
<file path=[Content_Types].xml><?xml version="1.0" encoding="utf-8"?>
<Types xmlns="http://schemas.openxmlformats.org/package/2006/content-types">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Masters/slideMaster6.xml" ContentType="application/vnd.openxmlformats-officedocument.presentationml.slideMaster+xml"/>
  <Override PartName="/ppt/slideMasters/slideMaster7.xml" ContentType="application/vnd.openxmlformats-officedocument.presentationml.slideMaster+xml"/>
  <Override PartName="/ppt/slideMasters/slideMaster8.xml" ContentType="application/vnd.openxmlformats-officedocument.presentationml.slideMaster+xml"/>
  <Override PartName="/ppt/slideMasters/slideMaster9.xml" ContentType="application/vnd.openxmlformats-officedocument.presentationml.slideMaster+xml"/>
  <Override PartName="/ppt/slideMasters/slideMaster10.xml" ContentType="application/vnd.openxmlformats-officedocument.presentationml.slideMaster+xml"/>
  <Override PartName="/ppt/slideMasters/slideMaster11.xml" ContentType="application/vnd.openxmlformats-officedocument.presentationml.slideMaster+xml"/>
  <Override PartName="/ppt/slideMasters/slideMaster1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slideLayouts/slideLayout3.xml" ContentType="application/vnd.openxmlformats-officedocument.presentationml.slideLayout+xml"/>
  <Override PartName="/ppt/theme/theme4.xml" ContentType="application/vnd.openxmlformats-officedocument.theme+xml"/>
  <Override PartName="/ppt/slideLayouts/slideLayout4.xml" ContentType="application/vnd.openxmlformats-officedocument.presentationml.slideLayout+xml"/>
  <Override PartName="/ppt/theme/theme5.xml" ContentType="application/vnd.openxmlformats-officedocument.theme+xml"/>
  <Override PartName="/ppt/slideLayouts/slideLayout5.xml" ContentType="application/vnd.openxmlformats-officedocument.presentationml.slideLayout+xml"/>
  <Override PartName="/ppt/theme/theme6.xml" ContentType="application/vnd.openxmlformats-officedocument.theme+xml"/>
  <Override PartName="/ppt/slideLayouts/slideLayout6.xml" ContentType="application/vnd.openxmlformats-officedocument.presentationml.slideLayout+xml"/>
  <Override PartName="/ppt/theme/theme7.xml" ContentType="application/vnd.openxmlformats-officedocument.theme+xml"/>
  <Override PartName="/ppt/slideLayouts/slideLayout7.xml" ContentType="application/vnd.openxmlformats-officedocument.presentationml.slideLayout+xml"/>
  <Override PartName="/ppt/theme/theme8.xml" ContentType="application/vnd.openxmlformats-officedocument.theme+xml"/>
  <Override PartName="/ppt/slideLayouts/slideLayout8.xml" ContentType="application/vnd.openxmlformats-officedocument.presentationml.slideLayout+xml"/>
  <Override PartName="/ppt/theme/theme9.xml" ContentType="application/vnd.openxmlformats-officedocument.theme+xml"/>
  <Override PartName="/ppt/slideLayouts/slideLayout9.xml" ContentType="application/vnd.openxmlformats-officedocument.presentationml.slideLayout+xml"/>
  <Override PartName="/ppt/theme/theme10.xml" ContentType="application/vnd.openxmlformats-officedocument.theme+xml"/>
  <Override PartName="/ppt/slideLayouts/slideLayout10.xml" ContentType="application/vnd.openxmlformats-officedocument.presentationml.slideLayout+xml"/>
  <Override PartName="/ppt/theme/theme11.xml" ContentType="application/vnd.openxmlformats-officedocument.theme+xml"/>
  <Override PartName="/ppt/slideLayouts/slideLayout11.xml" ContentType="application/vnd.openxmlformats-officedocument.presentationml.slideLayout+xml"/>
  <Override PartName="/ppt/theme/theme12.xml" ContentType="application/vnd.openxmlformats-officedocument.theme+xml"/>
  <Override PartName="/ppt/theme/theme1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59" r:id="rId1"/>
    <p:sldMasterId id="2147483660" r:id="rId2"/>
    <p:sldMasterId id="2147483661" r:id="rId3"/>
    <p:sldMasterId id="2147483662" r:id="rId4"/>
    <p:sldMasterId id="2147483663" r:id="rId5"/>
    <p:sldMasterId id="2147483664" r:id="rId6"/>
    <p:sldMasterId id="2147483665" r:id="rId7"/>
    <p:sldMasterId id="2147483666" r:id="rId8"/>
    <p:sldMasterId id="2147483667" r:id="rId9"/>
    <p:sldMasterId id="2147483668" r:id="rId10"/>
    <p:sldMasterId id="2147483669" r:id="rId11"/>
    <p:sldMasterId id="2147483670" r:id="rId12"/>
  </p:sldMasterIdLst>
  <p:notesMasterIdLst>
    <p:notesMasterId r:id="rId58"/>
  </p:notesMasterIdLst>
  <p:sldIdLst>
    <p:sldId id="256" r:id="rId13"/>
    <p:sldId id="257" r:id="rId14"/>
    <p:sldId id="258" r:id="rId15"/>
    <p:sldId id="259" r:id="rId16"/>
    <p:sldId id="260" r:id="rId17"/>
    <p:sldId id="261" r:id="rId18"/>
    <p:sldId id="262" r:id="rId19"/>
    <p:sldId id="263" r:id="rId20"/>
    <p:sldId id="264" r:id="rId21"/>
    <p:sldId id="265" r:id="rId22"/>
    <p:sldId id="266" r:id="rId23"/>
    <p:sldId id="267" r:id="rId24"/>
    <p:sldId id="268" r:id="rId25"/>
    <p:sldId id="269" r:id="rId26"/>
    <p:sldId id="270" r:id="rId27"/>
    <p:sldId id="271" r:id="rId28"/>
    <p:sldId id="272" r:id="rId29"/>
    <p:sldId id="273" r:id="rId30"/>
    <p:sldId id="274" r:id="rId31"/>
    <p:sldId id="275" r:id="rId32"/>
    <p:sldId id="276" r:id="rId33"/>
    <p:sldId id="277" r:id="rId34"/>
    <p:sldId id="278" r:id="rId35"/>
    <p:sldId id="279" r:id="rId36"/>
    <p:sldId id="280" r:id="rId37"/>
    <p:sldId id="281" r:id="rId38"/>
    <p:sldId id="282" r:id="rId39"/>
    <p:sldId id="283" r:id="rId40"/>
    <p:sldId id="284" r:id="rId41"/>
    <p:sldId id="285" r:id="rId42"/>
    <p:sldId id="286" r:id="rId43"/>
    <p:sldId id="287" r:id="rId44"/>
    <p:sldId id="288" r:id="rId45"/>
    <p:sldId id="289" r:id="rId46"/>
    <p:sldId id="290" r:id="rId47"/>
    <p:sldId id="291" r:id="rId48"/>
    <p:sldId id="292" r:id="rId49"/>
    <p:sldId id="293" r:id="rId50"/>
    <p:sldId id="294" r:id="rId51"/>
    <p:sldId id="295" r:id="rId52"/>
    <p:sldId id="296" r:id="rId53"/>
    <p:sldId id="297" r:id="rId54"/>
    <p:sldId id="298" r:id="rId55"/>
    <p:sldId id="299" r:id="rId56"/>
    <p:sldId id="300" r:id="rId57"/>
  </p:sldIdLst>
  <p:sldSz cx="9144000" cy="6858000" type="screen4x3"/>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 uri="{2D200454-40CA-4A62-9FC3-DE9A4176ACB9}">
      <p15:notesGuideLst xmlns:p15="http://schemas.microsoft.com/office/powerpoint/2012/main">
        <p15:guide id="1" orient="horz" pos="2880">
          <p15:clr>
            <a:srgbClr val="000000"/>
          </p15:clr>
        </p15:guide>
        <p15:guide id="2" pos="2160">
          <p15:clr>
            <a:srgbClr val="000000"/>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59" d="100"/>
          <a:sy n="59" d="100"/>
        </p:scale>
        <p:origin x="1500" y="52"/>
      </p:cViewPr>
      <p:guideLst>
        <p:guide orient="horz" pos="2160"/>
        <p:guide pos="2880"/>
      </p:guideLst>
    </p:cSldViewPr>
  </p:slideViewPr>
  <p:notesTextViewPr>
    <p:cViewPr>
      <p:scale>
        <a:sx n="1" d="1"/>
        <a:sy n="1" d="1"/>
      </p:scale>
      <p:origin x="0" y="0"/>
    </p:cViewPr>
  </p:notesTextViewPr>
  <p:notesViewPr>
    <p:cSldViewPr snapToGrid="0">
      <p:cViewPr varScale="1">
        <p:scale>
          <a:sx n="100" d="100"/>
          <a:sy n="100" d="100"/>
        </p:scale>
        <p:origin x="0" y="0"/>
      </p:cViewPr>
      <p:guideLst>
        <p:guide orient="horz" pos="2880"/>
        <p:guide pos="2160"/>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xml"/><Relationship Id="rId18" Type="http://schemas.openxmlformats.org/officeDocument/2006/relationships/slide" Target="slides/slide6.xml"/><Relationship Id="rId26" Type="http://schemas.openxmlformats.org/officeDocument/2006/relationships/slide" Target="slides/slide14.xml"/><Relationship Id="rId39" Type="http://schemas.openxmlformats.org/officeDocument/2006/relationships/slide" Target="slides/slide27.xml"/><Relationship Id="rId21" Type="http://schemas.openxmlformats.org/officeDocument/2006/relationships/slide" Target="slides/slide9.xml"/><Relationship Id="rId34" Type="http://schemas.openxmlformats.org/officeDocument/2006/relationships/slide" Target="slides/slide22.xml"/><Relationship Id="rId42" Type="http://schemas.openxmlformats.org/officeDocument/2006/relationships/slide" Target="slides/slide30.xml"/><Relationship Id="rId47" Type="http://schemas.openxmlformats.org/officeDocument/2006/relationships/slide" Target="slides/slide35.xml"/><Relationship Id="rId50" Type="http://schemas.openxmlformats.org/officeDocument/2006/relationships/slide" Target="slides/slide38.xml"/><Relationship Id="rId55" Type="http://schemas.openxmlformats.org/officeDocument/2006/relationships/slide" Target="slides/slide43.xml"/><Relationship Id="rId7" Type="http://schemas.openxmlformats.org/officeDocument/2006/relationships/slideMaster" Target="slideMasters/slideMaster7.xml"/><Relationship Id="rId2" Type="http://schemas.openxmlformats.org/officeDocument/2006/relationships/slideMaster" Target="slideMasters/slideMaster2.xml"/><Relationship Id="rId16" Type="http://schemas.openxmlformats.org/officeDocument/2006/relationships/slide" Target="slides/slide4.xml"/><Relationship Id="rId29" Type="http://schemas.openxmlformats.org/officeDocument/2006/relationships/slide" Target="slides/slide17.xml"/><Relationship Id="rId11" Type="http://schemas.openxmlformats.org/officeDocument/2006/relationships/slideMaster" Target="slideMasters/slideMaster11.xml"/><Relationship Id="rId24" Type="http://schemas.openxmlformats.org/officeDocument/2006/relationships/slide" Target="slides/slide12.xml"/><Relationship Id="rId32" Type="http://schemas.openxmlformats.org/officeDocument/2006/relationships/slide" Target="slides/slide20.xml"/><Relationship Id="rId37" Type="http://schemas.openxmlformats.org/officeDocument/2006/relationships/slide" Target="slides/slide25.xml"/><Relationship Id="rId40" Type="http://schemas.openxmlformats.org/officeDocument/2006/relationships/slide" Target="slides/slide28.xml"/><Relationship Id="rId45" Type="http://schemas.openxmlformats.org/officeDocument/2006/relationships/slide" Target="slides/slide33.xml"/><Relationship Id="rId53" Type="http://schemas.openxmlformats.org/officeDocument/2006/relationships/slide" Target="slides/slide41.xml"/><Relationship Id="rId58" Type="http://schemas.openxmlformats.org/officeDocument/2006/relationships/notesMaster" Target="notesMasters/notesMaster1.xml"/><Relationship Id="rId5" Type="http://schemas.openxmlformats.org/officeDocument/2006/relationships/slideMaster" Target="slideMasters/slideMaster5.xml"/><Relationship Id="rId61" Type="http://schemas.openxmlformats.org/officeDocument/2006/relationships/theme" Target="theme/theme1.xml"/><Relationship Id="rId19" Type="http://schemas.openxmlformats.org/officeDocument/2006/relationships/slide" Target="slides/slide7.xml"/><Relationship Id="rId14" Type="http://schemas.openxmlformats.org/officeDocument/2006/relationships/slide" Target="slides/slide2.xml"/><Relationship Id="rId22" Type="http://schemas.openxmlformats.org/officeDocument/2006/relationships/slide" Target="slides/slide10.xml"/><Relationship Id="rId27" Type="http://schemas.openxmlformats.org/officeDocument/2006/relationships/slide" Target="slides/slide15.xml"/><Relationship Id="rId30" Type="http://schemas.openxmlformats.org/officeDocument/2006/relationships/slide" Target="slides/slide18.xml"/><Relationship Id="rId35" Type="http://schemas.openxmlformats.org/officeDocument/2006/relationships/slide" Target="slides/slide23.xml"/><Relationship Id="rId43" Type="http://schemas.openxmlformats.org/officeDocument/2006/relationships/slide" Target="slides/slide31.xml"/><Relationship Id="rId48" Type="http://schemas.openxmlformats.org/officeDocument/2006/relationships/slide" Target="slides/slide36.xml"/><Relationship Id="rId56" Type="http://schemas.openxmlformats.org/officeDocument/2006/relationships/slide" Target="slides/slide44.xml"/><Relationship Id="rId8" Type="http://schemas.openxmlformats.org/officeDocument/2006/relationships/slideMaster" Target="slideMasters/slideMaster8.xml"/><Relationship Id="rId51" Type="http://schemas.openxmlformats.org/officeDocument/2006/relationships/slide" Target="slides/slide39.xml"/><Relationship Id="rId3" Type="http://schemas.openxmlformats.org/officeDocument/2006/relationships/slideMaster" Target="slideMasters/slideMaster3.xml"/><Relationship Id="rId12" Type="http://schemas.openxmlformats.org/officeDocument/2006/relationships/slideMaster" Target="slideMasters/slideMaster12.xml"/><Relationship Id="rId17" Type="http://schemas.openxmlformats.org/officeDocument/2006/relationships/slide" Target="slides/slide5.xml"/><Relationship Id="rId25" Type="http://schemas.openxmlformats.org/officeDocument/2006/relationships/slide" Target="slides/slide13.xml"/><Relationship Id="rId33" Type="http://schemas.openxmlformats.org/officeDocument/2006/relationships/slide" Target="slides/slide21.xml"/><Relationship Id="rId38" Type="http://schemas.openxmlformats.org/officeDocument/2006/relationships/slide" Target="slides/slide26.xml"/><Relationship Id="rId46" Type="http://schemas.openxmlformats.org/officeDocument/2006/relationships/slide" Target="slides/slide34.xml"/><Relationship Id="rId59" Type="http://schemas.openxmlformats.org/officeDocument/2006/relationships/presProps" Target="presProps.xml"/><Relationship Id="rId20" Type="http://schemas.openxmlformats.org/officeDocument/2006/relationships/slide" Target="slides/slide8.xml"/><Relationship Id="rId41" Type="http://schemas.openxmlformats.org/officeDocument/2006/relationships/slide" Target="slides/slide29.xml"/><Relationship Id="rId54" Type="http://schemas.openxmlformats.org/officeDocument/2006/relationships/slide" Target="slides/slide42.xml"/><Relationship Id="rId62"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Master" Target="slideMasters/slideMaster6.xml"/><Relationship Id="rId15" Type="http://schemas.openxmlformats.org/officeDocument/2006/relationships/slide" Target="slides/slide3.xml"/><Relationship Id="rId23" Type="http://schemas.openxmlformats.org/officeDocument/2006/relationships/slide" Target="slides/slide11.xml"/><Relationship Id="rId28" Type="http://schemas.openxmlformats.org/officeDocument/2006/relationships/slide" Target="slides/slide16.xml"/><Relationship Id="rId36" Type="http://schemas.openxmlformats.org/officeDocument/2006/relationships/slide" Target="slides/slide24.xml"/><Relationship Id="rId49" Type="http://schemas.openxmlformats.org/officeDocument/2006/relationships/slide" Target="slides/slide37.xml"/><Relationship Id="rId57" Type="http://schemas.openxmlformats.org/officeDocument/2006/relationships/slide" Target="slides/slide45.xml"/><Relationship Id="rId10" Type="http://schemas.openxmlformats.org/officeDocument/2006/relationships/slideMaster" Target="slideMasters/slideMaster10.xml"/><Relationship Id="rId31" Type="http://schemas.openxmlformats.org/officeDocument/2006/relationships/slide" Target="slides/slide19.xml"/><Relationship Id="rId44" Type="http://schemas.openxmlformats.org/officeDocument/2006/relationships/slide" Target="slides/slide32.xml"/><Relationship Id="rId52" Type="http://schemas.openxmlformats.org/officeDocument/2006/relationships/slide" Target="slides/slide40.xml"/><Relationship Id="rId60" Type="http://schemas.openxmlformats.org/officeDocument/2006/relationships/viewProps" Target="viewProps.xml"/><Relationship Id="rId4" Type="http://schemas.openxmlformats.org/officeDocument/2006/relationships/slideMaster" Target="slideMasters/slideMaster4.xml"/><Relationship Id="rId9" Type="http://schemas.openxmlformats.org/officeDocument/2006/relationships/slideMaster" Target="slideMasters/slideMaster9.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884612"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lvl1pPr marL="457200" marR="0" lvl="0"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1pPr>
            <a:lvl2pPr marL="914400" marR="0" lvl="1"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2pPr>
            <a:lvl3pPr marL="1371600" marR="0" lvl="2"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3pPr>
            <a:lvl4pPr marL="1828800" marR="0" lvl="3"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4pPr>
            <a:lvl5pPr marL="2286000" marR="0" lvl="4"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5pPr>
            <a:lvl6pPr marL="2743200" marR="0" lvl="5"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6pPr>
            <a:lvl7pPr marL="3200400" marR="0" lvl="6"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7pPr>
            <a:lvl8pPr marL="3657600" marR="0" lvl="7"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8pPr>
            <a:lvl9pPr marL="4114800" marR="0" lvl="8" indent="-228600" algn="l" rtl="0">
              <a:lnSpc>
                <a:spcPct val="100000"/>
              </a:lnSpc>
              <a:spcBef>
                <a:spcPts val="0"/>
              </a:spcBef>
              <a:spcAft>
                <a:spcPts val="0"/>
              </a:spcAft>
              <a:buClr>
                <a:srgbClr val="000000"/>
              </a:buClr>
              <a:buSzPts val="1400"/>
              <a:buFont typeface="Arial"/>
              <a:buNone/>
              <a:defRPr sz="1800" b="0" i="0" u="none" strike="noStrike" cap="none">
                <a:solidFill>
                  <a:srgbClr val="000000"/>
                </a:solidFill>
                <a:latin typeface="Arial"/>
                <a:ea typeface="Arial"/>
                <a:cs typeface="Arial"/>
                <a:sym typeface="Arial"/>
              </a:defRPr>
            </a:lvl9pPr>
          </a:lstStyle>
          <a:p>
            <a:endParaRPr/>
          </a:p>
        </p:txBody>
      </p:sp>
      <p:sp>
        <p:nvSpPr>
          <p:cNvPr id="7" name="Google Shape;7;n"/>
          <p:cNvSpPr txBox="1">
            <a:spLocks noGrp="1"/>
          </p:cNvSpPr>
          <p:nvPr>
            <p:ph type="ftr" idx="11"/>
          </p:nvPr>
        </p:nvSpPr>
        <p:spPr>
          <a:xfrm>
            <a:off x="0" y="8685212"/>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a:t>
            </a:fld>
            <a:endParaRPr sz="1400" b="0" i="0" u="none" strike="noStrike" cap="none">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9"/>
        <p:cNvGrpSpPr/>
        <p:nvPr/>
      </p:nvGrpSpPr>
      <p:grpSpPr>
        <a:xfrm>
          <a:off x="0" y="0"/>
          <a:ext cx="0" cy="0"/>
          <a:chOff x="0" y="0"/>
          <a:chExt cx="0" cy="0"/>
        </a:xfrm>
      </p:grpSpPr>
      <p:sp>
        <p:nvSpPr>
          <p:cNvPr id="130" name="Google Shape;130;p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a:t>
            </a:fld>
            <a:endParaRPr sz="1400" b="0" i="0" u="none" strike="noStrike" cap="none">
              <a:solidFill>
                <a:srgbClr val="000000"/>
              </a:solidFill>
              <a:latin typeface="Arial"/>
              <a:ea typeface="Arial"/>
              <a:cs typeface="Arial"/>
              <a:sym typeface="Arial"/>
            </a:endParaRPr>
          </a:p>
        </p:txBody>
      </p:sp>
      <p:sp>
        <p:nvSpPr>
          <p:cNvPr id="131" name="Google Shape;131;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2" name="Google Shape;132;p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8"/>
        <p:cNvGrpSpPr/>
        <p:nvPr/>
      </p:nvGrpSpPr>
      <p:grpSpPr>
        <a:xfrm>
          <a:off x="0" y="0"/>
          <a:ext cx="0" cy="0"/>
          <a:chOff x="0" y="0"/>
          <a:chExt cx="0" cy="0"/>
        </a:xfrm>
      </p:grpSpPr>
      <p:sp>
        <p:nvSpPr>
          <p:cNvPr id="209" name="Google Shape;209;p1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10</a:t>
            </a:fld>
            <a:endParaRPr sz="1400" b="0" i="0" u="none" strike="noStrike" cap="none">
              <a:solidFill>
                <a:srgbClr val="000000"/>
              </a:solidFill>
              <a:latin typeface="Arial"/>
              <a:ea typeface="Arial"/>
              <a:cs typeface="Arial"/>
              <a:sym typeface="Arial"/>
            </a:endParaRPr>
          </a:p>
        </p:txBody>
      </p:sp>
      <p:sp>
        <p:nvSpPr>
          <p:cNvPr id="210" name="Google Shape;210;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11" name="Google Shape;211;p1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7"/>
        <p:cNvGrpSpPr/>
        <p:nvPr/>
      </p:nvGrpSpPr>
      <p:grpSpPr>
        <a:xfrm>
          <a:off x="0" y="0"/>
          <a:ext cx="0" cy="0"/>
          <a:chOff x="0" y="0"/>
          <a:chExt cx="0" cy="0"/>
        </a:xfrm>
      </p:grpSpPr>
      <p:sp>
        <p:nvSpPr>
          <p:cNvPr id="218" name="Google Shape;218;p1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11</a:t>
            </a:fld>
            <a:endParaRPr sz="1400" b="0" i="0" u="none" strike="noStrike" cap="none">
              <a:solidFill>
                <a:srgbClr val="000000"/>
              </a:solidFill>
              <a:latin typeface="Arial"/>
              <a:ea typeface="Arial"/>
              <a:cs typeface="Arial"/>
              <a:sym typeface="Arial"/>
            </a:endParaRPr>
          </a:p>
        </p:txBody>
      </p:sp>
      <p:sp>
        <p:nvSpPr>
          <p:cNvPr id="219" name="Google Shape;219;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20" name="Google Shape;220;p1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7"/>
        <p:cNvGrpSpPr/>
        <p:nvPr/>
      </p:nvGrpSpPr>
      <p:grpSpPr>
        <a:xfrm>
          <a:off x="0" y="0"/>
          <a:ext cx="0" cy="0"/>
          <a:chOff x="0" y="0"/>
          <a:chExt cx="0" cy="0"/>
        </a:xfrm>
      </p:grpSpPr>
      <p:sp>
        <p:nvSpPr>
          <p:cNvPr id="228" name="Google Shape;228;p1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12</a:t>
            </a:fld>
            <a:endParaRPr sz="1400" b="0" i="0" u="none" strike="noStrike" cap="none">
              <a:solidFill>
                <a:srgbClr val="000000"/>
              </a:solidFill>
              <a:latin typeface="Arial"/>
              <a:ea typeface="Arial"/>
              <a:cs typeface="Arial"/>
              <a:sym typeface="Arial"/>
            </a:endParaRPr>
          </a:p>
        </p:txBody>
      </p:sp>
      <p:sp>
        <p:nvSpPr>
          <p:cNvPr id="229" name="Google Shape;229;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0" name="Google Shape;230;p1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6"/>
        <p:cNvGrpSpPr/>
        <p:nvPr/>
      </p:nvGrpSpPr>
      <p:grpSpPr>
        <a:xfrm>
          <a:off x="0" y="0"/>
          <a:ext cx="0" cy="0"/>
          <a:chOff x="0" y="0"/>
          <a:chExt cx="0" cy="0"/>
        </a:xfrm>
      </p:grpSpPr>
      <p:sp>
        <p:nvSpPr>
          <p:cNvPr id="237" name="Google Shape;237;p1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13</a:t>
            </a:fld>
            <a:endParaRPr sz="1400" b="0" i="0" u="none" strike="noStrike" cap="none">
              <a:solidFill>
                <a:srgbClr val="000000"/>
              </a:solidFill>
              <a:latin typeface="Arial"/>
              <a:ea typeface="Arial"/>
              <a:cs typeface="Arial"/>
              <a:sym typeface="Arial"/>
            </a:endParaRPr>
          </a:p>
        </p:txBody>
      </p:sp>
      <p:sp>
        <p:nvSpPr>
          <p:cNvPr id="238" name="Google Shape;238;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39" name="Google Shape;239;p1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5"/>
        <p:cNvGrpSpPr/>
        <p:nvPr/>
      </p:nvGrpSpPr>
      <p:grpSpPr>
        <a:xfrm>
          <a:off x="0" y="0"/>
          <a:ext cx="0" cy="0"/>
          <a:chOff x="0" y="0"/>
          <a:chExt cx="0" cy="0"/>
        </a:xfrm>
      </p:grpSpPr>
      <p:sp>
        <p:nvSpPr>
          <p:cNvPr id="246" name="Google Shape;246;p1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14</a:t>
            </a:fld>
            <a:endParaRPr sz="1400" b="0" i="0" u="none" strike="noStrike" cap="none">
              <a:solidFill>
                <a:srgbClr val="000000"/>
              </a:solidFill>
              <a:latin typeface="Arial"/>
              <a:ea typeface="Arial"/>
              <a:cs typeface="Arial"/>
              <a:sym typeface="Arial"/>
            </a:endParaRPr>
          </a:p>
        </p:txBody>
      </p:sp>
      <p:sp>
        <p:nvSpPr>
          <p:cNvPr id="247" name="Google Shape;247;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48" name="Google Shape;248;p1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4"/>
        <p:cNvGrpSpPr/>
        <p:nvPr/>
      </p:nvGrpSpPr>
      <p:grpSpPr>
        <a:xfrm>
          <a:off x="0" y="0"/>
          <a:ext cx="0" cy="0"/>
          <a:chOff x="0" y="0"/>
          <a:chExt cx="0" cy="0"/>
        </a:xfrm>
      </p:grpSpPr>
      <p:sp>
        <p:nvSpPr>
          <p:cNvPr id="255" name="Google Shape;255;p1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15</a:t>
            </a:fld>
            <a:endParaRPr sz="1400" b="0" i="0" u="none" strike="noStrike" cap="none">
              <a:solidFill>
                <a:srgbClr val="000000"/>
              </a:solidFill>
              <a:latin typeface="Arial"/>
              <a:ea typeface="Arial"/>
              <a:cs typeface="Arial"/>
              <a:sym typeface="Arial"/>
            </a:endParaRPr>
          </a:p>
        </p:txBody>
      </p:sp>
      <p:sp>
        <p:nvSpPr>
          <p:cNvPr id="256" name="Google Shape;256;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57" name="Google Shape;257;p1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3"/>
        <p:cNvGrpSpPr/>
        <p:nvPr/>
      </p:nvGrpSpPr>
      <p:grpSpPr>
        <a:xfrm>
          <a:off x="0" y="0"/>
          <a:ext cx="0" cy="0"/>
          <a:chOff x="0" y="0"/>
          <a:chExt cx="0" cy="0"/>
        </a:xfrm>
      </p:grpSpPr>
      <p:sp>
        <p:nvSpPr>
          <p:cNvPr id="264" name="Google Shape;264;p1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16</a:t>
            </a:fld>
            <a:endParaRPr sz="1400" b="0" i="0" u="none" strike="noStrike" cap="none">
              <a:solidFill>
                <a:srgbClr val="000000"/>
              </a:solidFill>
              <a:latin typeface="Arial"/>
              <a:ea typeface="Arial"/>
              <a:cs typeface="Arial"/>
              <a:sym typeface="Arial"/>
            </a:endParaRPr>
          </a:p>
        </p:txBody>
      </p:sp>
      <p:sp>
        <p:nvSpPr>
          <p:cNvPr id="265" name="Google Shape;265;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66" name="Google Shape;266;p1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2"/>
        <p:cNvGrpSpPr/>
        <p:nvPr/>
      </p:nvGrpSpPr>
      <p:grpSpPr>
        <a:xfrm>
          <a:off x="0" y="0"/>
          <a:ext cx="0" cy="0"/>
          <a:chOff x="0" y="0"/>
          <a:chExt cx="0" cy="0"/>
        </a:xfrm>
      </p:grpSpPr>
      <p:sp>
        <p:nvSpPr>
          <p:cNvPr id="273" name="Google Shape;273;p1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457200" marR="0" lvl="0" indent="-22860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What is the CIPA policy?</a:t>
            </a:r>
            <a:endParaRPr/>
          </a:p>
          <a:p>
            <a:pPr marL="457200" marR="0" lvl="0" indent="-228600" algn="l" rtl="0">
              <a:lnSpc>
                <a:spcPct val="100000"/>
              </a:lnSpc>
              <a:spcBef>
                <a:spcPts val="0"/>
              </a:spcBef>
              <a:spcAft>
                <a:spcPts val="0"/>
              </a:spcAft>
              <a:buSzPts val="1400"/>
              <a:buNone/>
            </a:pPr>
            <a:r>
              <a:rPr lang="en-US" sz="1800" b="0" i="0" u="none" strike="noStrike" cap="none">
                <a:solidFill>
                  <a:srgbClr val="000000"/>
                </a:solidFill>
                <a:latin typeface="Arial"/>
                <a:ea typeface="Arial"/>
                <a:cs typeface="Arial"/>
                <a:sym typeface="Arial"/>
              </a:rPr>
              <a:t>The protection measures must block or filter Internet access to pictures that are: (a) obscene; (b) child pornography; or (c) harmful to minors (for computers that are accessed by minors)</a:t>
            </a:r>
            <a:endParaRPr/>
          </a:p>
          <a:p>
            <a:pPr marL="0" lvl="0" indent="0" algn="l" rtl="0">
              <a:lnSpc>
                <a:spcPct val="100000"/>
              </a:lnSpc>
              <a:spcBef>
                <a:spcPts val="0"/>
              </a:spcBef>
              <a:spcAft>
                <a:spcPts val="0"/>
              </a:spcAft>
              <a:buSzPts val="1400"/>
              <a:buNone/>
            </a:pPr>
            <a:endParaRPr/>
          </a:p>
        </p:txBody>
      </p:sp>
      <p:sp>
        <p:nvSpPr>
          <p:cNvPr id="274" name="Google Shape;274;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
        <p:cNvGrpSpPr/>
        <p:nvPr/>
      </p:nvGrpSpPr>
      <p:grpSpPr>
        <a:xfrm>
          <a:off x="0" y="0"/>
          <a:ext cx="0" cy="0"/>
          <a:chOff x="0" y="0"/>
          <a:chExt cx="0" cy="0"/>
        </a:xfrm>
      </p:grpSpPr>
      <p:sp>
        <p:nvSpPr>
          <p:cNvPr id="281" name="Google Shape;281;p1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18</a:t>
            </a:fld>
            <a:endParaRPr sz="1400" b="0" i="0" u="none" strike="noStrike" cap="none">
              <a:solidFill>
                <a:srgbClr val="000000"/>
              </a:solidFill>
              <a:latin typeface="Arial"/>
              <a:ea typeface="Arial"/>
              <a:cs typeface="Arial"/>
              <a:sym typeface="Arial"/>
            </a:endParaRPr>
          </a:p>
        </p:txBody>
      </p:sp>
      <p:sp>
        <p:nvSpPr>
          <p:cNvPr id="282" name="Google Shape;282;p1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3" name="Google Shape;283;p1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9"/>
        <p:cNvGrpSpPr/>
        <p:nvPr/>
      </p:nvGrpSpPr>
      <p:grpSpPr>
        <a:xfrm>
          <a:off x="0" y="0"/>
          <a:ext cx="0" cy="0"/>
          <a:chOff x="0" y="0"/>
          <a:chExt cx="0" cy="0"/>
        </a:xfrm>
      </p:grpSpPr>
      <p:sp>
        <p:nvSpPr>
          <p:cNvPr id="290" name="Google Shape;290;p1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19</a:t>
            </a:fld>
            <a:endParaRPr sz="1400" b="0" i="0" u="none" strike="noStrike" cap="none">
              <a:solidFill>
                <a:srgbClr val="000000"/>
              </a:solidFill>
              <a:latin typeface="Arial"/>
              <a:ea typeface="Arial"/>
              <a:cs typeface="Arial"/>
              <a:sym typeface="Arial"/>
            </a:endParaRPr>
          </a:p>
        </p:txBody>
      </p:sp>
      <p:sp>
        <p:nvSpPr>
          <p:cNvPr id="291" name="Google Shape;291;p1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2" name="Google Shape;292;p1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6"/>
        <p:cNvGrpSpPr/>
        <p:nvPr/>
      </p:nvGrpSpPr>
      <p:grpSpPr>
        <a:xfrm>
          <a:off x="0" y="0"/>
          <a:ext cx="0" cy="0"/>
          <a:chOff x="0" y="0"/>
          <a:chExt cx="0" cy="0"/>
        </a:xfrm>
      </p:grpSpPr>
      <p:sp>
        <p:nvSpPr>
          <p:cNvPr id="137" name="Google Shape;137;p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a:t>
            </a:fld>
            <a:endParaRPr sz="1400" b="0" i="0" u="none" strike="noStrike" cap="none">
              <a:solidFill>
                <a:srgbClr val="000000"/>
              </a:solidFill>
              <a:latin typeface="Arial"/>
              <a:ea typeface="Arial"/>
              <a:cs typeface="Arial"/>
              <a:sym typeface="Arial"/>
            </a:endParaRPr>
          </a:p>
        </p:txBody>
      </p:sp>
      <p:sp>
        <p:nvSpPr>
          <p:cNvPr id="138" name="Google Shape;138;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9" name="Google Shape;139;p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8"/>
        <p:cNvGrpSpPr/>
        <p:nvPr/>
      </p:nvGrpSpPr>
      <p:grpSpPr>
        <a:xfrm>
          <a:off x="0" y="0"/>
          <a:ext cx="0" cy="0"/>
          <a:chOff x="0" y="0"/>
          <a:chExt cx="0" cy="0"/>
        </a:xfrm>
      </p:grpSpPr>
      <p:sp>
        <p:nvSpPr>
          <p:cNvPr id="299" name="Google Shape;299;p2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20</a:t>
            </a:fld>
            <a:endParaRPr sz="1400" b="0" i="0" u="none" strike="noStrike" cap="none">
              <a:solidFill>
                <a:srgbClr val="000000"/>
              </a:solidFill>
              <a:latin typeface="Arial"/>
              <a:ea typeface="Arial"/>
              <a:cs typeface="Arial"/>
              <a:sym typeface="Arial"/>
            </a:endParaRPr>
          </a:p>
        </p:txBody>
      </p:sp>
      <p:sp>
        <p:nvSpPr>
          <p:cNvPr id="300" name="Google Shape;300;p2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01" name="Google Shape;301;p2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7"/>
        <p:cNvGrpSpPr/>
        <p:nvPr/>
      </p:nvGrpSpPr>
      <p:grpSpPr>
        <a:xfrm>
          <a:off x="0" y="0"/>
          <a:ext cx="0" cy="0"/>
          <a:chOff x="0" y="0"/>
          <a:chExt cx="0" cy="0"/>
        </a:xfrm>
      </p:grpSpPr>
      <p:sp>
        <p:nvSpPr>
          <p:cNvPr id="308" name="Google Shape;308;p2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21</a:t>
            </a:fld>
            <a:endParaRPr sz="1400" b="0" i="0" u="none" strike="noStrike" cap="none">
              <a:solidFill>
                <a:srgbClr val="000000"/>
              </a:solidFill>
              <a:latin typeface="Arial"/>
              <a:ea typeface="Arial"/>
              <a:cs typeface="Arial"/>
              <a:sym typeface="Arial"/>
            </a:endParaRPr>
          </a:p>
        </p:txBody>
      </p:sp>
      <p:sp>
        <p:nvSpPr>
          <p:cNvPr id="309" name="Google Shape;309;p2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0" name="Google Shape;310;p2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6"/>
        <p:cNvGrpSpPr/>
        <p:nvPr/>
      </p:nvGrpSpPr>
      <p:grpSpPr>
        <a:xfrm>
          <a:off x="0" y="0"/>
          <a:ext cx="0" cy="0"/>
          <a:chOff x="0" y="0"/>
          <a:chExt cx="0" cy="0"/>
        </a:xfrm>
      </p:grpSpPr>
      <p:sp>
        <p:nvSpPr>
          <p:cNvPr id="317" name="Google Shape;317;p2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22</a:t>
            </a:fld>
            <a:endParaRPr sz="1400" b="0" i="0" u="none" strike="noStrike" cap="none">
              <a:solidFill>
                <a:srgbClr val="000000"/>
              </a:solidFill>
              <a:latin typeface="Arial"/>
              <a:ea typeface="Arial"/>
              <a:cs typeface="Arial"/>
              <a:sym typeface="Arial"/>
            </a:endParaRPr>
          </a:p>
        </p:txBody>
      </p:sp>
      <p:sp>
        <p:nvSpPr>
          <p:cNvPr id="318" name="Google Shape;318;p2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9" name="Google Shape;319;p2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25"/>
        <p:cNvGrpSpPr/>
        <p:nvPr/>
      </p:nvGrpSpPr>
      <p:grpSpPr>
        <a:xfrm>
          <a:off x="0" y="0"/>
          <a:ext cx="0" cy="0"/>
          <a:chOff x="0" y="0"/>
          <a:chExt cx="0" cy="0"/>
        </a:xfrm>
      </p:grpSpPr>
      <p:sp>
        <p:nvSpPr>
          <p:cNvPr id="326" name="Google Shape;326;p2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27" name="Google Shape;327;p2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33"/>
        <p:cNvGrpSpPr/>
        <p:nvPr/>
      </p:nvGrpSpPr>
      <p:grpSpPr>
        <a:xfrm>
          <a:off x="0" y="0"/>
          <a:ext cx="0" cy="0"/>
          <a:chOff x="0" y="0"/>
          <a:chExt cx="0" cy="0"/>
        </a:xfrm>
      </p:grpSpPr>
      <p:sp>
        <p:nvSpPr>
          <p:cNvPr id="334" name="Google Shape;334;p2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35" name="Google Shape;335;p2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1"/>
        <p:cNvGrpSpPr/>
        <p:nvPr/>
      </p:nvGrpSpPr>
      <p:grpSpPr>
        <a:xfrm>
          <a:off x="0" y="0"/>
          <a:ext cx="0" cy="0"/>
          <a:chOff x="0" y="0"/>
          <a:chExt cx="0" cy="0"/>
        </a:xfrm>
      </p:grpSpPr>
      <p:sp>
        <p:nvSpPr>
          <p:cNvPr id="342" name="Google Shape;342;p2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343" name="Google Shape;343;p2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9"/>
        <p:cNvGrpSpPr/>
        <p:nvPr/>
      </p:nvGrpSpPr>
      <p:grpSpPr>
        <a:xfrm>
          <a:off x="0" y="0"/>
          <a:ext cx="0" cy="0"/>
          <a:chOff x="0" y="0"/>
          <a:chExt cx="0" cy="0"/>
        </a:xfrm>
      </p:grpSpPr>
      <p:sp>
        <p:nvSpPr>
          <p:cNvPr id="350" name="Google Shape;350;p2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26</a:t>
            </a:fld>
            <a:endParaRPr sz="1400" b="0" i="0" u="none" strike="noStrike" cap="none">
              <a:solidFill>
                <a:srgbClr val="000000"/>
              </a:solidFill>
              <a:latin typeface="Arial"/>
              <a:ea typeface="Arial"/>
              <a:cs typeface="Arial"/>
              <a:sym typeface="Arial"/>
            </a:endParaRPr>
          </a:p>
        </p:txBody>
      </p:sp>
      <p:sp>
        <p:nvSpPr>
          <p:cNvPr id="351" name="Google Shape;351;p2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52" name="Google Shape;352;p2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58"/>
        <p:cNvGrpSpPr/>
        <p:nvPr/>
      </p:nvGrpSpPr>
      <p:grpSpPr>
        <a:xfrm>
          <a:off x="0" y="0"/>
          <a:ext cx="0" cy="0"/>
          <a:chOff x="0" y="0"/>
          <a:chExt cx="0" cy="0"/>
        </a:xfrm>
      </p:grpSpPr>
      <p:sp>
        <p:nvSpPr>
          <p:cNvPr id="359" name="Google Shape;359;p2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27</a:t>
            </a:fld>
            <a:endParaRPr sz="1400" b="0" i="0" u="none" strike="noStrike" cap="none">
              <a:solidFill>
                <a:srgbClr val="000000"/>
              </a:solidFill>
              <a:latin typeface="Arial"/>
              <a:ea typeface="Arial"/>
              <a:cs typeface="Arial"/>
              <a:sym typeface="Arial"/>
            </a:endParaRPr>
          </a:p>
        </p:txBody>
      </p:sp>
      <p:sp>
        <p:nvSpPr>
          <p:cNvPr id="360" name="Google Shape;360;p2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61" name="Google Shape;361;p2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67"/>
        <p:cNvGrpSpPr/>
        <p:nvPr/>
      </p:nvGrpSpPr>
      <p:grpSpPr>
        <a:xfrm>
          <a:off x="0" y="0"/>
          <a:ext cx="0" cy="0"/>
          <a:chOff x="0" y="0"/>
          <a:chExt cx="0" cy="0"/>
        </a:xfrm>
      </p:grpSpPr>
      <p:sp>
        <p:nvSpPr>
          <p:cNvPr id="368" name="Google Shape;368;p2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28</a:t>
            </a:fld>
            <a:endParaRPr sz="1400" b="0" i="0" u="none" strike="noStrike" cap="none">
              <a:solidFill>
                <a:srgbClr val="000000"/>
              </a:solidFill>
              <a:latin typeface="Arial"/>
              <a:ea typeface="Arial"/>
              <a:cs typeface="Arial"/>
              <a:sym typeface="Arial"/>
            </a:endParaRPr>
          </a:p>
        </p:txBody>
      </p:sp>
      <p:sp>
        <p:nvSpPr>
          <p:cNvPr id="369" name="Google Shape;369;p2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0" name="Google Shape;370;p2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76"/>
        <p:cNvGrpSpPr/>
        <p:nvPr/>
      </p:nvGrpSpPr>
      <p:grpSpPr>
        <a:xfrm>
          <a:off x="0" y="0"/>
          <a:ext cx="0" cy="0"/>
          <a:chOff x="0" y="0"/>
          <a:chExt cx="0" cy="0"/>
        </a:xfrm>
      </p:grpSpPr>
      <p:sp>
        <p:nvSpPr>
          <p:cNvPr id="377" name="Google Shape;377;p2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29</a:t>
            </a:fld>
            <a:endParaRPr sz="1400" b="0" i="0" u="none" strike="noStrike" cap="none">
              <a:solidFill>
                <a:srgbClr val="000000"/>
              </a:solidFill>
              <a:latin typeface="Arial"/>
              <a:ea typeface="Arial"/>
              <a:cs typeface="Arial"/>
              <a:sym typeface="Arial"/>
            </a:endParaRPr>
          </a:p>
        </p:txBody>
      </p:sp>
      <p:sp>
        <p:nvSpPr>
          <p:cNvPr id="378" name="Google Shape;378;p2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79" name="Google Shape;379;p2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5"/>
        <p:cNvGrpSpPr/>
        <p:nvPr/>
      </p:nvGrpSpPr>
      <p:grpSpPr>
        <a:xfrm>
          <a:off x="0" y="0"/>
          <a:ext cx="0" cy="0"/>
          <a:chOff x="0" y="0"/>
          <a:chExt cx="0" cy="0"/>
        </a:xfrm>
      </p:grpSpPr>
      <p:sp>
        <p:nvSpPr>
          <p:cNvPr id="146" name="Google Shape;146;p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a:t>
            </a:fld>
            <a:endParaRPr sz="1400" b="0" i="0" u="none" strike="noStrike" cap="none">
              <a:solidFill>
                <a:srgbClr val="000000"/>
              </a:solidFill>
              <a:latin typeface="Arial"/>
              <a:ea typeface="Arial"/>
              <a:cs typeface="Arial"/>
              <a:sym typeface="Arial"/>
            </a:endParaRPr>
          </a:p>
        </p:txBody>
      </p:sp>
      <p:sp>
        <p:nvSpPr>
          <p:cNvPr id="147" name="Google Shape;147;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8" name="Google Shape;148;p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85"/>
        <p:cNvGrpSpPr/>
        <p:nvPr/>
      </p:nvGrpSpPr>
      <p:grpSpPr>
        <a:xfrm>
          <a:off x="0" y="0"/>
          <a:ext cx="0" cy="0"/>
          <a:chOff x="0" y="0"/>
          <a:chExt cx="0" cy="0"/>
        </a:xfrm>
      </p:grpSpPr>
      <p:sp>
        <p:nvSpPr>
          <p:cNvPr id="386" name="Google Shape;386;p30: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30</a:t>
            </a:fld>
            <a:endParaRPr sz="1400" b="0" i="0" u="none" strike="noStrike" cap="none">
              <a:solidFill>
                <a:srgbClr val="000000"/>
              </a:solidFill>
              <a:latin typeface="Arial"/>
              <a:ea typeface="Arial"/>
              <a:cs typeface="Arial"/>
              <a:sym typeface="Arial"/>
            </a:endParaRPr>
          </a:p>
        </p:txBody>
      </p:sp>
      <p:sp>
        <p:nvSpPr>
          <p:cNvPr id="387" name="Google Shape;387;p3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88" name="Google Shape;388;p3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94"/>
        <p:cNvGrpSpPr/>
        <p:nvPr/>
      </p:nvGrpSpPr>
      <p:grpSpPr>
        <a:xfrm>
          <a:off x="0" y="0"/>
          <a:ext cx="0" cy="0"/>
          <a:chOff x="0" y="0"/>
          <a:chExt cx="0" cy="0"/>
        </a:xfrm>
      </p:grpSpPr>
      <p:sp>
        <p:nvSpPr>
          <p:cNvPr id="395" name="Google Shape;395;p31: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31</a:t>
            </a:fld>
            <a:endParaRPr sz="1400" b="0" i="0" u="none" strike="noStrike" cap="none">
              <a:solidFill>
                <a:srgbClr val="000000"/>
              </a:solidFill>
              <a:latin typeface="Arial"/>
              <a:ea typeface="Arial"/>
              <a:cs typeface="Arial"/>
              <a:sym typeface="Arial"/>
            </a:endParaRPr>
          </a:p>
        </p:txBody>
      </p:sp>
      <p:sp>
        <p:nvSpPr>
          <p:cNvPr id="396" name="Google Shape;396;p3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97" name="Google Shape;397;p3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03"/>
        <p:cNvGrpSpPr/>
        <p:nvPr/>
      </p:nvGrpSpPr>
      <p:grpSpPr>
        <a:xfrm>
          <a:off x="0" y="0"/>
          <a:ext cx="0" cy="0"/>
          <a:chOff x="0" y="0"/>
          <a:chExt cx="0" cy="0"/>
        </a:xfrm>
      </p:grpSpPr>
      <p:sp>
        <p:nvSpPr>
          <p:cNvPr id="404" name="Google Shape;404;p32: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32</a:t>
            </a:fld>
            <a:endParaRPr sz="1400" b="0" i="0" u="none" strike="noStrike" cap="none">
              <a:solidFill>
                <a:srgbClr val="000000"/>
              </a:solidFill>
              <a:latin typeface="Arial"/>
              <a:ea typeface="Arial"/>
              <a:cs typeface="Arial"/>
              <a:sym typeface="Arial"/>
            </a:endParaRPr>
          </a:p>
        </p:txBody>
      </p:sp>
      <p:sp>
        <p:nvSpPr>
          <p:cNvPr id="405" name="Google Shape;405;p3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06" name="Google Shape;406;p3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12"/>
        <p:cNvGrpSpPr/>
        <p:nvPr/>
      </p:nvGrpSpPr>
      <p:grpSpPr>
        <a:xfrm>
          <a:off x="0" y="0"/>
          <a:ext cx="0" cy="0"/>
          <a:chOff x="0" y="0"/>
          <a:chExt cx="0" cy="0"/>
        </a:xfrm>
      </p:grpSpPr>
      <p:sp>
        <p:nvSpPr>
          <p:cNvPr id="413" name="Google Shape;413;p33: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33</a:t>
            </a:fld>
            <a:endParaRPr sz="1400" b="0" i="0" u="none" strike="noStrike" cap="none">
              <a:solidFill>
                <a:srgbClr val="000000"/>
              </a:solidFill>
              <a:latin typeface="Arial"/>
              <a:ea typeface="Arial"/>
              <a:cs typeface="Arial"/>
              <a:sym typeface="Arial"/>
            </a:endParaRPr>
          </a:p>
        </p:txBody>
      </p:sp>
      <p:sp>
        <p:nvSpPr>
          <p:cNvPr id="414" name="Google Shape;414;p3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15" name="Google Shape;415;p3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21"/>
        <p:cNvGrpSpPr/>
        <p:nvPr/>
      </p:nvGrpSpPr>
      <p:grpSpPr>
        <a:xfrm>
          <a:off x="0" y="0"/>
          <a:ext cx="0" cy="0"/>
          <a:chOff x="0" y="0"/>
          <a:chExt cx="0" cy="0"/>
        </a:xfrm>
      </p:grpSpPr>
      <p:sp>
        <p:nvSpPr>
          <p:cNvPr id="422" name="Google Shape;422;p3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34</a:t>
            </a:fld>
            <a:endParaRPr sz="1400" b="0" i="0" u="none" strike="noStrike" cap="none">
              <a:solidFill>
                <a:srgbClr val="000000"/>
              </a:solidFill>
              <a:latin typeface="Arial"/>
              <a:ea typeface="Arial"/>
              <a:cs typeface="Arial"/>
              <a:sym typeface="Arial"/>
            </a:endParaRPr>
          </a:p>
        </p:txBody>
      </p:sp>
      <p:sp>
        <p:nvSpPr>
          <p:cNvPr id="423" name="Google Shape;423;p3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24" name="Google Shape;424;p3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0"/>
        <p:cNvGrpSpPr/>
        <p:nvPr/>
      </p:nvGrpSpPr>
      <p:grpSpPr>
        <a:xfrm>
          <a:off x="0" y="0"/>
          <a:ext cx="0" cy="0"/>
          <a:chOff x="0" y="0"/>
          <a:chExt cx="0" cy="0"/>
        </a:xfrm>
      </p:grpSpPr>
      <p:sp>
        <p:nvSpPr>
          <p:cNvPr id="431" name="Google Shape;431;p3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35</a:t>
            </a:fld>
            <a:endParaRPr sz="1400" b="0" i="0" u="none" strike="noStrike" cap="none">
              <a:solidFill>
                <a:srgbClr val="000000"/>
              </a:solidFill>
              <a:latin typeface="Arial"/>
              <a:ea typeface="Arial"/>
              <a:cs typeface="Arial"/>
              <a:sym typeface="Arial"/>
            </a:endParaRPr>
          </a:p>
        </p:txBody>
      </p:sp>
      <p:sp>
        <p:nvSpPr>
          <p:cNvPr id="432" name="Google Shape;432;p3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33" name="Google Shape;433;p3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39"/>
        <p:cNvGrpSpPr/>
        <p:nvPr/>
      </p:nvGrpSpPr>
      <p:grpSpPr>
        <a:xfrm>
          <a:off x="0" y="0"/>
          <a:ext cx="0" cy="0"/>
          <a:chOff x="0" y="0"/>
          <a:chExt cx="0" cy="0"/>
        </a:xfrm>
      </p:grpSpPr>
      <p:sp>
        <p:nvSpPr>
          <p:cNvPr id="440" name="Google Shape;440;p3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1" name="Google Shape;441;p3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47"/>
        <p:cNvGrpSpPr/>
        <p:nvPr/>
      </p:nvGrpSpPr>
      <p:grpSpPr>
        <a:xfrm>
          <a:off x="0" y="0"/>
          <a:ext cx="0" cy="0"/>
          <a:chOff x="0" y="0"/>
          <a:chExt cx="0" cy="0"/>
        </a:xfrm>
      </p:grpSpPr>
      <p:sp>
        <p:nvSpPr>
          <p:cNvPr id="448" name="Google Shape;448;p3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49" name="Google Shape;449;p3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55"/>
        <p:cNvGrpSpPr/>
        <p:nvPr/>
      </p:nvGrpSpPr>
      <p:grpSpPr>
        <a:xfrm>
          <a:off x="0" y="0"/>
          <a:ext cx="0" cy="0"/>
          <a:chOff x="0" y="0"/>
          <a:chExt cx="0" cy="0"/>
        </a:xfrm>
      </p:grpSpPr>
      <p:sp>
        <p:nvSpPr>
          <p:cNvPr id="456" name="Google Shape;456;p3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57" name="Google Shape;457;p3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63"/>
        <p:cNvGrpSpPr/>
        <p:nvPr/>
      </p:nvGrpSpPr>
      <p:grpSpPr>
        <a:xfrm>
          <a:off x="0" y="0"/>
          <a:ext cx="0" cy="0"/>
          <a:chOff x="0" y="0"/>
          <a:chExt cx="0" cy="0"/>
        </a:xfrm>
      </p:grpSpPr>
      <p:sp>
        <p:nvSpPr>
          <p:cNvPr id="464" name="Google Shape;464;p3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65" name="Google Shape;465;p3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4"/>
        <p:cNvGrpSpPr/>
        <p:nvPr/>
      </p:nvGrpSpPr>
      <p:grpSpPr>
        <a:xfrm>
          <a:off x="0" y="0"/>
          <a:ext cx="0" cy="0"/>
          <a:chOff x="0" y="0"/>
          <a:chExt cx="0" cy="0"/>
        </a:xfrm>
      </p:grpSpPr>
      <p:sp>
        <p:nvSpPr>
          <p:cNvPr id="155" name="Google Shape;155;p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a:t>
            </a:fld>
            <a:endParaRPr sz="1400" b="0" i="0" u="none" strike="noStrike" cap="none">
              <a:solidFill>
                <a:srgbClr val="000000"/>
              </a:solidFill>
              <a:latin typeface="Arial"/>
              <a:ea typeface="Arial"/>
              <a:cs typeface="Arial"/>
              <a:sym typeface="Arial"/>
            </a:endParaRPr>
          </a:p>
        </p:txBody>
      </p:sp>
      <p:sp>
        <p:nvSpPr>
          <p:cNvPr id="156" name="Google Shape;156;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7" name="Google Shape;157;p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1"/>
        <p:cNvGrpSpPr/>
        <p:nvPr/>
      </p:nvGrpSpPr>
      <p:grpSpPr>
        <a:xfrm>
          <a:off x="0" y="0"/>
          <a:ext cx="0" cy="0"/>
          <a:chOff x="0" y="0"/>
          <a:chExt cx="0" cy="0"/>
        </a:xfrm>
      </p:grpSpPr>
      <p:sp>
        <p:nvSpPr>
          <p:cNvPr id="472" name="Google Shape;472;p40: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73" name="Google Shape;473;p4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79"/>
        <p:cNvGrpSpPr/>
        <p:nvPr/>
      </p:nvGrpSpPr>
      <p:grpSpPr>
        <a:xfrm>
          <a:off x="0" y="0"/>
          <a:ext cx="0" cy="0"/>
          <a:chOff x="0" y="0"/>
          <a:chExt cx="0" cy="0"/>
        </a:xfrm>
      </p:grpSpPr>
      <p:sp>
        <p:nvSpPr>
          <p:cNvPr id="480" name="Google Shape;480;p41: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1" name="Google Shape;481;p4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87"/>
        <p:cNvGrpSpPr/>
        <p:nvPr/>
      </p:nvGrpSpPr>
      <p:grpSpPr>
        <a:xfrm>
          <a:off x="0" y="0"/>
          <a:ext cx="0" cy="0"/>
          <a:chOff x="0" y="0"/>
          <a:chExt cx="0" cy="0"/>
        </a:xfrm>
      </p:grpSpPr>
      <p:sp>
        <p:nvSpPr>
          <p:cNvPr id="488" name="Google Shape;488;p42: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89" name="Google Shape;489;p4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495"/>
        <p:cNvGrpSpPr/>
        <p:nvPr/>
      </p:nvGrpSpPr>
      <p:grpSpPr>
        <a:xfrm>
          <a:off x="0" y="0"/>
          <a:ext cx="0" cy="0"/>
          <a:chOff x="0" y="0"/>
          <a:chExt cx="0" cy="0"/>
        </a:xfrm>
      </p:grpSpPr>
      <p:sp>
        <p:nvSpPr>
          <p:cNvPr id="496" name="Google Shape;496;p43: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
        <p:nvSpPr>
          <p:cNvPr id="497" name="Google Shape;497;p4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Tree>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3"/>
        <p:cNvGrpSpPr/>
        <p:nvPr/>
      </p:nvGrpSpPr>
      <p:grpSpPr>
        <a:xfrm>
          <a:off x="0" y="0"/>
          <a:ext cx="0" cy="0"/>
          <a:chOff x="0" y="0"/>
          <a:chExt cx="0" cy="0"/>
        </a:xfrm>
      </p:grpSpPr>
      <p:sp>
        <p:nvSpPr>
          <p:cNvPr id="504" name="Google Shape;504;p44: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44</a:t>
            </a:fld>
            <a:endParaRPr sz="1400" b="0" i="0" u="none" strike="noStrike" cap="none">
              <a:solidFill>
                <a:srgbClr val="000000"/>
              </a:solidFill>
              <a:latin typeface="Arial"/>
              <a:ea typeface="Arial"/>
              <a:cs typeface="Arial"/>
              <a:sym typeface="Arial"/>
            </a:endParaRPr>
          </a:p>
        </p:txBody>
      </p:sp>
      <p:sp>
        <p:nvSpPr>
          <p:cNvPr id="505" name="Google Shape;505;p4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06" name="Google Shape;506;p44: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11"/>
        <p:cNvGrpSpPr/>
        <p:nvPr/>
      </p:nvGrpSpPr>
      <p:grpSpPr>
        <a:xfrm>
          <a:off x="0" y="0"/>
          <a:ext cx="0" cy="0"/>
          <a:chOff x="0" y="0"/>
          <a:chExt cx="0" cy="0"/>
        </a:xfrm>
      </p:grpSpPr>
      <p:sp>
        <p:nvSpPr>
          <p:cNvPr id="512" name="Google Shape;512;p4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45</a:t>
            </a:fld>
            <a:endParaRPr sz="1400" b="0" i="0" u="none" strike="noStrike" cap="none">
              <a:solidFill>
                <a:srgbClr val="000000"/>
              </a:solidFill>
              <a:latin typeface="Arial"/>
              <a:ea typeface="Arial"/>
              <a:cs typeface="Arial"/>
              <a:sym typeface="Arial"/>
            </a:endParaRPr>
          </a:p>
        </p:txBody>
      </p:sp>
      <p:sp>
        <p:nvSpPr>
          <p:cNvPr id="513" name="Google Shape;513;p4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514" name="Google Shape;514;p4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3"/>
        <p:cNvGrpSpPr/>
        <p:nvPr/>
      </p:nvGrpSpPr>
      <p:grpSpPr>
        <a:xfrm>
          <a:off x="0" y="0"/>
          <a:ext cx="0" cy="0"/>
          <a:chOff x="0" y="0"/>
          <a:chExt cx="0" cy="0"/>
        </a:xfrm>
      </p:grpSpPr>
      <p:sp>
        <p:nvSpPr>
          <p:cNvPr id="164" name="Google Shape;164;p5: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5</a:t>
            </a:fld>
            <a:endParaRPr sz="1400" b="0" i="0" u="none" strike="noStrike" cap="none">
              <a:solidFill>
                <a:srgbClr val="000000"/>
              </a:solidFill>
              <a:latin typeface="Arial"/>
              <a:ea typeface="Arial"/>
              <a:cs typeface="Arial"/>
              <a:sym typeface="Arial"/>
            </a:endParaRPr>
          </a:p>
        </p:txBody>
      </p:sp>
      <p:sp>
        <p:nvSpPr>
          <p:cNvPr id="165" name="Google Shape;165;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6" name="Google Shape;166;p5: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2"/>
        <p:cNvGrpSpPr/>
        <p:nvPr/>
      </p:nvGrpSpPr>
      <p:grpSpPr>
        <a:xfrm>
          <a:off x="0" y="0"/>
          <a:ext cx="0" cy="0"/>
          <a:chOff x="0" y="0"/>
          <a:chExt cx="0" cy="0"/>
        </a:xfrm>
      </p:grpSpPr>
      <p:sp>
        <p:nvSpPr>
          <p:cNvPr id="173" name="Google Shape;173;p6: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6</a:t>
            </a:fld>
            <a:endParaRPr sz="1400" b="0" i="0" u="none" strike="noStrike" cap="none">
              <a:solidFill>
                <a:srgbClr val="000000"/>
              </a:solidFill>
              <a:latin typeface="Arial"/>
              <a:ea typeface="Arial"/>
              <a:cs typeface="Arial"/>
              <a:sym typeface="Arial"/>
            </a:endParaRPr>
          </a:p>
        </p:txBody>
      </p:sp>
      <p:sp>
        <p:nvSpPr>
          <p:cNvPr id="174" name="Google Shape;174;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75" name="Google Shape;175;p6: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1"/>
        <p:cNvGrpSpPr/>
        <p:nvPr/>
      </p:nvGrpSpPr>
      <p:grpSpPr>
        <a:xfrm>
          <a:off x="0" y="0"/>
          <a:ext cx="0" cy="0"/>
          <a:chOff x="0" y="0"/>
          <a:chExt cx="0" cy="0"/>
        </a:xfrm>
      </p:grpSpPr>
      <p:sp>
        <p:nvSpPr>
          <p:cNvPr id="182" name="Google Shape;182;p7: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7</a:t>
            </a:fld>
            <a:endParaRPr sz="1400" b="0" i="0" u="none" strike="noStrike" cap="none">
              <a:solidFill>
                <a:srgbClr val="000000"/>
              </a:solidFill>
              <a:latin typeface="Arial"/>
              <a:ea typeface="Arial"/>
              <a:cs typeface="Arial"/>
              <a:sym typeface="Arial"/>
            </a:endParaRPr>
          </a:p>
        </p:txBody>
      </p:sp>
      <p:sp>
        <p:nvSpPr>
          <p:cNvPr id="183" name="Google Shape;183;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4" name="Google Shape;184;p7: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0"/>
        <p:cNvGrpSpPr/>
        <p:nvPr/>
      </p:nvGrpSpPr>
      <p:grpSpPr>
        <a:xfrm>
          <a:off x="0" y="0"/>
          <a:ext cx="0" cy="0"/>
          <a:chOff x="0" y="0"/>
          <a:chExt cx="0" cy="0"/>
        </a:xfrm>
      </p:grpSpPr>
      <p:sp>
        <p:nvSpPr>
          <p:cNvPr id="191" name="Google Shape;191;p8: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8</a:t>
            </a:fld>
            <a:endParaRPr sz="1400" b="0" i="0" u="none" strike="noStrike" cap="none">
              <a:solidFill>
                <a:srgbClr val="000000"/>
              </a:solidFill>
              <a:latin typeface="Arial"/>
              <a:ea typeface="Arial"/>
              <a:cs typeface="Arial"/>
              <a:sym typeface="Arial"/>
            </a:endParaRPr>
          </a:p>
        </p:txBody>
      </p:sp>
      <p:sp>
        <p:nvSpPr>
          <p:cNvPr id="192" name="Google Shape;192;p8: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93" name="Google Shape;193;p8: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99"/>
        <p:cNvGrpSpPr/>
        <p:nvPr/>
      </p:nvGrpSpPr>
      <p:grpSpPr>
        <a:xfrm>
          <a:off x="0" y="0"/>
          <a:ext cx="0" cy="0"/>
          <a:chOff x="0" y="0"/>
          <a:chExt cx="0" cy="0"/>
        </a:xfrm>
      </p:grpSpPr>
      <p:sp>
        <p:nvSpPr>
          <p:cNvPr id="200" name="Google Shape;200;p9:notes"/>
          <p:cNvSpPr txBox="1"/>
          <p:nvPr/>
        </p:nvSpPr>
        <p:spPr>
          <a:xfrm>
            <a:off x="3884612" y="8685212"/>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Times New Roman"/>
              <a:buNone/>
            </a:pPr>
            <a:fld id="{00000000-1234-1234-1234-123412341234}" type="slidenum">
              <a:rPr lang="en-US" sz="1200" b="0" i="0" u="none" strike="noStrike" cap="none">
                <a:solidFill>
                  <a:srgbClr val="000000"/>
                </a:solidFill>
                <a:latin typeface="Times New Roman"/>
                <a:ea typeface="Times New Roman"/>
                <a:cs typeface="Times New Roman"/>
                <a:sym typeface="Times New Roman"/>
              </a:rPr>
              <a:t>9</a:t>
            </a:fld>
            <a:endParaRPr sz="1400" b="0" i="0" u="none" strike="noStrike" cap="none">
              <a:solidFill>
                <a:srgbClr val="000000"/>
              </a:solidFill>
              <a:latin typeface="Arial"/>
              <a:ea typeface="Arial"/>
              <a:cs typeface="Arial"/>
              <a:sym typeface="Arial"/>
            </a:endParaRPr>
          </a:p>
        </p:txBody>
      </p:sp>
      <p:sp>
        <p:nvSpPr>
          <p:cNvPr id="201" name="Google Shape;201;p9: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2" name="Google Shape;202;p9:notes"/>
          <p:cNvSpPr txBox="1">
            <a:spLocks noGrp="1"/>
          </p:cNvSpPr>
          <p:nvPr>
            <p:ph type="body" idx="1"/>
          </p:nvPr>
        </p:nvSpPr>
        <p:spPr>
          <a:xfrm>
            <a:off x="685800" y="4343400"/>
            <a:ext cx="5486400" cy="4114800"/>
          </a:xfrm>
          <a:prstGeom prst="rect">
            <a:avLst/>
          </a:prstGeom>
          <a:noFill/>
          <a:ln>
            <a:noFill/>
          </a:ln>
        </p:spPr>
        <p:txBody>
          <a:bodyPr spcFirstLastPara="1" wrap="square" lIns="91425" tIns="45700" rIns="91425" bIns="45700" anchor="t" anchorCtr="0">
            <a:noAutofit/>
          </a:bodyPr>
          <a:lstStyle/>
          <a:p>
            <a:pPr marL="0" lvl="0" indent="0" algn="l" rtl="0">
              <a:lnSpc>
                <a:spcPct val="100000"/>
              </a:lnSpc>
              <a:spcBef>
                <a:spcPts val="0"/>
              </a:spcBef>
              <a:spcAft>
                <a:spcPts val="0"/>
              </a:spcAft>
              <a:buSzPts val="1400"/>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6.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7.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8.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9.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0.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15"/>
        <p:cNvGrpSpPr/>
        <p:nvPr/>
      </p:nvGrpSpPr>
      <p:grpSpPr>
        <a:xfrm>
          <a:off x="0" y="0"/>
          <a:ext cx="0" cy="0"/>
          <a:chOff x="0" y="0"/>
          <a:chExt cx="0" cy="0"/>
        </a:xfrm>
      </p:grpSpPr>
      <p:sp>
        <p:nvSpPr>
          <p:cNvPr id="16" name="Google Shape;16;p2"/>
          <p:cNvSpPr txBox="1">
            <a:spLocks noGrp="1"/>
          </p:cNvSpPr>
          <p:nvPr>
            <p:ph type="ctrTitle"/>
          </p:nvPr>
        </p:nvSpPr>
        <p:spPr>
          <a:xfrm>
            <a:off x="685800" y="3124200"/>
            <a:ext cx="7772400" cy="8382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sz="4400"/>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7" name="Google Shape;17;p2"/>
          <p:cNvSpPr txBox="1">
            <a:spLocks noGrp="1"/>
          </p:cNvSpPr>
          <p:nvPr>
            <p:ph type="subTitle" idx="1"/>
          </p:nvPr>
        </p:nvSpPr>
        <p:spPr>
          <a:xfrm>
            <a:off x="1371600" y="4191000"/>
            <a:ext cx="6248400" cy="9906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860"/>
              </a:spcBef>
              <a:spcAft>
                <a:spcPts val="0"/>
              </a:spcAft>
              <a:buClr>
                <a:srgbClr val="222222"/>
              </a:buClr>
              <a:buSzPts val="4300"/>
              <a:buFont typeface="Arial"/>
              <a:buNone/>
              <a:defRPr sz="4300" b="1"/>
            </a:lvl1pPr>
            <a:lvl2pPr lvl="1" algn="l">
              <a:lnSpc>
                <a:spcPct val="100000"/>
              </a:lnSpc>
              <a:spcBef>
                <a:spcPts val="360"/>
              </a:spcBef>
              <a:spcAft>
                <a:spcPts val="0"/>
              </a:spcAft>
              <a:buClr>
                <a:srgbClr val="222222"/>
              </a:buClr>
              <a:buSzPts val="1800"/>
              <a:buChar char="–"/>
              <a:defRPr/>
            </a:lvl2pPr>
            <a:lvl3pPr lvl="2" algn="l">
              <a:lnSpc>
                <a:spcPct val="100000"/>
              </a:lnSpc>
              <a:spcBef>
                <a:spcPts val="360"/>
              </a:spcBef>
              <a:spcAft>
                <a:spcPts val="0"/>
              </a:spcAft>
              <a:buClr>
                <a:srgbClr val="222222"/>
              </a:buClr>
              <a:buSzPts val="1800"/>
              <a:buChar char="•"/>
              <a:defRPr/>
            </a:lvl3pPr>
            <a:lvl4pPr lvl="3" algn="l">
              <a:lnSpc>
                <a:spcPct val="100000"/>
              </a:lnSpc>
              <a:spcBef>
                <a:spcPts val="360"/>
              </a:spcBef>
              <a:spcAft>
                <a:spcPts val="0"/>
              </a:spcAft>
              <a:buClr>
                <a:srgbClr val="222222"/>
              </a:buClr>
              <a:buSzPts val="1800"/>
              <a:buChar char="–"/>
              <a:defRPr/>
            </a:lvl4pPr>
            <a:lvl5pPr lvl="4" algn="l">
              <a:lnSpc>
                <a:spcPct val="100000"/>
              </a:lnSpc>
              <a:spcBef>
                <a:spcPts val="360"/>
              </a:spcBef>
              <a:spcAft>
                <a:spcPts val="0"/>
              </a:spcAft>
              <a:buClr>
                <a:schemeClr val="dk1"/>
              </a:buClr>
              <a:buSzPts val="1800"/>
              <a:buChar char="»"/>
              <a:defRPr/>
            </a:lvl5pPr>
            <a:lvl6pPr lvl="5" algn="l">
              <a:lnSpc>
                <a:spcPct val="100000"/>
              </a:lnSpc>
              <a:spcBef>
                <a:spcPts val="360"/>
              </a:spcBef>
              <a:spcAft>
                <a:spcPts val="0"/>
              </a:spcAft>
              <a:buClr>
                <a:schemeClr val="dk1"/>
              </a:buClr>
              <a:buSzPts val="1800"/>
              <a:buChar char="»"/>
              <a:defRPr/>
            </a:lvl6pPr>
            <a:lvl7pPr lvl="6" algn="l">
              <a:lnSpc>
                <a:spcPct val="100000"/>
              </a:lnSpc>
              <a:spcBef>
                <a:spcPts val="360"/>
              </a:spcBef>
              <a:spcAft>
                <a:spcPts val="0"/>
              </a:spcAft>
              <a:buClr>
                <a:schemeClr val="dk1"/>
              </a:buClr>
              <a:buSzPts val="1800"/>
              <a:buChar char="»"/>
              <a:defRPr/>
            </a:lvl7pPr>
            <a:lvl8pPr lvl="7" algn="l">
              <a:lnSpc>
                <a:spcPct val="100000"/>
              </a:lnSpc>
              <a:spcBef>
                <a:spcPts val="360"/>
              </a:spcBef>
              <a:spcAft>
                <a:spcPts val="0"/>
              </a:spcAft>
              <a:buClr>
                <a:schemeClr val="dk1"/>
              </a:buClr>
              <a:buSzPts val="1800"/>
              <a:buChar char="»"/>
              <a:defRPr/>
            </a:lvl8pPr>
            <a:lvl9pPr lvl="8" algn="l">
              <a:lnSpc>
                <a:spcPct val="100000"/>
              </a:lnSpc>
              <a:spcBef>
                <a:spcPts val="360"/>
              </a:spcBef>
              <a:spcAft>
                <a:spcPts val="0"/>
              </a:spcAft>
              <a:buClr>
                <a:schemeClr val="dk1"/>
              </a:buClr>
              <a:buSzPts val="1800"/>
              <a:buChar char="»"/>
              <a:defRPr/>
            </a:lvl9pPr>
          </a:lstStyle>
          <a:p>
            <a:endParaRPr/>
          </a:p>
        </p:txBody>
      </p:sp>
      <p:sp>
        <p:nvSpPr>
          <p:cNvPr id="18" name="Google Shape;18;p2"/>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9" name="Google Shape;19;p2"/>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lvl="0" algn="ctr">
              <a:lnSpc>
                <a:spcPct val="100000"/>
              </a:lnSpc>
              <a:spcBef>
                <a:spcPts val="0"/>
              </a:spcBef>
              <a:spcAft>
                <a:spcPts val="0"/>
              </a:spcAft>
              <a:buSzPts val="1400"/>
              <a:buNone/>
              <a:defRPr sz="1400">
                <a:solidFill>
                  <a:srgbClr val="222222"/>
                </a:solidFil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 name="Google Shape;20;p2"/>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114"/>
        <p:cNvGrpSpPr/>
        <p:nvPr/>
      </p:nvGrpSpPr>
      <p:grpSpPr>
        <a:xfrm>
          <a:off x="0" y="0"/>
          <a:ext cx="0" cy="0"/>
          <a:chOff x="0" y="0"/>
          <a:chExt cx="0" cy="0"/>
        </a:xfrm>
      </p:grpSpPr>
      <p:sp>
        <p:nvSpPr>
          <p:cNvPr id="115" name="Google Shape;115;p2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16" name="Google Shape;116;p21"/>
          <p:cNvSpPr txBox="1">
            <a:spLocks noGrp="1"/>
          </p:cNvSpPr>
          <p:nvPr>
            <p:ph type="body" idx="1"/>
          </p:nvPr>
        </p:nvSpPr>
        <p:spPr>
          <a:xfrm rot="5400000">
            <a:off x="2286000" y="-76200"/>
            <a:ext cx="4572000" cy="80772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17" name="Google Shape;117;p2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124"/>
        <p:cNvGrpSpPr/>
        <p:nvPr/>
      </p:nvGrpSpPr>
      <p:grpSpPr>
        <a:xfrm>
          <a:off x="0" y="0"/>
          <a:ext cx="0" cy="0"/>
          <a:chOff x="0" y="0"/>
          <a:chExt cx="0" cy="0"/>
        </a:xfrm>
      </p:grpSpPr>
      <p:sp>
        <p:nvSpPr>
          <p:cNvPr id="125" name="Google Shape;125;p23"/>
          <p:cNvSpPr txBox="1">
            <a:spLocks noGrp="1"/>
          </p:cNvSpPr>
          <p:nvPr>
            <p:ph type="title"/>
          </p:nvPr>
        </p:nvSpPr>
        <p:spPr>
          <a:xfrm rot="5400000">
            <a:off x="4667250" y="2305050"/>
            <a:ext cx="5867400" cy="20193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26" name="Google Shape;126;p23"/>
          <p:cNvSpPr txBox="1">
            <a:spLocks noGrp="1"/>
          </p:cNvSpPr>
          <p:nvPr>
            <p:ph type="body" idx="1"/>
          </p:nvPr>
        </p:nvSpPr>
        <p:spPr>
          <a:xfrm rot="5400000">
            <a:off x="552450" y="361950"/>
            <a:ext cx="5867400" cy="59055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127" name="Google Shape;127;p2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8" name="Google Shape;128;p2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26"/>
        <p:cNvGrpSpPr/>
        <p:nvPr/>
      </p:nvGrpSpPr>
      <p:grpSpPr>
        <a:xfrm>
          <a:off x="0" y="0"/>
          <a:ext cx="0" cy="0"/>
          <a:chOff x="0" y="0"/>
          <a:chExt cx="0" cy="0"/>
        </a:xfrm>
      </p:grpSpPr>
      <p:sp>
        <p:nvSpPr>
          <p:cNvPr id="27" name="Google Shape;27;p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28" name="Google Shape;28;p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lvl="0" indent="-342900" algn="l">
              <a:lnSpc>
                <a:spcPct val="100000"/>
              </a:lnSpc>
              <a:spcBef>
                <a:spcPts val="360"/>
              </a:spcBef>
              <a:spcAft>
                <a:spcPts val="0"/>
              </a:spcAft>
              <a:buClr>
                <a:srgbClr val="222222"/>
              </a:buClr>
              <a:buSzPts val="1800"/>
              <a:buChar char="•"/>
              <a:defRPr/>
            </a:lvl1pPr>
            <a:lvl2pPr marL="914400" lvl="1" indent="-342900" algn="l">
              <a:lnSpc>
                <a:spcPct val="100000"/>
              </a:lnSpc>
              <a:spcBef>
                <a:spcPts val="360"/>
              </a:spcBef>
              <a:spcAft>
                <a:spcPts val="0"/>
              </a:spcAft>
              <a:buClr>
                <a:srgbClr val="222222"/>
              </a:buClr>
              <a:buSzPts val="1800"/>
              <a:buChar char="–"/>
              <a:defRPr/>
            </a:lvl2pPr>
            <a:lvl3pPr marL="1371600" lvl="2" indent="-342900" algn="l">
              <a:lnSpc>
                <a:spcPct val="100000"/>
              </a:lnSpc>
              <a:spcBef>
                <a:spcPts val="360"/>
              </a:spcBef>
              <a:spcAft>
                <a:spcPts val="0"/>
              </a:spcAft>
              <a:buClr>
                <a:srgbClr val="222222"/>
              </a:buClr>
              <a:buSzPts val="1800"/>
              <a:buChar char="•"/>
              <a:defRPr/>
            </a:lvl3pPr>
            <a:lvl4pPr marL="1828800" lvl="3" indent="-342900" algn="l">
              <a:lnSpc>
                <a:spcPct val="100000"/>
              </a:lnSpc>
              <a:spcBef>
                <a:spcPts val="360"/>
              </a:spcBef>
              <a:spcAft>
                <a:spcPts val="0"/>
              </a:spcAft>
              <a:buClr>
                <a:srgbClr val="222222"/>
              </a:buClr>
              <a:buSzPts val="1800"/>
              <a:buChar char="–"/>
              <a:defRPr/>
            </a:lvl4pPr>
            <a:lvl5pPr marL="2286000" lvl="4" indent="-342900" algn="l">
              <a:lnSpc>
                <a:spcPct val="100000"/>
              </a:lnSpc>
              <a:spcBef>
                <a:spcPts val="360"/>
              </a:spcBef>
              <a:spcAft>
                <a:spcPts val="0"/>
              </a:spcAft>
              <a:buClr>
                <a:schemeClr val="dk1"/>
              </a:buClr>
              <a:buSzPts val="1800"/>
              <a:buChar char="»"/>
              <a:defRPr/>
            </a:lvl5pPr>
            <a:lvl6pPr marL="2743200" lvl="5" indent="-342900" algn="l">
              <a:lnSpc>
                <a:spcPct val="100000"/>
              </a:lnSpc>
              <a:spcBef>
                <a:spcPts val="360"/>
              </a:spcBef>
              <a:spcAft>
                <a:spcPts val="0"/>
              </a:spcAft>
              <a:buClr>
                <a:schemeClr val="dk1"/>
              </a:buClr>
              <a:buSzPts val="1800"/>
              <a:buChar char="»"/>
              <a:defRPr/>
            </a:lvl6pPr>
            <a:lvl7pPr marL="3200400" lvl="6" indent="-342900" algn="l">
              <a:lnSpc>
                <a:spcPct val="100000"/>
              </a:lnSpc>
              <a:spcBef>
                <a:spcPts val="360"/>
              </a:spcBef>
              <a:spcAft>
                <a:spcPts val="0"/>
              </a:spcAft>
              <a:buClr>
                <a:schemeClr val="dk1"/>
              </a:buClr>
              <a:buSzPts val="1800"/>
              <a:buChar char="»"/>
              <a:defRPr/>
            </a:lvl7pPr>
            <a:lvl8pPr marL="3657600" lvl="7" indent="-342900" algn="l">
              <a:lnSpc>
                <a:spcPct val="100000"/>
              </a:lnSpc>
              <a:spcBef>
                <a:spcPts val="360"/>
              </a:spcBef>
              <a:spcAft>
                <a:spcPts val="0"/>
              </a:spcAft>
              <a:buClr>
                <a:schemeClr val="dk1"/>
              </a:buClr>
              <a:buSzPts val="1800"/>
              <a:buChar char="»"/>
              <a:defRPr/>
            </a:lvl8pPr>
            <a:lvl9pPr marL="4114800" lvl="8" indent="-342900" algn="l">
              <a:lnSpc>
                <a:spcPct val="100000"/>
              </a:lnSpc>
              <a:spcBef>
                <a:spcPts val="360"/>
              </a:spcBef>
              <a:spcAft>
                <a:spcPts val="0"/>
              </a:spcAft>
              <a:buClr>
                <a:schemeClr val="dk1"/>
              </a:buClr>
              <a:buSzPts val="1800"/>
              <a:buChar char="»"/>
              <a:defRPr/>
            </a:lvl9pPr>
          </a:lstStyle>
          <a:p>
            <a:endParaRPr/>
          </a:p>
        </p:txBody>
      </p:sp>
      <p:sp>
        <p:nvSpPr>
          <p:cNvPr id="29" name="Google Shape;29;p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30" name="Google Shape;30;p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1"/>
        <p:cNvGrpSpPr/>
        <p:nvPr/>
      </p:nvGrpSpPr>
      <p:grpSpPr>
        <a:xfrm>
          <a:off x="0" y="0"/>
          <a:ext cx="0" cy="0"/>
          <a:chOff x="0" y="0"/>
          <a:chExt cx="0" cy="0"/>
        </a:xfrm>
      </p:grpSpPr>
      <p:sp>
        <p:nvSpPr>
          <p:cNvPr id="42" name="Google Shape;42;p7"/>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4000" b="1" cap="none"/>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43" name="Google Shape;43;p7"/>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00"/>
              </a:spcBef>
              <a:spcAft>
                <a:spcPts val="0"/>
              </a:spcAft>
              <a:buClr>
                <a:srgbClr val="222222"/>
              </a:buClr>
              <a:buSzPts val="2000"/>
              <a:buFont typeface="Arial"/>
              <a:buNone/>
              <a:defRPr sz="2000"/>
            </a:lvl1pPr>
            <a:lvl2pPr marL="914400" lvl="1" indent="-228600" algn="l">
              <a:lnSpc>
                <a:spcPct val="100000"/>
              </a:lnSpc>
              <a:spcBef>
                <a:spcPts val="360"/>
              </a:spcBef>
              <a:spcAft>
                <a:spcPts val="0"/>
              </a:spcAft>
              <a:buClr>
                <a:srgbClr val="222222"/>
              </a:buClr>
              <a:buSzPts val="1800"/>
              <a:buFont typeface="Arial"/>
              <a:buNone/>
              <a:defRPr sz="1800"/>
            </a:lvl2pPr>
            <a:lvl3pPr marL="1371600" lvl="2" indent="-228600" algn="l">
              <a:lnSpc>
                <a:spcPct val="100000"/>
              </a:lnSpc>
              <a:spcBef>
                <a:spcPts val="320"/>
              </a:spcBef>
              <a:spcAft>
                <a:spcPts val="0"/>
              </a:spcAft>
              <a:buClr>
                <a:srgbClr val="222222"/>
              </a:buClr>
              <a:buSzPts val="1600"/>
              <a:buFont typeface="Arial"/>
              <a:buNone/>
              <a:defRPr sz="1600"/>
            </a:lvl3pPr>
            <a:lvl4pPr marL="1828800" lvl="3" indent="-228600" algn="l">
              <a:lnSpc>
                <a:spcPct val="100000"/>
              </a:lnSpc>
              <a:spcBef>
                <a:spcPts val="280"/>
              </a:spcBef>
              <a:spcAft>
                <a:spcPts val="0"/>
              </a:spcAft>
              <a:buClr>
                <a:srgbClr val="222222"/>
              </a:buClr>
              <a:buSzPts val="1400"/>
              <a:buFont typeface="Arial"/>
              <a:buNone/>
              <a:defRPr sz="1400"/>
            </a:lvl4pPr>
            <a:lvl5pPr marL="2286000" lvl="4" indent="-228600" algn="l">
              <a:lnSpc>
                <a:spcPct val="100000"/>
              </a:lnSpc>
              <a:spcBef>
                <a:spcPts val="280"/>
              </a:spcBef>
              <a:spcAft>
                <a:spcPts val="0"/>
              </a:spcAft>
              <a:buClr>
                <a:schemeClr val="dk1"/>
              </a:buClr>
              <a:buSzPts val="1400"/>
              <a:buFont typeface="Times New Roman"/>
              <a:buNone/>
              <a:defRPr sz="1400"/>
            </a:lvl5pPr>
            <a:lvl6pPr marL="2743200" lvl="5" indent="-228600" algn="l">
              <a:lnSpc>
                <a:spcPct val="100000"/>
              </a:lnSpc>
              <a:spcBef>
                <a:spcPts val="280"/>
              </a:spcBef>
              <a:spcAft>
                <a:spcPts val="0"/>
              </a:spcAft>
              <a:buClr>
                <a:schemeClr val="dk1"/>
              </a:buClr>
              <a:buSzPts val="1400"/>
              <a:buFont typeface="Times New Roman"/>
              <a:buNone/>
              <a:defRPr sz="1400"/>
            </a:lvl6pPr>
            <a:lvl7pPr marL="3200400" lvl="6" indent="-228600" algn="l">
              <a:lnSpc>
                <a:spcPct val="100000"/>
              </a:lnSpc>
              <a:spcBef>
                <a:spcPts val="280"/>
              </a:spcBef>
              <a:spcAft>
                <a:spcPts val="0"/>
              </a:spcAft>
              <a:buClr>
                <a:schemeClr val="dk1"/>
              </a:buClr>
              <a:buSzPts val="1400"/>
              <a:buFont typeface="Times New Roman"/>
              <a:buNone/>
              <a:defRPr sz="1400"/>
            </a:lvl7pPr>
            <a:lvl8pPr marL="3657600" lvl="7" indent="-228600" algn="l">
              <a:lnSpc>
                <a:spcPct val="100000"/>
              </a:lnSpc>
              <a:spcBef>
                <a:spcPts val="280"/>
              </a:spcBef>
              <a:spcAft>
                <a:spcPts val="0"/>
              </a:spcAft>
              <a:buClr>
                <a:schemeClr val="dk1"/>
              </a:buClr>
              <a:buSzPts val="1400"/>
              <a:buFont typeface="Times New Roman"/>
              <a:buNone/>
              <a:defRPr sz="1400"/>
            </a:lvl8pPr>
            <a:lvl9pPr marL="4114800" lvl="8" indent="-228600" algn="l">
              <a:lnSpc>
                <a:spcPct val="100000"/>
              </a:lnSpc>
              <a:spcBef>
                <a:spcPts val="280"/>
              </a:spcBef>
              <a:spcAft>
                <a:spcPts val="0"/>
              </a:spcAft>
              <a:buClr>
                <a:schemeClr val="dk1"/>
              </a:buClr>
              <a:buSzPts val="1400"/>
              <a:buFont typeface="Times New Roman"/>
              <a:buNone/>
              <a:defRPr sz="1400"/>
            </a:lvl9pPr>
          </a:lstStyle>
          <a:p>
            <a:endParaRPr/>
          </a:p>
        </p:txBody>
      </p:sp>
      <p:sp>
        <p:nvSpPr>
          <p:cNvPr id="44" name="Google Shape;44;p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45" name="Google Shape;45;p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51"/>
        <p:cNvGrpSpPr/>
        <p:nvPr/>
      </p:nvGrpSpPr>
      <p:grpSpPr>
        <a:xfrm>
          <a:off x="0" y="0"/>
          <a:ext cx="0" cy="0"/>
          <a:chOff x="0" y="0"/>
          <a:chExt cx="0" cy="0"/>
        </a:xfrm>
      </p:grpSpPr>
      <p:sp>
        <p:nvSpPr>
          <p:cNvPr id="52" name="Google Shape;52;p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53" name="Google Shape;53;p9"/>
          <p:cNvSpPr txBox="1">
            <a:spLocks noGrp="1"/>
          </p:cNvSpPr>
          <p:nvPr>
            <p:ph type="body" idx="1"/>
          </p:nvPr>
        </p:nvSpPr>
        <p:spPr>
          <a:xfrm>
            <a:off x="5334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4" name="Google Shape;54;p9"/>
          <p:cNvSpPr txBox="1">
            <a:spLocks noGrp="1"/>
          </p:cNvSpPr>
          <p:nvPr>
            <p:ph type="body" idx="2"/>
          </p:nvPr>
        </p:nvSpPr>
        <p:spPr>
          <a:xfrm>
            <a:off x="4648200" y="1676400"/>
            <a:ext cx="3962400" cy="4572000"/>
          </a:xfrm>
          <a:prstGeom prst="rect">
            <a:avLst/>
          </a:prstGeom>
          <a:noFill/>
          <a:ln>
            <a:noFill/>
          </a:ln>
        </p:spPr>
        <p:txBody>
          <a:bodyPr spcFirstLastPara="1" wrap="square" lIns="91425" tIns="45700" rIns="91425" bIns="45700" anchor="t" anchorCtr="0">
            <a:noAutofit/>
          </a:bodyPr>
          <a:lstStyle>
            <a:lvl1pPr marL="457200" lvl="0" indent="-406400" algn="l">
              <a:lnSpc>
                <a:spcPct val="100000"/>
              </a:lnSpc>
              <a:spcBef>
                <a:spcPts val="560"/>
              </a:spcBef>
              <a:spcAft>
                <a:spcPts val="0"/>
              </a:spcAft>
              <a:buClr>
                <a:srgbClr val="222222"/>
              </a:buClr>
              <a:buSzPts val="2800"/>
              <a:buFont typeface="Arial"/>
              <a:buChar char="•"/>
              <a:defRPr sz="2800"/>
            </a:lvl1pPr>
            <a:lvl2pPr marL="914400" lvl="1" indent="-381000" algn="l">
              <a:lnSpc>
                <a:spcPct val="100000"/>
              </a:lnSpc>
              <a:spcBef>
                <a:spcPts val="480"/>
              </a:spcBef>
              <a:spcAft>
                <a:spcPts val="0"/>
              </a:spcAft>
              <a:buClr>
                <a:srgbClr val="222222"/>
              </a:buClr>
              <a:buSzPts val="2400"/>
              <a:buFont typeface="Arial"/>
              <a:buChar char="–"/>
              <a:defRPr sz="2400"/>
            </a:lvl2pPr>
            <a:lvl3pPr marL="1371600" lvl="2" indent="-355600" algn="l">
              <a:lnSpc>
                <a:spcPct val="100000"/>
              </a:lnSpc>
              <a:spcBef>
                <a:spcPts val="400"/>
              </a:spcBef>
              <a:spcAft>
                <a:spcPts val="0"/>
              </a:spcAft>
              <a:buClr>
                <a:srgbClr val="222222"/>
              </a:buClr>
              <a:buSzPts val="2000"/>
              <a:buFont typeface="Arial"/>
              <a:buChar char="•"/>
              <a:defRPr sz="2000"/>
            </a:lvl3pPr>
            <a:lvl4pPr marL="1828800" lvl="3" indent="-342900" algn="l">
              <a:lnSpc>
                <a:spcPct val="100000"/>
              </a:lnSpc>
              <a:spcBef>
                <a:spcPts val="360"/>
              </a:spcBef>
              <a:spcAft>
                <a:spcPts val="0"/>
              </a:spcAft>
              <a:buClr>
                <a:srgbClr val="222222"/>
              </a:buClr>
              <a:buSzPts val="1800"/>
              <a:buFont typeface="Arial"/>
              <a:buChar char="–"/>
              <a:defRPr sz="1800"/>
            </a:lvl4pPr>
            <a:lvl5pPr marL="2286000" lvl="4" indent="-342900" algn="l">
              <a:lnSpc>
                <a:spcPct val="100000"/>
              </a:lnSpc>
              <a:spcBef>
                <a:spcPts val="360"/>
              </a:spcBef>
              <a:spcAft>
                <a:spcPts val="0"/>
              </a:spcAft>
              <a:buClr>
                <a:schemeClr val="dk1"/>
              </a:buClr>
              <a:buSzPts val="1800"/>
              <a:buFont typeface="Times New Roman"/>
              <a:buChar char="»"/>
              <a:defRPr sz="1800"/>
            </a:lvl5pPr>
            <a:lvl6pPr marL="2743200" lvl="5" indent="-342900" algn="l">
              <a:lnSpc>
                <a:spcPct val="100000"/>
              </a:lnSpc>
              <a:spcBef>
                <a:spcPts val="360"/>
              </a:spcBef>
              <a:spcAft>
                <a:spcPts val="0"/>
              </a:spcAft>
              <a:buClr>
                <a:schemeClr val="dk1"/>
              </a:buClr>
              <a:buSzPts val="1800"/>
              <a:buFont typeface="Times New Roman"/>
              <a:buChar char="»"/>
              <a:defRPr sz="1800"/>
            </a:lvl6pPr>
            <a:lvl7pPr marL="3200400" lvl="6" indent="-342900" algn="l">
              <a:lnSpc>
                <a:spcPct val="100000"/>
              </a:lnSpc>
              <a:spcBef>
                <a:spcPts val="360"/>
              </a:spcBef>
              <a:spcAft>
                <a:spcPts val="0"/>
              </a:spcAft>
              <a:buClr>
                <a:schemeClr val="dk1"/>
              </a:buClr>
              <a:buSzPts val="1800"/>
              <a:buFont typeface="Times New Roman"/>
              <a:buChar char="»"/>
              <a:defRPr sz="1800"/>
            </a:lvl7pPr>
            <a:lvl8pPr marL="3657600" lvl="7" indent="-342900" algn="l">
              <a:lnSpc>
                <a:spcPct val="100000"/>
              </a:lnSpc>
              <a:spcBef>
                <a:spcPts val="360"/>
              </a:spcBef>
              <a:spcAft>
                <a:spcPts val="0"/>
              </a:spcAft>
              <a:buClr>
                <a:schemeClr val="dk1"/>
              </a:buClr>
              <a:buSzPts val="1800"/>
              <a:buFont typeface="Times New Roman"/>
              <a:buChar char="»"/>
              <a:defRPr sz="1800"/>
            </a:lvl8pPr>
            <a:lvl9pPr marL="4114800" lvl="8" indent="-342900" algn="l">
              <a:lnSpc>
                <a:spcPct val="100000"/>
              </a:lnSpc>
              <a:spcBef>
                <a:spcPts val="360"/>
              </a:spcBef>
              <a:spcAft>
                <a:spcPts val="0"/>
              </a:spcAft>
              <a:buClr>
                <a:schemeClr val="dk1"/>
              </a:buClr>
              <a:buSzPts val="1800"/>
              <a:buFont typeface="Times New Roman"/>
              <a:buChar char="»"/>
              <a:defRPr sz="1800"/>
            </a:lvl9pPr>
          </a:lstStyle>
          <a:p>
            <a:endParaRPr/>
          </a:p>
        </p:txBody>
      </p:sp>
      <p:sp>
        <p:nvSpPr>
          <p:cNvPr id="55" name="Google Shape;55;p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56" name="Google Shape;56;p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2"/>
        <p:cNvGrpSpPr/>
        <p:nvPr/>
      </p:nvGrpSpPr>
      <p:grpSpPr>
        <a:xfrm>
          <a:off x="0" y="0"/>
          <a:ext cx="0" cy="0"/>
          <a:chOff x="0" y="0"/>
          <a:chExt cx="0" cy="0"/>
        </a:xfrm>
      </p:grpSpPr>
      <p:sp>
        <p:nvSpPr>
          <p:cNvPr id="63" name="Google Shape;63;p11"/>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64" name="Google Shape;64;p11"/>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5" name="Google Shape;65;p11"/>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6" name="Google Shape;66;p11"/>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lnSpc>
                <a:spcPct val="100000"/>
              </a:lnSpc>
              <a:spcBef>
                <a:spcPts val="480"/>
              </a:spcBef>
              <a:spcAft>
                <a:spcPts val="0"/>
              </a:spcAft>
              <a:buClr>
                <a:srgbClr val="222222"/>
              </a:buClr>
              <a:buSzPts val="2400"/>
              <a:buFont typeface="Arial"/>
              <a:buNone/>
              <a:defRPr sz="2400" b="1"/>
            </a:lvl1pPr>
            <a:lvl2pPr marL="914400" lvl="1" indent="-228600" algn="l">
              <a:lnSpc>
                <a:spcPct val="100000"/>
              </a:lnSpc>
              <a:spcBef>
                <a:spcPts val="400"/>
              </a:spcBef>
              <a:spcAft>
                <a:spcPts val="0"/>
              </a:spcAft>
              <a:buClr>
                <a:srgbClr val="222222"/>
              </a:buClr>
              <a:buSzPts val="2000"/>
              <a:buFont typeface="Arial"/>
              <a:buNone/>
              <a:defRPr sz="2000" b="1"/>
            </a:lvl2pPr>
            <a:lvl3pPr marL="1371600" lvl="2" indent="-228600" algn="l">
              <a:lnSpc>
                <a:spcPct val="100000"/>
              </a:lnSpc>
              <a:spcBef>
                <a:spcPts val="360"/>
              </a:spcBef>
              <a:spcAft>
                <a:spcPts val="0"/>
              </a:spcAft>
              <a:buClr>
                <a:srgbClr val="222222"/>
              </a:buClr>
              <a:buSzPts val="1800"/>
              <a:buFont typeface="Arial"/>
              <a:buNone/>
              <a:defRPr sz="1800" b="1"/>
            </a:lvl3pPr>
            <a:lvl4pPr marL="1828800" lvl="3" indent="-228600" algn="l">
              <a:lnSpc>
                <a:spcPct val="100000"/>
              </a:lnSpc>
              <a:spcBef>
                <a:spcPts val="320"/>
              </a:spcBef>
              <a:spcAft>
                <a:spcPts val="0"/>
              </a:spcAft>
              <a:buClr>
                <a:srgbClr val="222222"/>
              </a:buClr>
              <a:buSzPts val="1600"/>
              <a:buFont typeface="Arial"/>
              <a:buNone/>
              <a:defRPr sz="1600" b="1"/>
            </a:lvl4pPr>
            <a:lvl5pPr marL="2286000" lvl="4" indent="-228600" algn="l">
              <a:lnSpc>
                <a:spcPct val="100000"/>
              </a:lnSpc>
              <a:spcBef>
                <a:spcPts val="320"/>
              </a:spcBef>
              <a:spcAft>
                <a:spcPts val="0"/>
              </a:spcAft>
              <a:buClr>
                <a:schemeClr val="dk1"/>
              </a:buClr>
              <a:buSzPts val="1600"/>
              <a:buFont typeface="Times New Roman"/>
              <a:buNone/>
              <a:defRPr sz="1600" b="1"/>
            </a:lvl5pPr>
            <a:lvl6pPr marL="2743200" lvl="5" indent="-228600" algn="l">
              <a:lnSpc>
                <a:spcPct val="100000"/>
              </a:lnSpc>
              <a:spcBef>
                <a:spcPts val="320"/>
              </a:spcBef>
              <a:spcAft>
                <a:spcPts val="0"/>
              </a:spcAft>
              <a:buClr>
                <a:schemeClr val="dk1"/>
              </a:buClr>
              <a:buSzPts val="1600"/>
              <a:buFont typeface="Times New Roman"/>
              <a:buNone/>
              <a:defRPr sz="1600" b="1"/>
            </a:lvl6pPr>
            <a:lvl7pPr marL="3200400" lvl="6" indent="-228600" algn="l">
              <a:lnSpc>
                <a:spcPct val="100000"/>
              </a:lnSpc>
              <a:spcBef>
                <a:spcPts val="320"/>
              </a:spcBef>
              <a:spcAft>
                <a:spcPts val="0"/>
              </a:spcAft>
              <a:buClr>
                <a:schemeClr val="dk1"/>
              </a:buClr>
              <a:buSzPts val="1600"/>
              <a:buFont typeface="Times New Roman"/>
              <a:buNone/>
              <a:defRPr sz="1600" b="1"/>
            </a:lvl7pPr>
            <a:lvl8pPr marL="3657600" lvl="7" indent="-228600" algn="l">
              <a:lnSpc>
                <a:spcPct val="100000"/>
              </a:lnSpc>
              <a:spcBef>
                <a:spcPts val="320"/>
              </a:spcBef>
              <a:spcAft>
                <a:spcPts val="0"/>
              </a:spcAft>
              <a:buClr>
                <a:schemeClr val="dk1"/>
              </a:buClr>
              <a:buSzPts val="1600"/>
              <a:buFont typeface="Times New Roman"/>
              <a:buNone/>
              <a:defRPr sz="1600" b="1"/>
            </a:lvl8pPr>
            <a:lvl9pPr marL="4114800" lvl="8" indent="-228600" algn="l">
              <a:lnSpc>
                <a:spcPct val="100000"/>
              </a:lnSpc>
              <a:spcBef>
                <a:spcPts val="320"/>
              </a:spcBef>
              <a:spcAft>
                <a:spcPts val="0"/>
              </a:spcAft>
              <a:buClr>
                <a:schemeClr val="dk1"/>
              </a:buClr>
              <a:buSzPts val="1600"/>
              <a:buFont typeface="Times New Roman"/>
              <a:buNone/>
              <a:defRPr sz="1600" b="1"/>
            </a:lvl9pPr>
          </a:lstStyle>
          <a:p>
            <a:endParaRPr/>
          </a:p>
        </p:txBody>
      </p:sp>
      <p:sp>
        <p:nvSpPr>
          <p:cNvPr id="67" name="Google Shape;67;p11"/>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81000" algn="l">
              <a:lnSpc>
                <a:spcPct val="100000"/>
              </a:lnSpc>
              <a:spcBef>
                <a:spcPts val="480"/>
              </a:spcBef>
              <a:spcAft>
                <a:spcPts val="0"/>
              </a:spcAft>
              <a:buClr>
                <a:srgbClr val="222222"/>
              </a:buClr>
              <a:buSzPts val="2400"/>
              <a:buFont typeface="Arial"/>
              <a:buChar char="•"/>
              <a:defRPr sz="2400"/>
            </a:lvl1pPr>
            <a:lvl2pPr marL="914400" lvl="1" indent="-355600" algn="l">
              <a:lnSpc>
                <a:spcPct val="100000"/>
              </a:lnSpc>
              <a:spcBef>
                <a:spcPts val="400"/>
              </a:spcBef>
              <a:spcAft>
                <a:spcPts val="0"/>
              </a:spcAft>
              <a:buClr>
                <a:srgbClr val="222222"/>
              </a:buClr>
              <a:buSzPts val="2000"/>
              <a:buFont typeface="Arial"/>
              <a:buChar char="–"/>
              <a:defRPr sz="2000"/>
            </a:lvl2pPr>
            <a:lvl3pPr marL="1371600" lvl="2" indent="-342900" algn="l">
              <a:lnSpc>
                <a:spcPct val="100000"/>
              </a:lnSpc>
              <a:spcBef>
                <a:spcPts val="360"/>
              </a:spcBef>
              <a:spcAft>
                <a:spcPts val="0"/>
              </a:spcAft>
              <a:buClr>
                <a:srgbClr val="222222"/>
              </a:buClr>
              <a:buSzPts val="1800"/>
              <a:buFont typeface="Arial"/>
              <a:buChar char="•"/>
              <a:defRPr sz="1800"/>
            </a:lvl3pPr>
            <a:lvl4pPr marL="1828800" lvl="3" indent="-330200" algn="l">
              <a:lnSpc>
                <a:spcPct val="100000"/>
              </a:lnSpc>
              <a:spcBef>
                <a:spcPts val="320"/>
              </a:spcBef>
              <a:spcAft>
                <a:spcPts val="0"/>
              </a:spcAft>
              <a:buClr>
                <a:srgbClr val="222222"/>
              </a:buClr>
              <a:buSzPts val="1600"/>
              <a:buFont typeface="Arial"/>
              <a:buChar char="–"/>
              <a:defRPr sz="1600"/>
            </a:lvl4pPr>
            <a:lvl5pPr marL="2286000" lvl="4" indent="-330200" algn="l">
              <a:lnSpc>
                <a:spcPct val="100000"/>
              </a:lnSpc>
              <a:spcBef>
                <a:spcPts val="320"/>
              </a:spcBef>
              <a:spcAft>
                <a:spcPts val="0"/>
              </a:spcAft>
              <a:buClr>
                <a:schemeClr val="dk1"/>
              </a:buClr>
              <a:buSzPts val="1600"/>
              <a:buFont typeface="Times New Roman"/>
              <a:buChar char="»"/>
              <a:defRPr sz="1600"/>
            </a:lvl5pPr>
            <a:lvl6pPr marL="2743200" lvl="5" indent="-330200" algn="l">
              <a:lnSpc>
                <a:spcPct val="100000"/>
              </a:lnSpc>
              <a:spcBef>
                <a:spcPts val="320"/>
              </a:spcBef>
              <a:spcAft>
                <a:spcPts val="0"/>
              </a:spcAft>
              <a:buClr>
                <a:schemeClr val="dk1"/>
              </a:buClr>
              <a:buSzPts val="1600"/>
              <a:buFont typeface="Times New Roman"/>
              <a:buChar char="»"/>
              <a:defRPr sz="1600"/>
            </a:lvl6pPr>
            <a:lvl7pPr marL="3200400" lvl="6" indent="-330200" algn="l">
              <a:lnSpc>
                <a:spcPct val="100000"/>
              </a:lnSpc>
              <a:spcBef>
                <a:spcPts val="320"/>
              </a:spcBef>
              <a:spcAft>
                <a:spcPts val="0"/>
              </a:spcAft>
              <a:buClr>
                <a:schemeClr val="dk1"/>
              </a:buClr>
              <a:buSzPts val="1600"/>
              <a:buFont typeface="Times New Roman"/>
              <a:buChar char="»"/>
              <a:defRPr sz="1600"/>
            </a:lvl7pPr>
            <a:lvl8pPr marL="3657600" lvl="7" indent="-330200" algn="l">
              <a:lnSpc>
                <a:spcPct val="100000"/>
              </a:lnSpc>
              <a:spcBef>
                <a:spcPts val="320"/>
              </a:spcBef>
              <a:spcAft>
                <a:spcPts val="0"/>
              </a:spcAft>
              <a:buClr>
                <a:schemeClr val="dk1"/>
              </a:buClr>
              <a:buSzPts val="1600"/>
              <a:buFont typeface="Times New Roman"/>
              <a:buChar char="»"/>
              <a:defRPr sz="1600"/>
            </a:lvl8pPr>
            <a:lvl9pPr marL="4114800" lvl="8" indent="-330200" algn="l">
              <a:lnSpc>
                <a:spcPct val="100000"/>
              </a:lnSpc>
              <a:spcBef>
                <a:spcPts val="320"/>
              </a:spcBef>
              <a:spcAft>
                <a:spcPts val="0"/>
              </a:spcAft>
              <a:buClr>
                <a:schemeClr val="dk1"/>
              </a:buClr>
              <a:buSzPts val="1600"/>
              <a:buFont typeface="Times New Roman"/>
              <a:buChar char="»"/>
              <a:defRPr sz="1600"/>
            </a:lvl9pPr>
          </a:lstStyle>
          <a:p>
            <a:endParaRPr/>
          </a:p>
        </p:txBody>
      </p:sp>
      <p:sp>
        <p:nvSpPr>
          <p:cNvPr id="68" name="Google Shape;68;p11"/>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69" name="Google Shape;69;p11"/>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75"/>
        <p:cNvGrpSpPr/>
        <p:nvPr/>
      </p:nvGrpSpPr>
      <p:grpSpPr>
        <a:xfrm>
          <a:off x="0" y="0"/>
          <a:ext cx="0" cy="0"/>
          <a:chOff x="0" y="0"/>
          <a:chExt cx="0" cy="0"/>
        </a:xfrm>
      </p:grpSpPr>
      <p:sp>
        <p:nvSpPr>
          <p:cNvPr id="76" name="Google Shape;76;p1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lvl="0" algn="ctr">
              <a:lnSpc>
                <a:spcPct val="100000"/>
              </a:lnSpc>
              <a:spcBef>
                <a:spcPts val="0"/>
              </a:spcBef>
              <a:spcAft>
                <a:spcPts val="0"/>
              </a:spcAft>
              <a:buSzPts val="1400"/>
              <a:buNone/>
              <a:defRPr/>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77" name="Google Shape;77;p1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78" name="Google Shape;78;p1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84"/>
        <p:cNvGrpSpPr/>
        <p:nvPr/>
      </p:nvGrpSpPr>
      <p:grpSpPr>
        <a:xfrm>
          <a:off x="0" y="0"/>
          <a:ext cx="0" cy="0"/>
          <a:chOff x="0" y="0"/>
          <a:chExt cx="0" cy="0"/>
        </a:xfrm>
      </p:grpSpPr>
      <p:sp>
        <p:nvSpPr>
          <p:cNvPr id="85" name="Google Shape;85;p1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1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2"/>
        <p:cNvGrpSpPr/>
        <p:nvPr/>
      </p:nvGrpSpPr>
      <p:grpSpPr>
        <a:xfrm>
          <a:off x="0" y="0"/>
          <a:ext cx="0" cy="0"/>
          <a:chOff x="0" y="0"/>
          <a:chExt cx="0" cy="0"/>
        </a:xfrm>
      </p:grpSpPr>
      <p:sp>
        <p:nvSpPr>
          <p:cNvPr id="93" name="Google Shape;93;p17"/>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94" name="Google Shape;94;p17"/>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431800" algn="l">
              <a:lnSpc>
                <a:spcPct val="100000"/>
              </a:lnSpc>
              <a:spcBef>
                <a:spcPts val="640"/>
              </a:spcBef>
              <a:spcAft>
                <a:spcPts val="0"/>
              </a:spcAft>
              <a:buClr>
                <a:srgbClr val="222222"/>
              </a:buClr>
              <a:buSzPts val="3200"/>
              <a:buFont typeface="Arial"/>
              <a:buChar char="•"/>
              <a:defRPr sz="3200"/>
            </a:lvl1pPr>
            <a:lvl2pPr marL="914400" lvl="1" indent="-406400" algn="l">
              <a:lnSpc>
                <a:spcPct val="100000"/>
              </a:lnSpc>
              <a:spcBef>
                <a:spcPts val="560"/>
              </a:spcBef>
              <a:spcAft>
                <a:spcPts val="0"/>
              </a:spcAft>
              <a:buClr>
                <a:srgbClr val="222222"/>
              </a:buClr>
              <a:buSzPts val="2800"/>
              <a:buFont typeface="Arial"/>
              <a:buChar char="–"/>
              <a:defRPr sz="2800"/>
            </a:lvl2pPr>
            <a:lvl3pPr marL="1371600" lvl="2" indent="-381000" algn="l">
              <a:lnSpc>
                <a:spcPct val="100000"/>
              </a:lnSpc>
              <a:spcBef>
                <a:spcPts val="480"/>
              </a:spcBef>
              <a:spcAft>
                <a:spcPts val="0"/>
              </a:spcAft>
              <a:buClr>
                <a:srgbClr val="222222"/>
              </a:buClr>
              <a:buSzPts val="2400"/>
              <a:buFont typeface="Arial"/>
              <a:buChar char="•"/>
              <a:defRPr sz="2400"/>
            </a:lvl3pPr>
            <a:lvl4pPr marL="1828800" lvl="3" indent="-355600" algn="l">
              <a:lnSpc>
                <a:spcPct val="100000"/>
              </a:lnSpc>
              <a:spcBef>
                <a:spcPts val="400"/>
              </a:spcBef>
              <a:spcAft>
                <a:spcPts val="0"/>
              </a:spcAft>
              <a:buClr>
                <a:srgbClr val="222222"/>
              </a:buClr>
              <a:buSzPts val="2000"/>
              <a:buFont typeface="Arial"/>
              <a:buChar char="–"/>
              <a:defRPr sz="2000"/>
            </a:lvl4pPr>
            <a:lvl5pPr marL="2286000" lvl="4" indent="-355600" algn="l">
              <a:lnSpc>
                <a:spcPct val="100000"/>
              </a:lnSpc>
              <a:spcBef>
                <a:spcPts val="400"/>
              </a:spcBef>
              <a:spcAft>
                <a:spcPts val="0"/>
              </a:spcAft>
              <a:buClr>
                <a:schemeClr val="dk1"/>
              </a:buClr>
              <a:buSzPts val="2000"/>
              <a:buFont typeface="Times New Roman"/>
              <a:buChar char="»"/>
              <a:defRPr sz="2000"/>
            </a:lvl5pPr>
            <a:lvl6pPr marL="2743200" lvl="5" indent="-355600" algn="l">
              <a:lnSpc>
                <a:spcPct val="100000"/>
              </a:lnSpc>
              <a:spcBef>
                <a:spcPts val="400"/>
              </a:spcBef>
              <a:spcAft>
                <a:spcPts val="0"/>
              </a:spcAft>
              <a:buClr>
                <a:schemeClr val="dk1"/>
              </a:buClr>
              <a:buSzPts val="2000"/>
              <a:buFont typeface="Times New Roman"/>
              <a:buChar char="»"/>
              <a:defRPr sz="2000"/>
            </a:lvl6pPr>
            <a:lvl7pPr marL="3200400" lvl="6" indent="-355600" algn="l">
              <a:lnSpc>
                <a:spcPct val="100000"/>
              </a:lnSpc>
              <a:spcBef>
                <a:spcPts val="400"/>
              </a:spcBef>
              <a:spcAft>
                <a:spcPts val="0"/>
              </a:spcAft>
              <a:buClr>
                <a:schemeClr val="dk1"/>
              </a:buClr>
              <a:buSzPts val="2000"/>
              <a:buFont typeface="Times New Roman"/>
              <a:buChar char="»"/>
              <a:defRPr sz="2000"/>
            </a:lvl7pPr>
            <a:lvl8pPr marL="3657600" lvl="7" indent="-355600" algn="l">
              <a:lnSpc>
                <a:spcPct val="100000"/>
              </a:lnSpc>
              <a:spcBef>
                <a:spcPts val="400"/>
              </a:spcBef>
              <a:spcAft>
                <a:spcPts val="0"/>
              </a:spcAft>
              <a:buClr>
                <a:schemeClr val="dk1"/>
              </a:buClr>
              <a:buSzPts val="2000"/>
              <a:buFont typeface="Times New Roman"/>
              <a:buChar char="»"/>
              <a:defRPr sz="2000"/>
            </a:lvl8pPr>
            <a:lvl9pPr marL="4114800" lvl="8" indent="-355600" algn="l">
              <a:lnSpc>
                <a:spcPct val="100000"/>
              </a:lnSpc>
              <a:spcBef>
                <a:spcPts val="400"/>
              </a:spcBef>
              <a:spcAft>
                <a:spcPts val="0"/>
              </a:spcAft>
              <a:buClr>
                <a:schemeClr val="dk1"/>
              </a:buClr>
              <a:buSzPts val="2000"/>
              <a:buFont typeface="Times New Roman"/>
              <a:buChar char="»"/>
              <a:defRPr sz="2000"/>
            </a:lvl9pPr>
          </a:lstStyle>
          <a:p>
            <a:endParaRPr/>
          </a:p>
        </p:txBody>
      </p:sp>
      <p:sp>
        <p:nvSpPr>
          <p:cNvPr id="95" name="Google Shape;95;p17"/>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96" name="Google Shape;96;p17"/>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17"/>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103"/>
        <p:cNvGrpSpPr/>
        <p:nvPr/>
      </p:nvGrpSpPr>
      <p:grpSpPr>
        <a:xfrm>
          <a:off x="0" y="0"/>
          <a:ext cx="0" cy="0"/>
          <a:chOff x="0" y="0"/>
          <a:chExt cx="0" cy="0"/>
        </a:xfrm>
      </p:grpSpPr>
      <p:sp>
        <p:nvSpPr>
          <p:cNvPr id="104" name="Google Shape;104;p19"/>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2000" b="1"/>
            </a:lvl1pPr>
            <a:lvl2pPr lvl="1" algn="ctr">
              <a:lnSpc>
                <a:spcPct val="100000"/>
              </a:lnSpc>
              <a:spcBef>
                <a:spcPts val="0"/>
              </a:spcBef>
              <a:spcAft>
                <a:spcPts val="0"/>
              </a:spcAft>
              <a:buSzPts val="1400"/>
              <a:buNone/>
              <a:defRPr/>
            </a:lvl2pPr>
            <a:lvl3pPr lvl="2" algn="ctr">
              <a:lnSpc>
                <a:spcPct val="100000"/>
              </a:lnSpc>
              <a:spcBef>
                <a:spcPts val="0"/>
              </a:spcBef>
              <a:spcAft>
                <a:spcPts val="0"/>
              </a:spcAft>
              <a:buSzPts val="1400"/>
              <a:buNone/>
              <a:defRPr/>
            </a:lvl3pPr>
            <a:lvl4pPr lvl="3" algn="ctr">
              <a:lnSpc>
                <a:spcPct val="100000"/>
              </a:lnSpc>
              <a:spcBef>
                <a:spcPts val="0"/>
              </a:spcBef>
              <a:spcAft>
                <a:spcPts val="0"/>
              </a:spcAft>
              <a:buSzPts val="1400"/>
              <a:buNone/>
              <a:defRPr/>
            </a:lvl4pPr>
            <a:lvl5pPr lvl="4" algn="ctr">
              <a:lnSpc>
                <a:spcPct val="100000"/>
              </a:lnSpc>
              <a:spcBef>
                <a:spcPts val="0"/>
              </a:spcBef>
              <a:spcAft>
                <a:spcPts val="0"/>
              </a:spcAft>
              <a:buSzPts val="1400"/>
              <a:buNone/>
              <a:defRPr/>
            </a:lvl5pPr>
            <a:lvl6pPr lvl="5" algn="ctr">
              <a:lnSpc>
                <a:spcPct val="100000"/>
              </a:lnSpc>
              <a:spcBef>
                <a:spcPts val="0"/>
              </a:spcBef>
              <a:spcAft>
                <a:spcPts val="0"/>
              </a:spcAft>
              <a:buSzPts val="1400"/>
              <a:buNone/>
              <a:defRPr/>
            </a:lvl6pPr>
            <a:lvl7pPr lvl="6" algn="ctr">
              <a:lnSpc>
                <a:spcPct val="100000"/>
              </a:lnSpc>
              <a:spcBef>
                <a:spcPts val="0"/>
              </a:spcBef>
              <a:spcAft>
                <a:spcPts val="0"/>
              </a:spcAft>
              <a:buSzPts val="1400"/>
              <a:buNone/>
              <a:defRPr/>
            </a:lvl7pPr>
            <a:lvl8pPr lvl="7" algn="ctr">
              <a:lnSpc>
                <a:spcPct val="100000"/>
              </a:lnSpc>
              <a:spcBef>
                <a:spcPts val="0"/>
              </a:spcBef>
              <a:spcAft>
                <a:spcPts val="0"/>
              </a:spcAft>
              <a:buSzPts val="1400"/>
              <a:buNone/>
              <a:defRPr/>
            </a:lvl8pPr>
            <a:lvl9pPr lvl="8" algn="ctr">
              <a:lnSpc>
                <a:spcPct val="100000"/>
              </a:lnSpc>
              <a:spcBef>
                <a:spcPts val="0"/>
              </a:spcBef>
              <a:spcAft>
                <a:spcPts val="0"/>
              </a:spcAft>
              <a:buSzPts val="1400"/>
              <a:buNone/>
              <a:defRPr/>
            </a:lvl9pPr>
          </a:lstStyle>
          <a:p>
            <a:endParaRPr/>
          </a:p>
        </p:txBody>
      </p:sp>
      <p:sp>
        <p:nvSpPr>
          <p:cNvPr id="105" name="Google Shape;105;p19"/>
          <p:cNvSpPr>
            <a:spLocks noGrp="1"/>
          </p:cNvSpPr>
          <p:nvPr>
            <p:ph type="pic" idx="2"/>
          </p:nvPr>
        </p:nvSpPr>
        <p:spPr>
          <a:xfrm>
            <a:off x="1792288" y="612775"/>
            <a:ext cx="5486400" cy="4114800"/>
          </a:xfrm>
          <a:prstGeom prst="rect">
            <a:avLst/>
          </a:prstGeom>
          <a:noFill/>
          <a:ln>
            <a:noFill/>
          </a:ln>
        </p:spPr>
      </p:sp>
      <p:sp>
        <p:nvSpPr>
          <p:cNvPr id="106" name="Google Shape;106;p19"/>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lnSpc>
                <a:spcPct val="100000"/>
              </a:lnSpc>
              <a:spcBef>
                <a:spcPts val="280"/>
              </a:spcBef>
              <a:spcAft>
                <a:spcPts val="0"/>
              </a:spcAft>
              <a:buClr>
                <a:srgbClr val="222222"/>
              </a:buClr>
              <a:buSzPts val="1400"/>
              <a:buFont typeface="Arial"/>
              <a:buNone/>
              <a:defRPr sz="1400"/>
            </a:lvl1pPr>
            <a:lvl2pPr marL="914400" lvl="1" indent="-228600" algn="l">
              <a:lnSpc>
                <a:spcPct val="100000"/>
              </a:lnSpc>
              <a:spcBef>
                <a:spcPts val="240"/>
              </a:spcBef>
              <a:spcAft>
                <a:spcPts val="0"/>
              </a:spcAft>
              <a:buClr>
                <a:srgbClr val="222222"/>
              </a:buClr>
              <a:buSzPts val="1200"/>
              <a:buFont typeface="Arial"/>
              <a:buNone/>
              <a:defRPr sz="1200"/>
            </a:lvl2pPr>
            <a:lvl3pPr marL="1371600" lvl="2" indent="-228600" algn="l">
              <a:lnSpc>
                <a:spcPct val="100000"/>
              </a:lnSpc>
              <a:spcBef>
                <a:spcPts val="200"/>
              </a:spcBef>
              <a:spcAft>
                <a:spcPts val="0"/>
              </a:spcAft>
              <a:buClr>
                <a:srgbClr val="222222"/>
              </a:buClr>
              <a:buSzPts val="1000"/>
              <a:buFont typeface="Arial"/>
              <a:buNone/>
              <a:defRPr sz="1000"/>
            </a:lvl3pPr>
            <a:lvl4pPr marL="1828800" lvl="3" indent="-228600" algn="l">
              <a:lnSpc>
                <a:spcPct val="100000"/>
              </a:lnSpc>
              <a:spcBef>
                <a:spcPts val="180"/>
              </a:spcBef>
              <a:spcAft>
                <a:spcPts val="0"/>
              </a:spcAft>
              <a:buClr>
                <a:srgbClr val="222222"/>
              </a:buClr>
              <a:buSzPts val="900"/>
              <a:buFont typeface="Arial"/>
              <a:buNone/>
              <a:defRPr sz="900"/>
            </a:lvl4pPr>
            <a:lvl5pPr marL="2286000" lvl="4" indent="-228600" algn="l">
              <a:lnSpc>
                <a:spcPct val="100000"/>
              </a:lnSpc>
              <a:spcBef>
                <a:spcPts val="180"/>
              </a:spcBef>
              <a:spcAft>
                <a:spcPts val="0"/>
              </a:spcAft>
              <a:buClr>
                <a:schemeClr val="dk1"/>
              </a:buClr>
              <a:buSzPts val="900"/>
              <a:buFont typeface="Times New Roman"/>
              <a:buNone/>
              <a:defRPr sz="900"/>
            </a:lvl5pPr>
            <a:lvl6pPr marL="2743200" lvl="5" indent="-228600" algn="l">
              <a:lnSpc>
                <a:spcPct val="100000"/>
              </a:lnSpc>
              <a:spcBef>
                <a:spcPts val="180"/>
              </a:spcBef>
              <a:spcAft>
                <a:spcPts val="0"/>
              </a:spcAft>
              <a:buClr>
                <a:schemeClr val="dk1"/>
              </a:buClr>
              <a:buSzPts val="900"/>
              <a:buFont typeface="Times New Roman"/>
              <a:buNone/>
              <a:defRPr sz="900"/>
            </a:lvl6pPr>
            <a:lvl7pPr marL="3200400" lvl="6" indent="-228600" algn="l">
              <a:lnSpc>
                <a:spcPct val="100000"/>
              </a:lnSpc>
              <a:spcBef>
                <a:spcPts val="180"/>
              </a:spcBef>
              <a:spcAft>
                <a:spcPts val="0"/>
              </a:spcAft>
              <a:buClr>
                <a:schemeClr val="dk1"/>
              </a:buClr>
              <a:buSzPts val="900"/>
              <a:buFont typeface="Times New Roman"/>
              <a:buNone/>
              <a:defRPr sz="900"/>
            </a:lvl7pPr>
            <a:lvl8pPr marL="3657600" lvl="7" indent="-228600" algn="l">
              <a:lnSpc>
                <a:spcPct val="100000"/>
              </a:lnSpc>
              <a:spcBef>
                <a:spcPts val="180"/>
              </a:spcBef>
              <a:spcAft>
                <a:spcPts val="0"/>
              </a:spcAft>
              <a:buClr>
                <a:schemeClr val="dk1"/>
              </a:buClr>
              <a:buSzPts val="900"/>
              <a:buFont typeface="Times New Roman"/>
              <a:buNone/>
              <a:defRPr sz="900"/>
            </a:lvl8pPr>
            <a:lvl9pPr marL="4114800" lvl="8" indent="-228600" algn="l">
              <a:lnSpc>
                <a:spcPct val="100000"/>
              </a:lnSpc>
              <a:spcBef>
                <a:spcPts val="180"/>
              </a:spcBef>
              <a:spcAft>
                <a:spcPts val="0"/>
              </a:spcAft>
              <a:buClr>
                <a:schemeClr val="dk1"/>
              </a:buClr>
              <a:buSzPts val="900"/>
              <a:buFont typeface="Times New Roman"/>
              <a:buNone/>
              <a:defRPr sz="900"/>
            </a:lvl9pPr>
          </a:lstStyle>
          <a:p>
            <a:endParaRPr/>
          </a:p>
        </p:txBody>
      </p:sp>
      <p:sp>
        <p:nvSpPr>
          <p:cNvPr id="107" name="Google Shape;107;p19"/>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lvl="0" algn="l">
              <a:lnSpc>
                <a:spcPct val="100000"/>
              </a:lnSpc>
              <a:spcBef>
                <a:spcPts val="0"/>
              </a:spcBef>
              <a:spcAft>
                <a:spcPts val="0"/>
              </a:spcAft>
              <a:buSzPts val="1400"/>
              <a:buNone/>
              <a:defRPr sz="1400">
                <a:solidFill>
                  <a:srgbClr val="222222"/>
                </a:solidFill>
                <a:latin typeface="Arial"/>
                <a:ea typeface="Arial"/>
                <a:cs typeface="Arial"/>
                <a:sym typeface="Arial"/>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8" name="Google Shape;108;p19"/>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10.xml.rels><?xml version="1.0" encoding="UTF-8" standalone="yes"?>
<Relationships xmlns="http://schemas.openxmlformats.org/package/2006/relationships"><Relationship Id="rId2" Type="http://schemas.openxmlformats.org/officeDocument/2006/relationships/theme" Target="../theme/theme10.xml"/><Relationship Id="rId1" Type="http://schemas.openxmlformats.org/officeDocument/2006/relationships/slideLayout" Target="../slideLayouts/slideLayout9.xml"/></Relationships>
</file>

<file path=ppt/slideMasters/_rels/slideMaster11.xml.rels><?xml version="1.0" encoding="UTF-8" standalone="yes"?>
<Relationships xmlns="http://schemas.openxmlformats.org/package/2006/relationships"><Relationship Id="rId2" Type="http://schemas.openxmlformats.org/officeDocument/2006/relationships/theme" Target="../theme/theme11.xml"/><Relationship Id="rId1" Type="http://schemas.openxmlformats.org/officeDocument/2006/relationships/slideLayout" Target="../slideLayouts/slideLayout10.xml"/></Relationships>
</file>

<file path=ppt/slideMasters/_rels/slideMaster12.xml.rels><?xml version="1.0" encoding="UTF-8" standalone="yes"?>
<Relationships xmlns="http://schemas.openxmlformats.org/package/2006/relationships"><Relationship Id="rId2" Type="http://schemas.openxmlformats.org/officeDocument/2006/relationships/theme" Target="../theme/theme12.xml"/><Relationship Id="rId1" Type="http://schemas.openxmlformats.org/officeDocument/2006/relationships/slideLayout" Target="../slideLayouts/slideLayout11.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2.xml"/></Relationships>
</file>

<file path=ppt/slideMasters/_rels/slideMaster3.xml.rels><?xml version="1.0" encoding="UTF-8" standalone="yes"?>
<Relationships xmlns="http://schemas.openxmlformats.org/package/2006/relationships"><Relationship Id="rId1"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2" Type="http://schemas.openxmlformats.org/officeDocument/2006/relationships/theme" Target="../theme/theme4.xml"/><Relationship Id="rId1" Type="http://schemas.openxmlformats.org/officeDocument/2006/relationships/slideLayout" Target="../slideLayouts/slideLayout3.xml"/></Relationships>
</file>

<file path=ppt/slideMasters/_rels/slideMaster5.xml.rels><?xml version="1.0" encoding="UTF-8" standalone="yes"?>
<Relationships xmlns="http://schemas.openxmlformats.org/package/2006/relationships"><Relationship Id="rId2" Type="http://schemas.openxmlformats.org/officeDocument/2006/relationships/theme" Target="../theme/theme5.xml"/><Relationship Id="rId1" Type="http://schemas.openxmlformats.org/officeDocument/2006/relationships/slideLayout" Target="../slideLayouts/slideLayout4.xml"/></Relationships>
</file>

<file path=ppt/slideMasters/_rels/slideMaster6.xml.rels><?xml version="1.0" encoding="UTF-8" standalone="yes"?>
<Relationships xmlns="http://schemas.openxmlformats.org/package/2006/relationships"><Relationship Id="rId2" Type="http://schemas.openxmlformats.org/officeDocument/2006/relationships/theme" Target="../theme/theme6.xml"/><Relationship Id="rId1" Type="http://schemas.openxmlformats.org/officeDocument/2006/relationships/slideLayout" Target="../slideLayouts/slideLayout5.xml"/></Relationships>
</file>

<file path=ppt/slideMasters/_rels/slideMaster7.xml.rels><?xml version="1.0" encoding="UTF-8" standalone="yes"?>
<Relationships xmlns="http://schemas.openxmlformats.org/package/2006/relationships"><Relationship Id="rId2" Type="http://schemas.openxmlformats.org/officeDocument/2006/relationships/theme" Target="../theme/theme7.xml"/><Relationship Id="rId1" Type="http://schemas.openxmlformats.org/officeDocument/2006/relationships/slideLayout" Target="../slideLayouts/slideLayout6.xml"/></Relationships>
</file>

<file path=ppt/slideMasters/_rels/slideMaster8.xml.rels><?xml version="1.0" encoding="UTF-8" standalone="yes"?>
<Relationships xmlns="http://schemas.openxmlformats.org/package/2006/relationships"><Relationship Id="rId2" Type="http://schemas.openxmlformats.org/officeDocument/2006/relationships/theme" Target="../theme/theme8.xml"/><Relationship Id="rId1" Type="http://schemas.openxmlformats.org/officeDocument/2006/relationships/slideLayout" Target="../slideLayouts/slideLayout7.xml"/></Relationships>
</file>

<file path=ppt/slideMasters/_rels/slideMaster9.xml.rels><?xml version="1.0" encoding="UTF-8" standalone="yes"?>
<Relationships xmlns="http://schemas.openxmlformats.org/package/2006/relationships"><Relationship Id="rId2" Type="http://schemas.openxmlformats.org/officeDocument/2006/relationships/theme" Target="../theme/theme9.xml"/><Relationship Id="rId1"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a:blip r:embed="rId3">
            <a:alphaModFix/>
          </a:blip>
          <a:stretch>
            <a:fillRect/>
          </a:stretch>
        </a:blipFill>
        <a:effectLst/>
      </p:bgPr>
    </p:bg>
    <p:spTree>
      <p:nvGrpSpPr>
        <p:cNvPr id="1" name="Shape 9"/>
        <p:cNvGrpSpPr/>
        <p:nvPr/>
      </p:nvGrpSpPr>
      <p:grpSpPr>
        <a:xfrm>
          <a:off x="0" y="0"/>
          <a:ext cx="0" cy="0"/>
          <a:chOff x="0" y="0"/>
          <a:chExt cx="0" cy="0"/>
        </a:xfrm>
      </p:grpSpPr>
      <p:sp>
        <p:nvSpPr>
          <p:cNvPr id="10" name="Google Shape;10;p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 name="Google Shape;11;p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 name="Google Shape;12;p1"/>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3" name="Google Shape;13;p1"/>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t" anchorCtr="0">
            <a:noAutofit/>
          </a:bodyPr>
          <a:lstStyle>
            <a:lvl1pPr marR="0" lvl="0" algn="ctr"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Times New Roman"/>
                <a:ea typeface="Times New Roman"/>
                <a:cs typeface="Times New Roman"/>
                <a:sym typeface="Times New Roman"/>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4" name="Google Shape;14;p1"/>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1pPr>
            <a:lvl2pPr marL="0" marR="0" lvl="1"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2pPr>
            <a:lvl3pPr marL="0" marR="0" lvl="2"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3pPr>
            <a:lvl4pPr marL="0" marR="0" lvl="3"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4pPr>
            <a:lvl5pPr marL="0" marR="0" lvl="4"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5pPr>
            <a:lvl6pPr marL="0" marR="0" lvl="5"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6pPr>
            <a:lvl7pPr marL="0" marR="0" lvl="6"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7pPr>
            <a:lvl8pPr marL="0" marR="0" lvl="7"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8pPr>
            <a:lvl9pPr marL="0" marR="0" lvl="8" indent="0" algn="r" rtl="0">
              <a:lnSpc>
                <a:spcPct val="100000"/>
              </a:lnSpc>
              <a:spcBef>
                <a:spcPts val="0"/>
              </a:spcBef>
              <a:spcAft>
                <a:spcPts val="0"/>
              </a:spcAft>
              <a:buClr>
                <a:srgbClr val="222222"/>
              </a:buClr>
              <a:buSzPts val="1400"/>
              <a:buFont typeface="Times New Roman"/>
              <a:buNone/>
              <a:defRPr sz="1400" b="0" i="0" u="none" strike="noStrike" cap="none">
                <a:solidFill>
                  <a:srgbClr val="222222"/>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0.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98"/>
        <p:cNvGrpSpPr/>
        <p:nvPr/>
      </p:nvGrpSpPr>
      <p:grpSpPr>
        <a:xfrm>
          <a:off x="0" y="0"/>
          <a:ext cx="0" cy="0"/>
          <a:chOff x="0" y="0"/>
          <a:chExt cx="0" cy="0"/>
        </a:xfrm>
      </p:grpSpPr>
      <p:sp>
        <p:nvSpPr>
          <p:cNvPr id="99" name="Google Shape;99;p1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00" name="Google Shape;100;p1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01" name="Google Shape;101;p1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02" name="Google Shape;102;p1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6"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09"/>
        <p:cNvGrpSpPr/>
        <p:nvPr/>
      </p:nvGrpSpPr>
      <p:grpSpPr>
        <a:xfrm>
          <a:off x="0" y="0"/>
          <a:ext cx="0" cy="0"/>
          <a:chOff x="0" y="0"/>
          <a:chExt cx="0" cy="0"/>
        </a:xfrm>
      </p:grpSpPr>
      <p:sp>
        <p:nvSpPr>
          <p:cNvPr id="110" name="Google Shape;110;p2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11" name="Google Shape;111;p2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12" name="Google Shape;112;p2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13" name="Google Shape;113;p2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7"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1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119"/>
        <p:cNvGrpSpPr/>
        <p:nvPr/>
      </p:nvGrpSpPr>
      <p:grpSpPr>
        <a:xfrm>
          <a:off x="0" y="0"/>
          <a:ext cx="0" cy="0"/>
          <a:chOff x="0" y="0"/>
          <a:chExt cx="0" cy="0"/>
        </a:xfrm>
      </p:grpSpPr>
      <p:sp>
        <p:nvSpPr>
          <p:cNvPr id="120" name="Google Shape;120;p2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121" name="Google Shape;121;p2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122" name="Google Shape;122;p2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123" name="Google Shape;123;p2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8"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21"/>
        <p:cNvGrpSpPr/>
        <p:nvPr/>
      </p:nvGrpSpPr>
      <p:grpSpPr>
        <a:xfrm>
          <a:off x="0" y="0"/>
          <a:ext cx="0" cy="0"/>
          <a:chOff x="0" y="0"/>
          <a:chExt cx="0" cy="0"/>
        </a:xfrm>
      </p:grpSpPr>
      <p:sp>
        <p:nvSpPr>
          <p:cNvPr id="22" name="Google Shape;22;p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23" name="Google Shape;23;p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24" name="Google Shape;24;p3"/>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25" name="Google Shape;25;p3"/>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49"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1"/>
        <p:cNvGrpSpPr/>
        <p:nvPr/>
      </p:nvGrpSpPr>
      <p:grpSpPr>
        <a:xfrm>
          <a:off x="0" y="0"/>
          <a:ext cx="0" cy="0"/>
          <a:chOff x="0" y="0"/>
          <a:chExt cx="0" cy="0"/>
        </a:xfrm>
      </p:grpSpPr>
      <p:sp>
        <p:nvSpPr>
          <p:cNvPr id="32" name="Google Shape;32;p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3" name="Google Shape;33;p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4" name="Google Shape;34;p5"/>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35" name="Google Shape;35;p5"/>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36"/>
        <p:cNvGrpSpPr/>
        <p:nvPr/>
      </p:nvGrpSpPr>
      <p:grpSpPr>
        <a:xfrm>
          <a:off x="0" y="0"/>
          <a:ext cx="0" cy="0"/>
          <a:chOff x="0" y="0"/>
          <a:chExt cx="0" cy="0"/>
        </a:xfrm>
      </p:grpSpPr>
      <p:sp>
        <p:nvSpPr>
          <p:cNvPr id="37" name="Google Shape;37;p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38" name="Google Shape;38;p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39" name="Google Shape;39;p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40" name="Google Shape;40;p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46"/>
        <p:cNvGrpSpPr/>
        <p:nvPr/>
      </p:nvGrpSpPr>
      <p:grpSpPr>
        <a:xfrm>
          <a:off x="0" y="0"/>
          <a:ext cx="0" cy="0"/>
          <a:chOff x="0" y="0"/>
          <a:chExt cx="0" cy="0"/>
        </a:xfrm>
      </p:grpSpPr>
      <p:sp>
        <p:nvSpPr>
          <p:cNvPr id="47" name="Google Shape;47;p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48" name="Google Shape;48;p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49" name="Google Shape;49;p8"/>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50" name="Google Shape;50;p8"/>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1"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6.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57"/>
        <p:cNvGrpSpPr/>
        <p:nvPr/>
      </p:nvGrpSpPr>
      <p:grpSpPr>
        <a:xfrm>
          <a:off x="0" y="0"/>
          <a:ext cx="0" cy="0"/>
          <a:chOff x="0" y="0"/>
          <a:chExt cx="0" cy="0"/>
        </a:xfrm>
      </p:grpSpPr>
      <p:sp>
        <p:nvSpPr>
          <p:cNvPr id="58" name="Google Shape;58;p1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59" name="Google Shape;59;p1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60" name="Google Shape;60;p10"/>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61" name="Google Shape;61;p10"/>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2"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7.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0"/>
        <p:cNvGrpSpPr/>
        <p:nvPr/>
      </p:nvGrpSpPr>
      <p:grpSpPr>
        <a:xfrm>
          <a:off x="0" y="0"/>
          <a:ext cx="0" cy="0"/>
          <a:chOff x="0" y="0"/>
          <a:chExt cx="0" cy="0"/>
        </a:xfrm>
      </p:grpSpPr>
      <p:sp>
        <p:nvSpPr>
          <p:cNvPr id="71" name="Google Shape;71;p1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72" name="Google Shape;72;p1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73" name="Google Shape;73;p12"/>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74" name="Google Shape;74;p12"/>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3"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8.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79"/>
        <p:cNvGrpSpPr/>
        <p:nvPr/>
      </p:nvGrpSpPr>
      <p:grpSpPr>
        <a:xfrm>
          <a:off x="0" y="0"/>
          <a:ext cx="0" cy="0"/>
          <a:chOff x="0" y="0"/>
          <a:chExt cx="0" cy="0"/>
        </a:xfrm>
      </p:grpSpPr>
      <p:sp>
        <p:nvSpPr>
          <p:cNvPr id="80" name="Google Shape;80;p1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1" name="Google Shape;81;p1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82" name="Google Shape;82;p14"/>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83" name="Google Shape;83;p14"/>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4"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9.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Shape 87"/>
        <p:cNvGrpSpPr/>
        <p:nvPr/>
      </p:nvGrpSpPr>
      <p:grpSpPr>
        <a:xfrm>
          <a:off x="0" y="0"/>
          <a:ext cx="0" cy="0"/>
          <a:chOff x="0" y="0"/>
          <a:chExt cx="0" cy="0"/>
        </a:xfrm>
      </p:grpSpPr>
      <p:sp>
        <p:nvSpPr>
          <p:cNvPr id="88" name="Google Shape;88;p1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lvl1pPr marR="0" lvl="0"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1pPr>
            <a:lvl2pPr marR="0" lvl="1"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2pPr>
            <a:lvl3pPr marR="0" lvl="2"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3pPr>
            <a:lvl4pPr marR="0" lvl="3"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4pPr>
            <a:lvl5pPr marR="0" lvl="4"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5pPr>
            <a:lvl6pPr marR="0" lvl="5"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6pPr>
            <a:lvl7pPr marR="0" lvl="6"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7pPr>
            <a:lvl8pPr marR="0" lvl="7"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8pPr>
            <a:lvl9pPr marR="0" lvl="8" algn="ctr" rtl="0">
              <a:lnSpc>
                <a:spcPct val="100000"/>
              </a:lnSpc>
              <a:spcBef>
                <a:spcPts val="0"/>
              </a:spcBef>
              <a:spcAft>
                <a:spcPts val="0"/>
              </a:spcAft>
              <a:buClr>
                <a:srgbClr val="000000"/>
              </a:buClr>
              <a:buSzPts val="1400"/>
              <a:buFont typeface="Arial"/>
              <a:buNone/>
              <a:defRPr sz="3600" b="0" i="0" u="none" strike="noStrike" cap="none">
                <a:solidFill>
                  <a:srgbClr val="222222"/>
                </a:solidFill>
                <a:latin typeface="Arial"/>
                <a:ea typeface="Arial"/>
                <a:cs typeface="Arial"/>
                <a:sym typeface="Arial"/>
              </a:defRPr>
            </a:lvl9pPr>
          </a:lstStyle>
          <a:p>
            <a:endParaRPr/>
          </a:p>
        </p:txBody>
      </p:sp>
      <p:sp>
        <p:nvSpPr>
          <p:cNvPr id="89" name="Google Shape;89;p1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lvl1pPr marL="457200" marR="0" lvl="0" indent="-393700" algn="l" rtl="0">
              <a:lnSpc>
                <a:spcPct val="100000"/>
              </a:lnSpc>
              <a:spcBef>
                <a:spcPts val="520"/>
              </a:spcBef>
              <a:spcAft>
                <a:spcPts val="0"/>
              </a:spcAft>
              <a:buClr>
                <a:srgbClr val="222222"/>
              </a:buClr>
              <a:buSzPts val="2600"/>
              <a:buFont typeface="Arial"/>
              <a:buChar char="•"/>
              <a:defRPr sz="2600" b="0" i="0" u="none" strike="noStrike" cap="none">
                <a:solidFill>
                  <a:srgbClr val="222222"/>
                </a:solidFill>
                <a:latin typeface="Arial"/>
                <a:ea typeface="Arial"/>
                <a:cs typeface="Arial"/>
                <a:sym typeface="Arial"/>
              </a:defRPr>
            </a:lvl1pPr>
            <a:lvl2pPr marL="914400" marR="0" lvl="1" indent="-381000" algn="l" rtl="0">
              <a:lnSpc>
                <a:spcPct val="100000"/>
              </a:lnSpc>
              <a:spcBef>
                <a:spcPts val="480"/>
              </a:spcBef>
              <a:spcAft>
                <a:spcPts val="0"/>
              </a:spcAft>
              <a:buClr>
                <a:srgbClr val="222222"/>
              </a:buClr>
              <a:buSzPts val="2400"/>
              <a:buFont typeface="Arial"/>
              <a:buChar char="–"/>
              <a:defRPr sz="2400" b="0" i="0" u="none" strike="noStrike" cap="none">
                <a:solidFill>
                  <a:srgbClr val="222222"/>
                </a:solidFill>
                <a:latin typeface="Arial"/>
                <a:ea typeface="Arial"/>
                <a:cs typeface="Arial"/>
                <a:sym typeface="Arial"/>
              </a:defRPr>
            </a:lvl2pPr>
            <a:lvl3pPr marL="1371600" marR="0" lvl="2"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3pPr>
            <a:lvl4pPr marL="1828800" marR="0" lvl="3" indent="-368300" algn="l" rtl="0">
              <a:lnSpc>
                <a:spcPct val="100000"/>
              </a:lnSpc>
              <a:spcBef>
                <a:spcPts val="440"/>
              </a:spcBef>
              <a:spcAft>
                <a:spcPts val="0"/>
              </a:spcAft>
              <a:buClr>
                <a:srgbClr val="222222"/>
              </a:buClr>
              <a:buSzPts val="2200"/>
              <a:buFont typeface="Arial"/>
              <a:buChar char="–"/>
              <a:defRPr sz="2200" b="0" i="0" u="none" strike="noStrike" cap="none">
                <a:solidFill>
                  <a:srgbClr val="222222"/>
                </a:solidFill>
                <a:latin typeface="Arial"/>
                <a:ea typeface="Arial"/>
                <a:cs typeface="Arial"/>
                <a:sym typeface="Arial"/>
              </a:defRPr>
            </a:lvl4pPr>
            <a:lvl5pPr marL="2286000" marR="0" lvl="4"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5pPr>
            <a:lvl6pPr marL="2743200" marR="0" lvl="5"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6pPr>
            <a:lvl7pPr marL="3200400" marR="0" lvl="6"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7pPr>
            <a:lvl8pPr marL="3657600" marR="0" lvl="7"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8pPr>
            <a:lvl9pPr marL="4114800" marR="0" lvl="8" indent="-355600" algn="l" rtl="0">
              <a:lnSpc>
                <a:spcPct val="100000"/>
              </a:lnSpc>
              <a:spcBef>
                <a:spcPts val="400"/>
              </a:spcBef>
              <a:spcAft>
                <a:spcPts val="0"/>
              </a:spcAft>
              <a:buClr>
                <a:schemeClr val="dk1"/>
              </a:buClr>
              <a:buSzPts val="2000"/>
              <a:buFont typeface="Times New Roman"/>
              <a:buChar char="»"/>
              <a:defRPr sz="2000" b="0" i="0" u="none" strike="noStrike" cap="none">
                <a:solidFill>
                  <a:schemeClr val="dk1"/>
                </a:solidFill>
                <a:latin typeface="Times New Roman"/>
                <a:ea typeface="Times New Roman"/>
                <a:cs typeface="Times New Roman"/>
                <a:sym typeface="Times New Roman"/>
              </a:defRPr>
            </a:lvl9pPr>
          </a:lstStyle>
          <a:p>
            <a:endParaRPr/>
          </a:p>
        </p:txBody>
      </p:sp>
      <p:sp>
        <p:nvSpPr>
          <p:cNvPr id="90" name="Google Shape;90;p16"/>
          <p:cNvSpPr txBox="1">
            <a:spLocks noGrp="1"/>
          </p:cNvSpPr>
          <p:nvPr>
            <p:ph type="ftr" idx="1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Clr>
                <a:srgbClr val="000000"/>
              </a:buClr>
              <a:buSzPts val="1400"/>
              <a:buFont typeface="Arial"/>
              <a:buNone/>
              <a:defRPr sz="1400" b="0" i="0" u="none" strike="noStrike" cap="none">
                <a:solidFill>
                  <a:srgbClr val="222222"/>
                </a:solidFill>
                <a:latin typeface="Arial"/>
                <a:ea typeface="Arial"/>
                <a:cs typeface="Arial"/>
                <a:sym typeface="Arial"/>
              </a:defRPr>
            </a:lvl1pPr>
            <a:lvl2pPr marR="0" lvl="1"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2pPr>
            <a:lvl3pPr marR="0" lvl="2"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3pPr>
            <a:lvl4pPr marR="0" lvl="3"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4pPr>
            <a:lvl5pPr marR="0" lvl="4"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5pPr>
            <a:lvl6pPr marR="0" lvl="5"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6pPr>
            <a:lvl7pPr marR="0" lvl="6"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7pPr>
            <a:lvl8pPr marR="0" lvl="7"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8pPr>
            <a:lvl9pPr marR="0" lvl="8" algn="l" rtl="0">
              <a:lnSpc>
                <a:spcPct val="100000"/>
              </a:lnSpc>
              <a:spcBef>
                <a:spcPts val="0"/>
              </a:spcBef>
              <a:spcAft>
                <a:spcPts val="0"/>
              </a:spcAft>
              <a:buClr>
                <a:srgbClr val="000000"/>
              </a:buClr>
              <a:buSzPts val="1400"/>
              <a:buFont typeface="Arial"/>
              <a:buNone/>
              <a:defRPr sz="2000" b="0" i="0" u="none" strike="noStrike" cap="none">
                <a:solidFill>
                  <a:srgbClr val="FFFFFF"/>
                </a:solidFill>
                <a:latin typeface="Times New Roman"/>
                <a:ea typeface="Times New Roman"/>
                <a:cs typeface="Times New Roman"/>
                <a:sym typeface="Times New Roman"/>
              </a:defRPr>
            </a:lvl9pPr>
          </a:lstStyle>
          <a:p>
            <a:endParaRPr/>
          </a:p>
        </p:txBody>
      </p:sp>
      <p:sp>
        <p:nvSpPr>
          <p:cNvPr id="91" name="Google Shape;91;p16"/>
          <p:cNvSpPr txBox="1">
            <a:spLocks noGrp="1"/>
          </p:cNvSpPr>
          <p:nvPr>
            <p:ph type="sldNum" idx="12"/>
          </p:nvPr>
        </p:nvSpPr>
        <p:spPr>
          <a:xfrm>
            <a:off x="7924800" y="6324600"/>
            <a:ext cx="685800" cy="381000"/>
          </a:xfrm>
          <a:prstGeom prst="rect">
            <a:avLst/>
          </a:prstGeom>
          <a:noFill/>
          <a:ln>
            <a:noFill/>
          </a:ln>
        </p:spPr>
        <p:txBody>
          <a:bodyPr spcFirstLastPara="1" wrap="square" lIns="91425" tIns="45700" rIns="91425" bIns="45700" anchor="t" anchorCtr="0">
            <a:noAutofit/>
          </a:bodyPr>
          <a:lstStyle>
            <a:lvl1pPr marL="0" marR="0" lvl="0"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1pPr>
            <a:lvl2pPr marL="0" marR="0" lvl="1"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2pPr>
            <a:lvl3pPr marL="0" marR="0" lvl="2"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3pPr>
            <a:lvl4pPr marL="0" marR="0" lvl="3"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4pPr>
            <a:lvl5pPr marL="0" marR="0" lvl="4"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5pPr>
            <a:lvl6pPr marL="0" marR="0" lvl="5"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6pPr>
            <a:lvl7pPr marL="0" marR="0" lvl="6"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7pPr>
            <a:lvl8pPr marL="0" marR="0" lvl="7"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8pPr>
            <a:lvl9pPr marL="0" marR="0" lvl="8" indent="0" algn="r" rtl="0">
              <a:lnSpc>
                <a:spcPct val="100000"/>
              </a:lnSpc>
              <a:spcBef>
                <a:spcPts val="0"/>
              </a:spcBef>
              <a:spcAft>
                <a:spcPts val="0"/>
              </a:spcAft>
              <a:buClr>
                <a:srgbClr val="222222"/>
              </a:buClr>
              <a:buSzPts val="1400"/>
              <a:buFont typeface="Arial"/>
              <a:buNone/>
              <a:defRPr sz="1400" b="0" i="0" u="none" strike="noStrike" cap="none">
                <a:solidFill>
                  <a:srgbClr val="222222"/>
                </a:solidFill>
                <a:latin typeface="Arial"/>
                <a:ea typeface="Arial"/>
                <a:cs typeface="Arial"/>
                <a:sym typeface="Arial"/>
              </a:defRPr>
            </a:lvl9pPr>
          </a:lstStyle>
          <a:p>
            <a:pPr marL="0" lvl="0" indent="0" algn="r" rtl="0">
              <a:spcBef>
                <a:spcPts val="0"/>
              </a:spcBef>
              <a:spcAft>
                <a:spcPts val="0"/>
              </a:spcAft>
              <a:buNone/>
            </a:pPr>
            <a:fld id="{00000000-1234-1234-1234-123412341234}" type="slidenum">
              <a:rPr lang="en-US"/>
              <a:t>‹#›</a:t>
            </a:fld>
            <a:endParaRPr>
              <a:solidFill>
                <a:srgbClr val="000000"/>
              </a:solidFill>
            </a:endParaRPr>
          </a:p>
        </p:txBody>
      </p:sp>
    </p:spTree>
  </p:cSld>
  <p:clrMap bg1="lt1" tx1="dk1" bg2="dk2" tx2="lt2" accent1="accent1" accent2="accent2" accent3="accent3" accent4="accent4" accent5="accent5" accent6="accent6" hlink="hlink" folHlink="folHlink"/>
  <p:sldLayoutIdLst>
    <p:sldLayoutId id="2147483655"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34.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5.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6.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7.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8.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39.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43.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4.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45.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33"/>
        <p:cNvGrpSpPr/>
        <p:nvPr/>
      </p:nvGrpSpPr>
      <p:grpSpPr>
        <a:xfrm>
          <a:off x="0" y="0"/>
          <a:ext cx="0" cy="0"/>
          <a:chOff x="0" y="0"/>
          <a:chExt cx="0" cy="0"/>
        </a:xfrm>
      </p:grpSpPr>
      <p:sp>
        <p:nvSpPr>
          <p:cNvPr id="134" name="Google Shape;134;p24"/>
          <p:cNvSpPr txBox="1">
            <a:spLocks noGrp="1"/>
          </p:cNvSpPr>
          <p:nvPr>
            <p:ph type="ctrTitle"/>
          </p:nvPr>
        </p:nvSpPr>
        <p:spPr>
          <a:xfrm>
            <a:off x="609600" y="1447800"/>
            <a:ext cx="8001000" cy="22098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4400"/>
              <a:buFont typeface="Arial"/>
              <a:buNone/>
            </a:pPr>
            <a:r>
              <a:rPr lang="en-US" sz="4400" b="0" i="0" u="none" dirty="0">
                <a:solidFill>
                  <a:srgbClr val="222222"/>
                </a:solidFill>
                <a:latin typeface="Arial"/>
                <a:ea typeface="Arial"/>
                <a:cs typeface="Arial"/>
                <a:sym typeface="Arial"/>
              </a:rPr>
              <a:t>Ethics in Information Technology </a:t>
            </a:r>
            <a:endParaRPr dirty="0"/>
          </a:p>
        </p:txBody>
      </p:sp>
      <p:sp>
        <p:nvSpPr>
          <p:cNvPr id="135" name="Google Shape;135;p24"/>
          <p:cNvSpPr txBox="1">
            <a:spLocks noGrp="1"/>
          </p:cNvSpPr>
          <p:nvPr>
            <p:ph type="subTitle" idx="1"/>
          </p:nvPr>
        </p:nvSpPr>
        <p:spPr>
          <a:xfrm>
            <a:off x="609600" y="4419600"/>
            <a:ext cx="8077200" cy="1447800"/>
          </a:xfrm>
          <a:prstGeom prst="rect">
            <a:avLst/>
          </a:prstGeom>
          <a:noFill/>
          <a:ln>
            <a:noFill/>
          </a:ln>
        </p:spPr>
        <p:txBody>
          <a:bodyPr spcFirstLastPara="1" wrap="square" lIns="91425" tIns="45700" rIns="91425" bIns="45700" anchor="t" anchorCtr="0">
            <a:noAutofit/>
          </a:bodyPr>
          <a:lstStyle/>
          <a:p>
            <a:pPr marL="0" lvl="0" indent="0" algn="ctr" rtl="0">
              <a:lnSpc>
                <a:spcPct val="90000"/>
              </a:lnSpc>
              <a:spcBef>
                <a:spcPts val="640"/>
              </a:spcBef>
              <a:spcAft>
                <a:spcPts val="0"/>
              </a:spcAft>
              <a:buClr>
                <a:srgbClr val="222222"/>
              </a:buClr>
              <a:buSzPts val="3200"/>
              <a:buFont typeface="Arial"/>
              <a:buNone/>
            </a:pPr>
            <a:r>
              <a:rPr lang="en-US" sz="3200" b="0" i="1" u="none" dirty="0">
                <a:solidFill>
                  <a:srgbClr val="222222"/>
                </a:solidFill>
                <a:latin typeface="Arial"/>
                <a:ea typeface="Arial"/>
                <a:cs typeface="Arial"/>
                <a:sym typeface="Arial"/>
              </a:rPr>
              <a:t>Freedom of Expression</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12"/>
        <p:cNvGrpSpPr/>
        <p:nvPr/>
      </p:nvGrpSpPr>
      <p:grpSpPr>
        <a:xfrm>
          <a:off x="0" y="0"/>
          <a:ext cx="0" cy="0"/>
          <a:chOff x="0" y="0"/>
          <a:chExt cx="0" cy="0"/>
        </a:xfrm>
      </p:grpSpPr>
      <p:sp>
        <p:nvSpPr>
          <p:cNvPr id="213" name="Google Shape;213;p3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14" name="Google Shape;214;p3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Child Online Protection Act (COPA 1998)</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Applies to communication for commercial purposes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Imposes penalties for exposing minors to harmful material on the Web</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Found unconstitutional in 2004</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filtering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Software installed with a Web browser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access to certain Web sites deemed to  contain inappropriate or offensive material</a:t>
            </a:r>
            <a:endParaRPr/>
          </a:p>
        </p:txBody>
      </p:sp>
      <p:sp>
        <p:nvSpPr>
          <p:cNvPr id="215" name="Google Shape;215;p3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16" name="Google Shape;216;p3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21"/>
        <p:cNvGrpSpPr/>
        <p:nvPr/>
      </p:nvGrpSpPr>
      <p:grpSpPr>
        <a:xfrm>
          <a:off x="0" y="0"/>
          <a:ext cx="0" cy="0"/>
          <a:chOff x="0" y="0"/>
          <a:chExt cx="0" cy="0"/>
        </a:xfrm>
      </p:grpSpPr>
      <p:sp>
        <p:nvSpPr>
          <p:cNvPr id="222" name="Google Shape;222;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Third Edition</a:t>
            </a:r>
            <a:endParaRPr sz="1400" b="0" i="0" u="none" strike="noStrike" cap="none">
              <a:solidFill>
                <a:srgbClr val="000000"/>
              </a:solidFill>
              <a:latin typeface="Arial"/>
              <a:ea typeface="Arial"/>
              <a:cs typeface="Arial"/>
              <a:sym typeface="Arial"/>
            </a:endParaRPr>
          </a:p>
        </p:txBody>
      </p:sp>
      <p:sp>
        <p:nvSpPr>
          <p:cNvPr id="223" name="Google Shape;223;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224" name="Google Shape;224;p3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11</a:t>
            </a:fld>
            <a:endParaRPr sz="1400" b="0" i="0" u="none" strike="noStrike" cap="none">
              <a:solidFill>
                <a:srgbClr val="000000"/>
              </a:solidFill>
              <a:latin typeface="Arial"/>
              <a:ea typeface="Arial"/>
              <a:cs typeface="Arial"/>
              <a:sym typeface="Arial"/>
            </a:endParaRPr>
          </a:p>
        </p:txBody>
      </p:sp>
      <p:sp>
        <p:nvSpPr>
          <p:cNvPr id="225" name="Google Shape;225;p3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a:t>
            </a:r>
            <a:endParaRPr sz="1400" b="0" i="0" u="none" strike="noStrike" cap="none">
              <a:solidFill>
                <a:srgbClr val="000000"/>
              </a:solidFill>
              <a:latin typeface="Arial"/>
              <a:ea typeface="Arial"/>
              <a:cs typeface="Arial"/>
              <a:sym typeface="Arial"/>
            </a:endParaRPr>
          </a:p>
        </p:txBody>
      </p:sp>
      <p:pic>
        <p:nvPicPr>
          <p:cNvPr id="226" name="Google Shape;226;p34"/>
          <p:cNvPicPr preferRelativeResize="0"/>
          <p:nvPr/>
        </p:nvPicPr>
        <p:blipFill rotWithShape="1">
          <a:blip r:embed="rId3">
            <a:alphaModFix/>
          </a:blip>
          <a:srcRect/>
          <a:stretch/>
        </p:blipFill>
        <p:spPr>
          <a:xfrm>
            <a:off x="333375" y="685800"/>
            <a:ext cx="8477250" cy="54864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31"/>
        <p:cNvGrpSpPr/>
        <p:nvPr/>
      </p:nvGrpSpPr>
      <p:grpSpPr>
        <a:xfrm>
          <a:off x="0" y="0"/>
          <a:ext cx="0" cy="0"/>
          <a:chOff x="0" y="0"/>
          <a:chExt cx="0" cy="0"/>
        </a:xfrm>
      </p:grpSpPr>
      <p:sp>
        <p:nvSpPr>
          <p:cNvPr id="232" name="Google Shape;232;p3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33" name="Google Shape;233;p3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URL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objectionable URLs or domain names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Keyword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Blocks keywords or phrases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Dynamic content filtering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Web site’s content is evaluated immediately before being displayed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Object analysis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Image recognition</a:t>
            </a:r>
            <a:endParaRPr/>
          </a:p>
        </p:txBody>
      </p:sp>
      <p:sp>
        <p:nvSpPr>
          <p:cNvPr id="234" name="Google Shape;234;p3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35" name="Google Shape;235;p3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3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42" name="Google Shape;242;p3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Top-rated Internet filters for home users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NetNanny Parental Controls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PureSight PC</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CYBERsitter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SafeEyes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CyberPatrol</a:t>
            </a:r>
            <a:endParaRPr/>
          </a:p>
        </p:txBody>
      </p:sp>
      <p:sp>
        <p:nvSpPr>
          <p:cNvPr id="243" name="Google Shape;243;p3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44" name="Google Shape;244;p3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49"/>
        <p:cNvGrpSpPr/>
        <p:nvPr/>
      </p:nvGrpSpPr>
      <p:grpSpPr>
        <a:xfrm>
          <a:off x="0" y="0"/>
          <a:ext cx="0" cy="0"/>
          <a:chOff x="0" y="0"/>
          <a:chExt cx="0" cy="0"/>
        </a:xfrm>
      </p:grpSpPr>
      <p:sp>
        <p:nvSpPr>
          <p:cNvPr id="250" name="Google Shape;250;p3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51" name="Google Shape;251;p3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ICRA rating system</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Questionnaire for Web authors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Generates a content label</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Platform for Internet Content Selection (PICS)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Users configure browsers to read the label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Relies on Web authors to rate their site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Complement to other filtering techniques</a:t>
            </a:r>
            <a:endParaRPr/>
          </a:p>
        </p:txBody>
      </p:sp>
      <p:sp>
        <p:nvSpPr>
          <p:cNvPr id="252" name="Google Shape;252;p3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53" name="Google Shape;253;p3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58"/>
        <p:cNvGrpSpPr/>
        <p:nvPr/>
      </p:nvGrpSpPr>
      <p:grpSpPr>
        <a:xfrm>
          <a:off x="0" y="0"/>
          <a:ext cx="0" cy="0"/>
          <a:chOff x="0" y="0"/>
          <a:chExt cx="0" cy="0"/>
        </a:xfrm>
      </p:grpSpPr>
      <p:sp>
        <p:nvSpPr>
          <p:cNvPr id="259" name="Google Shape;259;p3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 (cont’d.)</a:t>
            </a:r>
            <a:endParaRPr/>
          </a:p>
        </p:txBody>
      </p:sp>
      <p:sp>
        <p:nvSpPr>
          <p:cNvPr id="260" name="Google Shape;260;p3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ISP blocking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Blocking is performed on the ISP server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ClearSail/Family.NET prevents access to certain Web sites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List is updated</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261" name="Google Shape;261;p3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62" name="Google Shape;262;p3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7"/>
        <p:cNvGrpSpPr/>
        <p:nvPr/>
      </p:nvGrpSpPr>
      <p:grpSpPr>
        <a:xfrm>
          <a:off x="0" y="0"/>
          <a:ext cx="0" cy="0"/>
          <a:chOff x="0" y="0"/>
          <a:chExt cx="0" cy="0"/>
        </a:xfrm>
      </p:grpSpPr>
      <p:sp>
        <p:nvSpPr>
          <p:cNvPr id="268" name="Google Shape;268;p3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a:t>
            </a:r>
            <a:endParaRPr/>
          </a:p>
        </p:txBody>
      </p:sp>
      <p:sp>
        <p:nvSpPr>
          <p:cNvPr id="269" name="Google Shape;269;p3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Federally financed schools and libraries must block computer access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Obscene material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Anything considered harmful to minors</a:t>
            </a:r>
            <a:endParaRPr/>
          </a:p>
        </p:txBody>
      </p:sp>
      <p:sp>
        <p:nvSpPr>
          <p:cNvPr id="270" name="Google Shape;270;p3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1" name="Google Shape;271;p3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5"/>
        <p:cNvGrpSpPr/>
        <p:nvPr/>
      </p:nvGrpSpPr>
      <p:grpSpPr>
        <a:xfrm>
          <a:off x="0" y="0"/>
          <a:ext cx="0" cy="0"/>
          <a:chOff x="0" y="0"/>
          <a:chExt cx="0" cy="0"/>
        </a:xfrm>
      </p:grpSpPr>
      <p:sp>
        <p:nvSpPr>
          <p:cNvPr id="276" name="Google Shape;276;p4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a:t>
            </a:r>
            <a:endParaRPr/>
          </a:p>
        </p:txBody>
      </p:sp>
      <p:sp>
        <p:nvSpPr>
          <p:cNvPr id="277" name="Google Shape;277;p4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strike="noStrike" cap="none">
                <a:solidFill>
                  <a:srgbClr val="222222"/>
                </a:solidFill>
                <a:latin typeface="Arial"/>
                <a:ea typeface="Arial"/>
                <a:cs typeface="Arial"/>
                <a:sym typeface="Arial"/>
              </a:rPr>
              <a:t>Schools and libraries subject to CIPA do not receive Internet access discounts unless they: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Put in place measures to filter pictures that are obscene, or are harmful to minors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Adopt a policy to monitor the online activities of minors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Adopt a policy restricting minors’ access to materials harmful to them</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278" name="Google Shape;278;p4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79" name="Google Shape;279;p4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4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 (cont’d.)</a:t>
            </a:r>
            <a:endParaRPr/>
          </a:p>
        </p:txBody>
      </p:sp>
      <p:sp>
        <p:nvSpPr>
          <p:cNvPr id="286" name="Google Shape;286;p4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CIPA does not require the tracking of Internet use by minors or adults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Acceptable use policy agreement is an essential element of a successful program in schools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Signed by:</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Students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Parents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Employees</a:t>
            </a:r>
            <a:endParaRPr/>
          </a:p>
        </p:txBody>
      </p:sp>
      <p:sp>
        <p:nvSpPr>
          <p:cNvPr id="287" name="Google Shape;287;p4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88" name="Google Shape;288;p4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93"/>
        <p:cNvGrpSpPr/>
        <p:nvPr/>
      </p:nvGrpSpPr>
      <p:grpSpPr>
        <a:xfrm>
          <a:off x="0" y="0"/>
          <a:ext cx="0" cy="0"/>
          <a:chOff x="0" y="0"/>
          <a:chExt cx="0" cy="0"/>
        </a:xfrm>
      </p:grpSpPr>
      <p:sp>
        <p:nvSpPr>
          <p:cNvPr id="294" name="Google Shape;294;p4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Children’s Internet Protection Act (CIPA) (cont’d.)</a:t>
            </a:r>
            <a:endParaRPr/>
          </a:p>
        </p:txBody>
      </p:sp>
      <p:sp>
        <p:nvSpPr>
          <p:cNvPr id="295" name="Google Shape;295;p4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Difficulty implementing CIPA in libraries because their services are open to people of all ages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Including adults with First Amendment rights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CIPA has been upheld as constitutional by U.S. Supreme Court (</a:t>
            </a:r>
            <a:r>
              <a:rPr lang="en-US" sz="2600" b="0" i="1" u="none">
                <a:solidFill>
                  <a:srgbClr val="222222"/>
                </a:solidFill>
                <a:latin typeface="Arial"/>
                <a:ea typeface="Arial"/>
                <a:cs typeface="Arial"/>
                <a:sym typeface="Arial"/>
              </a:rPr>
              <a:t>U.S. v American Library Association</a:t>
            </a:r>
            <a:r>
              <a:rPr lang="en-US" sz="2600" b="0" i="0" u="none">
                <a:solidFill>
                  <a:srgbClr val="222222"/>
                </a:solidFill>
                <a:latin typeface="Arial"/>
                <a:ea typeface="Arial"/>
                <a:cs typeface="Arial"/>
                <a:sym typeface="Arial"/>
              </a:rPr>
              <a:t>)</a:t>
            </a:r>
            <a:endParaRPr/>
          </a:p>
        </p:txBody>
      </p:sp>
      <p:sp>
        <p:nvSpPr>
          <p:cNvPr id="296" name="Google Shape;296;p4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97" name="Google Shape;297;p4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19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0"/>
        <p:cNvGrpSpPr/>
        <p:nvPr/>
      </p:nvGrpSpPr>
      <p:grpSpPr>
        <a:xfrm>
          <a:off x="0" y="0"/>
          <a:ext cx="0" cy="0"/>
          <a:chOff x="0" y="0"/>
          <a:chExt cx="0" cy="0"/>
        </a:xfrm>
      </p:grpSpPr>
      <p:sp>
        <p:nvSpPr>
          <p:cNvPr id="141" name="Google Shape;141;p2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Objectives</a:t>
            </a:r>
            <a:endParaRPr/>
          </a:p>
        </p:txBody>
      </p:sp>
      <p:sp>
        <p:nvSpPr>
          <p:cNvPr id="142" name="Google Shape;142;p2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As you read this chapter, consider the following questions: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is the basis for the protection of freedom of expression in the United States, and what types of expression are not protected under the law?</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are some key federal laws that affect online freedom of expression, and how do they impact organizations?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What important freedom of expression issues relate to the use of information technology?</a:t>
            </a:r>
            <a:endParaRPr/>
          </a:p>
        </p:txBody>
      </p:sp>
      <p:sp>
        <p:nvSpPr>
          <p:cNvPr id="143" name="Google Shape;143;p2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44" name="Google Shape;144;p2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4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04" name="Google Shape;304;p4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expression is expression of opinions by people who do not reveal their identity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Freedom to express an opinion without fear of reprisal is an important right in democratic society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is even more important in countries that do not allow free speech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Played important role in early formation of U.S.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 the wrong hands, it can be a tool to commit illegal or unethical activities</a:t>
            </a:r>
            <a:endParaRPr/>
          </a:p>
        </p:txBody>
      </p:sp>
      <p:sp>
        <p:nvSpPr>
          <p:cNvPr id="305" name="Google Shape;305;p4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06" name="Google Shape;306;p4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311"/>
        <p:cNvGrpSpPr/>
        <p:nvPr/>
      </p:nvGrpSpPr>
      <p:grpSpPr>
        <a:xfrm>
          <a:off x="0" y="0"/>
          <a:ext cx="0" cy="0"/>
          <a:chOff x="0" y="0"/>
          <a:chExt cx="0" cy="0"/>
        </a:xfrm>
      </p:grpSpPr>
      <p:sp>
        <p:nvSpPr>
          <p:cNvPr id="312" name="Google Shape;312;p4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13" name="Google Shape;313;p4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Before and during the American Revolution, patriots who dissented against British rule often used anonymous pamphlets and leaflets to express their opinions. </a:t>
            </a:r>
            <a:endParaRPr/>
          </a:p>
          <a:p>
            <a:pPr marL="342900" lvl="0" indent="-342900" algn="l" rtl="0">
              <a:lnSpc>
                <a:spcPct val="100000"/>
              </a:lnSpc>
              <a:spcBef>
                <a:spcPts val="400"/>
              </a:spcBef>
              <a:spcAft>
                <a:spcPts val="0"/>
              </a:spcAft>
              <a:buClr>
                <a:srgbClr val="222222"/>
              </a:buClr>
              <a:buSzPts val="2000"/>
              <a:buFont typeface="Arial"/>
              <a:buChar char="•"/>
            </a:pPr>
            <a:r>
              <a:rPr lang="en-US" sz="2000" b="0" i="0" u="none">
                <a:solidFill>
                  <a:srgbClr val="222222"/>
                </a:solidFill>
                <a:latin typeface="Arial"/>
                <a:ea typeface="Arial"/>
                <a:cs typeface="Arial"/>
                <a:sym typeface="Arial"/>
              </a:rPr>
              <a:t>England had a variety of laws designed to restrict anonymous political commentary, and people found guilty </a:t>
            </a:r>
            <a:endParaRPr/>
          </a:p>
          <a:p>
            <a:pPr marL="342900" lvl="0" indent="-342900" algn="l" rtl="0">
              <a:lnSpc>
                <a:spcPct val="100000"/>
              </a:lnSpc>
              <a:spcBef>
                <a:spcPts val="460"/>
              </a:spcBef>
              <a:spcAft>
                <a:spcPts val="0"/>
              </a:spcAft>
              <a:buClr>
                <a:srgbClr val="222222"/>
              </a:buClr>
              <a:buSzPts val="2300"/>
              <a:buFont typeface="Arial"/>
              <a:buChar char="•"/>
            </a:pPr>
            <a:r>
              <a:rPr lang="en-US" sz="2300" b="1" i="0" u="none">
                <a:solidFill>
                  <a:srgbClr val="222222"/>
                </a:solidFill>
                <a:latin typeface="Arial"/>
                <a:ea typeface="Arial"/>
                <a:cs typeface="Arial"/>
                <a:sym typeface="Arial"/>
              </a:rPr>
              <a:t>A famous case in 1735 involved a printer named John Zenger, who was prosecuted for seditious libel because he wouldn’t reveal the names of anonymous authors whose writings he published. The authors were critical of the governor of New York. The British were outraged when the jurors refused to convict Zenger, in what is considered a defining moment in the history of freedom of the press </a:t>
            </a:r>
            <a:br>
              <a:rPr lang="en-US" sz="2300" b="1" i="0" u="none">
                <a:solidFill>
                  <a:srgbClr val="222222"/>
                </a:solidFill>
                <a:latin typeface="Arial"/>
                <a:ea typeface="Arial"/>
                <a:cs typeface="Arial"/>
                <a:sym typeface="Arial"/>
              </a:rPr>
            </a:br>
            <a:endParaRPr/>
          </a:p>
        </p:txBody>
      </p:sp>
      <p:sp>
        <p:nvSpPr>
          <p:cNvPr id="314" name="Google Shape;314;p4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15" name="Google Shape;315;p4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20"/>
        <p:cNvGrpSpPr/>
        <p:nvPr/>
      </p:nvGrpSpPr>
      <p:grpSpPr>
        <a:xfrm>
          <a:off x="0" y="0"/>
          <a:ext cx="0" cy="0"/>
          <a:chOff x="0" y="0"/>
          <a:chExt cx="0" cy="0"/>
        </a:xfrm>
      </p:grpSpPr>
      <p:sp>
        <p:nvSpPr>
          <p:cNvPr id="321" name="Google Shape;321;p4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a:t>
            </a:r>
            <a:endParaRPr/>
          </a:p>
        </p:txBody>
      </p:sp>
      <p:sp>
        <p:nvSpPr>
          <p:cNvPr id="322" name="Google Shape;322;p4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it took nearly 200 years for the Supreme Court to render rulings that addressed anonymity as an aspect of the Bill of Rights. </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One of the first rulings was in the 1958 case of National Association for the Advancement of Colored People (NAACP) v. Alabama,</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court ruled that the NAACP did not have to turn over its membership list to the state of Alabama. </a:t>
            </a:r>
            <a:endParaRPr/>
          </a:p>
          <a:p>
            <a:pPr marL="742950" lvl="1" indent="-28575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court believed that members could be subjected to threats</a:t>
            </a:r>
            <a:br>
              <a:rPr lang="en-US" sz="1800" b="0" i="0" u="none">
                <a:solidFill>
                  <a:srgbClr val="222222"/>
                </a:solidFill>
                <a:latin typeface="Arial"/>
                <a:ea typeface="Arial"/>
                <a:cs typeface="Arial"/>
                <a:sym typeface="Arial"/>
              </a:rPr>
            </a:br>
            <a:endParaRPr/>
          </a:p>
        </p:txBody>
      </p:sp>
      <p:sp>
        <p:nvSpPr>
          <p:cNvPr id="323" name="Google Shape;323;p4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24" name="Google Shape;324;p4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28"/>
        <p:cNvGrpSpPr/>
        <p:nvPr/>
      </p:nvGrpSpPr>
      <p:grpSpPr>
        <a:xfrm>
          <a:off x="0" y="0"/>
          <a:ext cx="0" cy="0"/>
          <a:chOff x="0" y="0"/>
          <a:chExt cx="0" cy="0"/>
        </a:xfrm>
      </p:grpSpPr>
      <p:sp>
        <p:nvSpPr>
          <p:cNvPr id="329" name="Google Shape;329;p4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30" name="Google Shape;330;p4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is important for internet users – they maybe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Seeking help in online support groups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Reporting defects in manufacturer product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Taking part in sensitive discussion</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Others oppose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Defamation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Fraud</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Libel</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Exploitation of children </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331" name="Google Shape;331;p4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32" name="Google Shape;332;p4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36"/>
        <p:cNvGrpSpPr/>
        <p:nvPr/>
      </p:nvGrpSpPr>
      <p:grpSpPr>
        <a:xfrm>
          <a:off x="0" y="0"/>
          <a:ext cx="0" cy="0"/>
          <a:chOff x="0" y="0"/>
          <a:chExt cx="0" cy="0"/>
        </a:xfrm>
      </p:grpSpPr>
      <p:sp>
        <p:nvSpPr>
          <p:cNvPr id="337" name="Google Shape;337;p4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38" name="Google Shape;338;p4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remailer service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Computer program that strips the originating address from the email message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Forwards the message to the intended recipient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Ensures no header information can identify the author</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Keeps what is communicated anonymous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What is communicated and whether it is ethical or unethical, legal or illegal, is up to the sender</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339" name="Google Shape;339;p4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0" name="Google Shape;340;p4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44"/>
        <p:cNvGrpSpPr/>
        <p:nvPr/>
      </p:nvGrpSpPr>
      <p:grpSpPr>
        <a:xfrm>
          <a:off x="0" y="0"/>
          <a:ext cx="0" cy="0"/>
          <a:chOff x="0" y="0"/>
          <a:chExt cx="0" cy="0"/>
        </a:xfrm>
      </p:grpSpPr>
      <p:sp>
        <p:nvSpPr>
          <p:cNvPr id="345" name="Google Shape;345;p4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46" name="Google Shape;346;p4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Anonymous remailer service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An organization’s IT department can set up a firewall to prohibit employees from accessing remailers</a:t>
            </a: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or to send a warning message each time an employee communicates with a remailer </a:t>
            </a:r>
            <a:br>
              <a:rPr lang="en-US" sz="2400" b="0" i="0" u="none" strike="noStrike" cap="none">
                <a:solidFill>
                  <a:srgbClr val="222222"/>
                </a:solidFill>
                <a:latin typeface="Arial"/>
                <a:ea typeface="Arial"/>
                <a:cs typeface="Arial"/>
                <a:sym typeface="Arial"/>
              </a:rPr>
            </a:br>
            <a:endParaRPr/>
          </a:p>
        </p:txBody>
      </p:sp>
      <p:sp>
        <p:nvSpPr>
          <p:cNvPr id="347" name="Google Shape;347;p4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48" name="Google Shape;348;p4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53"/>
        <p:cNvGrpSpPr/>
        <p:nvPr/>
      </p:nvGrpSpPr>
      <p:grpSpPr>
        <a:xfrm>
          <a:off x="0" y="0"/>
          <a:ext cx="0" cy="0"/>
          <a:chOff x="0" y="0"/>
          <a:chExt cx="0" cy="0"/>
        </a:xfrm>
      </p:grpSpPr>
      <p:sp>
        <p:nvSpPr>
          <p:cNvPr id="354" name="Google Shape;354;p4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55" name="Google Shape;355;p4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Business must protect against</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Public sharing of opinion that hurt its reputation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Public sharing of confidential information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Hard to identify person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John Doe lawsuit can be filed against anonymous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Court can summon to appear in court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By court permission, plaintiff can serve subpoenas</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ISP</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Web site hosting firm</a:t>
            </a:r>
            <a:endParaRPr/>
          </a:p>
          <a:p>
            <a:pPr marL="342900" lvl="0" indent="-203200" algn="l" rtl="0">
              <a:lnSpc>
                <a:spcPct val="100000"/>
              </a:lnSpc>
              <a:spcBef>
                <a:spcPts val="440"/>
              </a:spcBef>
              <a:spcAft>
                <a:spcPts val="0"/>
              </a:spcAft>
              <a:buClr>
                <a:srgbClr val="222222"/>
              </a:buClr>
              <a:buSzPts val="2200"/>
              <a:buFont typeface="Arial"/>
              <a:buNone/>
            </a:pPr>
            <a:endParaRPr sz="2200" b="0" i="0" u="none">
              <a:solidFill>
                <a:srgbClr val="222222"/>
              </a:solidFill>
              <a:latin typeface="Arial"/>
              <a:ea typeface="Arial"/>
              <a:cs typeface="Arial"/>
              <a:sym typeface="Arial"/>
            </a:endParaRPr>
          </a:p>
        </p:txBody>
      </p:sp>
      <p:sp>
        <p:nvSpPr>
          <p:cNvPr id="356" name="Google Shape;356;p4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57" name="Google Shape;357;p4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62"/>
        <p:cNvGrpSpPr/>
        <p:nvPr/>
      </p:nvGrpSpPr>
      <p:grpSpPr>
        <a:xfrm>
          <a:off x="0" y="0"/>
          <a:ext cx="0" cy="0"/>
          <a:chOff x="0" y="0"/>
          <a:chExt cx="0" cy="0"/>
        </a:xfrm>
      </p:grpSpPr>
      <p:sp>
        <p:nvSpPr>
          <p:cNvPr id="363" name="Google Shape;363;p5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64" name="Google Shape;364;p5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Defendant communicates anonymously so identity of defendant is temporarily unknown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Common in Internet libel cases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plaintiff can request court permission to issue subpoenas to command a person to appear under penalty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If court permission, plaintiff can serve subpoenas to third party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Few examples to follow</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365" name="Google Shape;365;p5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66" name="Google Shape;366;p5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Shape 371"/>
        <p:cNvGrpSpPr/>
        <p:nvPr/>
      </p:nvGrpSpPr>
      <p:grpSpPr>
        <a:xfrm>
          <a:off x="0" y="0"/>
          <a:ext cx="0" cy="0"/>
          <a:chOff x="0" y="0"/>
          <a:chExt cx="0" cy="0"/>
        </a:xfrm>
      </p:grpSpPr>
      <p:sp>
        <p:nvSpPr>
          <p:cNvPr id="372" name="Google Shape;372;p5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73" name="Google Shape;373;p51"/>
          <p:cNvSpPr txBox="1">
            <a:spLocks noGrp="1"/>
          </p:cNvSpPr>
          <p:nvPr>
            <p:ph type="body" idx="1"/>
          </p:nvPr>
        </p:nvSpPr>
        <p:spPr>
          <a:xfrm>
            <a:off x="533400" y="11430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For example, Raytheon filed a lawsuit in 1999 for $25,000 in damages against 21 John Does for allegedly revealing on a Yahoo! message board company financial results along with other information that the company claimed hurt its reputation. Raytheon received a court order to subpoena Yahoo! and several ISPs for the identity of the 21 unnamed defendants. Eventually, Raytheon</a:t>
            </a:r>
            <a:br>
              <a:rPr lang="en-US" sz="2400" b="0" i="0" u="none">
                <a:solidFill>
                  <a:srgbClr val="222222"/>
                </a:solidFill>
                <a:latin typeface="Arial"/>
                <a:ea typeface="Arial"/>
                <a:cs typeface="Arial"/>
                <a:sym typeface="Arial"/>
              </a:rPr>
            </a:br>
            <a:r>
              <a:rPr lang="en-US" sz="2400" b="0" i="0" u="none">
                <a:solidFill>
                  <a:srgbClr val="222222"/>
                </a:solidFill>
                <a:latin typeface="Arial"/>
                <a:ea typeface="Arial"/>
                <a:cs typeface="Arial"/>
                <a:sym typeface="Arial"/>
              </a:rPr>
              <a:t>traced the identities of all 21 people who posted the alleged company secrets. Four employees voluntarily left the company, and others received counseling about sharing confidential company information. </a:t>
            </a:r>
            <a:br>
              <a:rPr lang="en-US" sz="2400" b="0" i="0" u="none">
                <a:solidFill>
                  <a:srgbClr val="222222"/>
                </a:solidFill>
                <a:latin typeface="Arial"/>
                <a:ea typeface="Arial"/>
                <a:cs typeface="Arial"/>
                <a:sym typeface="Arial"/>
              </a:rPr>
            </a:br>
            <a:endParaRPr/>
          </a:p>
        </p:txBody>
      </p:sp>
      <p:sp>
        <p:nvSpPr>
          <p:cNvPr id="374" name="Google Shape;374;p5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75" name="Google Shape;375;p5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Shape 380"/>
        <p:cNvGrpSpPr/>
        <p:nvPr/>
      </p:nvGrpSpPr>
      <p:grpSpPr>
        <a:xfrm>
          <a:off x="0" y="0"/>
          <a:ext cx="0" cy="0"/>
          <a:chOff x="0" y="0"/>
          <a:chExt cx="0" cy="0"/>
        </a:xfrm>
      </p:grpSpPr>
      <p:sp>
        <p:nvSpPr>
          <p:cNvPr id="381" name="Google Shape;381;p5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82" name="Google Shape;382;p52"/>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America Online, Verizon Online etc receive more than 1000 subpoenas per year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Free speech advocates that if someone charges libel, their identity should be hidden until proved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stock price manipulators can use chat rooms to affect the share price of stocks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competitors of an organization might try to create the feeling that organization is a miserable place to work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383" name="Google Shape;383;p5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84" name="Google Shape;384;p5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29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9"/>
        <p:cNvGrpSpPr/>
        <p:nvPr/>
      </p:nvGrpSpPr>
      <p:grpSpPr>
        <a:xfrm>
          <a:off x="0" y="0"/>
          <a:ext cx="0" cy="0"/>
          <a:chOff x="0" y="0"/>
          <a:chExt cx="0" cy="0"/>
        </a:xfrm>
      </p:grpSpPr>
      <p:sp>
        <p:nvSpPr>
          <p:cNvPr id="150" name="Google Shape;150;p2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Freedom of Expression and Internet</a:t>
            </a:r>
            <a:endParaRPr/>
          </a:p>
        </p:txBody>
      </p:sp>
      <p:sp>
        <p:nvSpPr>
          <p:cNvPr id="151" name="Google Shape;151;p26"/>
          <p:cNvSpPr txBox="1">
            <a:spLocks noGrp="1"/>
          </p:cNvSpPr>
          <p:nvPr>
            <p:ph type="body" idx="1"/>
          </p:nvPr>
        </p:nvSpPr>
        <p:spPr>
          <a:xfrm>
            <a:off x="533400" y="1371600"/>
            <a:ext cx="7848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Internet Enables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News – ideas-rumors-information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Open discussions – anonymity</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Ethical use of this freedom and power</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Government and organizations have made laws and policies to guide people in this and protect their own interest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Right of freedom of expression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First amendment guarantee this right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Several federal/state laws found unconstitutional</a:t>
            </a:r>
            <a:endParaRPr/>
          </a:p>
        </p:txBody>
      </p:sp>
      <p:sp>
        <p:nvSpPr>
          <p:cNvPr id="152" name="Google Shape;152;p2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53" name="Google Shape;153;p2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Shape 389"/>
        <p:cNvGrpSpPr/>
        <p:nvPr/>
      </p:nvGrpSpPr>
      <p:grpSpPr>
        <a:xfrm>
          <a:off x="0" y="0"/>
          <a:ext cx="0" cy="0"/>
          <a:chOff x="0" y="0"/>
          <a:chExt cx="0" cy="0"/>
        </a:xfrm>
      </p:grpSpPr>
      <p:sp>
        <p:nvSpPr>
          <p:cNvPr id="390" name="Google Shape;390;p5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391" name="Google Shape;391;p53"/>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300"/>
              <a:buFont typeface="Arial"/>
              <a:buChar char="–"/>
            </a:pPr>
            <a:r>
              <a:rPr lang="en-US" sz="2300" b="0" i="0" u="none">
                <a:solidFill>
                  <a:srgbClr val="222222"/>
                </a:solidFill>
                <a:latin typeface="Arial"/>
                <a:ea typeface="Arial"/>
                <a:cs typeface="Arial"/>
                <a:sym typeface="Arial"/>
              </a:rPr>
              <a:t>The California State Court in Pre-Paid Legal v.Sturtz et al. set another legal precedent that refined the criteria that the courts apply when deciding whether or not to approve subpoenas requesting the identity of anonymous Web posters. The case involved a subpoena issued by Pre-Paid Legal Services (PPLS), which requested the identity of eight anonymous posters on Yahoo!’s Pre-Paid message board. Attorneys for PPLS argued that it needed the posters’ identities to determine whether they were subject to a voluntary injunction that prevented former sales associates from revealing PPLS’s trade secrets</a:t>
            </a:r>
            <a:r>
              <a:rPr lang="en-US" sz="2400" b="0" i="0" u="none">
                <a:solidFill>
                  <a:srgbClr val="222222"/>
                </a:solidFill>
                <a:latin typeface="Arial"/>
                <a:ea typeface="Arial"/>
                <a:cs typeface="Arial"/>
                <a:sym typeface="Arial"/>
              </a:rPr>
              <a:t>.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392" name="Google Shape;392;p5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393" name="Google Shape;393;p5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Shape 398"/>
        <p:cNvGrpSpPr/>
        <p:nvPr/>
      </p:nvGrpSpPr>
      <p:grpSpPr>
        <a:xfrm>
          <a:off x="0" y="0"/>
          <a:ext cx="0" cy="0"/>
          <a:chOff x="0" y="0"/>
          <a:chExt cx="0" cy="0"/>
        </a:xfrm>
      </p:grpSpPr>
      <p:sp>
        <p:nvSpPr>
          <p:cNvPr id="399" name="Google Shape;399;p5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400" name="Google Shape;400;p54"/>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60"/>
              </a:spcBef>
              <a:spcAft>
                <a:spcPts val="0"/>
              </a:spcAft>
              <a:buClr>
                <a:srgbClr val="222222"/>
              </a:buClr>
              <a:buSzPts val="2300"/>
              <a:buFont typeface="Arial"/>
              <a:buChar char="–"/>
            </a:pPr>
            <a:r>
              <a:rPr lang="en-US" sz="2300" b="0" i="0" u="none">
                <a:solidFill>
                  <a:srgbClr val="222222"/>
                </a:solidFill>
                <a:latin typeface="Arial"/>
                <a:ea typeface="Arial"/>
                <a:cs typeface="Arial"/>
                <a:sym typeface="Arial"/>
              </a:rPr>
              <a:t>The Electronic Frontier Foundation (EFF) represented two John Does. EEF argued that they just criticized the company and their treatment with sales person. And they did not reveal any trade secrets. Also the company may punish them and set precedent for others to not to criticize. EEF urged the court to apply four-part test.</a:t>
            </a:r>
            <a:endParaRPr/>
          </a:p>
        </p:txBody>
      </p:sp>
      <p:sp>
        <p:nvSpPr>
          <p:cNvPr id="401" name="Google Shape;401;p5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02" name="Google Shape;402;p5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Shape 407"/>
        <p:cNvGrpSpPr/>
        <p:nvPr/>
      </p:nvGrpSpPr>
      <p:grpSpPr>
        <a:xfrm>
          <a:off x="0" y="0"/>
          <a:ext cx="0" cy="0"/>
          <a:chOff x="0" y="0"/>
          <a:chExt cx="0" cy="0"/>
        </a:xfrm>
      </p:grpSpPr>
      <p:sp>
        <p:nvSpPr>
          <p:cNvPr id="408" name="Google Shape;408;p5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Anonymity on the Internet (cont’d.)</a:t>
            </a:r>
            <a:endParaRPr/>
          </a:p>
        </p:txBody>
      </p:sp>
      <p:sp>
        <p:nvSpPr>
          <p:cNvPr id="409" name="Google Shape;409;p55"/>
          <p:cNvSpPr txBox="1">
            <a:spLocks noGrp="1"/>
          </p:cNvSpPr>
          <p:nvPr>
            <p:ph type="body" idx="1"/>
          </p:nvPr>
        </p:nvSpPr>
        <p:spPr>
          <a:xfrm>
            <a:off x="533400" y="13716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John Doe lawsuit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Subpoena should be enforced only when </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The subpoena was issued in good faith and not for any improper purpose.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The information sought related to a core claim or defense.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The identifying information was directly and materially relevant to that claim or defense.</a:t>
            </a:r>
            <a:br>
              <a:rPr lang="en-US" sz="2200" b="0" i="0" u="none">
                <a:solidFill>
                  <a:srgbClr val="222222"/>
                </a:solidFill>
                <a:latin typeface="Arial"/>
                <a:ea typeface="Arial"/>
                <a:cs typeface="Arial"/>
                <a:sym typeface="Arial"/>
              </a:rPr>
            </a:br>
            <a:r>
              <a:rPr lang="en-US" sz="2200" b="0" i="0" u="none">
                <a:solidFill>
                  <a:srgbClr val="222222"/>
                </a:solidFill>
                <a:latin typeface="Arial"/>
                <a:ea typeface="Arial"/>
                <a:cs typeface="Arial"/>
                <a:sym typeface="Arial"/>
              </a:rPr>
              <a:t>• Adequate information was unavailable from any other source.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August 2001, a judge in Santa Clara County Superior Court invalidated the subpoena to Yahoo! requesting the posters’ identities </a:t>
            </a: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br>
              <a:rPr lang="en-US" sz="2400" b="0" i="0" u="none">
                <a:solidFill>
                  <a:srgbClr val="222222"/>
                </a:solidFill>
                <a:latin typeface="Arial"/>
                <a:ea typeface="Arial"/>
                <a:cs typeface="Arial"/>
                <a:sym typeface="Arial"/>
              </a:rPr>
            </a:br>
            <a:endParaRPr/>
          </a:p>
        </p:txBody>
      </p:sp>
      <p:sp>
        <p:nvSpPr>
          <p:cNvPr id="410" name="Google Shape;410;p5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11" name="Google Shape;411;p5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32</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Shape 416"/>
        <p:cNvGrpSpPr/>
        <p:nvPr/>
      </p:nvGrpSpPr>
      <p:grpSpPr>
        <a:xfrm>
          <a:off x="0" y="0"/>
          <a:ext cx="0" cy="0"/>
          <a:chOff x="0" y="0"/>
          <a:chExt cx="0" cy="0"/>
        </a:xfrm>
      </p:grpSpPr>
      <p:sp>
        <p:nvSpPr>
          <p:cNvPr id="417" name="Google Shape;417;p5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a:t>
            </a:r>
            <a:endParaRPr/>
          </a:p>
        </p:txBody>
      </p:sp>
      <p:sp>
        <p:nvSpPr>
          <p:cNvPr id="418" name="Google Shape;418;p5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Hate speech that can be prosecuted includes: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Clear threats and intimidation against specific citizens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Sending threatening private messages over the Internet to a person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Displaying public messages on a Web site describing intent to commit acts of hate-motivated violence against specific individuals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Libel directed at a particular person</a:t>
            </a:r>
            <a:endParaRPr/>
          </a:p>
        </p:txBody>
      </p:sp>
      <p:sp>
        <p:nvSpPr>
          <p:cNvPr id="419" name="Google Shape;419;p5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0" name="Google Shape;420;p5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33</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Shape 425"/>
        <p:cNvGrpSpPr/>
        <p:nvPr/>
      </p:nvGrpSpPr>
      <p:grpSpPr>
        <a:xfrm>
          <a:off x="0" y="0"/>
          <a:ext cx="0" cy="0"/>
          <a:chOff x="0" y="0"/>
          <a:chExt cx="0" cy="0"/>
        </a:xfrm>
      </p:grpSpPr>
      <p:sp>
        <p:nvSpPr>
          <p:cNvPr id="426" name="Google Shape;426;p5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27" name="Google Shape;427;p57"/>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annoying, critical, offensive speech protected</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Legal liability when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Threats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Intimidation against specific person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ISPs reserve the right to remove data that is not up to their standards</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AOL set of standards guidelines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Not responsible for delay or failure in removing</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AOL has right to enforce them</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428" name="Google Shape;428;p5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29" name="Google Shape;429;p5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Shape 434"/>
        <p:cNvGrpSpPr/>
        <p:nvPr/>
      </p:nvGrpSpPr>
      <p:grpSpPr>
        <a:xfrm>
          <a:off x="0" y="0"/>
          <a:ext cx="0" cy="0"/>
          <a:chOff x="0" y="0"/>
          <a:chExt cx="0" cy="0"/>
        </a:xfrm>
      </p:grpSpPr>
      <p:sp>
        <p:nvSpPr>
          <p:cNvPr id="435" name="Google Shape;435;p5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36" name="Google Shape;436;p5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Such actions do not violate the subscriber’s First Amendment rights because these prohibitions are in the terms of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ISPs must monitor the use of their service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Take action when terms are violated</a:t>
            </a:r>
            <a:endParaRPr/>
          </a:p>
        </p:txBody>
      </p:sp>
      <p:sp>
        <p:nvSpPr>
          <p:cNvPr id="437" name="Google Shape;437;p5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38" name="Google Shape;438;p5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Shape 442"/>
        <p:cNvGrpSpPr/>
        <p:nvPr/>
      </p:nvGrpSpPr>
      <p:grpSpPr>
        <a:xfrm>
          <a:off x="0" y="0"/>
          <a:ext cx="0" cy="0"/>
          <a:chOff x="0" y="0"/>
          <a:chExt cx="0" cy="0"/>
        </a:xfrm>
      </p:grpSpPr>
      <p:sp>
        <p:nvSpPr>
          <p:cNvPr id="443" name="Google Shape;443;p5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44" name="Google Shape;444;p5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Public schools and universities are legally considered agents of the government and must follow the First Amendment prohibition against speech restrictions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Corporations, private schools, and private universities not part of state or federal government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May prohibit students, instructors, and employees from engaging in offensive speech</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Example to follow</a:t>
            </a:r>
            <a:endParaRPr/>
          </a:p>
        </p:txBody>
      </p:sp>
      <p:sp>
        <p:nvSpPr>
          <p:cNvPr id="445" name="Google Shape;445;p5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46" name="Google Shape;446;p5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Shape 450"/>
        <p:cNvGrpSpPr/>
        <p:nvPr/>
      </p:nvGrpSpPr>
      <p:grpSpPr>
        <a:xfrm>
          <a:off x="0" y="0"/>
          <a:ext cx="0" cy="0"/>
          <a:chOff x="0" y="0"/>
          <a:chExt cx="0" cy="0"/>
        </a:xfrm>
      </p:grpSpPr>
      <p:sp>
        <p:nvSpPr>
          <p:cNvPr id="451" name="Google Shape;451;p6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52" name="Google Shape;452;p60"/>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Former student was sentenced to one year in prison for sending e-mail death threats to Asian American students at the University of California, Irvine. His e-mail was signed “Asian hater,” and his letters stated that he would make it his career to find and kill every Asian himself. </a:t>
            </a:r>
            <a:br>
              <a:rPr lang="en-US" sz="2600" b="0" i="0" u="none">
                <a:solidFill>
                  <a:srgbClr val="222222"/>
                </a:solidFill>
                <a:latin typeface="Arial"/>
                <a:ea typeface="Arial"/>
                <a:cs typeface="Arial"/>
                <a:sym typeface="Arial"/>
              </a:rPr>
            </a:br>
            <a:endParaRPr/>
          </a:p>
        </p:txBody>
      </p:sp>
      <p:sp>
        <p:nvSpPr>
          <p:cNvPr id="453" name="Google Shape;453;p6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54" name="Google Shape;454;p6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Shape 458"/>
        <p:cNvGrpSpPr/>
        <p:nvPr/>
      </p:nvGrpSpPr>
      <p:grpSpPr>
        <a:xfrm>
          <a:off x="0" y="0"/>
          <a:ext cx="0" cy="0"/>
          <a:chOff x="0" y="0"/>
          <a:chExt cx="0" cy="0"/>
        </a:xfrm>
      </p:grpSpPr>
      <p:sp>
        <p:nvSpPr>
          <p:cNvPr id="459" name="Google Shape;459;p6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60" name="Google Shape;460;p6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Many countries don’t provide protection for hate speech</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Promoting NAZI ideology is crime in Germany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Denying holocaust is illegal in European Countries</a:t>
            </a:r>
            <a:endParaRPr/>
          </a:p>
          <a:p>
            <a:pPr marL="342900" marR="0" lvl="0" indent="-342900" algn="l" rtl="0">
              <a:lnSpc>
                <a:spcPct val="100000"/>
              </a:lnSpc>
              <a:spcBef>
                <a:spcPts val="520"/>
              </a:spcBef>
              <a:spcAft>
                <a:spcPts val="0"/>
              </a:spcAft>
              <a:buClr>
                <a:srgbClr val="222222"/>
              </a:buClr>
              <a:buSzPts val="2400"/>
              <a:buFont typeface="Arial"/>
              <a:buChar char="•"/>
            </a:pPr>
            <a:r>
              <a:rPr lang="en-US" sz="2400" b="1" i="0" u="none">
                <a:solidFill>
                  <a:srgbClr val="222222"/>
                </a:solidFill>
                <a:latin typeface="Arial"/>
                <a:ea typeface="Arial"/>
                <a:cs typeface="Arial"/>
                <a:sym typeface="Arial"/>
              </a:rPr>
              <a:t>Thousands of people faced the potential of criminal charges after posting hate messages and threats to the Facebook account of Brendan Sokaluk, who is accused of setting bushfires that killed 21 people in Victoria, Australia, in February 2009. “It’s the cyber-world equivalent of angry mobs forming outside court, hurling abuse,” said Michael Pearce</a:t>
            </a:r>
            <a:r>
              <a:rPr lang="en-US" sz="2600" b="0" i="0" u="none">
                <a:solidFill>
                  <a:srgbClr val="222222"/>
                </a:solidFill>
                <a:latin typeface="Arial"/>
                <a:ea typeface="Arial"/>
                <a:cs typeface="Arial"/>
                <a:sym typeface="Arial"/>
              </a:rPr>
              <a:t> </a:t>
            </a:r>
            <a:endParaRPr/>
          </a:p>
        </p:txBody>
      </p:sp>
      <p:sp>
        <p:nvSpPr>
          <p:cNvPr id="461" name="Google Shape;461;p6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62" name="Google Shape;462;p6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Shape 466"/>
        <p:cNvGrpSpPr/>
        <p:nvPr/>
      </p:nvGrpSpPr>
      <p:grpSpPr>
        <a:xfrm>
          <a:off x="0" y="0"/>
          <a:ext cx="0" cy="0"/>
          <a:chOff x="0" y="0"/>
          <a:chExt cx="0" cy="0"/>
        </a:xfrm>
      </p:grpSpPr>
      <p:sp>
        <p:nvSpPr>
          <p:cNvPr id="467" name="Google Shape;467;p6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 and Hate Speech (cont’d.)</a:t>
            </a:r>
            <a:endParaRPr/>
          </a:p>
        </p:txBody>
      </p:sp>
      <p:sp>
        <p:nvSpPr>
          <p:cNvPr id="468" name="Google Shape;468;p6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Across the borders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A U.S. citizen who posts material on the Web that is illegal in a foreign country can be prosecuted if he subjects himself to the jurisdiction of that country</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He is safe in U.S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laws do not allow a person to be extradited for engaging in an activity protected by the U.S.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Even if the activity violates the criminal laws of another country </a:t>
            </a:r>
            <a:br>
              <a:rPr lang="en-US" sz="2400" b="0" i="0" u="none" strike="noStrike" cap="none">
                <a:solidFill>
                  <a:srgbClr val="222222"/>
                </a:solidFill>
                <a:latin typeface="Arial"/>
                <a:ea typeface="Arial"/>
                <a:cs typeface="Arial"/>
                <a:sym typeface="Arial"/>
              </a:rPr>
            </a:br>
            <a:br>
              <a:rPr lang="en-US" sz="2400" b="0" i="0" u="none" strike="noStrike" cap="none">
                <a:solidFill>
                  <a:srgbClr val="222222"/>
                </a:solidFill>
                <a:latin typeface="Arial"/>
                <a:ea typeface="Arial"/>
                <a:cs typeface="Arial"/>
                <a:sym typeface="Arial"/>
              </a:rPr>
            </a:br>
            <a:r>
              <a:rPr lang="en-US" sz="2400" b="0" i="0" u="none" strike="noStrike" cap="none">
                <a:solidFill>
                  <a:srgbClr val="222222"/>
                </a:solidFill>
                <a:latin typeface="Arial"/>
                <a:ea typeface="Arial"/>
                <a:cs typeface="Arial"/>
                <a:sym typeface="Arial"/>
              </a:rPr>
              <a:t> </a:t>
            </a:r>
            <a:br>
              <a:rPr lang="en-US" sz="2400" b="0" i="0" u="none" strike="noStrike" cap="none">
                <a:solidFill>
                  <a:srgbClr val="222222"/>
                </a:solidFill>
                <a:latin typeface="Arial"/>
                <a:ea typeface="Arial"/>
                <a:cs typeface="Arial"/>
                <a:sym typeface="Arial"/>
              </a:rPr>
            </a:br>
            <a:endParaRPr/>
          </a:p>
        </p:txBody>
      </p:sp>
      <p:sp>
        <p:nvSpPr>
          <p:cNvPr id="469" name="Google Shape;469;p6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0" name="Google Shape;470;p6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39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8"/>
        <p:cNvGrpSpPr/>
        <p:nvPr/>
      </p:nvGrpSpPr>
      <p:grpSpPr>
        <a:xfrm>
          <a:off x="0" y="0"/>
          <a:ext cx="0" cy="0"/>
          <a:chOff x="0" y="0"/>
          <a:chExt cx="0" cy="0"/>
        </a:xfrm>
      </p:grpSpPr>
      <p:sp>
        <p:nvSpPr>
          <p:cNvPr id="159" name="Google Shape;159;p27"/>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First Amendment Rights</a:t>
            </a:r>
            <a:endParaRPr/>
          </a:p>
        </p:txBody>
      </p:sp>
      <p:sp>
        <p:nvSpPr>
          <p:cNvPr id="160" name="Google Shape;160;p27"/>
          <p:cNvSpPr txBox="1">
            <a:spLocks noGrp="1"/>
          </p:cNvSpPr>
          <p:nvPr>
            <p:ph type="body" idx="1"/>
          </p:nvPr>
        </p:nvSpPr>
        <p:spPr>
          <a:xfrm>
            <a:off x="533400" y="1676400"/>
            <a:ext cx="78486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Definition of free speech includes: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Nonverbal, visual, and symbolic forms of expression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Right to speak anonymously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 speech highly unpopular for majority – protection of minority views</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61" name="Google Shape;161;p2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62" name="Google Shape;162;p2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Shape 474"/>
        <p:cNvGrpSpPr/>
        <p:nvPr/>
      </p:nvGrpSpPr>
      <p:grpSpPr>
        <a:xfrm>
          <a:off x="0" y="0"/>
          <a:ext cx="0" cy="0"/>
          <a:chOff x="0" y="0"/>
          <a:chExt cx="0" cy="0"/>
        </a:xfrm>
      </p:grpSpPr>
      <p:sp>
        <p:nvSpPr>
          <p:cNvPr id="475" name="Google Shape;475;p63"/>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76" name="Google Shape;476;p63"/>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Some organizations allow employees to create their own personal blogs to:</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Reach out to partners, customers, and employees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Improve their corporate image</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Discuss work-related issues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Invite others to refine or build new idea</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Blogs can provide uncensored commentary and interaction</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Criticism of corporate policies and decisions</a:t>
            </a:r>
            <a:endParaRPr/>
          </a:p>
        </p:txBody>
      </p:sp>
      <p:sp>
        <p:nvSpPr>
          <p:cNvPr id="477" name="Google Shape;477;p63"/>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78" name="Google Shape;478;p63"/>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40</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Shape 482"/>
        <p:cNvGrpSpPr/>
        <p:nvPr/>
      </p:nvGrpSpPr>
      <p:grpSpPr>
        <a:xfrm>
          <a:off x="0" y="0"/>
          <a:ext cx="0" cy="0"/>
          <a:chOff x="0" y="0"/>
          <a:chExt cx="0" cy="0"/>
        </a:xfrm>
      </p:grpSpPr>
      <p:sp>
        <p:nvSpPr>
          <p:cNvPr id="483" name="Google Shape;483;p64"/>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84" name="Google Shape;484;p64"/>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Could involve risk that employees might:</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Reveal company secrets </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 Breach federal security disclosure laws</a:t>
            </a:r>
            <a:endParaRPr/>
          </a:p>
          <a:p>
            <a:pPr marL="342900" marR="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Guidelines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Don’t reveal company secrets</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Make it appealing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Be interesting</a:t>
            </a:r>
            <a:endParaRPr/>
          </a:p>
          <a:p>
            <a:pPr marL="742950" marR="0" lvl="1" indent="-285750" algn="l" rtl="0">
              <a:lnSpc>
                <a:spcPct val="100000"/>
              </a:lnSpc>
              <a:spcBef>
                <a:spcPts val="480"/>
              </a:spcBef>
              <a:spcAft>
                <a:spcPts val="0"/>
              </a:spcAft>
              <a:buClr>
                <a:srgbClr val="222222"/>
              </a:buClr>
              <a:buSzPts val="2400"/>
              <a:buFont typeface="Arial"/>
              <a:buChar char="–"/>
            </a:pPr>
            <a:r>
              <a:rPr lang="en-US" sz="2400" b="0" i="0" u="none" strike="noStrike" cap="none">
                <a:solidFill>
                  <a:srgbClr val="222222"/>
                </a:solidFill>
                <a:latin typeface="Arial"/>
                <a:ea typeface="Arial"/>
                <a:cs typeface="Arial"/>
                <a:sym typeface="Arial"/>
              </a:rPr>
              <a:t>Be authentic</a:t>
            </a:r>
            <a:endParaRPr/>
          </a:p>
          <a:p>
            <a:pPr marL="342900" marR="0" lvl="0" indent="-190500" algn="l" rtl="0">
              <a:lnSpc>
                <a:spcPct val="100000"/>
              </a:lnSpc>
              <a:spcBef>
                <a:spcPts val="480"/>
              </a:spcBef>
              <a:spcAft>
                <a:spcPts val="0"/>
              </a:spcAft>
              <a:buClr>
                <a:srgbClr val="222222"/>
              </a:buClr>
              <a:buSzPts val="2400"/>
              <a:buFont typeface="Arial"/>
              <a:buNone/>
            </a:pPr>
            <a:endParaRPr sz="2400" b="0" i="0" u="none" strike="noStrike" cap="none">
              <a:solidFill>
                <a:srgbClr val="222222"/>
              </a:solidFill>
              <a:latin typeface="Arial"/>
              <a:ea typeface="Arial"/>
              <a:cs typeface="Arial"/>
              <a:sym typeface="Arial"/>
            </a:endParaRPr>
          </a:p>
        </p:txBody>
      </p:sp>
      <p:sp>
        <p:nvSpPr>
          <p:cNvPr id="485" name="Google Shape;485;p64"/>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86" name="Google Shape;486;p64"/>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41</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Shape 490"/>
        <p:cNvGrpSpPr/>
        <p:nvPr/>
      </p:nvGrpSpPr>
      <p:grpSpPr>
        <a:xfrm>
          <a:off x="0" y="0"/>
          <a:ext cx="0" cy="0"/>
          <a:chOff x="0" y="0"/>
          <a:chExt cx="0" cy="0"/>
        </a:xfrm>
      </p:grpSpPr>
      <p:sp>
        <p:nvSpPr>
          <p:cNvPr id="491" name="Google Shape;491;p65"/>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492" name="Google Shape;492;p65"/>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493" name="Google Shape;493;p65"/>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42</a:t>
            </a:fld>
            <a:endParaRPr sz="1400" b="0" i="0" u="none" strike="noStrike" cap="none">
              <a:solidFill>
                <a:srgbClr val="000000"/>
              </a:solidFill>
              <a:latin typeface="Arial"/>
              <a:ea typeface="Arial"/>
              <a:cs typeface="Arial"/>
              <a:sym typeface="Arial"/>
            </a:endParaRPr>
          </a:p>
        </p:txBody>
      </p:sp>
      <p:sp>
        <p:nvSpPr>
          <p:cNvPr id="494" name="Google Shape;494;p65"/>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Mark Jen, an associate product manager for Google, began a blog chronicling his experiences at Google after his first day on the job. He thought his entries might be of interest to his family and friends. His entries candidly discussed his first day on the job, a global sales meeting, and Google’s compensation package. His comments also included information about Google’s future products and economic performance. Within a couple of days, Mark’s audience had grown into the tens of thousands. </a:t>
            </a:r>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Shape 498"/>
        <p:cNvGrpSpPr/>
        <p:nvPr/>
      </p:nvGrpSpPr>
      <p:grpSpPr>
        <a:xfrm>
          <a:off x="0" y="0"/>
          <a:ext cx="0" cy="0"/>
          <a:chOff x="0" y="0"/>
          <a:chExt cx="0" cy="0"/>
        </a:xfrm>
      </p:grpSpPr>
      <p:sp>
        <p:nvSpPr>
          <p:cNvPr id="499" name="Google Shape;499;p66"/>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Corporate Blogging</a:t>
            </a:r>
            <a:endParaRPr/>
          </a:p>
        </p:txBody>
      </p:sp>
      <p:sp>
        <p:nvSpPr>
          <p:cNvPr id="500" name="Google Shape;500;p66"/>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1" name="Google Shape;501;p66"/>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43</a:t>
            </a:fld>
            <a:endParaRPr sz="1400" b="0" i="0" u="none" strike="noStrike" cap="none">
              <a:solidFill>
                <a:srgbClr val="000000"/>
              </a:solidFill>
              <a:latin typeface="Arial"/>
              <a:ea typeface="Arial"/>
              <a:cs typeface="Arial"/>
              <a:sym typeface="Arial"/>
            </a:endParaRPr>
          </a:p>
        </p:txBody>
      </p:sp>
      <p:sp>
        <p:nvSpPr>
          <p:cNvPr id="502" name="Google Shape;502;p66"/>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The following week, Mark’s blog was offline for a couple days. In his next posting, Mark revealed that he had been asked to take down sensitive information about the company. Then the entries stopped altogether, and rumors were rampant as the number of visitors to his blog approached 100,000 per day. A few weeks later, Mark finally checked back in to let his readers know that he had been fired. Within the blogosphere, Mark had become a cause célèbre, and Google’s reputation suffered. The incident sent a shock wave through the IT industry, forcing companies to evaluate and establish their own blogging policies.</a:t>
            </a:r>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Shape 507"/>
        <p:cNvGrpSpPr/>
        <p:nvPr/>
      </p:nvGrpSpPr>
      <p:grpSpPr>
        <a:xfrm>
          <a:off x="0" y="0"/>
          <a:ext cx="0" cy="0"/>
          <a:chOff x="0" y="0"/>
          <a:chExt cx="0" cy="0"/>
        </a:xfrm>
      </p:grpSpPr>
      <p:sp>
        <p:nvSpPr>
          <p:cNvPr id="508" name="Google Shape;508;p67"/>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09" name="Google Shape;509;p67"/>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44</a:t>
            </a:fld>
            <a:endParaRPr sz="1400" b="0" i="0" u="none" strike="noStrike" cap="none">
              <a:solidFill>
                <a:srgbClr val="000000"/>
              </a:solidFill>
              <a:latin typeface="Arial"/>
              <a:ea typeface="Arial"/>
              <a:cs typeface="Arial"/>
              <a:sym typeface="Arial"/>
            </a:endParaRPr>
          </a:p>
        </p:txBody>
      </p:sp>
      <p:pic>
        <p:nvPicPr>
          <p:cNvPr id="510" name="Google Shape;510;p67"/>
          <p:cNvPicPr preferRelativeResize="0"/>
          <p:nvPr/>
        </p:nvPicPr>
        <p:blipFill rotWithShape="1">
          <a:blip r:embed="rId3">
            <a:alphaModFix/>
          </a:blip>
          <a:srcRect/>
          <a:stretch/>
        </p:blipFill>
        <p:spPr>
          <a:xfrm>
            <a:off x="1263650" y="381000"/>
            <a:ext cx="6508750" cy="5702300"/>
          </a:xfrm>
          <a:prstGeom prst="rect">
            <a:avLst/>
          </a:prstGeom>
          <a:noFill/>
          <a:ln>
            <a:noFill/>
          </a:ln>
        </p:spPr>
      </p:pic>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Shape 515"/>
        <p:cNvGrpSpPr/>
        <p:nvPr/>
      </p:nvGrpSpPr>
      <p:grpSpPr>
        <a:xfrm>
          <a:off x="0" y="0"/>
          <a:ext cx="0" cy="0"/>
          <a:chOff x="0" y="0"/>
          <a:chExt cx="0" cy="0"/>
        </a:xfrm>
      </p:grpSpPr>
      <p:sp>
        <p:nvSpPr>
          <p:cNvPr id="516" name="Google Shape;516;p6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517" name="Google Shape;517;p6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45</a:t>
            </a:fld>
            <a:endParaRPr sz="1400" b="0" i="0" u="none" strike="noStrike" cap="none">
              <a:solidFill>
                <a:srgbClr val="000000"/>
              </a:solidFill>
              <a:latin typeface="Arial"/>
              <a:ea typeface="Arial"/>
              <a:cs typeface="Arial"/>
              <a:sym typeface="Arial"/>
            </a:endParaRPr>
          </a:p>
        </p:txBody>
      </p:sp>
      <p:sp>
        <p:nvSpPr>
          <p:cNvPr id="518" name="Google Shape;518;p6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Summary</a:t>
            </a:r>
            <a:endParaRPr/>
          </a:p>
        </p:txBody>
      </p:sp>
      <p:sp>
        <p:nvSpPr>
          <p:cNvPr id="519" name="Google Shape;519;p68"/>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First Amendment protects the right to: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Freedom of religion and expression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Does not protect obscene speech, defamation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Key issues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Controlling access to Internet information, especially for children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Anonymous communication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Spread of defamation and hate speech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Access to 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CAN-SPAM Act limitations on email messages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7"/>
        <p:cNvGrpSpPr/>
        <p:nvPr/>
      </p:nvGrpSpPr>
      <p:grpSpPr>
        <a:xfrm>
          <a:off x="0" y="0"/>
          <a:ext cx="0" cy="0"/>
          <a:chOff x="0" y="0"/>
          <a:chExt cx="0" cy="0"/>
        </a:xfrm>
      </p:grpSpPr>
      <p:sp>
        <p:nvSpPr>
          <p:cNvPr id="168" name="Google Shape;168;p28"/>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First Amendment Rights (cont’d.)</a:t>
            </a:r>
            <a:endParaRPr/>
          </a:p>
        </p:txBody>
      </p:sp>
      <p:sp>
        <p:nvSpPr>
          <p:cNvPr id="169" name="Google Shape;169;p28"/>
          <p:cNvSpPr txBox="1">
            <a:spLocks noGrp="1"/>
          </p:cNvSpPr>
          <p:nvPr>
            <p:ph type="body" idx="1"/>
          </p:nvPr>
        </p:nvSpPr>
        <p:spPr>
          <a:xfrm>
            <a:off x="533400" y="12192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Not protected by the First Amendment</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Perjury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Fraud</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Defamation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Obscene speech</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Incitement of panic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Incitement to crime</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“Fighting words”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Sedition</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Obscene speech and Defamation relevant to IT</a:t>
            </a:r>
            <a:endParaRPr/>
          </a:p>
        </p:txBody>
      </p:sp>
      <p:sp>
        <p:nvSpPr>
          <p:cNvPr id="170" name="Google Shape;170;p28"/>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71" name="Google Shape;171;p28"/>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5</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76"/>
        <p:cNvGrpSpPr/>
        <p:nvPr/>
      </p:nvGrpSpPr>
      <p:grpSpPr>
        <a:xfrm>
          <a:off x="0" y="0"/>
          <a:ext cx="0" cy="0"/>
          <a:chOff x="0" y="0"/>
          <a:chExt cx="0" cy="0"/>
        </a:xfrm>
      </p:grpSpPr>
      <p:sp>
        <p:nvSpPr>
          <p:cNvPr id="177" name="Google Shape;177;p29"/>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chemeClr val="dk1"/>
              </a:buClr>
              <a:buSzPts val="3600"/>
              <a:buFont typeface="Arial"/>
              <a:buNone/>
            </a:pPr>
            <a:r>
              <a:rPr lang="en-US" sz="3600" b="0" i="0" u="none">
                <a:solidFill>
                  <a:schemeClr val="dk1"/>
                </a:solidFill>
                <a:latin typeface="Arial"/>
                <a:ea typeface="Arial"/>
                <a:cs typeface="Arial"/>
                <a:sym typeface="Arial"/>
              </a:rPr>
              <a:t>Obscene Speech</a:t>
            </a:r>
            <a:endParaRPr/>
          </a:p>
        </p:txBody>
      </p:sp>
      <p:sp>
        <p:nvSpPr>
          <p:cNvPr id="178" name="Google Shape;178;p29"/>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Based on </a:t>
            </a:r>
            <a:r>
              <a:rPr lang="en-US" sz="2600" b="0" i="1" u="none">
                <a:solidFill>
                  <a:srgbClr val="222222"/>
                </a:solidFill>
                <a:latin typeface="Arial"/>
                <a:ea typeface="Arial"/>
                <a:cs typeface="Arial"/>
                <a:sym typeface="Arial"/>
              </a:rPr>
              <a:t>Miller v. California</a:t>
            </a:r>
            <a:r>
              <a:rPr lang="en-US" sz="2600" b="0" i="0" u="none">
                <a:solidFill>
                  <a:srgbClr val="222222"/>
                </a:solidFill>
                <a:latin typeface="Arial"/>
                <a:ea typeface="Arial"/>
                <a:cs typeface="Arial"/>
                <a:sym typeface="Arial"/>
              </a:rPr>
              <a:t>, speech is considered obscene when:</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Lacks serious literary, artistic, political, or scientific value</a:t>
            </a:r>
            <a:endParaRPr/>
          </a:p>
          <a:p>
            <a:pPr marL="342900" lvl="0" indent="-190500" algn="l" rtl="0">
              <a:lnSpc>
                <a:spcPct val="100000"/>
              </a:lnSpc>
              <a:spcBef>
                <a:spcPts val="480"/>
              </a:spcBef>
              <a:spcAft>
                <a:spcPts val="0"/>
              </a:spcAft>
              <a:buClr>
                <a:srgbClr val="222222"/>
              </a:buClr>
              <a:buSzPts val="2400"/>
              <a:buFont typeface="Arial"/>
              <a:buNone/>
            </a:pPr>
            <a:endParaRPr sz="2400" b="0" i="0" u="none">
              <a:solidFill>
                <a:srgbClr val="222222"/>
              </a:solidFill>
              <a:latin typeface="Arial"/>
              <a:ea typeface="Arial"/>
              <a:cs typeface="Arial"/>
              <a:sym typeface="Arial"/>
            </a:endParaRPr>
          </a:p>
        </p:txBody>
      </p:sp>
      <p:sp>
        <p:nvSpPr>
          <p:cNvPr id="179" name="Google Shape;179;p29"/>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0" name="Google Shape;180;p29"/>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6</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85"/>
        <p:cNvGrpSpPr/>
        <p:nvPr/>
      </p:nvGrpSpPr>
      <p:grpSpPr>
        <a:xfrm>
          <a:off x="0" y="0"/>
          <a:ext cx="0" cy="0"/>
          <a:chOff x="0" y="0"/>
          <a:chExt cx="0" cy="0"/>
        </a:xfrm>
      </p:grpSpPr>
      <p:sp>
        <p:nvSpPr>
          <p:cNvPr id="186" name="Google Shape;186;p30"/>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Defamation</a:t>
            </a:r>
            <a:endParaRPr/>
          </a:p>
        </p:txBody>
      </p:sp>
      <p:sp>
        <p:nvSpPr>
          <p:cNvPr id="187" name="Google Shape;187;p30"/>
          <p:cNvSpPr txBox="1">
            <a:spLocks noGrp="1"/>
          </p:cNvSpPr>
          <p:nvPr>
            <p:ph type="body" idx="1"/>
          </p:nvPr>
        </p:nvSpPr>
        <p:spPr>
          <a:xfrm>
            <a:off x="533400" y="1295400"/>
            <a:ext cx="8077200" cy="51054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Oral or written statement of alleged fact that is:</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False </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Harms another person</a:t>
            </a:r>
            <a:endParaRPr/>
          </a:p>
          <a:p>
            <a:pPr marL="1143000" lvl="2" indent="-228600" algn="l" rtl="0">
              <a:lnSpc>
                <a:spcPct val="100000"/>
              </a:lnSpc>
              <a:spcBef>
                <a:spcPts val="440"/>
              </a:spcBef>
              <a:spcAft>
                <a:spcPts val="0"/>
              </a:spcAft>
              <a:buClr>
                <a:srgbClr val="222222"/>
              </a:buClr>
              <a:buSzPts val="2200"/>
              <a:buFont typeface="Arial"/>
              <a:buChar char="•"/>
            </a:pPr>
            <a:r>
              <a:rPr lang="en-US" sz="2200" b="0" i="0" u="none">
                <a:solidFill>
                  <a:srgbClr val="222222"/>
                </a:solidFill>
                <a:latin typeface="Arial"/>
                <a:ea typeface="Arial"/>
                <a:cs typeface="Arial"/>
                <a:sym typeface="Arial"/>
              </a:rPr>
              <a:t>Harm is often of a financial nature</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Slander</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Oral defamatory statement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Libel</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Written defamatory statement</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Care in online communication to avoid charges of defamation</a:t>
            </a:r>
            <a:endParaRPr/>
          </a:p>
          <a:p>
            <a:pPr marL="342900" lvl="0" indent="-34290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Organizations prepared to take actions against libelous attacks</a:t>
            </a:r>
            <a:endParaRPr/>
          </a:p>
        </p:txBody>
      </p:sp>
      <p:sp>
        <p:nvSpPr>
          <p:cNvPr id="188" name="Google Shape;188;p30"/>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89" name="Google Shape;189;p30"/>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7</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94"/>
        <p:cNvGrpSpPr/>
        <p:nvPr/>
      </p:nvGrpSpPr>
      <p:grpSpPr>
        <a:xfrm>
          <a:off x="0" y="0"/>
          <a:ext cx="0" cy="0"/>
          <a:chOff x="0" y="0"/>
          <a:chExt cx="0" cy="0"/>
        </a:xfrm>
      </p:grpSpPr>
      <p:sp>
        <p:nvSpPr>
          <p:cNvPr id="195" name="Google Shape;195;p31"/>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Freedom of Expression: Key Issues</a:t>
            </a:r>
            <a:endParaRPr/>
          </a:p>
        </p:txBody>
      </p:sp>
      <p:sp>
        <p:nvSpPr>
          <p:cNvPr id="196" name="Google Shape;196;p31"/>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Controlling access to information on the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Anonymity on the Internet </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Defamation and hate speech</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Corporate blogging</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Pornography</a:t>
            </a:r>
            <a:endParaRPr/>
          </a:p>
          <a:p>
            <a:pPr marL="342900" lvl="0" indent="-177800" algn="l" rtl="0">
              <a:lnSpc>
                <a:spcPct val="100000"/>
              </a:lnSpc>
              <a:spcBef>
                <a:spcPts val="520"/>
              </a:spcBef>
              <a:spcAft>
                <a:spcPts val="0"/>
              </a:spcAft>
              <a:buClr>
                <a:srgbClr val="222222"/>
              </a:buClr>
              <a:buSzPts val="2600"/>
              <a:buFont typeface="Arial"/>
              <a:buNone/>
            </a:pPr>
            <a:endParaRPr sz="2600" b="0" i="0" u="none">
              <a:solidFill>
                <a:srgbClr val="222222"/>
              </a:solidFill>
              <a:latin typeface="Arial"/>
              <a:ea typeface="Arial"/>
              <a:cs typeface="Arial"/>
              <a:sym typeface="Arial"/>
            </a:endParaRPr>
          </a:p>
        </p:txBody>
      </p:sp>
      <p:sp>
        <p:nvSpPr>
          <p:cNvPr id="197" name="Google Shape;197;p31"/>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198" name="Google Shape;198;p31"/>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8</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3"/>
        <p:cNvGrpSpPr/>
        <p:nvPr/>
      </p:nvGrpSpPr>
      <p:grpSpPr>
        <a:xfrm>
          <a:off x="0" y="0"/>
          <a:ext cx="0" cy="0"/>
          <a:chOff x="0" y="0"/>
          <a:chExt cx="0" cy="0"/>
        </a:xfrm>
      </p:grpSpPr>
      <p:sp>
        <p:nvSpPr>
          <p:cNvPr id="204" name="Google Shape;204;p32"/>
          <p:cNvSpPr txBox="1">
            <a:spLocks noGrp="1"/>
          </p:cNvSpPr>
          <p:nvPr>
            <p:ph type="title"/>
          </p:nvPr>
        </p:nvSpPr>
        <p:spPr>
          <a:xfrm>
            <a:off x="533400" y="381000"/>
            <a:ext cx="8077200" cy="1143000"/>
          </a:xfrm>
          <a:prstGeom prst="rect">
            <a:avLst/>
          </a:prstGeom>
          <a:noFill/>
          <a:ln>
            <a:noFill/>
          </a:ln>
        </p:spPr>
        <p:txBody>
          <a:bodyPr spcFirstLastPara="1" wrap="square" lIns="91425" tIns="45700" rIns="91425" bIns="45700" anchor="ctr" anchorCtr="0">
            <a:noAutofit/>
          </a:bodyPr>
          <a:lstStyle/>
          <a:p>
            <a:pPr marL="0" lvl="0" indent="0" algn="ctr" rtl="0">
              <a:lnSpc>
                <a:spcPct val="100000"/>
              </a:lnSpc>
              <a:spcBef>
                <a:spcPts val="0"/>
              </a:spcBef>
              <a:spcAft>
                <a:spcPts val="0"/>
              </a:spcAft>
              <a:buClr>
                <a:srgbClr val="222222"/>
              </a:buClr>
              <a:buSzPts val="3600"/>
              <a:buFont typeface="Arial"/>
              <a:buNone/>
            </a:pPr>
            <a:r>
              <a:rPr lang="en-US" sz="3600" b="0" i="0" u="none">
                <a:solidFill>
                  <a:srgbClr val="222222"/>
                </a:solidFill>
                <a:latin typeface="Arial"/>
                <a:ea typeface="Arial"/>
                <a:cs typeface="Arial"/>
                <a:sym typeface="Arial"/>
              </a:rPr>
              <a:t>Controlling Access to Information on the Internet</a:t>
            </a:r>
            <a:endParaRPr/>
          </a:p>
        </p:txBody>
      </p:sp>
      <p:sp>
        <p:nvSpPr>
          <p:cNvPr id="205" name="Google Shape;205;p32"/>
          <p:cNvSpPr txBox="1">
            <a:spLocks noGrp="1"/>
          </p:cNvSpPr>
          <p:nvPr>
            <p:ph type="body" idx="1"/>
          </p:nvPr>
        </p:nvSpPr>
        <p:spPr>
          <a:xfrm>
            <a:off x="533400" y="1676400"/>
            <a:ext cx="8077200" cy="4572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Freedom of speech on the Internet is complicated by ease by which children can access Internet</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Laws and software to block questionable material</a:t>
            </a:r>
            <a:endParaRPr/>
          </a:p>
          <a:p>
            <a:pPr marL="342900" lvl="0" indent="-342900" algn="l" rtl="0">
              <a:lnSpc>
                <a:spcPct val="100000"/>
              </a:lnSpc>
              <a:spcBef>
                <a:spcPts val="520"/>
              </a:spcBef>
              <a:spcAft>
                <a:spcPts val="0"/>
              </a:spcAft>
              <a:buClr>
                <a:srgbClr val="222222"/>
              </a:buClr>
              <a:buSzPts val="2600"/>
              <a:buFont typeface="Arial"/>
              <a:buChar char="•"/>
            </a:pPr>
            <a:r>
              <a:rPr lang="en-US" sz="2600" b="0" i="0" u="none">
                <a:solidFill>
                  <a:srgbClr val="222222"/>
                </a:solidFill>
                <a:latin typeface="Arial"/>
                <a:ea typeface="Arial"/>
                <a:cs typeface="Arial"/>
                <a:sym typeface="Arial"/>
              </a:rPr>
              <a:t>Communications Decency Act (CDA 1996)</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Aimed at protecting children from pornography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Broad language and vague definition of indecency</a:t>
            </a:r>
            <a:endParaRPr/>
          </a:p>
          <a:p>
            <a:pPr marL="742950" lvl="1" indent="-285750" algn="l" rtl="0">
              <a:lnSpc>
                <a:spcPct val="100000"/>
              </a:lnSpc>
              <a:spcBef>
                <a:spcPts val="480"/>
              </a:spcBef>
              <a:spcAft>
                <a:spcPts val="0"/>
              </a:spcAft>
              <a:buClr>
                <a:srgbClr val="222222"/>
              </a:buClr>
              <a:buSzPts val="2400"/>
              <a:buFont typeface="Arial"/>
              <a:buChar char="–"/>
            </a:pPr>
            <a:r>
              <a:rPr lang="en-US" sz="2400" b="0" i="0" u="none">
                <a:solidFill>
                  <a:srgbClr val="222222"/>
                </a:solidFill>
                <a:latin typeface="Arial"/>
                <a:ea typeface="Arial"/>
                <a:cs typeface="Arial"/>
                <a:sym typeface="Arial"/>
              </a:rPr>
              <a:t>Found unconstitutional in 1997</a:t>
            </a:r>
            <a:endParaRPr/>
          </a:p>
        </p:txBody>
      </p:sp>
      <p:sp>
        <p:nvSpPr>
          <p:cNvPr id="206" name="Google Shape;206;p32"/>
          <p:cNvSpPr txBox="1"/>
          <p:nvPr/>
        </p:nvSpPr>
        <p:spPr>
          <a:xfrm>
            <a:off x="533400" y="6324600"/>
            <a:ext cx="8077200" cy="381000"/>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222222"/>
              </a:buClr>
              <a:buSzPts val="1400"/>
              <a:buFont typeface="Arial"/>
              <a:buNone/>
            </a:pPr>
            <a:r>
              <a:rPr lang="en-US" sz="1400" b="0" i="0" u="none" strike="noStrike" cap="none">
                <a:solidFill>
                  <a:srgbClr val="222222"/>
                </a:solidFill>
                <a:latin typeface="Arial"/>
                <a:ea typeface="Arial"/>
                <a:cs typeface="Arial"/>
                <a:sym typeface="Arial"/>
              </a:rPr>
              <a:t>Ethics in Information Technology, Fourth Edition</a:t>
            </a:r>
            <a:endParaRPr sz="1400" b="0" i="0" u="none" strike="noStrike" cap="none">
              <a:solidFill>
                <a:srgbClr val="000000"/>
              </a:solidFill>
              <a:latin typeface="Arial"/>
              <a:ea typeface="Arial"/>
              <a:cs typeface="Arial"/>
              <a:sym typeface="Arial"/>
            </a:endParaRPr>
          </a:p>
        </p:txBody>
      </p:sp>
      <p:sp>
        <p:nvSpPr>
          <p:cNvPr id="207" name="Google Shape;207;p32"/>
          <p:cNvSpPr txBox="1"/>
          <p:nvPr/>
        </p:nvSpPr>
        <p:spPr>
          <a:xfrm>
            <a:off x="7924800" y="6324600"/>
            <a:ext cx="685800" cy="381000"/>
          </a:xfrm>
          <a:prstGeom prst="rect">
            <a:avLst/>
          </a:prstGeom>
          <a:noFill/>
          <a:ln>
            <a:noFill/>
          </a:ln>
        </p:spPr>
        <p:txBody>
          <a:bodyPr spcFirstLastPara="1" wrap="square" lIns="91425" tIns="45700" rIns="91425" bIns="45700" anchor="t" anchorCtr="0">
            <a:noAutofit/>
          </a:bodyPr>
          <a:lstStyle/>
          <a:p>
            <a:pPr marL="0" marR="0" lvl="0" indent="0" algn="r" rtl="0">
              <a:lnSpc>
                <a:spcPct val="100000"/>
              </a:lnSpc>
              <a:spcBef>
                <a:spcPts val="0"/>
              </a:spcBef>
              <a:spcAft>
                <a:spcPts val="0"/>
              </a:spcAft>
              <a:buClr>
                <a:srgbClr val="222222"/>
              </a:buClr>
              <a:buSzPts val="1400"/>
              <a:buFont typeface="Arial"/>
              <a:buNone/>
            </a:pPr>
            <a:fld id="{00000000-1234-1234-1234-123412341234}" type="slidenum">
              <a:rPr lang="en-US" sz="1400" b="0" i="0" u="none" strike="noStrike" cap="none">
                <a:solidFill>
                  <a:srgbClr val="222222"/>
                </a:solidFill>
                <a:latin typeface="Arial"/>
                <a:ea typeface="Arial"/>
                <a:cs typeface="Arial"/>
                <a:sym typeface="Arial"/>
              </a:rPr>
              <a:t>9</a:t>
            </a:fld>
            <a:endParaRPr sz="1400" b="0" i="0" u="none" strike="noStrike" cap="none">
              <a:solidFill>
                <a:srgbClr val="000000"/>
              </a:solidFill>
              <a:latin typeface="Arial"/>
              <a:ea typeface="Arial"/>
              <a:cs typeface="Arial"/>
              <a:sym typeface="Arial"/>
            </a:endParaRPr>
          </a:p>
        </p:txBody>
      </p:sp>
    </p:spTree>
  </p:cSld>
  <p:clrMapOvr>
    <a:masterClrMapping/>
  </p:clrMapOvr>
</p:sld>
</file>

<file path=ppt/theme/theme1.xml><?xml version="1.0" encoding="utf-8"?>
<a:theme xmlns:a="http://schemas.openxmlformats.org/drawingml/2006/main" name="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0.xml><?xml version="1.0" encoding="utf-8"?>
<a:theme xmlns:a="http://schemas.openxmlformats.org/drawingml/2006/main" name="9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1.xml><?xml version="1.0" encoding="utf-8"?>
<a:theme xmlns:a="http://schemas.openxmlformats.org/drawingml/2006/main" name="10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2.xml><?xml version="1.0" encoding="utf-8"?>
<a:theme xmlns:a="http://schemas.openxmlformats.org/drawingml/2006/main" name="11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1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2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4.xml><?xml version="1.0" encoding="utf-8"?>
<a:theme xmlns:a="http://schemas.openxmlformats.org/drawingml/2006/main" name="3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5.xml><?xml version="1.0" encoding="utf-8"?>
<a:theme xmlns:a="http://schemas.openxmlformats.org/drawingml/2006/main" name="4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6.xml><?xml version="1.0" encoding="utf-8"?>
<a:theme xmlns:a="http://schemas.openxmlformats.org/drawingml/2006/main" name="5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7.xml><?xml version="1.0" encoding="utf-8"?>
<a:theme xmlns:a="http://schemas.openxmlformats.org/drawingml/2006/main" name="6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8.xml><?xml version="1.0" encoding="utf-8"?>
<a:theme xmlns:a="http://schemas.openxmlformats.org/drawingml/2006/main" name="7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9.xml><?xml version="1.0" encoding="utf-8"?>
<a:theme xmlns:a="http://schemas.openxmlformats.org/drawingml/2006/main" name="8_Default Design">
  <a:themeElements>
    <a:clrScheme name="Default Design 8">
      <a:dk1>
        <a:srgbClr val="000000"/>
      </a:dk1>
      <a:lt1>
        <a:srgbClr val="FFFFFF"/>
      </a:lt1>
      <a:dk2>
        <a:srgbClr val="000000"/>
      </a:dk2>
      <a:lt2>
        <a:srgbClr val="808080"/>
      </a:lt2>
      <a:accent1>
        <a:srgbClr val="FFFFFF"/>
      </a:accent1>
      <a:accent2>
        <a:srgbClr val="3333CC"/>
      </a:accent2>
      <a:accent3>
        <a:srgbClr val="FFFFFF"/>
      </a:accent3>
      <a:accent4>
        <a:srgbClr val="000000"/>
      </a:accent4>
      <a:accent5>
        <a:srgbClr val="FFFFFF"/>
      </a:accent5>
      <a:accent6>
        <a:srgbClr val="2D2DB9"/>
      </a:accent6>
      <a:hlink>
        <a:srgbClr val="FFFFFF"/>
      </a:hlink>
      <a:folHlink>
        <a:srgbClr val="B2B2B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2964</Words>
  <Application>Microsoft Office PowerPoint</Application>
  <PresentationFormat>On-screen Show (4:3)</PresentationFormat>
  <Paragraphs>384</Paragraphs>
  <Slides>45</Slides>
  <Notes>45</Notes>
  <HiddenSlides>0</HiddenSlides>
  <MMClips>0</MMClips>
  <ScaleCrop>false</ScaleCrop>
  <HeadingPairs>
    <vt:vector size="6" baseType="variant">
      <vt:variant>
        <vt:lpstr>Fonts Used</vt:lpstr>
      </vt:variant>
      <vt:variant>
        <vt:i4>2</vt:i4>
      </vt:variant>
      <vt:variant>
        <vt:lpstr>Theme</vt:lpstr>
      </vt:variant>
      <vt:variant>
        <vt:i4>12</vt:i4>
      </vt:variant>
      <vt:variant>
        <vt:lpstr>Slide Titles</vt:lpstr>
      </vt:variant>
      <vt:variant>
        <vt:i4>45</vt:i4>
      </vt:variant>
    </vt:vector>
  </HeadingPairs>
  <TitlesOfParts>
    <vt:vector size="59" baseType="lpstr">
      <vt:lpstr>Arial</vt:lpstr>
      <vt:lpstr>Times New Roman</vt:lpstr>
      <vt:lpstr>1_Default Design</vt:lpstr>
      <vt:lpstr>2_Default Design</vt:lpstr>
      <vt:lpstr>Default Design</vt:lpstr>
      <vt:lpstr>3_Default Design</vt:lpstr>
      <vt:lpstr>4_Default Design</vt:lpstr>
      <vt:lpstr>5_Default Design</vt:lpstr>
      <vt:lpstr>6_Default Design</vt:lpstr>
      <vt:lpstr>7_Default Design</vt:lpstr>
      <vt:lpstr>8_Default Design</vt:lpstr>
      <vt:lpstr>9_Default Design</vt:lpstr>
      <vt:lpstr>10_Default Design</vt:lpstr>
      <vt:lpstr>11_Default Design</vt:lpstr>
      <vt:lpstr>Ethics in Information Technology </vt:lpstr>
      <vt:lpstr>Objectives</vt:lpstr>
      <vt:lpstr>Freedom of Expression and Internet</vt:lpstr>
      <vt:lpstr>First Amendment Rights</vt:lpstr>
      <vt:lpstr>First Amendment Rights (cont’d.)</vt:lpstr>
      <vt:lpstr>Obscene Speech</vt:lpstr>
      <vt:lpstr>Defamation</vt:lpstr>
      <vt:lpstr>Freedom of Expression: Key Issues</vt:lpstr>
      <vt:lpstr>Controlling Access to Information on the Internet</vt:lpstr>
      <vt:lpstr>Controlling Access to Information on the Internet (cont’d.)</vt:lpstr>
      <vt:lpstr>PowerPoint Presentation</vt:lpstr>
      <vt:lpstr>Controlling Access to Information on the Internet (cont’d.)</vt:lpstr>
      <vt:lpstr>Controlling Access to Information on the Internet (cont’d.)</vt:lpstr>
      <vt:lpstr>Controlling Access to Information on the Internet (cont’d.)</vt:lpstr>
      <vt:lpstr>Controlling Access to Information on the Internet (cont’d.)</vt:lpstr>
      <vt:lpstr>Children’s Internet Protection Act (CIPA)</vt:lpstr>
      <vt:lpstr>Children’s Internet Protection Act (CIPA)</vt:lpstr>
      <vt:lpstr>Children’s Internet Protection Act (CIPA) (cont’d.)</vt:lpstr>
      <vt:lpstr>Children’s Internet Protection Act (CIPA) (cont’d.)</vt:lpstr>
      <vt:lpstr>Anonymity on the Internet</vt:lpstr>
      <vt:lpstr>Anonymity on the Internet</vt:lpstr>
      <vt:lpstr>Anonymity on the Internet</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Anonymity on the Internet (cont’d.)</vt:lpstr>
      <vt:lpstr>Defamation and Hate Speech</vt:lpstr>
      <vt:lpstr>Defamation and Hate Speech (cont’d.)</vt:lpstr>
      <vt:lpstr>Defamation and Hate Speech (cont’d.)</vt:lpstr>
      <vt:lpstr>Defamation and Hate Speech (cont’d.)</vt:lpstr>
      <vt:lpstr>Defamation and Hate Speech (cont’d.)</vt:lpstr>
      <vt:lpstr>Defamation and Hate Speech (cont’d.)</vt:lpstr>
      <vt:lpstr>Defamation and Hate Speech (cont’d.)</vt:lpstr>
      <vt:lpstr>Corporate Blogging</vt:lpstr>
      <vt:lpstr>Corporate Blogging</vt:lpstr>
      <vt:lpstr>Corporate Blogging</vt:lpstr>
      <vt:lpstr>Corporate Blogging</vt:lpstr>
      <vt:lpstr>PowerPoint Presentation</vt:lpstr>
      <vt:lpstr>Summary</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M_ADEEL</cp:lastModifiedBy>
  <cp:revision>1</cp:revision>
  <dcterms:modified xsi:type="dcterms:W3CDTF">2024-11-06T08:03:01Z</dcterms:modified>
</cp:coreProperties>
</file>