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74" r:id="rId4"/>
    <p:sldId id="260" r:id="rId5"/>
    <p:sldId id="261" r:id="rId6"/>
    <p:sldId id="262" r:id="rId7"/>
    <p:sldId id="263" r:id="rId8"/>
    <p:sldId id="264" r:id="rId9"/>
    <p:sldId id="265" r:id="rId10"/>
    <p:sldId id="266" r:id="rId11"/>
    <p:sldId id="268" r:id="rId12"/>
    <p:sldId id="267" r:id="rId13"/>
    <p:sldId id="269" r:id="rId14"/>
    <p:sldId id="270" r:id="rId15"/>
    <p:sldId id="271" r:id="rId16"/>
    <p:sldId id="272" r:id="rId17"/>
    <p:sldId id="273" r:id="rId18"/>
    <p:sldId id="277" r:id="rId19"/>
    <p:sldId id="275" r:id="rId20"/>
    <p:sldId id="276" r:id="rId21"/>
    <p:sldId id="278" r:id="rId22"/>
    <p:sldId id="280"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3989CD-7FDA-40A0-8663-7A9CD1BA33FE}" v="235" dt="2022-09-17T03:42:44.9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eed ud din Farooq Qureshi" userId="75df89d0-60ed-4c64-b69e-5ba34b142e2c" providerId="ADAL" clId="{7A3989CD-7FDA-40A0-8663-7A9CD1BA33FE}"/>
    <pc:docChg chg="undo custSel addSld modSld">
      <pc:chgData name="Fareed ud din Farooq Qureshi" userId="75df89d0-60ed-4c64-b69e-5ba34b142e2c" providerId="ADAL" clId="{7A3989CD-7FDA-40A0-8663-7A9CD1BA33FE}" dt="2022-09-17T03:49:41.291" v="841" actId="20577"/>
      <pc:docMkLst>
        <pc:docMk/>
      </pc:docMkLst>
      <pc:sldChg chg="modSp">
        <pc:chgData name="Fareed ud din Farooq Qureshi" userId="75df89d0-60ed-4c64-b69e-5ba34b142e2c" providerId="ADAL" clId="{7A3989CD-7FDA-40A0-8663-7A9CD1BA33FE}" dt="2022-09-15T06:55:10.137" v="0" actId="20577"/>
        <pc:sldMkLst>
          <pc:docMk/>
          <pc:sldMk cId="2619689057" sldId="266"/>
        </pc:sldMkLst>
        <pc:spChg chg="mod">
          <ac:chgData name="Fareed ud din Farooq Qureshi" userId="75df89d0-60ed-4c64-b69e-5ba34b142e2c" providerId="ADAL" clId="{7A3989CD-7FDA-40A0-8663-7A9CD1BA33FE}" dt="2022-09-15T06:55:10.137" v="0" actId="20577"/>
          <ac:spMkLst>
            <pc:docMk/>
            <pc:sldMk cId="2619689057" sldId="266"/>
            <ac:spMk id="11" creationId="{51672547-CDD1-52BC-38AD-BD3449E4D645}"/>
          </ac:spMkLst>
        </pc:spChg>
      </pc:sldChg>
      <pc:sldChg chg="modSp mod modAnim">
        <pc:chgData name="Fareed ud din Farooq Qureshi" userId="75df89d0-60ed-4c64-b69e-5ba34b142e2c" providerId="ADAL" clId="{7A3989CD-7FDA-40A0-8663-7A9CD1BA33FE}" dt="2022-09-16T21:47:03.367" v="216" actId="20577"/>
        <pc:sldMkLst>
          <pc:docMk/>
          <pc:sldMk cId="2401189957" sldId="275"/>
        </pc:sldMkLst>
        <pc:graphicFrameChg chg="mod">
          <ac:chgData name="Fareed ud din Farooq Qureshi" userId="75df89d0-60ed-4c64-b69e-5ba34b142e2c" providerId="ADAL" clId="{7A3989CD-7FDA-40A0-8663-7A9CD1BA33FE}" dt="2022-09-16T21:47:03.367" v="216" actId="20577"/>
          <ac:graphicFrameMkLst>
            <pc:docMk/>
            <pc:sldMk cId="2401189957" sldId="275"/>
            <ac:graphicFrameMk id="16" creationId="{9217D4D3-FCE1-A70F-58F3-15B2E4F2A3BC}"/>
          </ac:graphicFrameMkLst>
        </pc:graphicFrameChg>
        <pc:picChg chg="mod">
          <ac:chgData name="Fareed ud din Farooq Qureshi" userId="75df89d0-60ed-4c64-b69e-5ba34b142e2c" providerId="ADAL" clId="{7A3989CD-7FDA-40A0-8663-7A9CD1BA33FE}" dt="2022-09-16T21:35:06.528" v="172" actId="14100"/>
          <ac:picMkLst>
            <pc:docMk/>
            <pc:sldMk cId="2401189957" sldId="275"/>
            <ac:picMk id="12" creationId="{BDB35C70-5D27-26B6-0227-17C11F9C4733}"/>
          </ac:picMkLst>
        </pc:picChg>
      </pc:sldChg>
      <pc:sldChg chg="addSp delSp modSp new mod">
        <pc:chgData name="Fareed ud din Farooq Qureshi" userId="75df89d0-60ed-4c64-b69e-5ba34b142e2c" providerId="ADAL" clId="{7A3989CD-7FDA-40A0-8663-7A9CD1BA33FE}" dt="2022-09-16T22:11:21.032" v="260" actId="2711"/>
        <pc:sldMkLst>
          <pc:docMk/>
          <pc:sldMk cId="2060810467" sldId="280"/>
        </pc:sldMkLst>
        <pc:spChg chg="mod">
          <ac:chgData name="Fareed ud din Farooq Qureshi" userId="75df89d0-60ed-4c64-b69e-5ba34b142e2c" providerId="ADAL" clId="{7A3989CD-7FDA-40A0-8663-7A9CD1BA33FE}" dt="2022-09-16T22:11:21.032" v="260" actId="2711"/>
          <ac:spMkLst>
            <pc:docMk/>
            <pc:sldMk cId="2060810467" sldId="280"/>
            <ac:spMk id="2" creationId="{50C2CC63-6321-D429-3664-E3170F52D9DB}"/>
          </ac:spMkLst>
        </pc:spChg>
        <pc:spChg chg="del">
          <ac:chgData name="Fareed ud din Farooq Qureshi" userId="75df89d0-60ed-4c64-b69e-5ba34b142e2c" providerId="ADAL" clId="{7A3989CD-7FDA-40A0-8663-7A9CD1BA33FE}" dt="2022-09-16T22:10:55.377" v="254" actId="478"/>
          <ac:spMkLst>
            <pc:docMk/>
            <pc:sldMk cId="2060810467" sldId="280"/>
            <ac:spMk id="3" creationId="{37E784E5-7086-195B-2790-295571F01721}"/>
          </ac:spMkLst>
        </pc:spChg>
        <pc:picChg chg="add">
          <ac:chgData name="Fareed ud din Farooq Qureshi" userId="75df89d0-60ed-4c64-b69e-5ba34b142e2c" providerId="ADAL" clId="{7A3989CD-7FDA-40A0-8663-7A9CD1BA33FE}" dt="2022-09-16T22:03:30.191" v="218" actId="22"/>
          <ac:picMkLst>
            <pc:docMk/>
            <pc:sldMk cId="2060810467" sldId="280"/>
            <ac:picMk id="5" creationId="{0D9BC2F5-B7D5-388B-CFC9-8A5069C64B7E}"/>
          </ac:picMkLst>
        </pc:picChg>
        <pc:picChg chg="add">
          <ac:chgData name="Fareed ud din Farooq Qureshi" userId="75df89d0-60ed-4c64-b69e-5ba34b142e2c" providerId="ADAL" clId="{7A3989CD-7FDA-40A0-8663-7A9CD1BA33FE}" dt="2022-09-16T22:03:30.191" v="218" actId="22"/>
          <ac:picMkLst>
            <pc:docMk/>
            <pc:sldMk cId="2060810467" sldId="280"/>
            <ac:picMk id="7" creationId="{CC7AC9A9-E670-0FEB-F1A3-4FA09046CABA}"/>
          </ac:picMkLst>
        </pc:picChg>
        <pc:picChg chg="add mod modCrop">
          <ac:chgData name="Fareed ud din Farooq Qureshi" userId="75df89d0-60ed-4c64-b69e-5ba34b142e2c" providerId="ADAL" clId="{7A3989CD-7FDA-40A0-8663-7A9CD1BA33FE}" dt="2022-09-16T22:11:08.309" v="259" actId="1440"/>
          <ac:picMkLst>
            <pc:docMk/>
            <pc:sldMk cId="2060810467" sldId="280"/>
            <ac:picMk id="9" creationId="{FFEFFB39-3F86-3826-DF29-00904AAC5CCD}"/>
          </ac:picMkLst>
        </pc:picChg>
      </pc:sldChg>
      <pc:sldChg chg="addSp delSp modSp add mod modAnim">
        <pc:chgData name="Fareed ud din Farooq Qureshi" userId="75df89d0-60ed-4c64-b69e-5ba34b142e2c" providerId="ADAL" clId="{7A3989CD-7FDA-40A0-8663-7A9CD1BA33FE}" dt="2022-09-17T03:49:41.291" v="841" actId="20577"/>
        <pc:sldMkLst>
          <pc:docMk/>
          <pc:sldMk cId="1042825673" sldId="281"/>
        </pc:sldMkLst>
        <pc:spChg chg="mod">
          <ac:chgData name="Fareed ud din Farooq Qureshi" userId="75df89d0-60ed-4c64-b69e-5ba34b142e2c" providerId="ADAL" clId="{7A3989CD-7FDA-40A0-8663-7A9CD1BA33FE}" dt="2022-09-17T03:31:26.665" v="624" actId="1076"/>
          <ac:spMkLst>
            <pc:docMk/>
            <pc:sldMk cId="1042825673" sldId="281"/>
            <ac:spMk id="2" creationId="{50C2CC63-6321-D429-3664-E3170F52D9DB}"/>
          </ac:spMkLst>
        </pc:spChg>
        <pc:spChg chg="del">
          <ac:chgData name="Fareed ud din Farooq Qureshi" userId="75df89d0-60ed-4c64-b69e-5ba34b142e2c" providerId="ADAL" clId="{7A3989CD-7FDA-40A0-8663-7A9CD1BA33FE}" dt="2022-09-16T22:36:16.057" v="303" actId="478"/>
          <ac:spMkLst>
            <pc:docMk/>
            <pc:sldMk cId="1042825673" sldId="281"/>
            <ac:spMk id="3" creationId="{37E784E5-7086-195B-2790-295571F01721}"/>
          </ac:spMkLst>
        </pc:spChg>
        <pc:spChg chg="add del mod">
          <ac:chgData name="Fareed ud din Farooq Qureshi" userId="75df89d0-60ed-4c64-b69e-5ba34b142e2c" providerId="ADAL" clId="{7A3989CD-7FDA-40A0-8663-7A9CD1BA33FE}" dt="2022-09-17T03:30:57.373" v="617" actId="21"/>
          <ac:spMkLst>
            <pc:docMk/>
            <pc:sldMk cId="1042825673" sldId="281"/>
            <ac:spMk id="4" creationId="{7D900D55-8DF4-EE46-8B01-BF106E18AF8F}"/>
          </ac:spMkLst>
        </pc:spChg>
        <pc:spChg chg="add del mod">
          <ac:chgData name="Fareed ud din Farooq Qureshi" userId="75df89d0-60ed-4c64-b69e-5ba34b142e2c" providerId="ADAL" clId="{7A3989CD-7FDA-40A0-8663-7A9CD1BA33FE}" dt="2022-09-17T03:30:57.373" v="617" actId="21"/>
          <ac:spMkLst>
            <pc:docMk/>
            <pc:sldMk cId="1042825673" sldId="281"/>
            <ac:spMk id="8" creationId="{FFB74369-056D-84A1-5E1B-78EA916A4C8F}"/>
          </ac:spMkLst>
        </pc:spChg>
        <pc:spChg chg="add del mod">
          <ac:chgData name="Fareed ud din Farooq Qureshi" userId="75df89d0-60ed-4c64-b69e-5ba34b142e2c" providerId="ADAL" clId="{7A3989CD-7FDA-40A0-8663-7A9CD1BA33FE}" dt="2022-09-17T03:30:57.373" v="617" actId="21"/>
          <ac:spMkLst>
            <pc:docMk/>
            <pc:sldMk cId="1042825673" sldId="281"/>
            <ac:spMk id="10" creationId="{07D0C9A0-3CB2-0DB3-4898-CA25437CE9E9}"/>
          </ac:spMkLst>
        </pc:spChg>
        <pc:spChg chg="add del mod">
          <ac:chgData name="Fareed ud din Farooq Qureshi" userId="75df89d0-60ed-4c64-b69e-5ba34b142e2c" providerId="ADAL" clId="{7A3989CD-7FDA-40A0-8663-7A9CD1BA33FE}" dt="2022-09-17T03:30:57.373" v="617" actId="21"/>
          <ac:spMkLst>
            <pc:docMk/>
            <pc:sldMk cId="1042825673" sldId="281"/>
            <ac:spMk id="12" creationId="{6C1A4D66-1CF3-F555-6299-40682E56F9DD}"/>
          </ac:spMkLst>
        </pc:spChg>
        <pc:spChg chg="add del mod">
          <ac:chgData name="Fareed ud din Farooq Qureshi" userId="75df89d0-60ed-4c64-b69e-5ba34b142e2c" providerId="ADAL" clId="{7A3989CD-7FDA-40A0-8663-7A9CD1BA33FE}" dt="2022-09-17T03:30:57.373" v="617" actId="21"/>
          <ac:spMkLst>
            <pc:docMk/>
            <pc:sldMk cId="1042825673" sldId="281"/>
            <ac:spMk id="14" creationId="{04E177DB-24E0-EAC8-CE69-C9A30023E01C}"/>
          </ac:spMkLst>
        </pc:spChg>
        <pc:spChg chg="add del mod">
          <ac:chgData name="Fareed ud din Farooq Qureshi" userId="75df89d0-60ed-4c64-b69e-5ba34b142e2c" providerId="ADAL" clId="{7A3989CD-7FDA-40A0-8663-7A9CD1BA33FE}" dt="2022-09-17T03:30:57.373" v="617" actId="21"/>
          <ac:spMkLst>
            <pc:docMk/>
            <pc:sldMk cId="1042825673" sldId="281"/>
            <ac:spMk id="16" creationId="{E038AE83-1DA0-D0C7-9849-600EF2BBAE24}"/>
          </ac:spMkLst>
        </pc:spChg>
        <pc:spChg chg="add del mod">
          <ac:chgData name="Fareed ud din Farooq Qureshi" userId="75df89d0-60ed-4c64-b69e-5ba34b142e2c" providerId="ADAL" clId="{7A3989CD-7FDA-40A0-8663-7A9CD1BA33FE}" dt="2022-09-17T03:30:57.373" v="617" actId="21"/>
          <ac:spMkLst>
            <pc:docMk/>
            <pc:sldMk cId="1042825673" sldId="281"/>
            <ac:spMk id="18" creationId="{5803614E-4946-EACD-411E-0352822181C3}"/>
          </ac:spMkLst>
        </pc:spChg>
        <pc:spChg chg="add del mod">
          <ac:chgData name="Fareed ud din Farooq Qureshi" userId="75df89d0-60ed-4c64-b69e-5ba34b142e2c" providerId="ADAL" clId="{7A3989CD-7FDA-40A0-8663-7A9CD1BA33FE}" dt="2022-09-17T03:30:57.373" v="617" actId="21"/>
          <ac:spMkLst>
            <pc:docMk/>
            <pc:sldMk cId="1042825673" sldId="281"/>
            <ac:spMk id="20" creationId="{9DCA8ACD-30BF-5558-5557-2B2AA5513505}"/>
          </ac:spMkLst>
        </pc:spChg>
        <pc:spChg chg="add del mod">
          <ac:chgData name="Fareed ud din Farooq Qureshi" userId="75df89d0-60ed-4c64-b69e-5ba34b142e2c" providerId="ADAL" clId="{7A3989CD-7FDA-40A0-8663-7A9CD1BA33FE}" dt="2022-09-17T03:30:57.373" v="617" actId="21"/>
          <ac:spMkLst>
            <pc:docMk/>
            <pc:sldMk cId="1042825673" sldId="281"/>
            <ac:spMk id="22" creationId="{907293BC-1289-177D-D840-E60B62C54A90}"/>
          </ac:spMkLst>
        </pc:spChg>
        <pc:spChg chg="add del mod">
          <ac:chgData name="Fareed ud din Farooq Qureshi" userId="75df89d0-60ed-4c64-b69e-5ba34b142e2c" providerId="ADAL" clId="{7A3989CD-7FDA-40A0-8663-7A9CD1BA33FE}" dt="2022-09-17T03:30:57.373" v="617" actId="21"/>
          <ac:spMkLst>
            <pc:docMk/>
            <pc:sldMk cId="1042825673" sldId="281"/>
            <ac:spMk id="24" creationId="{6DB5EB4A-15E5-5BF2-A0B6-678465ED35F6}"/>
          </ac:spMkLst>
        </pc:spChg>
        <pc:spChg chg="add del mod">
          <ac:chgData name="Fareed ud din Farooq Qureshi" userId="75df89d0-60ed-4c64-b69e-5ba34b142e2c" providerId="ADAL" clId="{7A3989CD-7FDA-40A0-8663-7A9CD1BA33FE}" dt="2022-09-17T03:31:14.264" v="621" actId="21"/>
          <ac:spMkLst>
            <pc:docMk/>
            <pc:sldMk cId="1042825673" sldId="281"/>
            <ac:spMk id="33" creationId="{F9C1A135-29D6-7F1C-E55D-C2D7C6707867}"/>
          </ac:spMkLst>
        </pc:spChg>
        <pc:spChg chg="add mod">
          <ac:chgData name="Fareed ud din Farooq Qureshi" userId="75df89d0-60ed-4c64-b69e-5ba34b142e2c" providerId="ADAL" clId="{7A3989CD-7FDA-40A0-8663-7A9CD1BA33FE}" dt="2022-09-17T03:31:43.344" v="626" actId="1076"/>
          <ac:spMkLst>
            <pc:docMk/>
            <pc:sldMk cId="1042825673" sldId="281"/>
            <ac:spMk id="34" creationId="{8EF74318-A18D-62CD-AED2-29A6AC0C5029}"/>
          </ac:spMkLst>
        </pc:spChg>
        <pc:spChg chg="mod">
          <ac:chgData name="Fareed ud din Farooq Qureshi" userId="75df89d0-60ed-4c64-b69e-5ba34b142e2c" providerId="ADAL" clId="{7A3989CD-7FDA-40A0-8663-7A9CD1BA33FE}" dt="2022-09-17T03:33:05.296" v="716" actId="1076"/>
          <ac:spMkLst>
            <pc:docMk/>
            <pc:sldMk cId="1042825673" sldId="281"/>
            <ac:spMk id="36" creationId="{3548DE53-BD2B-2503-832D-48D194A9F441}"/>
          </ac:spMkLst>
        </pc:spChg>
        <pc:spChg chg="mod">
          <ac:chgData name="Fareed ud din Farooq Qureshi" userId="75df89d0-60ed-4c64-b69e-5ba34b142e2c" providerId="ADAL" clId="{7A3989CD-7FDA-40A0-8663-7A9CD1BA33FE}" dt="2022-09-17T03:49:41.291" v="841" actId="20577"/>
          <ac:spMkLst>
            <pc:docMk/>
            <pc:sldMk cId="1042825673" sldId="281"/>
            <ac:spMk id="37" creationId="{41CF1B28-8694-7BE4-C098-D6FCC85DE883}"/>
          </ac:spMkLst>
        </pc:spChg>
        <pc:spChg chg="mod">
          <ac:chgData name="Fareed ud din Farooq Qureshi" userId="75df89d0-60ed-4c64-b69e-5ba34b142e2c" providerId="ADAL" clId="{7A3989CD-7FDA-40A0-8663-7A9CD1BA33FE}" dt="2022-09-17T03:31:43.344" v="626" actId="1076"/>
          <ac:spMkLst>
            <pc:docMk/>
            <pc:sldMk cId="1042825673" sldId="281"/>
            <ac:spMk id="39" creationId="{406C9C8A-F63D-C0D8-CCE2-90890FD1A591}"/>
          </ac:spMkLst>
        </pc:spChg>
        <pc:spChg chg="mod">
          <ac:chgData name="Fareed ud din Farooq Qureshi" userId="75df89d0-60ed-4c64-b69e-5ba34b142e2c" providerId="ADAL" clId="{7A3989CD-7FDA-40A0-8663-7A9CD1BA33FE}" dt="2022-09-17T03:40:33.567" v="793" actId="20577"/>
          <ac:spMkLst>
            <pc:docMk/>
            <pc:sldMk cId="1042825673" sldId="281"/>
            <ac:spMk id="40" creationId="{5F6AEF1A-DBC7-F37D-F363-F500B03E534D}"/>
          </ac:spMkLst>
        </pc:spChg>
        <pc:spChg chg="add mod">
          <ac:chgData name="Fareed ud din Farooq Qureshi" userId="75df89d0-60ed-4c64-b69e-5ba34b142e2c" providerId="ADAL" clId="{7A3989CD-7FDA-40A0-8663-7A9CD1BA33FE}" dt="2022-09-17T03:32:12.760" v="645" actId="14100"/>
          <ac:spMkLst>
            <pc:docMk/>
            <pc:sldMk cId="1042825673" sldId="281"/>
            <ac:spMk id="41" creationId="{62122790-F4CE-F257-8FAE-671B10BCBF56}"/>
          </ac:spMkLst>
        </pc:spChg>
        <pc:spChg chg="add del">
          <ac:chgData name="Fareed ud din Farooq Qureshi" userId="75df89d0-60ed-4c64-b69e-5ba34b142e2c" providerId="ADAL" clId="{7A3989CD-7FDA-40A0-8663-7A9CD1BA33FE}" dt="2022-09-17T03:41:53.218" v="821" actId="22"/>
          <ac:spMkLst>
            <pc:docMk/>
            <pc:sldMk cId="1042825673" sldId="281"/>
            <ac:spMk id="43" creationId="{CE1E765A-6476-ADDD-48F6-36F85D12D24D}"/>
          </ac:spMkLst>
        </pc:spChg>
        <pc:spChg chg="add del">
          <ac:chgData name="Fareed ud din Farooq Qureshi" userId="75df89d0-60ed-4c64-b69e-5ba34b142e2c" providerId="ADAL" clId="{7A3989CD-7FDA-40A0-8663-7A9CD1BA33FE}" dt="2022-09-17T03:41:53.218" v="821" actId="22"/>
          <ac:spMkLst>
            <pc:docMk/>
            <pc:sldMk cId="1042825673" sldId="281"/>
            <ac:spMk id="45" creationId="{296CF3FE-3031-9126-5A30-8B9BC08D7BB7}"/>
          </ac:spMkLst>
        </pc:spChg>
        <pc:grpChg chg="add mod">
          <ac:chgData name="Fareed ud din Farooq Qureshi" userId="75df89d0-60ed-4c64-b69e-5ba34b142e2c" providerId="ADAL" clId="{7A3989CD-7FDA-40A0-8663-7A9CD1BA33FE}" dt="2022-09-17T03:33:05.296" v="716" actId="1076"/>
          <ac:grpSpMkLst>
            <pc:docMk/>
            <pc:sldMk cId="1042825673" sldId="281"/>
            <ac:grpSpMk id="35" creationId="{B26D87CA-B696-F0B2-2F1F-EC07EC745AF3}"/>
          </ac:grpSpMkLst>
        </pc:grpChg>
        <pc:grpChg chg="add mod">
          <ac:chgData name="Fareed ud din Farooq Qureshi" userId="75df89d0-60ed-4c64-b69e-5ba34b142e2c" providerId="ADAL" clId="{7A3989CD-7FDA-40A0-8663-7A9CD1BA33FE}" dt="2022-09-17T03:31:43.344" v="626" actId="1076"/>
          <ac:grpSpMkLst>
            <pc:docMk/>
            <pc:sldMk cId="1042825673" sldId="281"/>
            <ac:grpSpMk id="38" creationId="{1C1C7502-A644-FF98-096A-0E84B045E275}"/>
          </ac:grpSpMkLst>
        </pc:grpChg>
        <pc:cxnChg chg="add del mod">
          <ac:chgData name="Fareed ud din Farooq Qureshi" userId="75df89d0-60ed-4c64-b69e-5ba34b142e2c" providerId="ADAL" clId="{7A3989CD-7FDA-40A0-8663-7A9CD1BA33FE}" dt="2022-09-17T03:30:57.373" v="617" actId="21"/>
          <ac:cxnSpMkLst>
            <pc:docMk/>
            <pc:sldMk cId="1042825673" sldId="281"/>
            <ac:cxnSpMk id="26" creationId="{ED9DEE75-B03D-683A-5BBF-11ED937A4EB2}"/>
          </ac:cxnSpMkLst>
        </pc:cxnChg>
        <pc:cxnChg chg="add del mod">
          <ac:chgData name="Fareed ud din Farooq Qureshi" userId="75df89d0-60ed-4c64-b69e-5ba34b142e2c" providerId="ADAL" clId="{7A3989CD-7FDA-40A0-8663-7A9CD1BA33FE}" dt="2022-09-17T03:30:57.373" v="617" actId="21"/>
          <ac:cxnSpMkLst>
            <pc:docMk/>
            <pc:sldMk cId="1042825673" sldId="281"/>
            <ac:cxnSpMk id="28" creationId="{325FA4A2-08E8-B9CB-4955-F7D04E2BBB08}"/>
          </ac:cxnSpMkLst>
        </pc:cxnChg>
        <pc:cxnChg chg="add del mod">
          <ac:chgData name="Fareed ud din Farooq Qureshi" userId="75df89d0-60ed-4c64-b69e-5ba34b142e2c" providerId="ADAL" clId="{7A3989CD-7FDA-40A0-8663-7A9CD1BA33FE}" dt="2022-09-17T03:30:57.373" v="617" actId="21"/>
          <ac:cxnSpMkLst>
            <pc:docMk/>
            <pc:sldMk cId="1042825673" sldId="281"/>
            <ac:cxnSpMk id="30" creationId="{55DA34A4-5CCD-DB46-1F39-1335B2D56A19}"/>
          </ac:cxnSpMkLst>
        </pc:cxnChg>
        <pc:cxnChg chg="add del mod">
          <ac:chgData name="Fareed ud din Farooq Qureshi" userId="75df89d0-60ed-4c64-b69e-5ba34b142e2c" providerId="ADAL" clId="{7A3989CD-7FDA-40A0-8663-7A9CD1BA33FE}" dt="2022-09-17T03:30:57.373" v="617" actId="21"/>
          <ac:cxnSpMkLst>
            <pc:docMk/>
            <pc:sldMk cId="1042825673" sldId="281"/>
            <ac:cxnSpMk id="32" creationId="{948A2CA8-E9E6-C972-6386-F920007C787A}"/>
          </ac:cxnSpMkLst>
        </pc:cxnChg>
      </pc:sldChg>
      <pc:sldChg chg="addSp delSp modSp add mod">
        <pc:chgData name="Fareed ud din Farooq Qureshi" userId="75df89d0-60ed-4c64-b69e-5ba34b142e2c" providerId="ADAL" clId="{7A3989CD-7FDA-40A0-8663-7A9CD1BA33FE}" dt="2022-09-17T02:58:23.865" v="464" actId="1076"/>
        <pc:sldMkLst>
          <pc:docMk/>
          <pc:sldMk cId="2126189775" sldId="282"/>
        </pc:sldMkLst>
        <pc:spChg chg="del">
          <ac:chgData name="Fareed ud din Farooq Qureshi" userId="75df89d0-60ed-4c64-b69e-5ba34b142e2c" providerId="ADAL" clId="{7A3989CD-7FDA-40A0-8663-7A9CD1BA33FE}" dt="2022-09-16T22:44:59.838" v="456" actId="478"/>
          <ac:spMkLst>
            <pc:docMk/>
            <pc:sldMk cId="2126189775" sldId="282"/>
            <ac:spMk id="2" creationId="{50C2CC63-6321-D429-3664-E3170F52D9DB}"/>
          </ac:spMkLst>
        </pc:spChg>
        <pc:spChg chg="del">
          <ac:chgData name="Fareed ud din Farooq Qureshi" userId="75df89d0-60ed-4c64-b69e-5ba34b142e2c" providerId="ADAL" clId="{7A3989CD-7FDA-40A0-8663-7A9CD1BA33FE}" dt="2022-09-16T22:44:29.220" v="447" actId="478"/>
          <ac:spMkLst>
            <pc:docMk/>
            <pc:sldMk cId="2126189775" sldId="282"/>
            <ac:spMk id="3" creationId="{37E784E5-7086-195B-2790-295571F01721}"/>
          </ac:spMkLst>
        </pc:spChg>
        <pc:picChg chg="add mod modCrop">
          <ac:chgData name="Fareed ud din Farooq Qureshi" userId="75df89d0-60ed-4c64-b69e-5ba34b142e2c" providerId="ADAL" clId="{7A3989CD-7FDA-40A0-8663-7A9CD1BA33FE}" dt="2022-09-17T02:58:23.865" v="464" actId="1076"/>
          <ac:picMkLst>
            <pc:docMk/>
            <pc:sldMk cId="2126189775" sldId="282"/>
            <ac:picMk id="6" creationId="{9D3BBBCC-6A0D-618D-228B-681CD10C5ABF}"/>
          </ac:picMkLst>
        </pc:picChg>
      </pc:sldChg>
      <pc:sldChg chg="addSp delSp modSp add mod">
        <pc:chgData name="Fareed ud din Farooq Qureshi" userId="75df89d0-60ed-4c64-b69e-5ba34b142e2c" providerId="ADAL" clId="{7A3989CD-7FDA-40A0-8663-7A9CD1BA33FE}" dt="2022-09-17T03:03:56.002" v="529" actId="14100"/>
        <pc:sldMkLst>
          <pc:docMk/>
          <pc:sldMk cId="1362648640" sldId="283"/>
        </pc:sldMkLst>
        <pc:spChg chg="del mod">
          <ac:chgData name="Fareed ud din Farooq Qureshi" userId="75df89d0-60ed-4c64-b69e-5ba34b142e2c" providerId="ADAL" clId="{7A3989CD-7FDA-40A0-8663-7A9CD1BA33FE}" dt="2022-09-17T02:59:35.363" v="516" actId="478"/>
          <ac:spMkLst>
            <pc:docMk/>
            <pc:sldMk cId="1362648640" sldId="283"/>
            <ac:spMk id="2" creationId="{50C2CC63-6321-D429-3664-E3170F52D9DB}"/>
          </ac:spMkLst>
        </pc:spChg>
        <pc:spChg chg="del">
          <ac:chgData name="Fareed ud din Farooq Qureshi" userId="75df89d0-60ed-4c64-b69e-5ba34b142e2c" providerId="ADAL" clId="{7A3989CD-7FDA-40A0-8663-7A9CD1BA33FE}" dt="2022-09-17T02:59:26.736" v="512" actId="478"/>
          <ac:spMkLst>
            <pc:docMk/>
            <pc:sldMk cId="1362648640" sldId="283"/>
            <ac:spMk id="3" creationId="{37E784E5-7086-195B-2790-295571F01721}"/>
          </ac:spMkLst>
        </pc:spChg>
        <pc:spChg chg="add del mod">
          <ac:chgData name="Fareed ud din Farooq Qureshi" userId="75df89d0-60ed-4c64-b69e-5ba34b142e2c" providerId="ADAL" clId="{7A3989CD-7FDA-40A0-8663-7A9CD1BA33FE}" dt="2022-09-17T02:59:31.461" v="514" actId="478"/>
          <ac:spMkLst>
            <pc:docMk/>
            <pc:sldMk cId="1362648640" sldId="283"/>
            <ac:spMk id="8" creationId="{C90777FA-395B-2665-06E9-8B25BA38073A}"/>
          </ac:spMkLst>
        </pc:spChg>
        <pc:spChg chg="add mod">
          <ac:chgData name="Fareed ud din Farooq Qureshi" userId="75df89d0-60ed-4c64-b69e-5ba34b142e2c" providerId="ADAL" clId="{7A3989CD-7FDA-40A0-8663-7A9CD1BA33FE}" dt="2022-09-17T02:59:38.596" v="517" actId="20577"/>
          <ac:spMkLst>
            <pc:docMk/>
            <pc:sldMk cId="1362648640" sldId="283"/>
            <ac:spMk id="9" creationId="{B4ADC3AC-D7A4-76F0-8B72-6B7528F60BD3}"/>
          </ac:spMkLst>
        </pc:spChg>
        <pc:picChg chg="add del">
          <ac:chgData name="Fareed ud din Farooq Qureshi" userId="75df89d0-60ed-4c64-b69e-5ba34b142e2c" providerId="ADAL" clId="{7A3989CD-7FDA-40A0-8663-7A9CD1BA33FE}" dt="2022-09-17T02:56:39.162" v="461" actId="478"/>
          <ac:picMkLst>
            <pc:docMk/>
            <pc:sldMk cId="1362648640" sldId="283"/>
            <ac:picMk id="6" creationId="{DE3D25F7-BD59-5E02-D105-390F2EB79222}"/>
          </ac:picMkLst>
        </pc:picChg>
        <pc:picChg chg="add mod modCrop">
          <ac:chgData name="Fareed ud din Farooq Qureshi" userId="75df89d0-60ed-4c64-b69e-5ba34b142e2c" providerId="ADAL" clId="{7A3989CD-7FDA-40A0-8663-7A9CD1BA33FE}" dt="2022-09-17T03:03:56.002" v="529" actId="14100"/>
          <ac:picMkLst>
            <pc:docMk/>
            <pc:sldMk cId="1362648640" sldId="283"/>
            <ac:picMk id="11" creationId="{D7FAAB2E-8C84-5E67-8A4D-33ADDD763D16}"/>
          </ac:picMkLst>
        </pc:picChg>
      </pc:sldChg>
      <pc:sldChg chg="addSp delSp modSp add mod">
        <pc:chgData name="Fareed ud din Farooq Qureshi" userId="75df89d0-60ed-4c64-b69e-5ba34b142e2c" providerId="ADAL" clId="{7A3989CD-7FDA-40A0-8663-7A9CD1BA33FE}" dt="2022-09-17T03:18:06.587" v="597" actId="14100"/>
        <pc:sldMkLst>
          <pc:docMk/>
          <pc:sldMk cId="3250429687" sldId="284"/>
        </pc:sldMkLst>
        <pc:spChg chg="mod">
          <ac:chgData name="Fareed ud din Farooq Qureshi" userId="75df89d0-60ed-4c64-b69e-5ba34b142e2c" providerId="ADAL" clId="{7A3989CD-7FDA-40A0-8663-7A9CD1BA33FE}" dt="2022-09-17T03:17:58.976" v="595" actId="1076"/>
          <ac:spMkLst>
            <pc:docMk/>
            <pc:sldMk cId="3250429687" sldId="284"/>
            <ac:spMk id="2" creationId="{50C2CC63-6321-D429-3664-E3170F52D9DB}"/>
          </ac:spMkLst>
        </pc:spChg>
        <pc:spChg chg="del">
          <ac:chgData name="Fareed ud din Farooq Qureshi" userId="75df89d0-60ed-4c64-b69e-5ba34b142e2c" providerId="ADAL" clId="{7A3989CD-7FDA-40A0-8663-7A9CD1BA33FE}" dt="2022-09-17T03:16:43.422" v="560" actId="478"/>
          <ac:spMkLst>
            <pc:docMk/>
            <pc:sldMk cId="3250429687" sldId="284"/>
            <ac:spMk id="3" creationId="{37E784E5-7086-195B-2790-295571F01721}"/>
          </ac:spMkLst>
        </pc:spChg>
        <pc:picChg chg="add mod">
          <ac:chgData name="Fareed ud din Farooq Qureshi" userId="75df89d0-60ed-4c64-b69e-5ba34b142e2c" providerId="ADAL" clId="{7A3989CD-7FDA-40A0-8663-7A9CD1BA33FE}" dt="2022-09-17T03:18:06.587" v="597" actId="14100"/>
          <ac:picMkLst>
            <pc:docMk/>
            <pc:sldMk cId="3250429687" sldId="284"/>
            <ac:picMk id="6" creationId="{40FA35F4-AD12-AB03-63D1-FAAA0F0B0BAF}"/>
          </ac:picMkLst>
        </pc:picChg>
      </pc:sldChg>
      <pc:sldChg chg="addSp delSp modSp add mod">
        <pc:chgData name="Fareed ud din Farooq Qureshi" userId="75df89d0-60ed-4c64-b69e-5ba34b142e2c" providerId="ADAL" clId="{7A3989CD-7FDA-40A0-8663-7A9CD1BA33FE}" dt="2022-09-17T03:24:38.744" v="605" actId="14100"/>
        <pc:sldMkLst>
          <pc:docMk/>
          <pc:sldMk cId="1723533929" sldId="285"/>
        </pc:sldMkLst>
        <pc:spChg chg="del">
          <ac:chgData name="Fareed ud din Farooq Qureshi" userId="75df89d0-60ed-4c64-b69e-5ba34b142e2c" providerId="ADAL" clId="{7A3989CD-7FDA-40A0-8663-7A9CD1BA33FE}" dt="2022-09-17T03:24:24.307" v="599" actId="478"/>
          <ac:spMkLst>
            <pc:docMk/>
            <pc:sldMk cId="1723533929" sldId="285"/>
            <ac:spMk id="2" creationId="{50C2CC63-6321-D429-3664-E3170F52D9DB}"/>
          </ac:spMkLst>
        </pc:spChg>
        <pc:spChg chg="del">
          <ac:chgData name="Fareed ud din Farooq Qureshi" userId="75df89d0-60ed-4c64-b69e-5ba34b142e2c" providerId="ADAL" clId="{7A3989CD-7FDA-40A0-8663-7A9CD1BA33FE}" dt="2022-09-17T03:24:23.445" v="598" actId="478"/>
          <ac:spMkLst>
            <pc:docMk/>
            <pc:sldMk cId="1723533929" sldId="285"/>
            <ac:spMk id="3" creationId="{37E784E5-7086-195B-2790-295571F01721}"/>
          </ac:spMkLst>
        </pc:spChg>
        <pc:picChg chg="add mod">
          <ac:chgData name="Fareed ud din Farooq Qureshi" userId="75df89d0-60ed-4c64-b69e-5ba34b142e2c" providerId="ADAL" clId="{7A3989CD-7FDA-40A0-8663-7A9CD1BA33FE}" dt="2022-09-17T03:24:38.744" v="605" actId="14100"/>
          <ac:picMkLst>
            <pc:docMk/>
            <pc:sldMk cId="1723533929" sldId="285"/>
            <ac:picMk id="6" creationId="{F7866AE9-B11A-7655-FEC6-CC061BD07366}"/>
          </ac:picMkLst>
        </pc:picChg>
      </pc:sldChg>
      <pc:sldChg chg="addSp delSp modSp add mod">
        <pc:chgData name="Fareed ud din Farooq Qureshi" userId="75df89d0-60ed-4c64-b69e-5ba34b142e2c" providerId="ADAL" clId="{7A3989CD-7FDA-40A0-8663-7A9CD1BA33FE}" dt="2022-09-17T03:25:49.269" v="614" actId="14100"/>
        <pc:sldMkLst>
          <pc:docMk/>
          <pc:sldMk cId="880682825" sldId="286"/>
        </pc:sldMkLst>
        <pc:spChg chg="del">
          <ac:chgData name="Fareed ud din Farooq Qureshi" userId="75df89d0-60ed-4c64-b69e-5ba34b142e2c" providerId="ADAL" clId="{7A3989CD-7FDA-40A0-8663-7A9CD1BA33FE}" dt="2022-09-17T03:25:36.013" v="607" actId="478"/>
          <ac:spMkLst>
            <pc:docMk/>
            <pc:sldMk cId="880682825" sldId="286"/>
            <ac:spMk id="2" creationId="{50C2CC63-6321-D429-3664-E3170F52D9DB}"/>
          </ac:spMkLst>
        </pc:spChg>
        <pc:spChg chg="del">
          <ac:chgData name="Fareed ud din Farooq Qureshi" userId="75df89d0-60ed-4c64-b69e-5ba34b142e2c" providerId="ADAL" clId="{7A3989CD-7FDA-40A0-8663-7A9CD1BA33FE}" dt="2022-09-17T03:25:35.265" v="606" actId="478"/>
          <ac:spMkLst>
            <pc:docMk/>
            <pc:sldMk cId="880682825" sldId="286"/>
            <ac:spMk id="3" creationId="{37E784E5-7086-195B-2790-295571F01721}"/>
          </ac:spMkLst>
        </pc:spChg>
        <pc:picChg chg="add mod">
          <ac:chgData name="Fareed ud din Farooq Qureshi" userId="75df89d0-60ed-4c64-b69e-5ba34b142e2c" providerId="ADAL" clId="{7A3989CD-7FDA-40A0-8663-7A9CD1BA33FE}" dt="2022-09-17T03:25:49.269" v="614" actId="14100"/>
          <ac:picMkLst>
            <pc:docMk/>
            <pc:sldMk cId="880682825" sldId="286"/>
            <ac:picMk id="6" creationId="{902802A0-E2E9-7221-2050-88563AB0D3F3}"/>
          </ac:picMkLst>
        </pc:picChg>
      </pc:sldChg>
      <pc:sldChg chg="addSp delSp modSp new mod">
        <pc:chgData name="Fareed ud din Farooq Qureshi" userId="75df89d0-60ed-4c64-b69e-5ba34b142e2c" providerId="ADAL" clId="{7A3989CD-7FDA-40A0-8663-7A9CD1BA33FE}" dt="2022-09-17T03:43:37.801" v="837" actId="22"/>
        <pc:sldMkLst>
          <pc:docMk/>
          <pc:sldMk cId="1867536249" sldId="287"/>
        </pc:sldMkLst>
        <pc:spChg chg="del">
          <ac:chgData name="Fareed ud din Farooq Qureshi" userId="75df89d0-60ed-4c64-b69e-5ba34b142e2c" providerId="ADAL" clId="{7A3989CD-7FDA-40A0-8663-7A9CD1BA33FE}" dt="2022-09-17T03:43:36.231" v="836" actId="478"/>
          <ac:spMkLst>
            <pc:docMk/>
            <pc:sldMk cId="1867536249" sldId="287"/>
            <ac:spMk id="2" creationId="{663EB360-3948-D967-AC0D-9D6C60C6A238}"/>
          </ac:spMkLst>
        </pc:spChg>
        <pc:spChg chg="del">
          <ac:chgData name="Fareed ud din Farooq Qureshi" userId="75df89d0-60ed-4c64-b69e-5ba34b142e2c" providerId="ADAL" clId="{7A3989CD-7FDA-40A0-8663-7A9CD1BA33FE}" dt="2022-09-17T03:31:03.610" v="619" actId="478"/>
          <ac:spMkLst>
            <pc:docMk/>
            <pc:sldMk cId="1867536249" sldId="287"/>
            <ac:spMk id="3" creationId="{929BD2E3-E95B-AF6A-93DD-5556A8D5E383}"/>
          </ac:spMkLst>
        </pc:spChg>
        <pc:spChg chg="add mod">
          <ac:chgData name="Fareed ud din Farooq Qureshi" userId="75df89d0-60ed-4c64-b69e-5ba34b142e2c" providerId="ADAL" clId="{7A3989CD-7FDA-40A0-8663-7A9CD1BA33FE}" dt="2022-09-17T03:31:04.952" v="620"/>
          <ac:spMkLst>
            <pc:docMk/>
            <pc:sldMk cId="1867536249" sldId="287"/>
            <ac:spMk id="4" creationId="{702D980B-FC35-4F14-1FCF-D834DA31137A}"/>
          </ac:spMkLst>
        </pc:spChg>
        <pc:spChg chg="add mod">
          <ac:chgData name="Fareed ud din Farooq Qureshi" userId="75df89d0-60ed-4c64-b69e-5ba34b142e2c" providerId="ADAL" clId="{7A3989CD-7FDA-40A0-8663-7A9CD1BA33FE}" dt="2022-09-17T03:31:04.952" v="620"/>
          <ac:spMkLst>
            <pc:docMk/>
            <pc:sldMk cId="1867536249" sldId="287"/>
            <ac:spMk id="5" creationId="{6FF7E3B6-78D5-9CAD-3A4E-4BE01B4EB4D8}"/>
          </ac:spMkLst>
        </pc:spChg>
        <pc:spChg chg="add mod">
          <ac:chgData name="Fareed ud din Farooq Qureshi" userId="75df89d0-60ed-4c64-b69e-5ba34b142e2c" providerId="ADAL" clId="{7A3989CD-7FDA-40A0-8663-7A9CD1BA33FE}" dt="2022-09-17T03:31:04.952" v="620"/>
          <ac:spMkLst>
            <pc:docMk/>
            <pc:sldMk cId="1867536249" sldId="287"/>
            <ac:spMk id="6" creationId="{88166F72-52A4-DB07-07B0-15A77A1A5A5D}"/>
          </ac:spMkLst>
        </pc:spChg>
        <pc:spChg chg="add mod">
          <ac:chgData name="Fareed ud din Farooq Qureshi" userId="75df89d0-60ed-4c64-b69e-5ba34b142e2c" providerId="ADAL" clId="{7A3989CD-7FDA-40A0-8663-7A9CD1BA33FE}" dt="2022-09-17T03:31:04.952" v="620"/>
          <ac:spMkLst>
            <pc:docMk/>
            <pc:sldMk cId="1867536249" sldId="287"/>
            <ac:spMk id="7" creationId="{276B78AA-B862-122A-1161-5E7E7ED10870}"/>
          </ac:spMkLst>
        </pc:spChg>
        <pc:spChg chg="add mod">
          <ac:chgData name="Fareed ud din Farooq Qureshi" userId="75df89d0-60ed-4c64-b69e-5ba34b142e2c" providerId="ADAL" clId="{7A3989CD-7FDA-40A0-8663-7A9CD1BA33FE}" dt="2022-09-17T03:31:04.952" v="620"/>
          <ac:spMkLst>
            <pc:docMk/>
            <pc:sldMk cId="1867536249" sldId="287"/>
            <ac:spMk id="8" creationId="{19344244-C287-29B3-9B1B-6E410D5ABCA7}"/>
          </ac:spMkLst>
        </pc:spChg>
        <pc:spChg chg="add mod">
          <ac:chgData name="Fareed ud din Farooq Qureshi" userId="75df89d0-60ed-4c64-b69e-5ba34b142e2c" providerId="ADAL" clId="{7A3989CD-7FDA-40A0-8663-7A9CD1BA33FE}" dt="2022-09-17T03:31:04.952" v="620"/>
          <ac:spMkLst>
            <pc:docMk/>
            <pc:sldMk cId="1867536249" sldId="287"/>
            <ac:spMk id="9" creationId="{04861E71-8154-AC92-34A8-5619440D6ECF}"/>
          </ac:spMkLst>
        </pc:spChg>
        <pc:spChg chg="add mod">
          <ac:chgData name="Fareed ud din Farooq Qureshi" userId="75df89d0-60ed-4c64-b69e-5ba34b142e2c" providerId="ADAL" clId="{7A3989CD-7FDA-40A0-8663-7A9CD1BA33FE}" dt="2022-09-17T03:31:04.952" v="620"/>
          <ac:spMkLst>
            <pc:docMk/>
            <pc:sldMk cId="1867536249" sldId="287"/>
            <ac:spMk id="10" creationId="{B2E7C563-8D53-2B31-0C3B-B971C31A9BA5}"/>
          </ac:spMkLst>
        </pc:spChg>
        <pc:spChg chg="add mod">
          <ac:chgData name="Fareed ud din Farooq Qureshi" userId="75df89d0-60ed-4c64-b69e-5ba34b142e2c" providerId="ADAL" clId="{7A3989CD-7FDA-40A0-8663-7A9CD1BA33FE}" dt="2022-09-17T03:31:04.952" v="620"/>
          <ac:spMkLst>
            <pc:docMk/>
            <pc:sldMk cId="1867536249" sldId="287"/>
            <ac:spMk id="11" creationId="{37CF479E-4C02-0AFE-8BD5-83E1F3C51BB1}"/>
          </ac:spMkLst>
        </pc:spChg>
        <pc:spChg chg="add mod">
          <ac:chgData name="Fareed ud din Farooq Qureshi" userId="75df89d0-60ed-4c64-b69e-5ba34b142e2c" providerId="ADAL" clId="{7A3989CD-7FDA-40A0-8663-7A9CD1BA33FE}" dt="2022-09-17T03:31:04.952" v="620"/>
          <ac:spMkLst>
            <pc:docMk/>
            <pc:sldMk cId="1867536249" sldId="287"/>
            <ac:spMk id="12" creationId="{2765962B-FC90-F24D-4566-C07B8885C91F}"/>
          </ac:spMkLst>
        </pc:spChg>
        <pc:spChg chg="add mod">
          <ac:chgData name="Fareed ud din Farooq Qureshi" userId="75df89d0-60ed-4c64-b69e-5ba34b142e2c" providerId="ADAL" clId="{7A3989CD-7FDA-40A0-8663-7A9CD1BA33FE}" dt="2022-09-17T03:31:04.952" v="620"/>
          <ac:spMkLst>
            <pc:docMk/>
            <pc:sldMk cId="1867536249" sldId="287"/>
            <ac:spMk id="13" creationId="{C1F2A3F7-163A-3F9A-1B71-1906D5358482}"/>
          </ac:spMkLst>
        </pc:spChg>
        <pc:spChg chg="add mod">
          <ac:chgData name="Fareed ud din Farooq Qureshi" userId="75df89d0-60ed-4c64-b69e-5ba34b142e2c" providerId="ADAL" clId="{7A3989CD-7FDA-40A0-8663-7A9CD1BA33FE}" dt="2022-09-17T03:31:19.530" v="623" actId="1076"/>
          <ac:spMkLst>
            <pc:docMk/>
            <pc:sldMk cId="1867536249" sldId="287"/>
            <ac:spMk id="19" creationId="{CF50CBF6-5331-DBEB-4956-20F2EE8B184C}"/>
          </ac:spMkLst>
        </pc:spChg>
        <pc:picChg chg="add">
          <ac:chgData name="Fareed ud din Farooq Qureshi" userId="75df89d0-60ed-4c64-b69e-5ba34b142e2c" providerId="ADAL" clId="{7A3989CD-7FDA-40A0-8663-7A9CD1BA33FE}" dt="2022-09-17T03:43:37.801" v="837" actId="22"/>
          <ac:picMkLst>
            <pc:docMk/>
            <pc:sldMk cId="1867536249" sldId="287"/>
            <ac:picMk id="21" creationId="{A862F14E-D7B0-DC1E-E366-BEF79445A9F4}"/>
          </ac:picMkLst>
        </pc:picChg>
        <pc:picChg chg="add">
          <ac:chgData name="Fareed ud din Farooq Qureshi" userId="75df89d0-60ed-4c64-b69e-5ba34b142e2c" providerId="ADAL" clId="{7A3989CD-7FDA-40A0-8663-7A9CD1BA33FE}" dt="2022-09-17T03:43:37.801" v="837" actId="22"/>
          <ac:picMkLst>
            <pc:docMk/>
            <pc:sldMk cId="1867536249" sldId="287"/>
            <ac:picMk id="23" creationId="{F7252E16-E4A9-59D1-FC23-50C9A5D1E409}"/>
          </ac:picMkLst>
        </pc:picChg>
        <pc:cxnChg chg="add mod">
          <ac:chgData name="Fareed ud din Farooq Qureshi" userId="75df89d0-60ed-4c64-b69e-5ba34b142e2c" providerId="ADAL" clId="{7A3989CD-7FDA-40A0-8663-7A9CD1BA33FE}" dt="2022-09-17T03:31:04.952" v="620"/>
          <ac:cxnSpMkLst>
            <pc:docMk/>
            <pc:sldMk cId="1867536249" sldId="287"/>
            <ac:cxnSpMk id="14" creationId="{8654BA33-F623-C1D6-6484-E347CC826B8A}"/>
          </ac:cxnSpMkLst>
        </pc:cxnChg>
        <pc:cxnChg chg="add mod">
          <ac:chgData name="Fareed ud din Farooq Qureshi" userId="75df89d0-60ed-4c64-b69e-5ba34b142e2c" providerId="ADAL" clId="{7A3989CD-7FDA-40A0-8663-7A9CD1BA33FE}" dt="2022-09-17T03:31:04.952" v="620"/>
          <ac:cxnSpMkLst>
            <pc:docMk/>
            <pc:sldMk cId="1867536249" sldId="287"/>
            <ac:cxnSpMk id="15" creationId="{A2ABF01A-03B5-FE4A-804C-4A839A4E86ED}"/>
          </ac:cxnSpMkLst>
        </pc:cxnChg>
        <pc:cxnChg chg="add mod">
          <ac:chgData name="Fareed ud din Farooq Qureshi" userId="75df89d0-60ed-4c64-b69e-5ba34b142e2c" providerId="ADAL" clId="{7A3989CD-7FDA-40A0-8663-7A9CD1BA33FE}" dt="2022-09-17T03:31:04.952" v="620"/>
          <ac:cxnSpMkLst>
            <pc:docMk/>
            <pc:sldMk cId="1867536249" sldId="287"/>
            <ac:cxnSpMk id="16" creationId="{81223D6C-DFC4-52C3-AC09-3DC4B27CEC56}"/>
          </ac:cxnSpMkLst>
        </pc:cxnChg>
        <pc:cxnChg chg="add mod">
          <ac:chgData name="Fareed ud din Farooq Qureshi" userId="75df89d0-60ed-4c64-b69e-5ba34b142e2c" providerId="ADAL" clId="{7A3989CD-7FDA-40A0-8663-7A9CD1BA33FE}" dt="2022-09-17T03:31:04.952" v="620"/>
          <ac:cxnSpMkLst>
            <pc:docMk/>
            <pc:sldMk cId="1867536249" sldId="287"/>
            <ac:cxnSpMk id="17" creationId="{6BC60913-A3DC-C3FE-54A4-DD87619BCA91}"/>
          </ac:cxnSpMkLst>
        </pc:cxnChg>
      </pc:sldChg>
      <pc:sldChg chg="addSp delSp modSp new mod">
        <pc:chgData name="Fareed ud din Farooq Qureshi" userId="75df89d0-60ed-4c64-b69e-5ba34b142e2c" providerId="ADAL" clId="{7A3989CD-7FDA-40A0-8663-7A9CD1BA33FE}" dt="2022-09-17T03:35:33.206" v="759" actId="120"/>
        <pc:sldMkLst>
          <pc:docMk/>
          <pc:sldMk cId="2315543040" sldId="288"/>
        </pc:sldMkLst>
        <pc:spChg chg="mod">
          <ac:chgData name="Fareed ud din Farooq Qureshi" userId="75df89d0-60ed-4c64-b69e-5ba34b142e2c" providerId="ADAL" clId="{7A3989CD-7FDA-40A0-8663-7A9CD1BA33FE}" dt="2022-09-17T03:34:43.623" v="746" actId="2711"/>
          <ac:spMkLst>
            <pc:docMk/>
            <pc:sldMk cId="2315543040" sldId="288"/>
            <ac:spMk id="2" creationId="{AAD69CA8-E380-63B5-C88A-940EB7BFA5F8}"/>
          </ac:spMkLst>
        </pc:spChg>
        <pc:spChg chg="del">
          <ac:chgData name="Fareed ud din Farooq Qureshi" userId="75df89d0-60ed-4c64-b69e-5ba34b142e2c" providerId="ADAL" clId="{7A3989CD-7FDA-40A0-8663-7A9CD1BA33FE}" dt="2022-09-17T03:34:02.589" v="742" actId="478"/>
          <ac:spMkLst>
            <pc:docMk/>
            <pc:sldMk cId="2315543040" sldId="288"/>
            <ac:spMk id="3" creationId="{A90024B1-CF9A-5C3B-5DA5-90003D52CBCB}"/>
          </ac:spMkLst>
        </pc:spChg>
        <pc:spChg chg="add mod">
          <ac:chgData name="Fareed ud din Farooq Qureshi" userId="75df89d0-60ed-4c64-b69e-5ba34b142e2c" providerId="ADAL" clId="{7A3989CD-7FDA-40A0-8663-7A9CD1BA33FE}" dt="2022-09-17T03:35:33.206" v="759" actId="120"/>
          <ac:spMkLst>
            <pc:docMk/>
            <pc:sldMk cId="2315543040" sldId="288"/>
            <ac:spMk id="4" creationId="{4A7447A3-B68D-745C-1FE7-721BFF3D660C}"/>
          </ac:spMkLst>
        </pc:spChg>
        <pc:spChg chg="add mod">
          <ac:chgData name="Fareed ud din Farooq Qureshi" userId="75df89d0-60ed-4c64-b69e-5ba34b142e2c" providerId="ADAL" clId="{7A3989CD-7FDA-40A0-8663-7A9CD1BA33FE}" dt="2022-09-17T03:34:26.762" v="743" actId="1076"/>
          <ac:spMkLst>
            <pc:docMk/>
            <pc:sldMk cId="2315543040" sldId="288"/>
            <ac:spMk id="5" creationId="{CDDDBF8A-14F3-2286-684F-53A93378D22D}"/>
          </ac:spMkLst>
        </pc:spChg>
        <pc:spChg chg="add mod">
          <ac:chgData name="Fareed ud din Farooq Qureshi" userId="75df89d0-60ed-4c64-b69e-5ba34b142e2c" providerId="ADAL" clId="{7A3989CD-7FDA-40A0-8663-7A9CD1BA33FE}" dt="2022-09-17T03:34:55.556" v="747" actId="207"/>
          <ac:spMkLst>
            <pc:docMk/>
            <pc:sldMk cId="2315543040" sldId="288"/>
            <ac:spMk id="6" creationId="{6754C784-09B9-86F0-4A5B-F83A18B638AA}"/>
          </ac:spMkLst>
        </pc:spChg>
        <pc:spChg chg="add mod">
          <ac:chgData name="Fareed ud din Farooq Qureshi" userId="75df89d0-60ed-4c64-b69e-5ba34b142e2c" providerId="ADAL" clId="{7A3989CD-7FDA-40A0-8663-7A9CD1BA33FE}" dt="2022-09-17T03:34:26.762" v="743" actId="1076"/>
          <ac:spMkLst>
            <pc:docMk/>
            <pc:sldMk cId="2315543040" sldId="288"/>
            <ac:spMk id="7" creationId="{E8326E71-39BD-98DC-198E-6BA6119B1222}"/>
          </ac:spMkLst>
        </pc:spChg>
        <pc:spChg chg="add mod">
          <ac:chgData name="Fareed ud din Farooq Qureshi" userId="75df89d0-60ed-4c64-b69e-5ba34b142e2c" providerId="ADAL" clId="{7A3989CD-7FDA-40A0-8663-7A9CD1BA33FE}" dt="2022-09-17T03:34:26.762" v="743" actId="1076"/>
          <ac:spMkLst>
            <pc:docMk/>
            <pc:sldMk cId="2315543040" sldId="288"/>
            <ac:spMk id="8" creationId="{0E4D6D32-E2DF-79E6-AC88-A12DC245237D}"/>
          </ac:spMkLst>
        </pc:spChg>
        <pc:picChg chg="add">
          <ac:chgData name="Fareed ud din Farooq Qureshi" userId="75df89d0-60ed-4c64-b69e-5ba34b142e2c" providerId="ADAL" clId="{7A3989CD-7FDA-40A0-8663-7A9CD1BA33FE}" dt="2022-09-17T03:34:34.358" v="745" actId="22"/>
          <ac:picMkLst>
            <pc:docMk/>
            <pc:sldMk cId="2315543040" sldId="288"/>
            <ac:picMk id="10" creationId="{A6DB3A1B-5BCF-35F0-1C1A-FE3A2AC8B17B}"/>
          </ac:picMkLst>
        </pc:picChg>
        <pc:picChg chg="add">
          <ac:chgData name="Fareed ud din Farooq Qureshi" userId="75df89d0-60ed-4c64-b69e-5ba34b142e2c" providerId="ADAL" clId="{7A3989CD-7FDA-40A0-8663-7A9CD1BA33FE}" dt="2022-09-17T03:34:34.358" v="745" actId="22"/>
          <ac:picMkLst>
            <pc:docMk/>
            <pc:sldMk cId="2315543040" sldId="288"/>
            <ac:picMk id="12" creationId="{8346DF38-3B54-70F9-A160-D7D19101DDEF}"/>
          </ac:picMkLst>
        </pc:picChg>
      </pc:sldChg>
      <pc:sldChg chg="addSp delSp modSp new mod setBg">
        <pc:chgData name="Fareed ud din Farooq Qureshi" userId="75df89d0-60ed-4c64-b69e-5ba34b142e2c" providerId="ADAL" clId="{7A3989CD-7FDA-40A0-8663-7A9CD1BA33FE}" dt="2022-09-17T03:43:11.449" v="835" actId="26606"/>
        <pc:sldMkLst>
          <pc:docMk/>
          <pc:sldMk cId="4187207953" sldId="289"/>
        </pc:sldMkLst>
        <pc:spChg chg="del">
          <ac:chgData name="Fareed ud din Farooq Qureshi" userId="75df89d0-60ed-4c64-b69e-5ba34b142e2c" providerId="ADAL" clId="{7A3989CD-7FDA-40A0-8663-7A9CD1BA33FE}" dt="2022-09-17T03:42:00.759" v="824" actId="478"/>
          <ac:spMkLst>
            <pc:docMk/>
            <pc:sldMk cId="4187207953" sldId="289"/>
            <ac:spMk id="2" creationId="{5CDD6126-931B-DCB4-26E8-1D512C941A4B}"/>
          </ac:spMkLst>
        </pc:spChg>
        <pc:spChg chg="del">
          <ac:chgData name="Fareed ud din Farooq Qureshi" userId="75df89d0-60ed-4c64-b69e-5ba34b142e2c" providerId="ADAL" clId="{7A3989CD-7FDA-40A0-8663-7A9CD1BA33FE}" dt="2022-09-17T03:42:04.723" v="825" actId="478"/>
          <ac:spMkLst>
            <pc:docMk/>
            <pc:sldMk cId="4187207953" sldId="289"/>
            <ac:spMk id="3" creationId="{1713F166-F08D-6A55-B443-984D5885E685}"/>
          </ac:spMkLst>
        </pc:spChg>
        <pc:spChg chg="add mod">
          <ac:chgData name="Fareed ud din Farooq Qureshi" userId="75df89d0-60ed-4c64-b69e-5ba34b142e2c" providerId="ADAL" clId="{7A3989CD-7FDA-40A0-8663-7A9CD1BA33FE}" dt="2022-09-17T03:43:11.449" v="835" actId="26606"/>
          <ac:spMkLst>
            <pc:docMk/>
            <pc:sldMk cId="4187207953" sldId="289"/>
            <ac:spMk id="5" creationId="{CB6FAE1D-C3D4-5A1D-E588-BC8E336812EB}"/>
          </ac:spMkLst>
        </pc:spChg>
        <pc:spChg chg="add del mod">
          <ac:chgData name="Fareed ud din Farooq Qureshi" userId="75df89d0-60ed-4c64-b69e-5ba34b142e2c" providerId="ADAL" clId="{7A3989CD-7FDA-40A0-8663-7A9CD1BA33FE}" dt="2022-09-17T03:43:11.449" v="835" actId="26606"/>
          <ac:spMkLst>
            <pc:docMk/>
            <pc:sldMk cId="4187207953" sldId="289"/>
            <ac:spMk id="7" creationId="{C793216C-8E71-82D7-D52F-FFFA225B8F55}"/>
          </ac:spMkLst>
        </pc:spChg>
        <pc:spChg chg="add">
          <ac:chgData name="Fareed ud din Farooq Qureshi" userId="75df89d0-60ed-4c64-b69e-5ba34b142e2c" providerId="ADAL" clId="{7A3989CD-7FDA-40A0-8663-7A9CD1BA33FE}" dt="2022-09-17T03:43:11.449" v="835" actId="26606"/>
          <ac:spMkLst>
            <pc:docMk/>
            <pc:sldMk cId="4187207953" sldId="289"/>
            <ac:spMk id="17" creationId="{BACC6370-2D7E-4714-9D71-7542949D7D5D}"/>
          </ac:spMkLst>
        </pc:spChg>
        <pc:spChg chg="add">
          <ac:chgData name="Fareed ud din Farooq Qureshi" userId="75df89d0-60ed-4c64-b69e-5ba34b142e2c" providerId="ADAL" clId="{7A3989CD-7FDA-40A0-8663-7A9CD1BA33FE}" dt="2022-09-17T03:43:11.449" v="835" actId="26606"/>
          <ac:spMkLst>
            <pc:docMk/>
            <pc:sldMk cId="4187207953" sldId="289"/>
            <ac:spMk id="19" creationId="{256B2C21-A230-48C0-8DF1-C46611373C44}"/>
          </ac:spMkLst>
        </pc:spChg>
        <pc:spChg chg="add">
          <ac:chgData name="Fareed ud din Farooq Qureshi" userId="75df89d0-60ed-4c64-b69e-5ba34b142e2c" providerId="ADAL" clId="{7A3989CD-7FDA-40A0-8663-7A9CD1BA33FE}" dt="2022-09-17T03:43:11.449" v="835" actId="26606"/>
          <ac:spMkLst>
            <pc:docMk/>
            <pc:sldMk cId="4187207953" sldId="289"/>
            <ac:spMk id="21" creationId="{3847E18C-932D-4C95-AABA-FEC7C9499AD7}"/>
          </ac:spMkLst>
        </pc:spChg>
        <pc:spChg chg="add">
          <ac:chgData name="Fareed ud din Farooq Qureshi" userId="75df89d0-60ed-4c64-b69e-5ba34b142e2c" providerId="ADAL" clId="{7A3989CD-7FDA-40A0-8663-7A9CD1BA33FE}" dt="2022-09-17T03:43:11.449" v="835" actId="26606"/>
          <ac:spMkLst>
            <pc:docMk/>
            <pc:sldMk cId="4187207953" sldId="289"/>
            <ac:spMk id="23" creationId="{3150CB11-0C61-439E-910F-5787759E72A0}"/>
          </ac:spMkLst>
        </pc:spChg>
        <pc:spChg chg="add">
          <ac:chgData name="Fareed ud din Farooq Qureshi" userId="75df89d0-60ed-4c64-b69e-5ba34b142e2c" providerId="ADAL" clId="{7A3989CD-7FDA-40A0-8663-7A9CD1BA33FE}" dt="2022-09-17T03:43:11.449" v="835" actId="26606"/>
          <ac:spMkLst>
            <pc:docMk/>
            <pc:sldMk cId="4187207953" sldId="289"/>
            <ac:spMk id="25" creationId="{43F8A58B-5155-44CE-A5FF-7647B47D0A7A}"/>
          </ac:spMkLst>
        </pc:spChg>
        <pc:spChg chg="add">
          <ac:chgData name="Fareed ud din Farooq Qureshi" userId="75df89d0-60ed-4c64-b69e-5ba34b142e2c" providerId="ADAL" clId="{7A3989CD-7FDA-40A0-8663-7A9CD1BA33FE}" dt="2022-09-17T03:43:11.449" v="835" actId="26606"/>
          <ac:spMkLst>
            <pc:docMk/>
            <pc:sldMk cId="4187207953" sldId="289"/>
            <ac:spMk id="27" creationId="{443F2ACA-E6D6-4028-82DD-F03C262D5DE6}"/>
          </ac:spMkLst>
        </pc:spChg>
        <pc:graphicFrameChg chg="add">
          <ac:chgData name="Fareed ud din Farooq Qureshi" userId="75df89d0-60ed-4c64-b69e-5ba34b142e2c" providerId="ADAL" clId="{7A3989CD-7FDA-40A0-8663-7A9CD1BA33FE}" dt="2022-09-17T03:43:11.449" v="835" actId="26606"/>
          <ac:graphicFrameMkLst>
            <pc:docMk/>
            <pc:sldMk cId="4187207953" sldId="289"/>
            <ac:graphicFrameMk id="13" creationId="{7CE41719-70D9-860F-E99B-7F75C919C5C5}"/>
          </ac:graphicFrameMkLst>
        </pc:graphicFrameChg>
        <pc:picChg chg="add">
          <ac:chgData name="Fareed ud din Farooq Qureshi" userId="75df89d0-60ed-4c64-b69e-5ba34b142e2c" providerId="ADAL" clId="{7A3989CD-7FDA-40A0-8663-7A9CD1BA33FE}" dt="2022-09-17T03:42:54.471" v="834" actId="22"/>
          <ac:picMkLst>
            <pc:docMk/>
            <pc:sldMk cId="4187207953" sldId="289"/>
            <ac:picMk id="9" creationId="{0B5DE035-48BD-5361-D630-B595FF3E0598}"/>
          </ac:picMkLst>
        </pc:picChg>
        <pc:picChg chg="add">
          <ac:chgData name="Fareed ud din Farooq Qureshi" userId="75df89d0-60ed-4c64-b69e-5ba34b142e2c" providerId="ADAL" clId="{7A3989CD-7FDA-40A0-8663-7A9CD1BA33FE}" dt="2022-09-17T03:42:54.471" v="834" actId="22"/>
          <ac:picMkLst>
            <pc:docMk/>
            <pc:sldMk cId="4187207953" sldId="289"/>
            <ac:picMk id="11" creationId="{43189EC7-5485-E988-353F-120362AC89F5}"/>
          </ac:picMkLst>
        </pc:picChg>
      </pc:sldChg>
    </pc:docChg>
  </pc:docChgLst>
</pc:chgInfo>
</file>

<file path=ppt/diagrams/_rels/data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3.svg"/><Relationship Id="rId1" Type="http://schemas.openxmlformats.org/officeDocument/2006/relationships/image" Target="../media/image19.png"/><Relationship Id="rId4" Type="http://schemas.openxmlformats.org/officeDocument/2006/relationships/image" Target="../media/image45.sv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svg"/><Relationship Id="rId1" Type="http://schemas.openxmlformats.org/officeDocument/2006/relationships/image" Target="../media/image6.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33.svg"/><Relationship Id="rId2" Type="http://schemas.openxmlformats.org/officeDocument/2006/relationships/image" Target="../media/image23.svg"/><Relationship Id="rId1" Type="http://schemas.openxmlformats.org/officeDocument/2006/relationships/image" Target="../media/image9.png"/><Relationship Id="rId6" Type="http://schemas.openxmlformats.org/officeDocument/2006/relationships/image" Target="../media/image27.svg"/><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13.png"/></Relationships>
</file>

<file path=ppt/diagrams/_rels/data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7.svg"/><Relationship Id="rId1" Type="http://schemas.openxmlformats.org/officeDocument/2006/relationships/image" Target="../media/image16.png"/><Relationship Id="rId6" Type="http://schemas.openxmlformats.org/officeDocument/2006/relationships/image" Target="../media/image41.svg"/><Relationship Id="rId5" Type="http://schemas.openxmlformats.org/officeDocument/2006/relationships/image" Target="../media/image18.png"/><Relationship Id="rId4" Type="http://schemas.openxmlformats.org/officeDocument/2006/relationships/image" Target="../media/image39.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3.svg"/><Relationship Id="rId1" Type="http://schemas.openxmlformats.org/officeDocument/2006/relationships/image" Target="../media/image19.png"/><Relationship Id="rId4" Type="http://schemas.openxmlformats.org/officeDocument/2006/relationships/image" Target="../media/image4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svg"/><Relationship Id="rId1" Type="http://schemas.openxmlformats.org/officeDocument/2006/relationships/image" Target="../media/image6.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33.svg"/><Relationship Id="rId2" Type="http://schemas.openxmlformats.org/officeDocument/2006/relationships/image" Target="../media/image23.svg"/><Relationship Id="rId1" Type="http://schemas.openxmlformats.org/officeDocument/2006/relationships/image" Target="../media/image9.png"/><Relationship Id="rId6" Type="http://schemas.openxmlformats.org/officeDocument/2006/relationships/image" Target="../media/image27.svg"/><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13.png"/></Relationships>
</file>

<file path=ppt/diagrams/_rels/drawing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7.svg"/><Relationship Id="rId1" Type="http://schemas.openxmlformats.org/officeDocument/2006/relationships/image" Target="../media/image16.png"/><Relationship Id="rId6" Type="http://schemas.openxmlformats.org/officeDocument/2006/relationships/image" Target="../media/image41.svg"/><Relationship Id="rId5" Type="http://schemas.openxmlformats.org/officeDocument/2006/relationships/image" Target="../media/image18.png"/><Relationship Id="rId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9D4E45-EE1E-437F-8FB9-FAA603E3087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5F14ED1-409D-480B-9AF1-8A963833D03D}">
      <dgm:prSet/>
      <dgm:spPr/>
      <dgm:t>
        <a:bodyPr/>
        <a:lstStyle/>
        <a:p>
          <a:r>
            <a:rPr lang="en-US">
              <a:latin typeface="Times New Roman" panose="02020603050405020304" pitchFamily="18" charset="0"/>
              <a:cs typeface="Times New Roman" panose="02020603050405020304" pitchFamily="18" charset="0"/>
            </a:rPr>
            <a:t>Characteristics of Managerial Decisions </a:t>
          </a:r>
        </a:p>
      </dgm:t>
    </dgm:pt>
    <dgm:pt modelId="{C507CC5E-6E1F-46EF-A430-C9D848E6B7FF}" type="parTrans" cxnId="{35073ED0-16E0-4C0B-A9C7-4E174934BC45}">
      <dgm:prSet/>
      <dgm:spPr/>
      <dgm:t>
        <a:bodyPr/>
        <a:lstStyle/>
        <a:p>
          <a:endParaRPr lang="en-US" sz="2800">
            <a:latin typeface="Times New Roman" panose="02020603050405020304" pitchFamily="18" charset="0"/>
            <a:cs typeface="Times New Roman" panose="02020603050405020304" pitchFamily="18" charset="0"/>
          </a:endParaRPr>
        </a:p>
      </dgm:t>
    </dgm:pt>
    <dgm:pt modelId="{D746B8C2-616F-4F17-88CF-1FA8976A3873}" type="sibTrans" cxnId="{35073ED0-16E0-4C0B-A9C7-4E174934BC45}">
      <dgm:prSet/>
      <dgm:spPr/>
      <dgm:t>
        <a:bodyPr/>
        <a:lstStyle/>
        <a:p>
          <a:endParaRPr lang="en-US">
            <a:latin typeface="Times New Roman" panose="02020603050405020304" pitchFamily="18" charset="0"/>
            <a:cs typeface="Times New Roman" panose="02020603050405020304" pitchFamily="18" charset="0"/>
          </a:endParaRPr>
        </a:p>
      </dgm:t>
    </dgm:pt>
    <dgm:pt modelId="{28B8D619-97FB-4819-BD48-B66E4500A5B1}">
      <dgm:prSet/>
      <dgm:spPr/>
      <dgm:t>
        <a:bodyPr/>
        <a:lstStyle/>
        <a:p>
          <a:r>
            <a:rPr lang="en-US">
              <a:latin typeface="Times New Roman" panose="02020603050405020304" pitchFamily="18" charset="0"/>
              <a:cs typeface="Times New Roman" panose="02020603050405020304" pitchFamily="18" charset="0"/>
            </a:rPr>
            <a:t>Lack of structure</a:t>
          </a:r>
        </a:p>
      </dgm:t>
    </dgm:pt>
    <dgm:pt modelId="{23207E62-16B4-49C4-B1FD-F1AA721C8323}" type="parTrans" cxnId="{1B6E9738-3118-4D97-82E9-C61F49048E94}">
      <dgm:prSet/>
      <dgm:spPr/>
      <dgm:t>
        <a:bodyPr/>
        <a:lstStyle/>
        <a:p>
          <a:endParaRPr lang="en-US" sz="2800">
            <a:latin typeface="Times New Roman" panose="02020603050405020304" pitchFamily="18" charset="0"/>
            <a:cs typeface="Times New Roman" panose="02020603050405020304" pitchFamily="18" charset="0"/>
          </a:endParaRPr>
        </a:p>
      </dgm:t>
    </dgm:pt>
    <dgm:pt modelId="{35B47587-4BF9-4C90-A5B7-9622C7F740DB}" type="sibTrans" cxnId="{1B6E9738-3118-4D97-82E9-C61F49048E94}">
      <dgm:prSet/>
      <dgm:spPr/>
      <dgm:t>
        <a:bodyPr/>
        <a:lstStyle/>
        <a:p>
          <a:endParaRPr lang="en-US">
            <a:latin typeface="Times New Roman" panose="02020603050405020304" pitchFamily="18" charset="0"/>
            <a:cs typeface="Times New Roman" panose="02020603050405020304" pitchFamily="18" charset="0"/>
          </a:endParaRPr>
        </a:p>
      </dgm:t>
    </dgm:pt>
    <dgm:pt modelId="{77A6E78D-BA88-4774-942F-D2D4EA73B7AC}">
      <dgm:prSet/>
      <dgm:spPr/>
      <dgm:t>
        <a:bodyPr/>
        <a:lstStyle/>
        <a:p>
          <a:r>
            <a:rPr lang="en-US">
              <a:latin typeface="Times New Roman" panose="02020603050405020304" pitchFamily="18" charset="0"/>
              <a:cs typeface="Times New Roman" panose="02020603050405020304" pitchFamily="18" charset="0"/>
            </a:rPr>
            <a:t>Uncertainty and risk </a:t>
          </a:r>
        </a:p>
      </dgm:t>
    </dgm:pt>
    <dgm:pt modelId="{AA79D944-3500-4244-AA58-12AD2FAE20E5}" type="parTrans" cxnId="{41DDD04F-0F75-41EE-852C-7659E783A9DB}">
      <dgm:prSet/>
      <dgm:spPr/>
      <dgm:t>
        <a:bodyPr/>
        <a:lstStyle/>
        <a:p>
          <a:endParaRPr lang="en-US" sz="2800">
            <a:latin typeface="Times New Roman" panose="02020603050405020304" pitchFamily="18" charset="0"/>
            <a:cs typeface="Times New Roman" panose="02020603050405020304" pitchFamily="18" charset="0"/>
          </a:endParaRPr>
        </a:p>
      </dgm:t>
    </dgm:pt>
    <dgm:pt modelId="{9C0AE4D4-4B66-4733-A811-EEA4A3152DA8}" type="sibTrans" cxnId="{41DDD04F-0F75-41EE-852C-7659E783A9DB}">
      <dgm:prSet/>
      <dgm:spPr/>
      <dgm:t>
        <a:bodyPr/>
        <a:lstStyle/>
        <a:p>
          <a:endParaRPr lang="en-US">
            <a:latin typeface="Times New Roman" panose="02020603050405020304" pitchFamily="18" charset="0"/>
            <a:cs typeface="Times New Roman" panose="02020603050405020304" pitchFamily="18" charset="0"/>
          </a:endParaRPr>
        </a:p>
      </dgm:t>
    </dgm:pt>
    <dgm:pt modelId="{FD4F7098-7E4B-46F7-91FA-CD30D30032CD}">
      <dgm:prSet/>
      <dgm:spPr/>
      <dgm:t>
        <a:bodyPr/>
        <a:lstStyle/>
        <a:p>
          <a:r>
            <a:rPr lang="en-US">
              <a:latin typeface="Times New Roman" panose="02020603050405020304" pitchFamily="18" charset="0"/>
              <a:cs typeface="Times New Roman" panose="02020603050405020304" pitchFamily="18" charset="0"/>
            </a:rPr>
            <a:t>Conflict</a:t>
          </a:r>
        </a:p>
      </dgm:t>
    </dgm:pt>
    <dgm:pt modelId="{966D7920-804D-4E6B-A95A-225797F153ED}" type="parTrans" cxnId="{9E6B5820-2F56-4669-9A9B-5FB0DFA47DAE}">
      <dgm:prSet/>
      <dgm:spPr/>
      <dgm:t>
        <a:bodyPr/>
        <a:lstStyle/>
        <a:p>
          <a:endParaRPr lang="en-US" sz="2800">
            <a:latin typeface="Times New Roman" panose="02020603050405020304" pitchFamily="18" charset="0"/>
            <a:cs typeface="Times New Roman" panose="02020603050405020304" pitchFamily="18" charset="0"/>
          </a:endParaRPr>
        </a:p>
      </dgm:t>
    </dgm:pt>
    <dgm:pt modelId="{C550D949-EF02-4E2E-97B1-9ED0B67C100E}" type="sibTrans" cxnId="{9E6B5820-2F56-4669-9A9B-5FB0DFA47DAE}">
      <dgm:prSet/>
      <dgm:spPr/>
      <dgm:t>
        <a:bodyPr/>
        <a:lstStyle/>
        <a:p>
          <a:endParaRPr lang="en-US">
            <a:latin typeface="Times New Roman" panose="02020603050405020304" pitchFamily="18" charset="0"/>
            <a:cs typeface="Times New Roman" panose="02020603050405020304" pitchFamily="18" charset="0"/>
          </a:endParaRPr>
        </a:p>
      </dgm:t>
    </dgm:pt>
    <dgm:pt modelId="{357E133D-09A6-4C92-8DE5-B6C728606CC8}">
      <dgm:prSet/>
      <dgm:spPr/>
      <dgm:t>
        <a:bodyPr/>
        <a:lstStyle/>
        <a:p>
          <a:r>
            <a:rPr lang="en-US">
              <a:latin typeface="Times New Roman" panose="02020603050405020304" pitchFamily="18" charset="0"/>
              <a:cs typeface="Times New Roman" panose="02020603050405020304" pitchFamily="18" charset="0"/>
            </a:rPr>
            <a:t>The Stages of Decision Making</a:t>
          </a:r>
        </a:p>
      </dgm:t>
    </dgm:pt>
    <dgm:pt modelId="{037356D3-3AB5-4F9B-AF13-5E0E2D2B5432}" type="parTrans" cxnId="{4A46527F-C069-46AA-8F3D-8AC7C44EC049}">
      <dgm:prSet/>
      <dgm:spPr/>
      <dgm:t>
        <a:bodyPr/>
        <a:lstStyle/>
        <a:p>
          <a:endParaRPr lang="en-US" sz="2800">
            <a:latin typeface="Times New Roman" panose="02020603050405020304" pitchFamily="18" charset="0"/>
            <a:cs typeface="Times New Roman" panose="02020603050405020304" pitchFamily="18" charset="0"/>
          </a:endParaRPr>
        </a:p>
      </dgm:t>
    </dgm:pt>
    <dgm:pt modelId="{311824D3-2228-4713-965F-C2B1FEAD0F3F}" type="sibTrans" cxnId="{4A46527F-C069-46AA-8F3D-8AC7C44EC049}">
      <dgm:prSet/>
      <dgm:spPr/>
      <dgm:t>
        <a:bodyPr/>
        <a:lstStyle/>
        <a:p>
          <a:endParaRPr lang="en-US">
            <a:latin typeface="Times New Roman" panose="02020603050405020304" pitchFamily="18" charset="0"/>
            <a:cs typeface="Times New Roman" panose="02020603050405020304" pitchFamily="18" charset="0"/>
          </a:endParaRPr>
        </a:p>
      </dgm:t>
    </dgm:pt>
    <dgm:pt modelId="{0EF8A68D-37CB-4359-A147-196E27748EE3}">
      <dgm:prSet/>
      <dgm:spPr/>
      <dgm:t>
        <a:bodyPr/>
        <a:lstStyle/>
        <a:p>
          <a:r>
            <a:rPr lang="en-US">
              <a:latin typeface="Times New Roman" panose="02020603050405020304" pitchFamily="18" charset="0"/>
              <a:cs typeface="Times New Roman" panose="02020603050405020304" pitchFamily="18" charset="0"/>
            </a:rPr>
            <a:t>Identifying and diagnosing the problem</a:t>
          </a:r>
        </a:p>
      </dgm:t>
    </dgm:pt>
    <dgm:pt modelId="{F0B326A6-BF5B-420B-9279-CD87B1F457E8}" type="parTrans" cxnId="{722E26C6-C8ED-4F76-A3C0-1BEEB26FCBAF}">
      <dgm:prSet/>
      <dgm:spPr/>
      <dgm:t>
        <a:bodyPr/>
        <a:lstStyle/>
        <a:p>
          <a:endParaRPr lang="en-US" sz="2800">
            <a:latin typeface="Times New Roman" panose="02020603050405020304" pitchFamily="18" charset="0"/>
            <a:cs typeface="Times New Roman" panose="02020603050405020304" pitchFamily="18" charset="0"/>
          </a:endParaRPr>
        </a:p>
      </dgm:t>
    </dgm:pt>
    <dgm:pt modelId="{B341C727-7E9B-4E59-8210-EE6EA9757D29}" type="sibTrans" cxnId="{722E26C6-C8ED-4F76-A3C0-1BEEB26FCBAF}">
      <dgm:prSet/>
      <dgm:spPr/>
      <dgm:t>
        <a:bodyPr/>
        <a:lstStyle/>
        <a:p>
          <a:endParaRPr lang="en-US">
            <a:latin typeface="Times New Roman" panose="02020603050405020304" pitchFamily="18" charset="0"/>
            <a:cs typeface="Times New Roman" panose="02020603050405020304" pitchFamily="18" charset="0"/>
          </a:endParaRPr>
        </a:p>
      </dgm:t>
    </dgm:pt>
    <dgm:pt modelId="{C4AB24BB-BAC0-4978-B9B3-9CF7B85D0D0A}">
      <dgm:prSet/>
      <dgm:spPr/>
      <dgm:t>
        <a:bodyPr/>
        <a:lstStyle/>
        <a:p>
          <a:r>
            <a:rPr lang="en-US">
              <a:latin typeface="Times New Roman" panose="02020603050405020304" pitchFamily="18" charset="0"/>
              <a:cs typeface="Times New Roman" panose="02020603050405020304" pitchFamily="18" charset="0"/>
            </a:rPr>
            <a:t>Generating alternative solutions</a:t>
          </a:r>
        </a:p>
      </dgm:t>
    </dgm:pt>
    <dgm:pt modelId="{FFB431DC-941E-47F4-A61F-A1BAD255E07E}" type="parTrans" cxnId="{AE5F5B00-AF39-4605-89CB-F8DD0B5B77C1}">
      <dgm:prSet/>
      <dgm:spPr/>
      <dgm:t>
        <a:bodyPr/>
        <a:lstStyle/>
        <a:p>
          <a:endParaRPr lang="en-US" sz="2800">
            <a:latin typeface="Times New Roman" panose="02020603050405020304" pitchFamily="18" charset="0"/>
            <a:cs typeface="Times New Roman" panose="02020603050405020304" pitchFamily="18" charset="0"/>
          </a:endParaRPr>
        </a:p>
      </dgm:t>
    </dgm:pt>
    <dgm:pt modelId="{98B20D2F-46E4-4D22-932D-A929D2C7BB4F}" type="sibTrans" cxnId="{AE5F5B00-AF39-4605-89CB-F8DD0B5B77C1}">
      <dgm:prSet/>
      <dgm:spPr/>
      <dgm:t>
        <a:bodyPr/>
        <a:lstStyle/>
        <a:p>
          <a:endParaRPr lang="en-US">
            <a:latin typeface="Times New Roman" panose="02020603050405020304" pitchFamily="18" charset="0"/>
            <a:cs typeface="Times New Roman" panose="02020603050405020304" pitchFamily="18" charset="0"/>
          </a:endParaRPr>
        </a:p>
      </dgm:t>
    </dgm:pt>
    <dgm:pt modelId="{70F1925F-A0ED-45C4-B1EF-FC01657C30DE}">
      <dgm:prSet/>
      <dgm:spPr/>
      <dgm:t>
        <a:bodyPr/>
        <a:lstStyle/>
        <a:p>
          <a:r>
            <a:rPr lang="en-US">
              <a:latin typeface="Times New Roman" panose="02020603050405020304" pitchFamily="18" charset="0"/>
              <a:cs typeface="Times New Roman" panose="02020603050405020304" pitchFamily="18" charset="0"/>
            </a:rPr>
            <a:t>Evaluating alternatives</a:t>
          </a:r>
        </a:p>
      </dgm:t>
    </dgm:pt>
    <dgm:pt modelId="{320E99EA-22FE-40E7-A7BC-6715C7638B89}" type="parTrans" cxnId="{A0F311FC-9FB0-45ED-A3B7-89193ADF4CF3}">
      <dgm:prSet/>
      <dgm:spPr/>
      <dgm:t>
        <a:bodyPr/>
        <a:lstStyle/>
        <a:p>
          <a:endParaRPr lang="en-US" sz="2800">
            <a:latin typeface="Times New Roman" panose="02020603050405020304" pitchFamily="18" charset="0"/>
            <a:cs typeface="Times New Roman" panose="02020603050405020304" pitchFamily="18" charset="0"/>
          </a:endParaRPr>
        </a:p>
      </dgm:t>
    </dgm:pt>
    <dgm:pt modelId="{785D6A44-044F-49D6-B814-CA71A78C1F03}" type="sibTrans" cxnId="{A0F311FC-9FB0-45ED-A3B7-89193ADF4CF3}">
      <dgm:prSet/>
      <dgm:spPr/>
      <dgm:t>
        <a:bodyPr/>
        <a:lstStyle/>
        <a:p>
          <a:endParaRPr lang="en-US">
            <a:latin typeface="Times New Roman" panose="02020603050405020304" pitchFamily="18" charset="0"/>
            <a:cs typeface="Times New Roman" panose="02020603050405020304" pitchFamily="18" charset="0"/>
          </a:endParaRPr>
        </a:p>
      </dgm:t>
    </dgm:pt>
    <dgm:pt modelId="{6FCF3709-3024-4CA7-AAD2-F517A702CB72}">
      <dgm:prSet/>
      <dgm:spPr/>
      <dgm:t>
        <a:bodyPr/>
        <a:lstStyle/>
        <a:p>
          <a:r>
            <a:rPr lang="en-US">
              <a:latin typeface="Times New Roman" panose="02020603050405020304" pitchFamily="18" charset="0"/>
              <a:cs typeface="Times New Roman" panose="02020603050405020304" pitchFamily="18" charset="0"/>
            </a:rPr>
            <a:t>Making the choice</a:t>
          </a:r>
        </a:p>
      </dgm:t>
    </dgm:pt>
    <dgm:pt modelId="{0E936A82-4FF7-45E9-A3DA-685315130257}" type="parTrans" cxnId="{E9FA3173-4F19-4133-999E-B8537CC7B3EB}">
      <dgm:prSet/>
      <dgm:spPr/>
      <dgm:t>
        <a:bodyPr/>
        <a:lstStyle/>
        <a:p>
          <a:endParaRPr lang="en-US" sz="2800">
            <a:latin typeface="Times New Roman" panose="02020603050405020304" pitchFamily="18" charset="0"/>
            <a:cs typeface="Times New Roman" panose="02020603050405020304" pitchFamily="18" charset="0"/>
          </a:endParaRPr>
        </a:p>
      </dgm:t>
    </dgm:pt>
    <dgm:pt modelId="{72BAAB81-721E-4CEF-9271-26574EA40F90}" type="sibTrans" cxnId="{E9FA3173-4F19-4133-999E-B8537CC7B3EB}">
      <dgm:prSet/>
      <dgm:spPr/>
      <dgm:t>
        <a:bodyPr/>
        <a:lstStyle/>
        <a:p>
          <a:endParaRPr lang="en-US">
            <a:latin typeface="Times New Roman" panose="02020603050405020304" pitchFamily="18" charset="0"/>
            <a:cs typeface="Times New Roman" panose="02020603050405020304" pitchFamily="18" charset="0"/>
          </a:endParaRPr>
        </a:p>
      </dgm:t>
    </dgm:pt>
    <dgm:pt modelId="{3E0EEE65-B199-4ADC-BEDA-C0F4BF04F511}">
      <dgm:prSet/>
      <dgm:spPr/>
      <dgm:t>
        <a:bodyPr/>
        <a:lstStyle/>
        <a:p>
          <a:r>
            <a:rPr lang="en-US">
              <a:latin typeface="Times New Roman" panose="02020603050405020304" pitchFamily="18" charset="0"/>
              <a:cs typeface="Times New Roman" panose="02020603050405020304" pitchFamily="18" charset="0"/>
            </a:rPr>
            <a:t>Implementing the decision</a:t>
          </a:r>
        </a:p>
      </dgm:t>
    </dgm:pt>
    <dgm:pt modelId="{24A97E71-5CD3-4B22-9168-9CA8AA71A7D8}" type="parTrans" cxnId="{38F27F6F-70FB-45BF-83B7-D2C06A324728}">
      <dgm:prSet/>
      <dgm:spPr/>
      <dgm:t>
        <a:bodyPr/>
        <a:lstStyle/>
        <a:p>
          <a:endParaRPr lang="en-US" sz="2800">
            <a:latin typeface="Times New Roman" panose="02020603050405020304" pitchFamily="18" charset="0"/>
            <a:cs typeface="Times New Roman" panose="02020603050405020304" pitchFamily="18" charset="0"/>
          </a:endParaRPr>
        </a:p>
      </dgm:t>
    </dgm:pt>
    <dgm:pt modelId="{ED3BF438-98AE-4ACD-A983-E8891FC3D50F}" type="sibTrans" cxnId="{38F27F6F-70FB-45BF-83B7-D2C06A324728}">
      <dgm:prSet/>
      <dgm:spPr/>
      <dgm:t>
        <a:bodyPr/>
        <a:lstStyle/>
        <a:p>
          <a:endParaRPr lang="en-US">
            <a:latin typeface="Times New Roman" panose="02020603050405020304" pitchFamily="18" charset="0"/>
            <a:cs typeface="Times New Roman" panose="02020603050405020304" pitchFamily="18" charset="0"/>
          </a:endParaRPr>
        </a:p>
      </dgm:t>
    </dgm:pt>
    <dgm:pt modelId="{2D07EC76-E8A4-45D9-A027-BC9E232308FE}">
      <dgm:prSet/>
      <dgm:spPr/>
      <dgm:t>
        <a:bodyPr/>
        <a:lstStyle/>
        <a:p>
          <a:r>
            <a:rPr lang="en-US">
              <a:latin typeface="Times New Roman" panose="02020603050405020304" pitchFamily="18" charset="0"/>
              <a:cs typeface="Times New Roman" panose="02020603050405020304" pitchFamily="18" charset="0"/>
            </a:rPr>
            <a:t>Evaluating the decision</a:t>
          </a:r>
        </a:p>
      </dgm:t>
    </dgm:pt>
    <dgm:pt modelId="{511ECE2F-8352-4885-B5E3-E232FE75DEE1}" type="parTrans" cxnId="{2DA75175-9260-4E0E-B100-64ACCBBAB69E}">
      <dgm:prSet/>
      <dgm:spPr/>
      <dgm:t>
        <a:bodyPr/>
        <a:lstStyle/>
        <a:p>
          <a:endParaRPr lang="en-US" sz="2800">
            <a:latin typeface="Times New Roman" panose="02020603050405020304" pitchFamily="18" charset="0"/>
            <a:cs typeface="Times New Roman" panose="02020603050405020304" pitchFamily="18" charset="0"/>
          </a:endParaRPr>
        </a:p>
      </dgm:t>
    </dgm:pt>
    <dgm:pt modelId="{4CC43F83-0F3F-4AE9-8694-38BB6D03E67C}" type="sibTrans" cxnId="{2DA75175-9260-4E0E-B100-64ACCBBAB69E}">
      <dgm:prSet/>
      <dgm:spPr/>
      <dgm:t>
        <a:bodyPr/>
        <a:lstStyle/>
        <a:p>
          <a:endParaRPr lang="en-US">
            <a:latin typeface="Times New Roman" panose="02020603050405020304" pitchFamily="18" charset="0"/>
            <a:cs typeface="Times New Roman" panose="02020603050405020304" pitchFamily="18" charset="0"/>
          </a:endParaRPr>
        </a:p>
      </dgm:t>
    </dgm:pt>
    <dgm:pt modelId="{5B274D3A-61AF-4822-8CAB-90CED0AA91D9}">
      <dgm:prSet/>
      <dgm:spPr/>
      <dgm:t>
        <a:bodyPr/>
        <a:lstStyle/>
        <a:p>
          <a:r>
            <a:rPr lang="en-US">
              <a:latin typeface="Times New Roman" panose="02020603050405020304" pitchFamily="18" charset="0"/>
              <a:cs typeface="Times New Roman" panose="02020603050405020304" pitchFamily="18" charset="0"/>
            </a:rPr>
            <a:t>The best decision</a:t>
          </a:r>
        </a:p>
      </dgm:t>
    </dgm:pt>
    <dgm:pt modelId="{FBA69F31-07F9-4A05-A7B7-071094CBEE4B}" type="parTrans" cxnId="{6DC50D09-119D-4595-8ABF-3207C527D535}">
      <dgm:prSet/>
      <dgm:spPr/>
      <dgm:t>
        <a:bodyPr/>
        <a:lstStyle/>
        <a:p>
          <a:endParaRPr lang="en-US" sz="2800">
            <a:latin typeface="Times New Roman" panose="02020603050405020304" pitchFamily="18" charset="0"/>
            <a:cs typeface="Times New Roman" panose="02020603050405020304" pitchFamily="18" charset="0"/>
          </a:endParaRPr>
        </a:p>
      </dgm:t>
    </dgm:pt>
    <dgm:pt modelId="{D39C3B24-DBB7-4EB9-8E2A-797E2241C14A}" type="sibTrans" cxnId="{6DC50D09-119D-4595-8ABF-3207C527D535}">
      <dgm:prSet/>
      <dgm:spPr/>
      <dgm:t>
        <a:bodyPr/>
        <a:lstStyle/>
        <a:p>
          <a:endParaRPr lang="en-US">
            <a:latin typeface="Times New Roman" panose="02020603050405020304" pitchFamily="18" charset="0"/>
            <a:cs typeface="Times New Roman" panose="02020603050405020304" pitchFamily="18" charset="0"/>
          </a:endParaRPr>
        </a:p>
      </dgm:t>
    </dgm:pt>
    <dgm:pt modelId="{F0856781-13D0-4213-B88D-5859247C8032}">
      <dgm:prSet/>
      <dgm:spPr/>
      <dgm:t>
        <a:bodyPr/>
        <a:lstStyle/>
        <a:p>
          <a:r>
            <a:rPr lang="en-US">
              <a:latin typeface="Times New Roman" panose="02020603050405020304" pitchFamily="18" charset="0"/>
              <a:cs typeface="Times New Roman" panose="02020603050405020304" pitchFamily="18" charset="0"/>
            </a:rPr>
            <a:t>Barriers to Effective Decision Making</a:t>
          </a:r>
        </a:p>
      </dgm:t>
    </dgm:pt>
    <dgm:pt modelId="{5C35160E-5AFA-4D3D-B79A-2DD17803AA52}" type="parTrans" cxnId="{2F95089E-FFF3-42A2-8802-4691664481D1}">
      <dgm:prSet/>
      <dgm:spPr/>
      <dgm:t>
        <a:bodyPr/>
        <a:lstStyle/>
        <a:p>
          <a:endParaRPr lang="en-US" sz="2800">
            <a:latin typeface="Times New Roman" panose="02020603050405020304" pitchFamily="18" charset="0"/>
            <a:cs typeface="Times New Roman" panose="02020603050405020304" pitchFamily="18" charset="0"/>
          </a:endParaRPr>
        </a:p>
      </dgm:t>
    </dgm:pt>
    <dgm:pt modelId="{F1471089-AD72-4B1D-9B28-7C716E3DF29D}" type="sibTrans" cxnId="{2F95089E-FFF3-42A2-8802-4691664481D1}">
      <dgm:prSet/>
      <dgm:spPr/>
      <dgm:t>
        <a:bodyPr/>
        <a:lstStyle/>
        <a:p>
          <a:endParaRPr lang="en-US">
            <a:latin typeface="Times New Roman" panose="02020603050405020304" pitchFamily="18" charset="0"/>
            <a:cs typeface="Times New Roman" panose="02020603050405020304" pitchFamily="18" charset="0"/>
          </a:endParaRPr>
        </a:p>
      </dgm:t>
    </dgm:pt>
    <dgm:pt modelId="{E4EF5959-BFEA-43CB-B99B-9D496B0B7FE2}">
      <dgm:prSet/>
      <dgm:spPr/>
      <dgm:t>
        <a:bodyPr/>
        <a:lstStyle/>
        <a:p>
          <a:r>
            <a:rPr lang="en-US">
              <a:latin typeface="Times New Roman" panose="02020603050405020304" pitchFamily="18" charset="0"/>
              <a:cs typeface="Times New Roman" panose="02020603050405020304" pitchFamily="18" charset="0"/>
            </a:rPr>
            <a:t>Psychological biases</a:t>
          </a:r>
        </a:p>
      </dgm:t>
    </dgm:pt>
    <dgm:pt modelId="{C7F37C9A-067A-4CED-B127-05BC0FA46CCB}" type="parTrans" cxnId="{2AA19B8F-277B-4F6E-B738-4DA1EC53E170}">
      <dgm:prSet/>
      <dgm:spPr/>
      <dgm:t>
        <a:bodyPr/>
        <a:lstStyle/>
        <a:p>
          <a:endParaRPr lang="en-US" sz="2800">
            <a:latin typeface="Times New Roman" panose="02020603050405020304" pitchFamily="18" charset="0"/>
            <a:cs typeface="Times New Roman" panose="02020603050405020304" pitchFamily="18" charset="0"/>
          </a:endParaRPr>
        </a:p>
      </dgm:t>
    </dgm:pt>
    <dgm:pt modelId="{5D956BC2-E0CB-4330-8A72-75534CBA2BBD}" type="sibTrans" cxnId="{2AA19B8F-277B-4F6E-B738-4DA1EC53E170}">
      <dgm:prSet/>
      <dgm:spPr/>
      <dgm:t>
        <a:bodyPr/>
        <a:lstStyle/>
        <a:p>
          <a:endParaRPr lang="en-US">
            <a:latin typeface="Times New Roman" panose="02020603050405020304" pitchFamily="18" charset="0"/>
            <a:cs typeface="Times New Roman" panose="02020603050405020304" pitchFamily="18" charset="0"/>
          </a:endParaRPr>
        </a:p>
      </dgm:t>
    </dgm:pt>
    <dgm:pt modelId="{4D5BB15C-8C57-4BFA-BB5C-51FEA88DF4AA}">
      <dgm:prSet/>
      <dgm:spPr/>
      <dgm:t>
        <a:bodyPr/>
        <a:lstStyle/>
        <a:p>
          <a:r>
            <a:rPr lang="en-US">
              <a:latin typeface="Times New Roman" panose="02020603050405020304" pitchFamily="18" charset="0"/>
              <a:cs typeface="Times New Roman" panose="02020603050405020304" pitchFamily="18" charset="0"/>
            </a:rPr>
            <a:t>Time pressures</a:t>
          </a:r>
        </a:p>
      </dgm:t>
    </dgm:pt>
    <dgm:pt modelId="{DCD0D357-1784-4A32-BFF9-6BC52A392F12}" type="parTrans" cxnId="{5BB97F5F-97AF-4F25-A3D9-4ABBD110980E}">
      <dgm:prSet/>
      <dgm:spPr/>
      <dgm:t>
        <a:bodyPr/>
        <a:lstStyle/>
        <a:p>
          <a:endParaRPr lang="en-US" sz="2800">
            <a:latin typeface="Times New Roman" panose="02020603050405020304" pitchFamily="18" charset="0"/>
            <a:cs typeface="Times New Roman" panose="02020603050405020304" pitchFamily="18" charset="0"/>
          </a:endParaRPr>
        </a:p>
      </dgm:t>
    </dgm:pt>
    <dgm:pt modelId="{AA245D53-9F44-4650-AC05-FD15A55CC8E1}" type="sibTrans" cxnId="{5BB97F5F-97AF-4F25-A3D9-4ABBD110980E}">
      <dgm:prSet/>
      <dgm:spPr/>
      <dgm:t>
        <a:bodyPr/>
        <a:lstStyle/>
        <a:p>
          <a:endParaRPr lang="en-US">
            <a:latin typeface="Times New Roman" panose="02020603050405020304" pitchFamily="18" charset="0"/>
            <a:cs typeface="Times New Roman" panose="02020603050405020304" pitchFamily="18" charset="0"/>
          </a:endParaRPr>
        </a:p>
      </dgm:t>
    </dgm:pt>
    <dgm:pt modelId="{773B0AA4-2A40-478E-9E45-5ADE58796B5D}">
      <dgm:prSet/>
      <dgm:spPr/>
      <dgm:t>
        <a:bodyPr/>
        <a:lstStyle/>
        <a:p>
          <a:r>
            <a:rPr lang="en-US" dirty="0">
              <a:latin typeface="Times New Roman" panose="02020603050405020304" pitchFamily="18" charset="0"/>
              <a:cs typeface="Times New Roman" panose="02020603050405020304" pitchFamily="18" charset="0"/>
            </a:rPr>
            <a:t>Social realities</a:t>
          </a:r>
        </a:p>
      </dgm:t>
    </dgm:pt>
    <dgm:pt modelId="{72263163-23A7-49FC-8E6A-9D032E01C0AC}" type="sibTrans" cxnId="{59FE80CE-3FE0-4008-A635-B26E66E479BD}">
      <dgm:prSet/>
      <dgm:spPr/>
      <dgm:t>
        <a:bodyPr/>
        <a:lstStyle/>
        <a:p>
          <a:endParaRPr lang="en-US">
            <a:latin typeface="Times New Roman" panose="02020603050405020304" pitchFamily="18" charset="0"/>
            <a:cs typeface="Times New Roman" panose="02020603050405020304" pitchFamily="18" charset="0"/>
          </a:endParaRPr>
        </a:p>
      </dgm:t>
    </dgm:pt>
    <dgm:pt modelId="{4055E240-4CB9-4B2D-96FB-45FDB8B6DE4F}" type="parTrans" cxnId="{59FE80CE-3FE0-4008-A635-B26E66E479BD}">
      <dgm:prSet/>
      <dgm:spPr/>
      <dgm:t>
        <a:bodyPr/>
        <a:lstStyle/>
        <a:p>
          <a:endParaRPr lang="en-US" sz="2800">
            <a:latin typeface="Times New Roman" panose="02020603050405020304" pitchFamily="18" charset="0"/>
            <a:cs typeface="Times New Roman" panose="02020603050405020304" pitchFamily="18" charset="0"/>
          </a:endParaRPr>
        </a:p>
      </dgm:t>
    </dgm:pt>
    <dgm:pt modelId="{ADE3437B-3F45-46ED-87E5-CEFB840BF875}" type="pres">
      <dgm:prSet presAssocID="{759D4E45-EE1E-437F-8FB9-FAA603E30870}" presName="linear" presStyleCnt="0">
        <dgm:presLayoutVars>
          <dgm:animLvl val="lvl"/>
          <dgm:resizeHandles val="exact"/>
        </dgm:presLayoutVars>
      </dgm:prSet>
      <dgm:spPr/>
      <dgm:t>
        <a:bodyPr/>
        <a:lstStyle/>
        <a:p>
          <a:endParaRPr lang="en-US"/>
        </a:p>
      </dgm:t>
    </dgm:pt>
    <dgm:pt modelId="{F40A3413-5BFD-45E0-9853-D40C267B3B70}" type="pres">
      <dgm:prSet presAssocID="{35F14ED1-409D-480B-9AF1-8A963833D03D}" presName="parentText" presStyleLbl="node1" presStyleIdx="0" presStyleCnt="4">
        <dgm:presLayoutVars>
          <dgm:chMax val="0"/>
          <dgm:bulletEnabled val="1"/>
        </dgm:presLayoutVars>
      </dgm:prSet>
      <dgm:spPr/>
      <dgm:t>
        <a:bodyPr/>
        <a:lstStyle/>
        <a:p>
          <a:endParaRPr lang="en-US"/>
        </a:p>
      </dgm:t>
    </dgm:pt>
    <dgm:pt modelId="{24805739-72A7-4B98-A535-6824538A2CD1}" type="pres">
      <dgm:prSet presAssocID="{35F14ED1-409D-480B-9AF1-8A963833D03D}" presName="childText" presStyleLbl="revTx" presStyleIdx="0" presStyleCnt="3">
        <dgm:presLayoutVars>
          <dgm:bulletEnabled val="1"/>
        </dgm:presLayoutVars>
      </dgm:prSet>
      <dgm:spPr/>
      <dgm:t>
        <a:bodyPr/>
        <a:lstStyle/>
        <a:p>
          <a:endParaRPr lang="en-US"/>
        </a:p>
      </dgm:t>
    </dgm:pt>
    <dgm:pt modelId="{D2C6357C-17C4-45AD-B838-E1BBDDA83C21}" type="pres">
      <dgm:prSet presAssocID="{357E133D-09A6-4C92-8DE5-B6C728606CC8}" presName="parentText" presStyleLbl="node1" presStyleIdx="1" presStyleCnt="4">
        <dgm:presLayoutVars>
          <dgm:chMax val="0"/>
          <dgm:bulletEnabled val="1"/>
        </dgm:presLayoutVars>
      </dgm:prSet>
      <dgm:spPr/>
      <dgm:t>
        <a:bodyPr/>
        <a:lstStyle/>
        <a:p>
          <a:endParaRPr lang="en-US"/>
        </a:p>
      </dgm:t>
    </dgm:pt>
    <dgm:pt modelId="{718C5B34-FE06-4986-BD7A-96B5139318D1}" type="pres">
      <dgm:prSet presAssocID="{357E133D-09A6-4C92-8DE5-B6C728606CC8}" presName="childText" presStyleLbl="revTx" presStyleIdx="1" presStyleCnt="3">
        <dgm:presLayoutVars>
          <dgm:bulletEnabled val="1"/>
        </dgm:presLayoutVars>
      </dgm:prSet>
      <dgm:spPr/>
      <dgm:t>
        <a:bodyPr/>
        <a:lstStyle/>
        <a:p>
          <a:endParaRPr lang="en-US"/>
        </a:p>
      </dgm:t>
    </dgm:pt>
    <dgm:pt modelId="{A8676998-4E03-46EF-A556-29908E606617}" type="pres">
      <dgm:prSet presAssocID="{5B274D3A-61AF-4822-8CAB-90CED0AA91D9}" presName="parentText" presStyleLbl="node1" presStyleIdx="2" presStyleCnt="4">
        <dgm:presLayoutVars>
          <dgm:chMax val="0"/>
          <dgm:bulletEnabled val="1"/>
        </dgm:presLayoutVars>
      </dgm:prSet>
      <dgm:spPr/>
      <dgm:t>
        <a:bodyPr/>
        <a:lstStyle/>
        <a:p>
          <a:endParaRPr lang="en-US"/>
        </a:p>
      </dgm:t>
    </dgm:pt>
    <dgm:pt modelId="{E8CE0440-774F-4740-B92E-DD848C8E5E07}" type="pres">
      <dgm:prSet presAssocID="{D39C3B24-DBB7-4EB9-8E2A-797E2241C14A}" presName="spacer" presStyleCnt="0"/>
      <dgm:spPr/>
    </dgm:pt>
    <dgm:pt modelId="{61842AD3-EA47-49B3-B8C5-F44FA6A7ACEA}" type="pres">
      <dgm:prSet presAssocID="{F0856781-13D0-4213-B88D-5859247C8032}" presName="parentText" presStyleLbl="node1" presStyleIdx="3" presStyleCnt="4">
        <dgm:presLayoutVars>
          <dgm:chMax val="0"/>
          <dgm:bulletEnabled val="1"/>
        </dgm:presLayoutVars>
      </dgm:prSet>
      <dgm:spPr/>
      <dgm:t>
        <a:bodyPr/>
        <a:lstStyle/>
        <a:p>
          <a:endParaRPr lang="en-US"/>
        </a:p>
      </dgm:t>
    </dgm:pt>
    <dgm:pt modelId="{29F7EDC4-5AAD-4494-A769-AD6185122BE4}" type="pres">
      <dgm:prSet presAssocID="{F0856781-13D0-4213-B88D-5859247C8032}" presName="childText" presStyleLbl="revTx" presStyleIdx="2" presStyleCnt="3">
        <dgm:presLayoutVars>
          <dgm:bulletEnabled val="1"/>
        </dgm:presLayoutVars>
      </dgm:prSet>
      <dgm:spPr/>
      <dgm:t>
        <a:bodyPr/>
        <a:lstStyle/>
        <a:p>
          <a:endParaRPr lang="en-US"/>
        </a:p>
      </dgm:t>
    </dgm:pt>
  </dgm:ptLst>
  <dgm:cxnLst>
    <dgm:cxn modelId="{D2459879-7D1B-422B-BB7F-45319AABF82D}" type="presOf" srcId="{70F1925F-A0ED-45C4-B1EF-FC01657C30DE}" destId="{718C5B34-FE06-4986-BD7A-96B5139318D1}" srcOrd="0" destOrd="2" presId="urn:microsoft.com/office/officeart/2005/8/layout/vList2"/>
    <dgm:cxn modelId="{2DA75175-9260-4E0E-B100-64ACCBBAB69E}" srcId="{357E133D-09A6-4C92-8DE5-B6C728606CC8}" destId="{2D07EC76-E8A4-45D9-A027-BC9E232308FE}" srcOrd="5" destOrd="0" parTransId="{511ECE2F-8352-4885-B5E3-E232FE75DEE1}" sibTransId="{4CC43F83-0F3F-4AE9-8694-38BB6D03E67C}"/>
    <dgm:cxn modelId="{9E6B5820-2F56-4669-9A9B-5FB0DFA47DAE}" srcId="{35F14ED1-409D-480B-9AF1-8A963833D03D}" destId="{FD4F7098-7E4B-46F7-91FA-CD30D30032CD}" srcOrd="2" destOrd="0" parTransId="{966D7920-804D-4E6B-A95A-225797F153ED}" sibTransId="{C550D949-EF02-4E2E-97B1-9ED0B67C100E}"/>
    <dgm:cxn modelId="{AE5F5B00-AF39-4605-89CB-F8DD0B5B77C1}" srcId="{357E133D-09A6-4C92-8DE5-B6C728606CC8}" destId="{C4AB24BB-BAC0-4978-B9B3-9CF7B85D0D0A}" srcOrd="1" destOrd="0" parTransId="{FFB431DC-941E-47F4-A61F-A1BAD255E07E}" sibTransId="{98B20D2F-46E4-4D22-932D-A929D2C7BB4F}"/>
    <dgm:cxn modelId="{D084482C-FF71-4C53-A5B9-C7C555E0271E}" type="presOf" srcId="{F0856781-13D0-4213-B88D-5859247C8032}" destId="{61842AD3-EA47-49B3-B8C5-F44FA6A7ACEA}" srcOrd="0" destOrd="0" presId="urn:microsoft.com/office/officeart/2005/8/layout/vList2"/>
    <dgm:cxn modelId="{2AA19B8F-277B-4F6E-B738-4DA1EC53E170}" srcId="{F0856781-13D0-4213-B88D-5859247C8032}" destId="{E4EF5959-BFEA-43CB-B99B-9D496B0B7FE2}" srcOrd="0" destOrd="0" parTransId="{C7F37C9A-067A-4CED-B127-05BC0FA46CCB}" sibTransId="{5D956BC2-E0CB-4330-8A72-75534CBA2BBD}"/>
    <dgm:cxn modelId="{E9FA3173-4F19-4133-999E-B8537CC7B3EB}" srcId="{357E133D-09A6-4C92-8DE5-B6C728606CC8}" destId="{6FCF3709-3024-4CA7-AAD2-F517A702CB72}" srcOrd="3" destOrd="0" parTransId="{0E936A82-4FF7-45E9-A3DA-685315130257}" sibTransId="{72BAAB81-721E-4CEF-9271-26574EA40F90}"/>
    <dgm:cxn modelId="{EF0EC2C2-599F-4EA0-B00B-B9BBB3893750}" type="presOf" srcId="{5B274D3A-61AF-4822-8CAB-90CED0AA91D9}" destId="{A8676998-4E03-46EF-A556-29908E606617}" srcOrd="0" destOrd="0" presId="urn:microsoft.com/office/officeart/2005/8/layout/vList2"/>
    <dgm:cxn modelId="{016F7549-F3D4-4076-AAB2-727B2F7E248F}" type="presOf" srcId="{C4AB24BB-BAC0-4978-B9B3-9CF7B85D0D0A}" destId="{718C5B34-FE06-4986-BD7A-96B5139318D1}" srcOrd="0" destOrd="1" presId="urn:microsoft.com/office/officeart/2005/8/layout/vList2"/>
    <dgm:cxn modelId="{8F9A9316-3F67-437A-9F01-C49FF7898E97}" type="presOf" srcId="{773B0AA4-2A40-478E-9E45-5ADE58796B5D}" destId="{29F7EDC4-5AAD-4494-A769-AD6185122BE4}" srcOrd="0" destOrd="2" presId="urn:microsoft.com/office/officeart/2005/8/layout/vList2"/>
    <dgm:cxn modelId="{2F95089E-FFF3-42A2-8802-4691664481D1}" srcId="{759D4E45-EE1E-437F-8FB9-FAA603E30870}" destId="{F0856781-13D0-4213-B88D-5859247C8032}" srcOrd="3" destOrd="0" parTransId="{5C35160E-5AFA-4D3D-B79A-2DD17803AA52}" sibTransId="{F1471089-AD72-4B1D-9B28-7C716E3DF29D}"/>
    <dgm:cxn modelId="{EE021B22-E21C-4E06-A3A6-1BEAC1DE00FF}" type="presOf" srcId="{6FCF3709-3024-4CA7-AAD2-F517A702CB72}" destId="{718C5B34-FE06-4986-BD7A-96B5139318D1}" srcOrd="0" destOrd="3" presId="urn:microsoft.com/office/officeart/2005/8/layout/vList2"/>
    <dgm:cxn modelId="{1B6E9738-3118-4D97-82E9-C61F49048E94}" srcId="{35F14ED1-409D-480B-9AF1-8A963833D03D}" destId="{28B8D619-97FB-4819-BD48-B66E4500A5B1}" srcOrd="0" destOrd="0" parTransId="{23207E62-16B4-49C4-B1FD-F1AA721C8323}" sibTransId="{35B47587-4BF9-4C90-A5B7-9622C7F740DB}"/>
    <dgm:cxn modelId="{54D1584D-9E3E-43EA-B00F-3D9A82D1CBAA}" type="presOf" srcId="{4D5BB15C-8C57-4BFA-BB5C-51FEA88DF4AA}" destId="{29F7EDC4-5AAD-4494-A769-AD6185122BE4}" srcOrd="0" destOrd="1" presId="urn:microsoft.com/office/officeart/2005/8/layout/vList2"/>
    <dgm:cxn modelId="{896F2B73-9FDA-4172-B40D-3BBAD6D278B6}" type="presOf" srcId="{FD4F7098-7E4B-46F7-91FA-CD30D30032CD}" destId="{24805739-72A7-4B98-A535-6824538A2CD1}" srcOrd="0" destOrd="2" presId="urn:microsoft.com/office/officeart/2005/8/layout/vList2"/>
    <dgm:cxn modelId="{5BB97F5F-97AF-4F25-A3D9-4ABBD110980E}" srcId="{F0856781-13D0-4213-B88D-5859247C8032}" destId="{4D5BB15C-8C57-4BFA-BB5C-51FEA88DF4AA}" srcOrd="1" destOrd="0" parTransId="{DCD0D357-1784-4A32-BFF9-6BC52A392F12}" sibTransId="{AA245D53-9F44-4650-AC05-FD15A55CC8E1}"/>
    <dgm:cxn modelId="{DFE2B391-A69A-4447-96D0-F2B9D1082A35}" type="presOf" srcId="{28B8D619-97FB-4819-BD48-B66E4500A5B1}" destId="{24805739-72A7-4B98-A535-6824538A2CD1}" srcOrd="0" destOrd="0" presId="urn:microsoft.com/office/officeart/2005/8/layout/vList2"/>
    <dgm:cxn modelId="{705B2950-BB1D-46FB-8538-6FB736389060}" type="presOf" srcId="{77A6E78D-BA88-4774-942F-D2D4EA73B7AC}" destId="{24805739-72A7-4B98-A535-6824538A2CD1}" srcOrd="0" destOrd="1" presId="urn:microsoft.com/office/officeart/2005/8/layout/vList2"/>
    <dgm:cxn modelId="{41DDD04F-0F75-41EE-852C-7659E783A9DB}" srcId="{35F14ED1-409D-480B-9AF1-8A963833D03D}" destId="{77A6E78D-BA88-4774-942F-D2D4EA73B7AC}" srcOrd="1" destOrd="0" parTransId="{AA79D944-3500-4244-AA58-12AD2FAE20E5}" sibTransId="{9C0AE4D4-4B66-4733-A811-EEA4A3152DA8}"/>
    <dgm:cxn modelId="{6DC50D09-119D-4595-8ABF-3207C527D535}" srcId="{759D4E45-EE1E-437F-8FB9-FAA603E30870}" destId="{5B274D3A-61AF-4822-8CAB-90CED0AA91D9}" srcOrd="2" destOrd="0" parTransId="{FBA69F31-07F9-4A05-A7B7-071094CBEE4B}" sibTransId="{D39C3B24-DBB7-4EB9-8E2A-797E2241C14A}"/>
    <dgm:cxn modelId="{D586E368-0F7C-414F-ACE7-75E856692BA2}" type="presOf" srcId="{357E133D-09A6-4C92-8DE5-B6C728606CC8}" destId="{D2C6357C-17C4-45AD-B838-E1BBDDA83C21}" srcOrd="0" destOrd="0" presId="urn:microsoft.com/office/officeart/2005/8/layout/vList2"/>
    <dgm:cxn modelId="{2065E8AF-0DF0-46AC-80B2-EE075B76304D}" type="presOf" srcId="{E4EF5959-BFEA-43CB-B99B-9D496B0B7FE2}" destId="{29F7EDC4-5AAD-4494-A769-AD6185122BE4}" srcOrd="0" destOrd="0" presId="urn:microsoft.com/office/officeart/2005/8/layout/vList2"/>
    <dgm:cxn modelId="{35073ED0-16E0-4C0B-A9C7-4E174934BC45}" srcId="{759D4E45-EE1E-437F-8FB9-FAA603E30870}" destId="{35F14ED1-409D-480B-9AF1-8A963833D03D}" srcOrd="0" destOrd="0" parTransId="{C507CC5E-6E1F-46EF-A430-C9D848E6B7FF}" sibTransId="{D746B8C2-616F-4F17-88CF-1FA8976A3873}"/>
    <dgm:cxn modelId="{38F27F6F-70FB-45BF-83B7-D2C06A324728}" srcId="{357E133D-09A6-4C92-8DE5-B6C728606CC8}" destId="{3E0EEE65-B199-4ADC-BEDA-C0F4BF04F511}" srcOrd="4" destOrd="0" parTransId="{24A97E71-5CD3-4B22-9168-9CA8AA71A7D8}" sibTransId="{ED3BF438-98AE-4ACD-A983-E8891FC3D50F}"/>
    <dgm:cxn modelId="{2592B294-3F13-4DD2-AA87-75E4704E21E0}" type="presOf" srcId="{35F14ED1-409D-480B-9AF1-8A963833D03D}" destId="{F40A3413-5BFD-45E0-9853-D40C267B3B70}" srcOrd="0" destOrd="0" presId="urn:microsoft.com/office/officeart/2005/8/layout/vList2"/>
    <dgm:cxn modelId="{4A46527F-C069-46AA-8F3D-8AC7C44EC049}" srcId="{759D4E45-EE1E-437F-8FB9-FAA603E30870}" destId="{357E133D-09A6-4C92-8DE5-B6C728606CC8}" srcOrd="1" destOrd="0" parTransId="{037356D3-3AB5-4F9B-AF13-5E0E2D2B5432}" sibTransId="{311824D3-2228-4713-965F-C2B1FEAD0F3F}"/>
    <dgm:cxn modelId="{2BA283A8-8AB6-4228-9171-1788CB635096}" type="presOf" srcId="{3E0EEE65-B199-4ADC-BEDA-C0F4BF04F511}" destId="{718C5B34-FE06-4986-BD7A-96B5139318D1}" srcOrd="0" destOrd="4" presId="urn:microsoft.com/office/officeart/2005/8/layout/vList2"/>
    <dgm:cxn modelId="{2D4CEB31-6C75-467E-BA40-633A2BC70420}" type="presOf" srcId="{2D07EC76-E8A4-45D9-A027-BC9E232308FE}" destId="{718C5B34-FE06-4986-BD7A-96B5139318D1}" srcOrd="0" destOrd="5" presId="urn:microsoft.com/office/officeart/2005/8/layout/vList2"/>
    <dgm:cxn modelId="{A0F311FC-9FB0-45ED-A3B7-89193ADF4CF3}" srcId="{357E133D-09A6-4C92-8DE5-B6C728606CC8}" destId="{70F1925F-A0ED-45C4-B1EF-FC01657C30DE}" srcOrd="2" destOrd="0" parTransId="{320E99EA-22FE-40E7-A7BC-6715C7638B89}" sibTransId="{785D6A44-044F-49D6-B814-CA71A78C1F03}"/>
    <dgm:cxn modelId="{59FE80CE-3FE0-4008-A635-B26E66E479BD}" srcId="{F0856781-13D0-4213-B88D-5859247C8032}" destId="{773B0AA4-2A40-478E-9E45-5ADE58796B5D}" srcOrd="2" destOrd="0" parTransId="{4055E240-4CB9-4B2D-96FB-45FDB8B6DE4F}" sibTransId="{72263163-23A7-49FC-8E6A-9D032E01C0AC}"/>
    <dgm:cxn modelId="{722E26C6-C8ED-4F76-A3C0-1BEEB26FCBAF}" srcId="{357E133D-09A6-4C92-8DE5-B6C728606CC8}" destId="{0EF8A68D-37CB-4359-A147-196E27748EE3}" srcOrd="0" destOrd="0" parTransId="{F0B326A6-BF5B-420B-9279-CD87B1F457E8}" sibTransId="{B341C727-7E9B-4E59-8210-EE6EA9757D29}"/>
    <dgm:cxn modelId="{2F749F63-E046-4DBF-B6DD-6C4E837CF4EB}" type="presOf" srcId="{759D4E45-EE1E-437F-8FB9-FAA603E30870}" destId="{ADE3437B-3F45-46ED-87E5-CEFB840BF875}" srcOrd="0" destOrd="0" presId="urn:microsoft.com/office/officeart/2005/8/layout/vList2"/>
    <dgm:cxn modelId="{80CA2346-3278-4659-88E3-2A5668B60B1A}" type="presOf" srcId="{0EF8A68D-37CB-4359-A147-196E27748EE3}" destId="{718C5B34-FE06-4986-BD7A-96B5139318D1}" srcOrd="0" destOrd="0" presId="urn:microsoft.com/office/officeart/2005/8/layout/vList2"/>
    <dgm:cxn modelId="{006D64CF-9931-40FF-BA8F-94C9CEF73550}" type="presParOf" srcId="{ADE3437B-3F45-46ED-87E5-CEFB840BF875}" destId="{F40A3413-5BFD-45E0-9853-D40C267B3B70}" srcOrd="0" destOrd="0" presId="urn:microsoft.com/office/officeart/2005/8/layout/vList2"/>
    <dgm:cxn modelId="{5868F654-8420-4B85-BB46-003B29F4A82E}" type="presParOf" srcId="{ADE3437B-3F45-46ED-87E5-CEFB840BF875}" destId="{24805739-72A7-4B98-A535-6824538A2CD1}" srcOrd="1" destOrd="0" presId="urn:microsoft.com/office/officeart/2005/8/layout/vList2"/>
    <dgm:cxn modelId="{5854782D-2C5E-4802-A4C8-572EB9A476C4}" type="presParOf" srcId="{ADE3437B-3F45-46ED-87E5-CEFB840BF875}" destId="{D2C6357C-17C4-45AD-B838-E1BBDDA83C21}" srcOrd="2" destOrd="0" presId="urn:microsoft.com/office/officeart/2005/8/layout/vList2"/>
    <dgm:cxn modelId="{477C9219-8B07-4029-A83A-B16C53E9FF12}" type="presParOf" srcId="{ADE3437B-3F45-46ED-87E5-CEFB840BF875}" destId="{718C5B34-FE06-4986-BD7A-96B5139318D1}" srcOrd="3" destOrd="0" presId="urn:microsoft.com/office/officeart/2005/8/layout/vList2"/>
    <dgm:cxn modelId="{148F0E65-2F0C-4C8C-AA2A-FFDC20D2A0E7}" type="presParOf" srcId="{ADE3437B-3F45-46ED-87E5-CEFB840BF875}" destId="{A8676998-4E03-46EF-A556-29908E606617}" srcOrd="4" destOrd="0" presId="urn:microsoft.com/office/officeart/2005/8/layout/vList2"/>
    <dgm:cxn modelId="{7323211D-7C84-4D26-8C7F-7CA2FCB61E09}" type="presParOf" srcId="{ADE3437B-3F45-46ED-87E5-CEFB840BF875}" destId="{E8CE0440-774F-4740-B92E-DD848C8E5E07}" srcOrd="5" destOrd="0" presId="urn:microsoft.com/office/officeart/2005/8/layout/vList2"/>
    <dgm:cxn modelId="{7A0B7EBD-12E0-4545-8BFB-96CADCADC737}" type="presParOf" srcId="{ADE3437B-3F45-46ED-87E5-CEFB840BF875}" destId="{61842AD3-EA47-49B3-B8C5-F44FA6A7ACEA}" srcOrd="6" destOrd="0" presId="urn:microsoft.com/office/officeart/2005/8/layout/vList2"/>
    <dgm:cxn modelId="{68E5A790-520D-495F-8E19-9D487247CB9D}" type="presParOf" srcId="{ADE3437B-3F45-46ED-87E5-CEFB840BF875}" destId="{29F7EDC4-5AAD-4494-A769-AD6185122BE4}"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9D25C0E-544B-4BE0-AF9F-3FA57733B80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2B4DDDC0-7A89-4E10-B851-51F2DFD7C0CE}">
      <dgm:prSet/>
      <dgm:spPr/>
      <dgm:t>
        <a:bodyPr/>
        <a:lstStyle/>
        <a:p>
          <a:r>
            <a:rPr lang="en-US" dirty="0">
              <a:latin typeface="Times New Roman" panose="02020603050405020304" pitchFamily="18" charset="0"/>
              <a:cs typeface="Times New Roman" panose="02020603050405020304" pitchFamily="18" charset="0"/>
            </a:rPr>
            <a:t>Objectivity vs. Subjectivity </a:t>
          </a:r>
        </a:p>
      </dgm:t>
    </dgm:pt>
    <dgm:pt modelId="{4789678F-B259-4204-A124-463A77236736}" type="parTrans" cxnId="{6B82114E-B6E6-416F-BC01-75FBACD68FFE}">
      <dgm:prSet/>
      <dgm:spPr/>
      <dgm:t>
        <a:bodyPr/>
        <a:lstStyle/>
        <a:p>
          <a:endParaRPr lang="en-US">
            <a:latin typeface="Times New Roman" panose="02020603050405020304" pitchFamily="18" charset="0"/>
            <a:cs typeface="Times New Roman" panose="02020603050405020304" pitchFamily="18" charset="0"/>
          </a:endParaRPr>
        </a:p>
      </dgm:t>
    </dgm:pt>
    <dgm:pt modelId="{ADE8F14E-9B1F-45A9-82CB-F7E4146143FB}" type="sibTrans" cxnId="{6B82114E-B6E6-416F-BC01-75FBACD68FFE}">
      <dgm:prSet/>
      <dgm:spPr/>
      <dgm:t>
        <a:bodyPr/>
        <a:lstStyle/>
        <a:p>
          <a:endParaRPr lang="en-US">
            <a:latin typeface="Times New Roman" panose="02020603050405020304" pitchFamily="18" charset="0"/>
            <a:cs typeface="Times New Roman" panose="02020603050405020304" pitchFamily="18" charset="0"/>
          </a:endParaRPr>
        </a:p>
      </dgm:t>
    </dgm:pt>
    <dgm:pt modelId="{6A377CC8-7E3C-4E6C-9E8F-882A152032A3}">
      <dgm:prSet/>
      <dgm:spPr/>
      <dgm:t>
        <a:bodyPr/>
        <a:lstStyle/>
        <a:p>
          <a:r>
            <a:rPr lang="en-US" dirty="0">
              <a:latin typeface="Times New Roman" panose="02020603050405020304" pitchFamily="18" charset="0"/>
              <a:cs typeface="Times New Roman" panose="02020603050405020304" pitchFamily="18" charset="0"/>
            </a:rPr>
            <a:t>Discounting the future</a:t>
          </a:r>
        </a:p>
      </dgm:t>
    </dgm:pt>
    <dgm:pt modelId="{672F6F30-1989-421F-A5C9-F3C36AFF91A5}" type="parTrans" cxnId="{ECB6F408-0243-4778-B65A-091E1DEED669}">
      <dgm:prSet/>
      <dgm:spPr/>
      <dgm:t>
        <a:bodyPr/>
        <a:lstStyle/>
        <a:p>
          <a:endParaRPr lang="en-US">
            <a:latin typeface="Times New Roman" panose="02020603050405020304" pitchFamily="18" charset="0"/>
            <a:cs typeface="Times New Roman" panose="02020603050405020304" pitchFamily="18" charset="0"/>
          </a:endParaRPr>
        </a:p>
      </dgm:t>
    </dgm:pt>
    <dgm:pt modelId="{3D328631-1E38-466E-A579-B281732950B3}" type="sibTrans" cxnId="{ECB6F408-0243-4778-B65A-091E1DEED669}">
      <dgm:prSet/>
      <dgm:spPr/>
      <dgm:t>
        <a:bodyPr/>
        <a:lstStyle/>
        <a:p>
          <a:endParaRPr lang="en-US">
            <a:latin typeface="Times New Roman" panose="02020603050405020304" pitchFamily="18" charset="0"/>
            <a:cs typeface="Times New Roman" panose="02020603050405020304" pitchFamily="18" charset="0"/>
          </a:endParaRPr>
        </a:p>
      </dgm:t>
    </dgm:pt>
    <dgm:pt modelId="{D0181116-2F13-41E4-B8B2-94C35FE1FF6E}">
      <dgm:prSet/>
      <dgm:spPr/>
      <dgm:t>
        <a:bodyPr/>
        <a:lstStyle/>
        <a:p>
          <a:r>
            <a:rPr lang="en-US" dirty="0">
              <a:latin typeface="Times New Roman" panose="02020603050405020304" pitchFamily="18" charset="0"/>
              <a:cs typeface="Times New Roman" panose="02020603050405020304" pitchFamily="18" charset="0"/>
            </a:rPr>
            <a:t>Confirmation bias</a:t>
          </a:r>
        </a:p>
      </dgm:t>
    </dgm:pt>
    <dgm:pt modelId="{E51B1191-9540-4162-9EA8-A7EBD6AFBE39}" type="parTrans" cxnId="{20571099-B4FB-4067-8584-F00B358200C8}">
      <dgm:prSet/>
      <dgm:spPr/>
      <dgm:t>
        <a:bodyPr/>
        <a:lstStyle/>
        <a:p>
          <a:endParaRPr lang="en-US">
            <a:latin typeface="Times New Roman" panose="02020603050405020304" pitchFamily="18" charset="0"/>
            <a:cs typeface="Times New Roman" panose="02020603050405020304" pitchFamily="18" charset="0"/>
          </a:endParaRPr>
        </a:p>
      </dgm:t>
    </dgm:pt>
    <dgm:pt modelId="{A48408AA-9FEE-468A-B67C-DAB9D5ED217D}" type="sibTrans" cxnId="{20571099-B4FB-4067-8584-F00B358200C8}">
      <dgm:prSet/>
      <dgm:spPr/>
      <dgm:t>
        <a:bodyPr/>
        <a:lstStyle/>
        <a:p>
          <a:endParaRPr lang="en-US">
            <a:latin typeface="Times New Roman" panose="02020603050405020304" pitchFamily="18" charset="0"/>
            <a:cs typeface="Times New Roman" panose="02020603050405020304" pitchFamily="18" charset="0"/>
          </a:endParaRPr>
        </a:p>
      </dgm:t>
    </dgm:pt>
    <dgm:pt modelId="{95CFB179-A48D-43EB-94C8-B9811B539731}">
      <dgm:prSet/>
      <dgm:spPr/>
      <dgm:t>
        <a:bodyPr/>
        <a:lstStyle/>
        <a:p>
          <a:r>
            <a:rPr lang="en-US" dirty="0">
              <a:latin typeface="Times New Roman" panose="02020603050405020304" pitchFamily="18" charset="0"/>
              <a:cs typeface="Times New Roman" panose="02020603050405020304" pitchFamily="18" charset="0"/>
            </a:rPr>
            <a:t>Framing bias</a:t>
          </a:r>
        </a:p>
      </dgm:t>
    </dgm:pt>
    <dgm:pt modelId="{772D2A27-F8C5-4867-83E3-52DBC6E1BDAC}" type="parTrans" cxnId="{6394EC49-4965-4998-A435-5210A12164D5}">
      <dgm:prSet/>
      <dgm:spPr/>
      <dgm:t>
        <a:bodyPr/>
        <a:lstStyle/>
        <a:p>
          <a:endParaRPr lang="en-US"/>
        </a:p>
      </dgm:t>
    </dgm:pt>
    <dgm:pt modelId="{9B3CE263-5B48-4774-84AC-480D109999AA}" type="sibTrans" cxnId="{6394EC49-4965-4998-A435-5210A12164D5}">
      <dgm:prSet/>
      <dgm:spPr/>
      <dgm:t>
        <a:bodyPr/>
        <a:lstStyle/>
        <a:p>
          <a:endParaRPr lang="en-US"/>
        </a:p>
      </dgm:t>
    </dgm:pt>
    <dgm:pt modelId="{8411CA0C-A95E-481C-9723-A8A2B4342103}">
      <dgm:prSet/>
      <dgm:spPr/>
      <dgm:t>
        <a:bodyPr/>
        <a:lstStyle/>
        <a:p>
          <a:r>
            <a:rPr lang="en-US" dirty="0">
              <a:latin typeface="Times New Roman" panose="02020603050405020304" pitchFamily="18" charset="0"/>
              <a:cs typeface="Times New Roman" panose="02020603050405020304" pitchFamily="18" charset="0"/>
            </a:rPr>
            <a:t>Hindsight bias ~ “IKIAA”</a:t>
          </a:r>
        </a:p>
      </dgm:t>
    </dgm:pt>
    <dgm:pt modelId="{F723CFDA-6592-4093-B33C-894BF565FD44}" type="parTrans" cxnId="{3EDE6589-14E9-4DE8-A75A-66B14E39AC39}">
      <dgm:prSet/>
      <dgm:spPr/>
      <dgm:t>
        <a:bodyPr/>
        <a:lstStyle/>
        <a:p>
          <a:endParaRPr lang="en-US"/>
        </a:p>
      </dgm:t>
    </dgm:pt>
    <dgm:pt modelId="{ABFFC5BC-B167-4600-89E4-ED61EEA89681}" type="sibTrans" cxnId="{3EDE6589-14E9-4DE8-A75A-66B14E39AC39}">
      <dgm:prSet/>
      <dgm:spPr/>
      <dgm:t>
        <a:bodyPr/>
        <a:lstStyle/>
        <a:p>
          <a:endParaRPr lang="en-US"/>
        </a:p>
      </dgm:t>
    </dgm:pt>
    <dgm:pt modelId="{A2EE4B28-4BB5-4052-BD39-07E134C34B79}">
      <dgm:prSet/>
      <dgm:spPr/>
      <dgm:t>
        <a:bodyPr/>
        <a:lstStyle/>
        <a:p>
          <a:r>
            <a:rPr lang="en-US" dirty="0">
              <a:latin typeface="Times New Roman" panose="02020603050405020304" pitchFamily="18" charset="0"/>
              <a:cs typeface="Times New Roman" panose="02020603050405020304" pitchFamily="18" charset="0"/>
            </a:rPr>
            <a:t>Anchoring</a:t>
          </a:r>
        </a:p>
      </dgm:t>
    </dgm:pt>
    <dgm:pt modelId="{C759C087-E1AD-4445-A260-0A53DA6AEC16}" type="parTrans" cxnId="{FCFB39C4-A6D2-4436-A525-A4A34304D1AD}">
      <dgm:prSet/>
      <dgm:spPr/>
      <dgm:t>
        <a:bodyPr/>
        <a:lstStyle/>
        <a:p>
          <a:endParaRPr lang="en-US"/>
        </a:p>
      </dgm:t>
    </dgm:pt>
    <dgm:pt modelId="{6A8DF94D-259D-46C3-BF90-AB65622C822A}" type="sibTrans" cxnId="{FCFB39C4-A6D2-4436-A525-A4A34304D1AD}">
      <dgm:prSet/>
      <dgm:spPr/>
      <dgm:t>
        <a:bodyPr/>
        <a:lstStyle/>
        <a:p>
          <a:endParaRPr lang="en-US"/>
        </a:p>
      </dgm:t>
    </dgm:pt>
    <dgm:pt modelId="{BB1E13EA-9C25-4BE7-B18B-801A21F75674}">
      <dgm:prSet/>
      <dgm:spPr/>
      <dgm:t>
        <a:bodyPr/>
        <a:lstStyle/>
        <a:p>
          <a:r>
            <a:rPr lang="en-US" dirty="0">
              <a:latin typeface="Times New Roman" panose="02020603050405020304" pitchFamily="18" charset="0"/>
              <a:cs typeface="Times New Roman" panose="02020603050405020304" pitchFamily="18" charset="0"/>
            </a:rPr>
            <a:t>Halo ~ Horn effect</a:t>
          </a:r>
        </a:p>
      </dgm:t>
    </dgm:pt>
    <dgm:pt modelId="{FCC616F8-5757-4326-83A0-84DAC7B0B5C9}" type="parTrans" cxnId="{FCE2E5F1-5FE4-4F20-BD8B-43DCEDEE5453}">
      <dgm:prSet/>
      <dgm:spPr/>
      <dgm:t>
        <a:bodyPr/>
        <a:lstStyle/>
        <a:p>
          <a:endParaRPr lang="en-US"/>
        </a:p>
      </dgm:t>
    </dgm:pt>
    <dgm:pt modelId="{299B21C8-7D0D-4263-9F5F-56C7634455C9}" type="sibTrans" cxnId="{FCE2E5F1-5FE4-4F20-BD8B-43DCEDEE5453}">
      <dgm:prSet/>
      <dgm:spPr/>
      <dgm:t>
        <a:bodyPr/>
        <a:lstStyle/>
        <a:p>
          <a:endParaRPr lang="en-US"/>
        </a:p>
      </dgm:t>
    </dgm:pt>
    <dgm:pt modelId="{74E3300F-154D-4457-912E-E1BBB9A2C439}">
      <dgm:prSet/>
      <dgm:spPr/>
      <dgm:t>
        <a:bodyPr/>
        <a:lstStyle/>
        <a:p>
          <a:r>
            <a:rPr lang="en-US" dirty="0">
              <a:latin typeface="Times New Roman" panose="02020603050405020304" pitchFamily="18" charset="0"/>
              <a:cs typeface="Times New Roman" panose="02020603050405020304" pitchFamily="18" charset="0"/>
            </a:rPr>
            <a:t>Overconfidence bias</a:t>
          </a:r>
        </a:p>
      </dgm:t>
    </dgm:pt>
    <dgm:pt modelId="{F66D27A3-1A89-408C-A36D-7A6E6AEB74B5}" type="parTrans" cxnId="{9E549016-29EE-467A-B1D9-E21A1C237234}">
      <dgm:prSet/>
      <dgm:spPr/>
      <dgm:t>
        <a:bodyPr/>
        <a:lstStyle/>
        <a:p>
          <a:endParaRPr lang="en-US"/>
        </a:p>
      </dgm:t>
    </dgm:pt>
    <dgm:pt modelId="{D1BA2FA2-31B2-43B7-B533-847743ED2B8D}" type="sibTrans" cxnId="{9E549016-29EE-467A-B1D9-E21A1C237234}">
      <dgm:prSet/>
      <dgm:spPr/>
      <dgm:t>
        <a:bodyPr/>
        <a:lstStyle/>
        <a:p>
          <a:endParaRPr lang="en-US"/>
        </a:p>
      </dgm:t>
    </dgm:pt>
    <dgm:pt modelId="{19C47B37-8E3B-4944-8AA8-128ED7CB37BD}">
      <dgm:prSet/>
      <dgm:spPr/>
      <dgm:t>
        <a:bodyPr/>
        <a:lstStyle/>
        <a:p>
          <a:r>
            <a:rPr lang="en-US" dirty="0">
              <a:latin typeface="Times New Roman" panose="02020603050405020304" pitchFamily="18" charset="0"/>
              <a:cs typeface="Times New Roman" panose="02020603050405020304" pitchFamily="18" charset="0"/>
            </a:rPr>
            <a:t>Status-quo bias</a:t>
          </a:r>
        </a:p>
      </dgm:t>
    </dgm:pt>
    <dgm:pt modelId="{0A6DB056-D016-4132-95AC-8EF2BBA99210}" type="parTrans" cxnId="{44B0F367-E94A-48E6-95E3-8DE565DA29FE}">
      <dgm:prSet/>
      <dgm:spPr/>
      <dgm:t>
        <a:bodyPr/>
        <a:lstStyle/>
        <a:p>
          <a:endParaRPr lang="en-US"/>
        </a:p>
      </dgm:t>
    </dgm:pt>
    <dgm:pt modelId="{6CD64B01-B98C-40A1-97A8-64E3E881C4E2}" type="sibTrans" cxnId="{44B0F367-E94A-48E6-95E3-8DE565DA29FE}">
      <dgm:prSet/>
      <dgm:spPr/>
      <dgm:t>
        <a:bodyPr/>
        <a:lstStyle/>
        <a:p>
          <a:endParaRPr lang="en-US"/>
        </a:p>
      </dgm:t>
    </dgm:pt>
    <dgm:pt modelId="{CB149649-F933-4A64-B218-15232C5FB442}">
      <dgm:prSet/>
      <dgm:spPr/>
      <dgm:t>
        <a:bodyPr/>
        <a:lstStyle/>
        <a:p>
          <a:r>
            <a:rPr lang="en-US" dirty="0">
              <a:latin typeface="Times New Roman" panose="02020603050405020304" pitchFamily="18" charset="0"/>
              <a:cs typeface="Times New Roman" panose="02020603050405020304" pitchFamily="18" charset="0"/>
            </a:rPr>
            <a:t>Pro-innovation bias</a:t>
          </a:r>
        </a:p>
      </dgm:t>
    </dgm:pt>
    <dgm:pt modelId="{8ED67393-1030-4B96-BA69-37F51B97E2D7}" type="parTrans" cxnId="{A90A33AD-9CB0-4545-A662-7511918261E0}">
      <dgm:prSet/>
      <dgm:spPr/>
      <dgm:t>
        <a:bodyPr/>
        <a:lstStyle/>
        <a:p>
          <a:endParaRPr lang="en-US"/>
        </a:p>
      </dgm:t>
    </dgm:pt>
    <dgm:pt modelId="{067DFB98-B604-40E2-9B8D-AEC7DE7E2F55}" type="sibTrans" cxnId="{A90A33AD-9CB0-4545-A662-7511918261E0}">
      <dgm:prSet/>
      <dgm:spPr/>
      <dgm:t>
        <a:bodyPr/>
        <a:lstStyle/>
        <a:p>
          <a:endParaRPr lang="en-US"/>
        </a:p>
      </dgm:t>
    </dgm:pt>
    <dgm:pt modelId="{2792D76B-A3BF-4338-ABC6-E1C2DBAC0656}">
      <dgm:prSet/>
      <dgm:spPr/>
      <dgm:t>
        <a:bodyPr/>
        <a:lstStyle/>
        <a:p>
          <a:r>
            <a:rPr lang="en-US" dirty="0">
              <a:latin typeface="Times New Roman" panose="02020603050405020304" pitchFamily="18" charset="0"/>
              <a:cs typeface="Times New Roman" panose="02020603050405020304" pitchFamily="18" charset="0"/>
            </a:rPr>
            <a:t>Bandwagon bias</a:t>
          </a:r>
        </a:p>
      </dgm:t>
    </dgm:pt>
    <dgm:pt modelId="{4AC71DDA-0B99-44BE-AAAC-7D195493A0B3}" type="parTrans" cxnId="{D82B62DF-F3EF-4EE7-920C-8B8F362158C6}">
      <dgm:prSet/>
      <dgm:spPr/>
      <dgm:t>
        <a:bodyPr/>
        <a:lstStyle/>
        <a:p>
          <a:endParaRPr lang="en-US"/>
        </a:p>
      </dgm:t>
    </dgm:pt>
    <dgm:pt modelId="{96D936EF-609D-4472-82D0-7CDC766AD80A}" type="sibTrans" cxnId="{D82B62DF-F3EF-4EE7-920C-8B8F362158C6}">
      <dgm:prSet/>
      <dgm:spPr/>
      <dgm:t>
        <a:bodyPr/>
        <a:lstStyle/>
        <a:p>
          <a:endParaRPr lang="en-US"/>
        </a:p>
      </dgm:t>
    </dgm:pt>
    <dgm:pt modelId="{FE54C149-4F71-49B2-80AC-0788689AFD2E}" type="pres">
      <dgm:prSet presAssocID="{29D25C0E-544B-4BE0-AF9F-3FA57733B804}" presName="linear" presStyleCnt="0">
        <dgm:presLayoutVars>
          <dgm:animLvl val="lvl"/>
          <dgm:resizeHandles val="exact"/>
        </dgm:presLayoutVars>
      </dgm:prSet>
      <dgm:spPr/>
      <dgm:t>
        <a:bodyPr/>
        <a:lstStyle/>
        <a:p>
          <a:endParaRPr lang="en-US"/>
        </a:p>
      </dgm:t>
    </dgm:pt>
    <dgm:pt modelId="{52E3DFF1-5A30-40D8-9BE1-E3F7F9E1EEF0}" type="pres">
      <dgm:prSet presAssocID="{2B4DDDC0-7A89-4E10-B851-51F2DFD7C0CE}" presName="parentText" presStyleLbl="node1" presStyleIdx="0" presStyleCnt="11">
        <dgm:presLayoutVars>
          <dgm:chMax val="0"/>
          <dgm:bulletEnabled val="1"/>
        </dgm:presLayoutVars>
      </dgm:prSet>
      <dgm:spPr/>
      <dgm:t>
        <a:bodyPr/>
        <a:lstStyle/>
        <a:p>
          <a:endParaRPr lang="en-US"/>
        </a:p>
      </dgm:t>
    </dgm:pt>
    <dgm:pt modelId="{E19BC165-E6F0-4322-B3DF-7D9DF0CA0182}" type="pres">
      <dgm:prSet presAssocID="{ADE8F14E-9B1F-45A9-82CB-F7E4146143FB}" presName="spacer" presStyleCnt="0"/>
      <dgm:spPr/>
    </dgm:pt>
    <dgm:pt modelId="{8DDCAB2E-CBE5-4870-89F3-0608C73C3DEE}" type="pres">
      <dgm:prSet presAssocID="{6A377CC8-7E3C-4E6C-9E8F-882A152032A3}" presName="parentText" presStyleLbl="node1" presStyleIdx="1" presStyleCnt="11">
        <dgm:presLayoutVars>
          <dgm:chMax val="0"/>
          <dgm:bulletEnabled val="1"/>
        </dgm:presLayoutVars>
      </dgm:prSet>
      <dgm:spPr/>
      <dgm:t>
        <a:bodyPr/>
        <a:lstStyle/>
        <a:p>
          <a:endParaRPr lang="en-US"/>
        </a:p>
      </dgm:t>
    </dgm:pt>
    <dgm:pt modelId="{B52BBC75-5D95-41E0-A6CE-D8AC9D33E140}" type="pres">
      <dgm:prSet presAssocID="{3D328631-1E38-466E-A579-B281732950B3}" presName="spacer" presStyleCnt="0"/>
      <dgm:spPr/>
    </dgm:pt>
    <dgm:pt modelId="{A4CC404B-C6F7-446E-947D-E8DCCE2551B7}" type="pres">
      <dgm:prSet presAssocID="{D0181116-2F13-41E4-B8B2-94C35FE1FF6E}" presName="parentText" presStyleLbl="node1" presStyleIdx="2" presStyleCnt="11">
        <dgm:presLayoutVars>
          <dgm:chMax val="0"/>
          <dgm:bulletEnabled val="1"/>
        </dgm:presLayoutVars>
      </dgm:prSet>
      <dgm:spPr/>
      <dgm:t>
        <a:bodyPr/>
        <a:lstStyle/>
        <a:p>
          <a:endParaRPr lang="en-US"/>
        </a:p>
      </dgm:t>
    </dgm:pt>
    <dgm:pt modelId="{1BD56D4C-01A4-4881-A8C9-E0B52FEB6906}" type="pres">
      <dgm:prSet presAssocID="{A48408AA-9FEE-468A-B67C-DAB9D5ED217D}" presName="spacer" presStyleCnt="0"/>
      <dgm:spPr/>
    </dgm:pt>
    <dgm:pt modelId="{238B44C0-DA98-48D6-9A70-6CC787FC1202}" type="pres">
      <dgm:prSet presAssocID="{95CFB179-A48D-43EB-94C8-B9811B539731}" presName="parentText" presStyleLbl="node1" presStyleIdx="3" presStyleCnt="11">
        <dgm:presLayoutVars>
          <dgm:chMax val="0"/>
          <dgm:bulletEnabled val="1"/>
        </dgm:presLayoutVars>
      </dgm:prSet>
      <dgm:spPr/>
      <dgm:t>
        <a:bodyPr/>
        <a:lstStyle/>
        <a:p>
          <a:endParaRPr lang="en-US"/>
        </a:p>
      </dgm:t>
    </dgm:pt>
    <dgm:pt modelId="{4A2DFCB3-2CBD-4EEF-B341-10AE89DC810E}" type="pres">
      <dgm:prSet presAssocID="{9B3CE263-5B48-4774-84AC-480D109999AA}" presName="spacer" presStyleCnt="0"/>
      <dgm:spPr/>
    </dgm:pt>
    <dgm:pt modelId="{0396AC18-B11E-4A9B-A2C9-13541B9D24EA}" type="pres">
      <dgm:prSet presAssocID="{8411CA0C-A95E-481C-9723-A8A2B4342103}" presName="parentText" presStyleLbl="node1" presStyleIdx="4" presStyleCnt="11">
        <dgm:presLayoutVars>
          <dgm:chMax val="0"/>
          <dgm:bulletEnabled val="1"/>
        </dgm:presLayoutVars>
      </dgm:prSet>
      <dgm:spPr/>
      <dgm:t>
        <a:bodyPr/>
        <a:lstStyle/>
        <a:p>
          <a:endParaRPr lang="en-US"/>
        </a:p>
      </dgm:t>
    </dgm:pt>
    <dgm:pt modelId="{84977CFB-DCC7-4793-B7C3-8DBD9BA91329}" type="pres">
      <dgm:prSet presAssocID="{ABFFC5BC-B167-4600-89E4-ED61EEA89681}" presName="spacer" presStyleCnt="0"/>
      <dgm:spPr/>
    </dgm:pt>
    <dgm:pt modelId="{1F6EA3F0-4ADF-418E-A48F-843FE8449BDF}" type="pres">
      <dgm:prSet presAssocID="{A2EE4B28-4BB5-4052-BD39-07E134C34B79}" presName="parentText" presStyleLbl="node1" presStyleIdx="5" presStyleCnt="11">
        <dgm:presLayoutVars>
          <dgm:chMax val="0"/>
          <dgm:bulletEnabled val="1"/>
        </dgm:presLayoutVars>
      </dgm:prSet>
      <dgm:spPr/>
      <dgm:t>
        <a:bodyPr/>
        <a:lstStyle/>
        <a:p>
          <a:endParaRPr lang="en-US"/>
        </a:p>
      </dgm:t>
    </dgm:pt>
    <dgm:pt modelId="{3116023F-F364-43ED-B746-03A488D0A2C6}" type="pres">
      <dgm:prSet presAssocID="{6A8DF94D-259D-46C3-BF90-AB65622C822A}" presName="spacer" presStyleCnt="0"/>
      <dgm:spPr/>
    </dgm:pt>
    <dgm:pt modelId="{20DC36F8-A788-4A5E-8D57-39CBCB0D68D7}" type="pres">
      <dgm:prSet presAssocID="{BB1E13EA-9C25-4BE7-B18B-801A21F75674}" presName="parentText" presStyleLbl="node1" presStyleIdx="6" presStyleCnt="11">
        <dgm:presLayoutVars>
          <dgm:chMax val="0"/>
          <dgm:bulletEnabled val="1"/>
        </dgm:presLayoutVars>
      </dgm:prSet>
      <dgm:spPr/>
      <dgm:t>
        <a:bodyPr/>
        <a:lstStyle/>
        <a:p>
          <a:endParaRPr lang="en-US"/>
        </a:p>
      </dgm:t>
    </dgm:pt>
    <dgm:pt modelId="{72E31A18-AA29-42EE-887D-5382DA1BEC0E}" type="pres">
      <dgm:prSet presAssocID="{299B21C8-7D0D-4263-9F5F-56C7634455C9}" presName="spacer" presStyleCnt="0"/>
      <dgm:spPr/>
    </dgm:pt>
    <dgm:pt modelId="{841A2D55-62A0-4C98-AC60-C6750274732A}" type="pres">
      <dgm:prSet presAssocID="{74E3300F-154D-4457-912E-E1BBB9A2C439}" presName="parentText" presStyleLbl="node1" presStyleIdx="7" presStyleCnt="11">
        <dgm:presLayoutVars>
          <dgm:chMax val="0"/>
          <dgm:bulletEnabled val="1"/>
        </dgm:presLayoutVars>
      </dgm:prSet>
      <dgm:spPr/>
      <dgm:t>
        <a:bodyPr/>
        <a:lstStyle/>
        <a:p>
          <a:endParaRPr lang="en-US"/>
        </a:p>
      </dgm:t>
    </dgm:pt>
    <dgm:pt modelId="{42140A7F-2B3D-47F7-B5FC-1FBEE4951FE9}" type="pres">
      <dgm:prSet presAssocID="{D1BA2FA2-31B2-43B7-B533-847743ED2B8D}" presName="spacer" presStyleCnt="0"/>
      <dgm:spPr/>
    </dgm:pt>
    <dgm:pt modelId="{5773B5A8-6A46-4B1B-8FA7-DAA019942D5C}" type="pres">
      <dgm:prSet presAssocID="{19C47B37-8E3B-4944-8AA8-128ED7CB37BD}" presName="parentText" presStyleLbl="node1" presStyleIdx="8" presStyleCnt="11">
        <dgm:presLayoutVars>
          <dgm:chMax val="0"/>
          <dgm:bulletEnabled val="1"/>
        </dgm:presLayoutVars>
      </dgm:prSet>
      <dgm:spPr/>
      <dgm:t>
        <a:bodyPr/>
        <a:lstStyle/>
        <a:p>
          <a:endParaRPr lang="en-US"/>
        </a:p>
      </dgm:t>
    </dgm:pt>
    <dgm:pt modelId="{B1B1EA18-F766-497E-B565-ED504D8460EA}" type="pres">
      <dgm:prSet presAssocID="{6CD64B01-B98C-40A1-97A8-64E3E881C4E2}" presName="spacer" presStyleCnt="0"/>
      <dgm:spPr/>
    </dgm:pt>
    <dgm:pt modelId="{E9F36657-7C12-4C3D-8D6D-6B4EB5BB1051}" type="pres">
      <dgm:prSet presAssocID="{CB149649-F933-4A64-B218-15232C5FB442}" presName="parentText" presStyleLbl="node1" presStyleIdx="9" presStyleCnt="11">
        <dgm:presLayoutVars>
          <dgm:chMax val="0"/>
          <dgm:bulletEnabled val="1"/>
        </dgm:presLayoutVars>
      </dgm:prSet>
      <dgm:spPr/>
      <dgm:t>
        <a:bodyPr/>
        <a:lstStyle/>
        <a:p>
          <a:endParaRPr lang="en-US"/>
        </a:p>
      </dgm:t>
    </dgm:pt>
    <dgm:pt modelId="{16859269-58FE-44DF-B91A-7AC506E6A84C}" type="pres">
      <dgm:prSet presAssocID="{067DFB98-B604-40E2-9B8D-AEC7DE7E2F55}" presName="spacer" presStyleCnt="0"/>
      <dgm:spPr/>
    </dgm:pt>
    <dgm:pt modelId="{D73C04B0-5E71-4180-86CB-AA987F09033C}" type="pres">
      <dgm:prSet presAssocID="{2792D76B-A3BF-4338-ABC6-E1C2DBAC0656}" presName="parentText" presStyleLbl="node1" presStyleIdx="10" presStyleCnt="11">
        <dgm:presLayoutVars>
          <dgm:chMax val="0"/>
          <dgm:bulletEnabled val="1"/>
        </dgm:presLayoutVars>
      </dgm:prSet>
      <dgm:spPr/>
      <dgm:t>
        <a:bodyPr/>
        <a:lstStyle/>
        <a:p>
          <a:endParaRPr lang="en-US"/>
        </a:p>
      </dgm:t>
    </dgm:pt>
  </dgm:ptLst>
  <dgm:cxnLst>
    <dgm:cxn modelId="{C5E87496-FF3C-40A1-BC55-E18DCCE3C268}" type="presOf" srcId="{2792D76B-A3BF-4338-ABC6-E1C2DBAC0656}" destId="{D73C04B0-5E71-4180-86CB-AA987F09033C}" srcOrd="0" destOrd="0" presId="urn:microsoft.com/office/officeart/2005/8/layout/vList2"/>
    <dgm:cxn modelId="{6394EC49-4965-4998-A435-5210A12164D5}" srcId="{29D25C0E-544B-4BE0-AF9F-3FA57733B804}" destId="{95CFB179-A48D-43EB-94C8-B9811B539731}" srcOrd="3" destOrd="0" parTransId="{772D2A27-F8C5-4867-83E3-52DBC6E1BDAC}" sibTransId="{9B3CE263-5B48-4774-84AC-480D109999AA}"/>
    <dgm:cxn modelId="{FCE2E5F1-5FE4-4F20-BD8B-43DCEDEE5453}" srcId="{29D25C0E-544B-4BE0-AF9F-3FA57733B804}" destId="{BB1E13EA-9C25-4BE7-B18B-801A21F75674}" srcOrd="6" destOrd="0" parTransId="{FCC616F8-5757-4326-83A0-84DAC7B0B5C9}" sibTransId="{299B21C8-7D0D-4263-9F5F-56C7634455C9}"/>
    <dgm:cxn modelId="{A90A33AD-9CB0-4545-A662-7511918261E0}" srcId="{29D25C0E-544B-4BE0-AF9F-3FA57733B804}" destId="{CB149649-F933-4A64-B218-15232C5FB442}" srcOrd="9" destOrd="0" parTransId="{8ED67393-1030-4B96-BA69-37F51B97E2D7}" sibTransId="{067DFB98-B604-40E2-9B8D-AEC7DE7E2F55}"/>
    <dgm:cxn modelId="{ADF37508-2066-48E2-994D-91E1457BC9FC}" type="presOf" srcId="{6A377CC8-7E3C-4E6C-9E8F-882A152032A3}" destId="{8DDCAB2E-CBE5-4870-89F3-0608C73C3DEE}" srcOrd="0" destOrd="0" presId="urn:microsoft.com/office/officeart/2005/8/layout/vList2"/>
    <dgm:cxn modelId="{6B82114E-B6E6-416F-BC01-75FBACD68FFE}" srcId="{29D25C0E-544B-4BE0-AF9F-3FA57733B804}" destId="{2B4DDDC0-7A89-4E10-B851-51F2DFD7C0CE}" srcOrd="0" destOrd="0" parTransId="{4789678F-B259-4204-A124-463A77236736}" sibTransId="{ADE8F14E-9B1F-45A9-82CB-F7E4146143FB}"/>
    <dgm:cxn modelId="{9E549016-29EE-467A-B1D9-E21A1C237234}" srcId="{29D25C0E-544B-4BE0-AF9F-3FA57733B804}" destId="{74E3300F-154D-4457-912E-E1BBB9A2C439}" srcOrd="7" destOrd="0" parTransId="{F66D27A3-1A89-408C-A36D-7A6E6AEB74B5}" sibTransId="{D1BA2FA2-31B2-43B7-B533-847743ED2B8D}"/>
    <dgm:cxn modelId="{2416EAF8-B0CC-4011-8E2A-5DB83171C741}" type="presOf" srcId="{2B4DDDC0-7A89-4E10-B851-51F2DFD7C0CE}" destId="{52E3DFF1-5A30-40D8-9BE1-E3F7F9E1EEF0}" srcOrd="0" destOrd="0" presId="urn:microsoft.com/office/officeart/2005/8/layout/vList2"/>
    <dgm:cxn modelId="{5B051A55-37A4-4A60-A7C6-CFF6587A9E38}" type="presOf" srcId="{D0181116-2F13-41E4-B8B2-94C35FE1FF6E}" destId="{A4CC404B-C6F7-446E-947D-E8DCCE2551B7}" srcOrd="0" destOrd="0" presId="urn:microsoft.com/office/officeart/2005/8/layout/vList2"/>
    <dgm:cxn modelId="{FCFB39C4-A6D2-4436-A525-A4A34304D1AD}" srcId="{29D25C0E-544B-4BE0-AF9F-3FA57733B804}" destId="{A2EE4B28-4BB5-4052-BD39-07E134C34B79}" srcOrd="5" destOrd="0" parTransId="{C759C087-E1AD-4445-A260-0A53DA6AEC16}" sibTransId="{6A8DF94D-259D-46C3-BF90-AB65622C822A}"/>
    <dgm:cxn modelId="{D82B62DF-F3EF-4EE7-920C-8B8F362158C6}" srcId="{29D25C0E-544B-4BE0-AF9F-3FA57733B804}" destId="{2792D76B-A3BF-4338-ABC6-E1C2DBAC0656}" srcOrd="10" destOrd="0" parTransId="{4AC71DDA-0B99-44BE-AAAC-7D195493A0B3}" sibTransId="{96D936EF-609D-4472-82D0-7CDC766AD80A}"/>
    <dgm:cxn modelId="{B249544B-1CBA-4C6A-958C-39910DABDA71}" type="presOf" srcId="{8411CA0C-A95E-481C-9723-A8A2B4342103}" destId="{0396AC18-B11E-4A9B-A2C9-13541B9D24EA}" srcOrd="0" destOrd="0" presId="urn:microsoft.com/office/officeart/2005/8/layout/vList2"/>
    <dgm:cxn modelId="{8A5FB420-A2D5-48C1-A1E6-C94347332DB6}" type="presOf" srcId="{19C47B37-8E3B-4944-8AA8-128ED7CB37BD}" destId="{5773B5A8-6A46-4B1B-8FA7-DAA019942D5C}" srcOrd="0" destOrd="0" presId="urn:microsoft.com/office/officeart/2005/8/layout/vList2"/>
    <dgm:cxn modelId="{ECB91FC9-6251-4D03-98BA-89ED46BB0FC6}" type="presOf" srcId="{CB149649-F933-4A64-B218-15232C5FB442}" destId="{E9F36657-7C12-4C3D-8D6D-6B4EB5BB1051}" srcOrd="0" destOrd="0" presId="urn:microsoft.com/office/officeart/2005/8/layout/vList2"/>
    <dgm:cxn modelId="{3EDE6589-14E9-4DE8-A75A-66B14E39AC39}" srcId="{29D25C0E-544B-4BE0-AF9F-3FA57733B804}" destId="{8411CA0C-A95E-481C-9723-A8A2B4342103}" srcOrd="4" destOrd="0" parTransId="{F723CFDA-6592-4093-B33C-894BF565FD44}" sibTransId="{ABFFC5BC-B167-4600-89E4-ED61EEA89681}"/>
    <dgm:cxn modelId="{ACCBCC8C-8ABE-4E89-A8FA-47EEA510F1DA}" type="presOf" srcId="{A2EE4B28-4BB5-4052-BD39-07E134C34B79}" destId="{1F6EA3F0-4ADF-418E-A48F-843FE8449BDF}" srcOrd="0" destOrd="0" presId="urn:microsoft.com/office/officeart/2005/8/layout/vList2"/>
    <dgm:cxn modelId="{A727BDD5-B753-4475-B0BE-B69E87D2D775}" type="presOf" srcId="{74E3300F-154D-4457-912E-E1BBB9A2C439}" destId="{841A2D55-62A0-4C98-AC60-C6750274732A}" srcOrd="0" destOrd="0" presId="urn:microsoft.com/office/officeart/2005/8/layout/vList2"/>
    <dgm:cxn modelId="{44B0F367-E94A-48E6-95E3-8DE565DA29FE}" srcId="{29D25C0E-544B-4BE0-AF9F-3FA57733B804}" destId="{19C47B37-8E3B-4944-8AA8-128ED7CB37BD}" srcOrd="8" destOrd="0" parTransId="{0A6DB056-D016-4132-95AC-8EF2BBA99210}" sibTransId="{6CD64B01-B98C-40A1-97A8-64E3E881C4E2}"/>
    <dgm:cxn modelId="{2D5A3940-B76A-4B4A-8B05-C76B0B1202C7}" type="presOf" srcId="{95CFB179-A48D-43EB-94C8-B9811B539731}" destId="{238B44C0-DA98-48D6-9A70-6CC787FC1202}" srcOrd="0" destOrd="0" presId="urn:microsoft.com/office/officeart/2005/8/layout/vList2"/>
    <dgm:cxn modelId="{ECB6F408-0243-4778-B65A-091E1DEED669}" srcId="{29D25C0E-544B-4BE0-AF9F-3FA57733B804}" destId="{6A377CC8-7E3C-4E6C-9E8F-882A152032A3}" srcOrd="1" destOrd="0" parTransId="{672F6F30-1989-421F-A5C9-F3C36AFF91A5}" sibTransId="{3D328631-1E38-466E-A579-B281732950B3}"/>
    <dgm:cxn modelId="{378FB561-971B-41FB-A5DB-FB6665D905AC}" type="presOf" srcId="{BB1E13EA-9C25-4BE7-B18B-801A21F75674}" destId="{20DC36F8-A788-4A5E-8D57-39CBCB0D68D7}" srcOrd="0" destOrd="0" presId="urn:microsoft.com/office/officeart/2005/8/layout/vList2"/>
    <dgm:cxn modelId="{A9165D1C-D4B7-4525-A328-EF8BA51291C7}" type="presOf" srcId="{29D25C0E-544B-4BE0-AF9F-3FA57733B804}" destId="{FE54C149-4F71-49B2-80AC-0788689AFD2E}" srcOrd="0" destOrd="0" presId="urn:microsoft.com/office/officeart/2005/8/layout/vList2"/>
    <dgm:cxn modelId="{20571099-B4FB-4067-8584-F00B358200C8}" srcId="{29D25C0E-544B-4BE0-AF9F-3FA57733B804}" destId="{D0181116-2F13-41E4-B8B2-94C35FE1FF6E}" srcOrd="2" destOrd="0" parTransId="{E51B1191-9540-4162-9EA8-A7EBD6AFBE39}" sibTransId="{A48408AA-9FEE-468A-B67C-DAB9D5ED217D}"/>
    <dgm:cxn modelId="{E06411CF-E744-4B78-94C5-0CBDBD58C25D}" type="presParOf" srcId="{FE54C149-4F71-49B2-80AC-0788689AFD2E}" destId="{52E3DFF1-5A30-40D8-9BE1-E3F7F9E1EEF0}" srcOrd="0" destOrd="0" presId="urn:microsoft.com/office/officeart/2005/8/layout/vList2"/>
    <dgm:cxn modelId="{272BC574-A72B-4367-A072-CBED702782DB}" type="presParOf" srcId="{FE54C149-4F71-49B2-80AC-0788689AFD2E}" destId="{E19BC165-E6F0-4322-B3DF-7D9DF0CA0182}" srcOrd="1" destOrd="0" presId="urn:microsoft.com/office/officeart/2005/8/layout/vList2"/>
    <dgm:cxn modelId="{94C0C551-F424-4C46-B897-624C13F5D6D9}" type="presParOf" srcId="{FE54C149-4F71-49B2-80AC-0788689AFD2E}" destId="{8DDCAB2E-CBE5-4870-89F3-0608C73C3DEE}" srcOrd="2" destOrd="0" presId="urn:microsoft.com/office/officeart/2005/8/layout/vList2"/>
    <dgm:cxn modelId="{6F205495-D57D-4C2E-8C45-7DFF26555AC7}" type="presParOf" srcId="{FE54C149-4F71-49B2-80AC-0788689AFD2E}" destId="{B52BBC75-5D95-41E0-A6CE-D8AC9D33E140}" srcOrd="3" destOrd="0" presId="urn:microsoft.com/office/officeart/2005/8/layout/vList2"/>
    <dgm:cxn modelId="{B87B438B-23DB-4C3E-9839-7110F636C049}" type="presParOf" srcId="{FE54C149-4F71-49B2-80AC-0788689AFD2E}" destId="{A4CC404B-C6F7-446E-947D-E8DCCE2551B7}" srcOrd="4" destOrd="0" presId="urn:microsoft.com/office/officeart/2005/8/layout/vList2"/>
    <dgm:cxn modelId="{6C2EFA09-06E6-41E5-847A-6661FB9A1A7C}" type="presParOf" srcId="{FE54C149-4F71-49B2-80AC-0788689AFD2E}" destId="{1BD56D4C-01A4-4881-A8C9-E0B52FEB6906}" srcOrd="5" destOrd="0" presId="urn:microsoft.com/office/officeart/2005/8/layout/vList2"/>
    <dgm:cxn modelId="{57ACFE42-4E80-4B06-AF49-413B38112A09}" type="presParOf" srcId="{FE54C149-4F71-49B2-80AC-0788689AFD2E}" destId="{238B44C0-DA98-48D6-9A70-6CC787FC1202}" srcOrd="6" destOrd="0" presId="urn:microsoft.com/office/officeart/2005/8/layout/vList2"/>
    <dgm:cxn modelId="{E14E7AF9-531D-405A-A86A-F2F791D98A24}" type="presParOf" srcId="{FE54C149-4F71-49B2-80AC-0788689AFD2E}" destId="{4A2DFCB3-2CBD-4EEF-B341-10AE89DC810E}" srcOrd="7" destOrd="0" presId="urn:microsoft.com/office/officeart/2005/8/layout/vList2"/>
    <dgm:cxn modelId="{C9134434-5122-4CC8-8958-9A26F39FD085}" type="presParOf" srcId="{FE54C149-4F71-49B2-80AC-0788689AFD2E}" destId="{0396AC18-B11E-4A9B-A2C9-13541B9D24EA}" srcOrd="8" destOrd="0" presId="urn:microsoft.com/office/officeart/2005/8/layout/vList2"/>
    <dgm:cxn modelId="{AF2AF326-A898-4CC9-801E-7B6B087A71AC}" type="presParOf" srcId="{FE54C149-4F71-49B2-80AC-0788689AFD2E}" destId="{84977CFB-DCC7-4793-B7C3-8DBD9BA91329}" srcOrd="9" destOrd="0" presId="urn:microsoft.com/office/officeart/2005/8/layout/vList2"/>
    <dgm:cxn modelId="{1354F549-C541-417B-82B3-1D6FF4C2846A}" type="presParOf" srcId="{FE54C149-4F71-49B2-80AC-0788689AFD2E}" destId="{1F6EA3F0-4ADF-418E-A48F-843FE8449BDF}" srcOrd="10" destOrd="0" presId="urn:microsoft.com/office/officeart/2005/8/layout/vList2"/>
    <dgm:cxn modelId="{AF8C5EE8-0D78-4F09-907A-AB8B8FCB1C4F}" type="presParOf" srcId="{FE54C149-4F71-49B2-80AC-0788689AFD2E}" destId="{3116023F-F364-43ED-B746-03A488D0A2C6}" srcOrd="11" destOrd="0" presId="urn:microsoft.com/office/officeart/2005/8/layout/vList2"/>
    <dgm:cxn modelId="{89D2E6F2-FCC6-4CA9-AAED-FE2D7838AA3E}" type="presParOf" srcId="{FE54C149-4F71-49B2-80AC-0788689AFD2E}" destId="{20DC36F8-A788-4A5E-8D57-39CBCB0D68D7}" srcOrd="12" destOrd="0" presId="urn:microsoft.com/office/officeart/2005/8/layout/vList2"/>
    <dgm:cxn modelId="{405D8452-56D6-4E3B-B09F-BA968A200E58}" type="presParOf" srcId="{FE54C149-4F71-49B2-80AC-0788689AFD2E}" destId="{72E31A18-AA29-42EE-887D-5382DA1BEC0E}" srcOrd="13" destOrd="0" presId="urn:microsoft.com/office/officeart/2005/8/layout/vList2"/>
    <dgm:cxn modelId="{EF0E347E-FEAC-4886-AAD1-CFC2F28A8877}" type="presParOf" srcId="{FE54C149-4F71-49B2-80AC-0788689AFD2E}" destId="{841A2D55-62A0-4C98-AC60-C6750274732A}" srcOrd="14" destOrd="0" presId="urn:microsoft.com/office/officeart/2005/8/layout/vList2"/>
    <dgm:cxn modelId="{3987B2D1-5A08-4641-878B-9F711FA509D3}" type="presParOf" srcId="{FE54C149-4F71-49B2-80AC-0788689AFD2E}" destId="{42140A7F-2B3D-47F7-B5FC-1FBEE4951FE9}" srcOrd="15" destOrd="0" presId="urn:microsoft.com/office/officeart/2005/8/layout/vList2"/>
    <dgm:cxn modelId="{529D7453-23E1-4589-86D0-1C72726881A1}" type="presParOf" srcId="{FE54C149-4F71-49B2-80AC-0788689AFD2E}" destId="{5773B5A8-6A46-4B1B-8FA7-DAA019942D5C}" srcOrd="16" destOrd="0" presId="urn:microsoft.com/office/officeart/2005/8/layout/vList2"/>
    <dgm:cxn modelId="{975AF2F1-5023-4A68-ACFF-864564226152}" type="presParOf" srcId="{FE54C149-4F71-49B2-80AC-0788689AFD2E}" destId="{B1B1EA18-F766-497E-B565-ED504D8460EA}" srcOrd="17" destOrd="0" presId="urn:microsoft.com/office/officeart/2005/8/layout/vList2"/>
    <dgm:cxn modelId="{8267EED2-6E11-4B5B-B88C-F2414AFF5057}" type="presParOf" srcId="{FE54C149-4F71-49B2-80AC-0788689AFD2E}" destId="{E9F36657-7C12-4C3D-8D6D-6B4EB5BB1051}" srcOrd="18" destOrd="0" presId="urn:microsoft.com/office/officeart/2005/8/layout/vList2"/>
    <dgm:cxn modelId="{C0B7F459-712E-40E1-9061-4A95418D0F52}" type="presParOf" srcId="{FE54C149-4F71-49B2-80AC-0788689AFD2E}" destId="{16859269-58FE-44DF-B91A-7AC506E6A84C}" srcOrd="19" destOrd="0" presId="urn:microsoft.com/office/officeart/2005/8/layout/vList2"/>
    <dgm:cxn modelId="{9AA1A58F-8E37-42B4-830F-EF3F1F57DB9E}" type="presParOf" srcId="{FE54C149-4F71-49B2-80AC-0788689AFD2E}" destId="{D73C04B0-5E71-4180-86CB-AA987F09033C}"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93685CD-721B-4979-A8F3-D1AD1981FFD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3EE8A42-6768-434D-A7CE-2E4942F407E9}">
      <dgm:prSet/>
      <dgm:spPr/>
      <dgm:t>
        <a:bodyPr/>
        <a:lstStyle/>
        <a:p>
          <a:r>
            <a:rPr lang="en-US" dirty="0">
              <a:latin typeface="Times New Roman" panose="02020603050405020304" pitchFamily="18" charset="0"/>
              <a:cs typeface="Times New Roman" panose="02020603050405020304" pitchFamily="18" charset="0"/>
            </a:rPr>
            <a:t>The “speed trap” can be as dangerous as moving too slowly. </a:t>
          </a:r>
        </a:p>
      </dgm:t>
    </dgm:pt>
    <dgm:pt modelId="{5BFB7187-0E57-4737-8521-60F5785C8430}" type="parTrans" cxnId="{8D278BCF-4356-44C7-A7C7-D470739FD119}">
      <dgm:prSet/>
      <dgm:spPr/>
      <dgm:t>
        <a:bodyPr/>
        <a:lstStyle/>
        <a:p>
          <a:endParaRPr lang="en-US">
            <a:latin typeface="Times New Roman" panose="02020603050405020304" pitchFamily="18" charset="0"/>
            <a:cs typeface="Times New Roman" panose="02020603050405020304" pitchFamily="18" charset="0"/>
          </a:endParaRPr>
        </a:p>
      </dgm:t>
    </dgm:pt>
    <dgm:pt modelId="{82608DEF-3C82-46B5-A461-967730168A26}" type="sibTrans" cxnId="{8D278BCF-4356-44C7-A7C7-D470739FD119}">
      <dgm:prSet/>
      <dgm:spPr/>
      <dgm:t>
        <a:bodyPr/>
        <a:lstStyle/>
        <a:p>
          <a:endParaRPr lang="en-US">
            <a:latin typeface="Times New Roman" panose="02020603050405020304" pitchFamily="18" charset="0"/>
            <a:cs typeface="Times New Roman" panose="02020603050405020304" pitchFamily="18" charset="0"/>
          </a:endParaRPr>
        </a:p>
      </dgm:t>
    </dgm:pt>
    <dgm:pt modelId="{3984BB83-13B6-442E-81CA-CB78C5E7797D}">
      <dgm:prSet/>
      <dgm:spPr/>
      <dgm:t>
        <a:bodyPr/>
        <a:lstStyle/>
        <a:p>
          <a:r>
            <a:rPr lang="en-US">
              <a:latin typeface="Times New Roman" panose="02020603050405020304" pitchFamily="18" charset="0"/>
              <a:cs typeface="Times New Roman" panose="02020603050405020304" pitchFamily="18" charset="0"/>
            </a:rPr>
            <a:t>“trap of being all-knowing” </a:t>
          </a:r>
        </a:p>
      </dgm:t>
    </dgm:pt>
    <dgm:pt modelId="{82F69880-0A3F-41BE-8498-3D7E7AF06D24}" type="parTrans" cxnId="{02081161-CC06-432F-9F26-792BDD64A8EF}">
      <dgm:prSet/>
      <dgm:spPr/>
      <dgm:t>
        <a:bodyPr/>
        <a:lstStyle/>
        <a:p>
          <a:endParaRPr lang="en-US">
            <a:latin typeface="Times New Roman" panose="02020603050405020304" pitchFamily="18" charset="0"/>
            <a:cs typeface="Times New Roman" panose="02020603050405020304" pitchFamily="18" charset="0"/>
          </a:endParaRPr>
        </a:p>
      </dgm:t>
    </dgm:pt>
    <dgm:pt modelId="{440BCFA0-7B4C-42AC-A0DE-02ED159600A0}" type="sibTrans" cxnId="{02081161-CC06-432F-9F26-792BDD64A8EF}">
      <dgm:prSet/>
      <dgm:spPr/>
      <dgm:t>
        <a:bodyPr/>
        <a:lstStyle/>
        <a:p>
          <a:endParaRPr lang="en-US">
            <a:latin typeface="Times New Roman" panose="02020603050405020304" pitchFamily="18" charset="0"/>
            <a:cs typeface="Times New Roman" panose="02020603050405020304" pitchFamily="18" charset="0"/>
          </a:endParaRPr>
        </a:p>
      </dgm:t>
    </dgm:pt>
    <dgm:pt modelId="{060BF82C-B59F-42DC-99CB-4283A56E6813}">
      <dgm:prSet/>
      <dgm:spPr/>
      <dgm:t>
        <a:bodyPr/>
        <a:lstStyle/>
        <a:p>
          <a:r>
            <a:rPr lang="en-US">
              <a:latin typeface="Times New Roman" panose="02020603050405020304" pitchFamily="18" charset="0"/>
              <a:cs typeface="Times New Roman" panose="02020603050405020304" pitchFamily="18" charset="0"/>
            </a:rPr>
            <a:t>Real-time information</a:t>
          </a:r>
        </a:p>
      </dgm:t>
    </dgm:pt>
    <dgm:pt modelId="{696FB157-B9B9-41FD-8A6B-97012EEEC800}" type="parTrans" cxnId="{2918F966-9A01-45FC-943E-0F3A4D7FA648}">
      <dgm:prSet/>
      <dgm:spPr/>
      <dgm:t>
        <a:bodyPr/>
        <a:lstStyle/>
        <a:p>
          <a:endParaRPr lang="en-US">
            <a:latin typeface="Times New Roman" panose="02020603050405020304" pitchFamily="18" charset="0"/>
            <a:cs typeface="Times New Roman" panose="02020603050405020304" pitchFamily="18" charset="0"/>
          </a:endParaRPr>
        </a:p>
      </dgm:t>
    </dgm:pt>
    <dgm:pt modelId="{F2B75FC7-DC0A-42ED-99FD-E24C3F5FD50D}" type="sibTrans" cxnId="{2918F966-9A01-45FC-943E-0F3A4D7FA648}">
      <dgm:prSet/>
      <dgm:spPr/>
      <dgm:t>
        <a:bodyPr/>
        <a:lstStyle/>
        <a:p>
          <a:endParaRPr lang="en-US">
            <a:latin typeface="Times New Roman" panose="02020603050405020304" pitchFamily="18" charset="0"/>
            <a:cs typeface="Times New Roman" panose="02020603050405020304" pitchFamily="18" charset="0"/>
          </a:endParaRPr>
        </a:p>
      </dgm:t>
    </dgm:pt>
    <dgm:pt modelId="{B5ABE647-B7AD-499B-91C0-22DEF86F681A}">
      <dgm:prSet/>
      <dgm:spPr/>
      <dgm:t>
        <a:bodyPr/>
        <a:lstStyle/>
        <a:p>
          <a:r>
            <a:rPr lang="en-US">
              <a:latin typeface="Times New Roman" panose="02020603050405020304" pitchFamily="18" charset="0"/>
              <a:cs typeface="Times New Roman" panose="02020603050405020304" pitchFamily="18" charset="0"/>
            </a:rPr>
            <a:t>Involve people more effectively and efficiently</a:t>
          </a:r>
        </a:p>
      </dgm:t>
    </dgm:pt>
    <dgm:pt modelId="{625258F0-35DA-4AD3-B782-789AB537C08B}" type="parTrans" cxnId="{9B094A4F-B71E-43C9-95D2-540EDE26F234}">
      <dgm:prSet/>
      <dgm:spPr/>
      <dgm:t>
        <a:bodyPr/>
        <a:lstStyle/>
        <a:p>
          <a:endParaRPr lang="en-US">
            <a:latin typeface="Times New Roman" panose="02020603050405020304" pitchFamily="18" charset="0"/>
            <a:cs typeface="Times New Roman" panose="02020603050405020304" pitchFamily="18" charset="0"/>
          </a:endParaRPr>
        </a:p>
      </dgm:t>
    </dgm:pt>
    <dgm:pt modelId="{6C6F5A52-8A46-4AB9-819D-8260F545F422}" type="sibTrans" cxnId="{9B094A4F-B71E-43C9-95D2-540EDE26F234}">
      <dgm:prSet/>
      <dgm:spPr/>
      <dgm:t>
        <a:bodyPr/>
        <a:lstStyle/>
        <a:p>
          <a:endParaRPr lang="en-US">
            <a:latin typeface="Times New Roman" panose="02020603050405020304" pitchFamily="18" charset="0"/>
            <a:cs typeface="Times New Roman" panose="02020603050405020304" pitchFamily="18" charset="0"/>
          </a:endParaRPr>
        </a:p>
      </dgm:t>
    </dgm:pt>
    <dgm:pt modelId="{CC15B37E-BA2B-4B75-B31D-C5E4FF2759A3}">
      <dgm:prSet/>
      <dgm:spPr/>
      <dgm:t>
        <a:bodyPr/>
        <a:lstStyle/>
        <a:p>
          <a:r>
            <a:rPr lang="en-US">
              <a:latin typeface="Times New Roman" panose="02020603050405020304" pitchFamily="18" charset="0"/>
              <a:cs typeface="Times New Roman" panose="02020603050405020304" pitchFamily="18" charset="0"/>
            </a:rPr>
            <a:t>Take a realistic view of conflict</a:t>
          </a:r>
        </a:p>
      </dgm:t>
    </dgm:pt>
    <dgm:pt modelId="{07706C24-FF86-4D4C-8357-976909895F8E}" type="parTrans" cxnId="{A77FF03C-7F62-4EA9-BFCA-D8CC123A42B6}">
      <dgm:prSet/>
      <dgm:spPr/>
      <dgm:t>
        <a:bodyPr/>
        <a:lstStyle/>
        <a:p>
          <a:endParaRPr lang="en-US">
            <a:latin typeface="Times New Roman" panose="02020603050405020304" pitchFamily="18" charset="0"/>
            <a:cs typeface="Times New Roman" panose="02020603050405020304" pitchFamily="18" charset="0"/>
          </a:endParaRPr>
        </a:p>
      </dgm:t>
    </dgm:pt>
    <dgm:pt modelId="{052E46D0-01A1-4442-B96C-33AF4FCD4439}" type="sibTrans" cxnId="{A77FF03C-7F62-4EA9-BFCA-D8CC123A42B6}">
      <dgm:prSet/>
      <dgm:spPr/>
      <dgm:t>
        <a:bodyPr/>
        <a:lstStyle/>
        <a:p>
          <a:endParaRPr lang="en-US">
            <a:latin typeface="Times New Roman" panose="02020603050405020304" pitchFamily="18" charset="0"/>
            <a:cs typeface="Times New Roman" panose="02020603050405020304" pitchFamily="18" charset="0"/>
          </a:endParaRPr>
        </a:p>
      </dgm:t>
    </dgm:pt>
    <dgm:pt modelId="{90CD0831-6D4E-46FF-BF50-5AD831BB8B95}">
      <dgm:prSet/>
      <dgm:spPr/>
      <dgm:t>
        <a:bodyPr/>
        <a:lstStyle/>
        <a:p>
          <a:r>
            <a:rPr lang="en-US">
              <a:latin typeface="Times New Roman" panose="02020603050405020304" pitchFamily="18" charset="0"/>
              <a:cs typeface="Times New Roman" panose="02020603050405020304" pitchFamily="18" charset="0"/>
            </a:rPr>
            <a:t>Situation</a:t>
          </a:r>
        </a:p>
      </dgm:t>
    </dgm:pt>
    <dgm:pt modelId="{CD1297D5-A877-4D44-A15D-04628126F8B3}" type="parTrans" cxnId="{E9EFD17D-29FB-4B95-A832-543D41328CED}">
      <dgm:prSet/>
      <dgm:spPr/>
      <dgm:t>
        <a:bodyPr/>
        <a:lstStyle/>
        <a:p>
          <a:endParaRPr lang="en-US">
            <a:latin typeface="Times New Roman" panose="02020603050405020304" pitchFamily="18" charset="0"/>
            <a:cs typeface="Times New Roman" panose="02020603050405020304" pitchFamily="18" charset="0"/>
          </a:endParaRPr>
        </a:p>
      </dgm:t>
    </dgm:pt>
    <dgm:pt modelId="{860F99BB-2435-4AF8-96E2-B9F75B1A9071}" type="sibTrans" cxnId="{E9EFD17D-29FB-4B95-A832-543D41328CED}">
      <dgm:prSet/>
      <dgm:spPr/>
      <dgm:t>
        <a:bodyPr/>
        <a:lstStyle/>
        <a:p>
          <a:endParaRPr lang="en-US">
            <a:latin typeface="Times New Roman" panose="02020603050405020304" pitchFamily="18" charset="0"/>
            <a:cs typeface="Times New Roman" panose="02020603050405020304" pitchFamily="18" charset="0"/>
          </a:endParaRPr>
        </a:p>
      </dgm:t>
    </dgm:pt>
    <dgm:pt modelId="{C60171AF-5DDC-4D24-8B46-9C03310CAC67}" type="pres">
      <dgm:prSet presAssocID="{093685CD-721B-4979-A8F3-D1AD1981FFD5}" presName="linear" presStyleCnt="0">
        <dgm:presLayoutVars>
          <dgm:animLvl val="lvl"/>
          <dgm:resizeHandles val="exact"/>
        </dgm:presLayoutVars>
      </dgm:prSet>
      <dgm:spPr/>
      <dgm:t>
        <a:bodyPr/>
        <a:lstStyle/>
        <a:p>
          <a:endParaRPr lang="en-US"/>
        </a:p>
      </dgm:t>
    </dgm:pt>
    <dgm:pt modelId="{E5B0E216-29AE-4824-BE0F-FB803AFF7728}" type="pres">
      <dgm:prSet presAssocID="{E3EE8A42-6768-434D-A7CE-2E4942F407E9}" presName="parentText" presStyleLbl="node1" presStyleIdx="0" presStyleCnt="6">
        <dgm:presLayoutVars>
          <dgm:chMax val="0"/>
          <dgm:bulletEnabled val="1"/>
        </dgm:presLayoutVars>
      </dgm:prSet>
      <dgm:spPr/>
      <dgm:t>
        <a:bodyPr/>
        <a:lstStyle/>
        <a:p>
          <a:endParaRPr lang="en-US"/>
        </a:p>
      </dgm:t>
    </dgm:pt>
    <dgm:pt modelId="{9A178A00-BD1E-4A8E-8B98-B70F66E1123B}" type="pres">
      <dgm:prSet presAssocID="{82608DEF-3C82-46B5-A461-967730168A26}" presName="spacer" presStyleCnt="0"/>
      <dgm:spPr/>
    </dgm:pt>
    <dgm:pt modelId="{D08EEECB-20FF-431C-B368-9C23A3E3C0A3}" type="pres">
      <dgm:prSet presAssocID="{3984BB83-13B6-442E-81CA-CB78C5E7797D}" presName="parentText" presStyleLbl="node1" presStyleIdx="1" presStyleCnt="6">
        <dgm:presLayoutVars>
          <dgm:chMax val="0"/>
          <dgm:bulletEnabled val="1"/>
        </dgm:presLayoutVars>
      </dgm:prSet>
      <dgm:spPr/>
      <dgm:t>
        <a:bodyPr/>
        <a:lstStyle/>
        <a:p>
          <a:endParaRPr lang="en-US"/>
        </a:p>
      </dgm:t>
    </dgm:pt>
    <dgm:pt modelId="{D7DE80F5-8E5E-462C-9B39-5C0EED353BBA}" type="pres">
      <dgm:prSet presAssocID="{440BCFA0-7B4C-42AC-A0DE-02ED159600A0}" presName="spacer" presStyleCnt="0"/>
      <dgm:spPr/>
    </dgm:pt>
    <dgm:pt modelId="{E0D081CC-1F10-4E2F-8F47-E9577657A488}" type="pres">
      <dgm:prSet presAssocID="{060BF82C-B59F-42DC-99CB-4283A56E6813}" presName="parentText" presStyleLbl="node1" presStyleIdx="2" presStyleCnt="6">
        <dgm:presLayoutVars>
          <dgm:chMax val="0"/>
          <dgm:bulletEnabled val="1"/>
        </dgm:presLayoutVars>
      </dgm:prSet>
      <dgm:spPr/>
      <dgm:t>
        <a:bodyPr/>
        <a:lstStyle/>
        <a:p>
          <a:endParaRPr lang="en-US"/>
        </a:p>
      </dgm:t>
    </dgm:pt>
    <dgm:pt modelId="{D7C5F62E-6341-4C09-AD10-24425755B89C}" type="pres">
      <dgm:prSet presAssocID="{F2B75FC7-DC0A-42ED-99FD-E24C3F5FD50D}" presName="spacer" presStyleCnt="0"/>
      <dgm:spPr/>
    </dgm:pt>
    <dgm:pt modelId="{A9295AEC-CD72-47C3-BEB6-6A65FDDF825B}" type="pres">
      <dgm:prSet presAssocID="{B5ABE647-B7AD-499B-91C0-22DEF86F681A}" presName="parentText" presStyleLbl="node1" presStyleIdx="3" presStyleCnt="6">
        <dgm:presLayoutVars>
          <dgm:chMax val="0"/>
          <dgm:bulletEnabled val="1"/>
        </dgm:presLayoutVars>
      </dgm:prSet>
      <dgm:spPr/>
      <dgm:t>
        <a:bodyPr/>
        <a:lstStyle/>
        <a:p>
          <a:endParaRPr lang="en-US"/>
        </a:p>
      </dgm:t>
    </dgm:pt>
    <dgm:pt modelId="{FBF42E10-3F87-416B-A81B-6A4810862258}" type="pres">
      <dgm:prSet presAssocID="{6C6F5A52-8A46-4AB9-819D-8260F545F422}" presName="spacer" presStyleCnt="0"/>
      <dgm:spPr/>
    </dgm:pt>
    <dgm:pt modelId="{890F12B0-44F0-4364-AE29-C6219ABA689A}" type="pres">
      <dgm:prSet presAssocID="{CC15B37E-BA2B-4B75-B31D-C5E4FF2759A3}" presName="parentText" presStyleLbl="node1" presStyleIdx="4" presStyleCnt="6">
        <dgm:presLayoutVars>
          <dgm:chMax val="0"/>
          <dgm:bulletEnabled val="1"/>
        </dgm:presLayoutVars>
      </dgm:prSet>
      <dgm:spPr/>
      <dgm:t>
        <a:bodyPr/>
        <a:lstStyle/>
        <a:p>
          <a:endParaRPr lang="en-US"/>
        </a:p>
      </dgm:t>
    </dgm:pt>
    <dgm:pt modelId="{52044139-A8AD-473C-8E0C-0457B65D45DD}" type="pres">
      <dgm:prSet presAssocID="{052E46D0-01A1-4442-B96C-33AF4FCD4439}" presName="spacer" presStyleCnt="0"/>
      <dgm:spPr/>
    </dgm:pt>
    <dgm:pt modelId="{EF20E520-719B-4E7D-B9FF-13CFFAC92770}" type="pres">
      <dgm:prSet presAssocID="{90CD0831-6D4E-46FF-BF50-5AD831BB8B95}" presName="parentText" presStyleLbl="node1" presStyleIdx="5" presStyleCnt="6">
        <dgm:presLayoutVars>
          <dgm:chMax val="0"/>
          <dgm:bulletEnabled val="1"/>
        </dgm:presLayoutVars>
      </dgm:prSet>
      <dgm:spPr/>
      <dgm:t>
        <a:bodyPr/>
        <a:lstStyle/>
        <a:p>
          <a:endParaRPr lang="en-US"/>
        </a:p>
      </dgm:t>
    </dgm:pt>
  </dgm:ptLst>
  <dgm:cxnLst>
    <dgm:cxn modelId="{E9EFD17D-29FB-4B95-A832-543D41328CED}" srcId="{093685CD-721B-4979-A8F3-D1AD1981FFD5}" destId="{90CD0831-6D4E-46FF-BF50-5AD831BB8B95}" srcOrd="5" destOrd="0" parTransId="{CD1297D5-A877-4D44-A15D-04628126F8B3}" sibTransId="{860F99BB-2435-4AF8-96E2-B9F75B1A9071}"/>
    <dgm:cxn modelId="{9487D5DA-B2AB-4357-B53C-0A19D049144C}" type="presOf" srcId="{CC15B37E-BA2B-4B75-B31D-C5E4FF2759A3}" destId="{890F12B0-44F0-4364-AE29-C6219ABA689A}" srcOrd="0" destOrd="0" presId="urn:microsoft.com/office/officeart/2005/8/layout/vList2"/>
    <dgm:cxn modelId="{22BA9A18-BA2E-49D8-9CF3-8B3D8E3313F8}" type="presOf" srcId="{093685CD-721B-4979-A8F3-D1AD1981FFD5}" destId="{C60171AF-5DDC-4D24-8B46-9C03310CAC67}" srcOrd="0" destOrd="0" presId="urn:microsoft.com/office/officeart/2005/8/layout/vList2"/>
    <dgm:cxn modelId="{2918F966-9A01-45FC-943E-0F3A4D7FA648}" srcId="{093685CD-721B-4979-A8F3-D1AD1981FFD5}" destId="{060BF82C-B59F-42DC-99CB-4283A56E6813}" srcOrd="2" destOrd="0" parTransId="{696FB157-B9B9-41FD-8A6B-97012EEEC800}" sibTransId="{F2B75FC7-DC0A-42ED-99FD-E24C3F5FD50D}"/>
    <dgm:cxn modelId="{9B094A4F-B71E-43C9-95D2-540EDE26F234}" srcId="{093685CD-721B-4979-A8F3-D1AD1981FFD5}" destId="{B5ABE647-B7AD-499B-91C0-22DEF86F681A}" srcOrd="3" destOrd="0" parTransId="{625258F0-35DA-4AD3-B782-789AB537C08B}" sibTransId="{6C6F5A52-8A46-4AB9-819D-8260F545F422}"/>
    <dgm:cxn modelId="{3D9E8F4C-81F8-4D18-9213-FF69FC76EC47}" type="presOf" srcId="{B5ABE647-B7AD-499B-91C0-22DEF86F681A}" destId="{A9295AEC-CD72-47C3-BEB6-6A65FDDF825B}" srcOrd="0" destOrd="0" presId="urn:microsoft.com/office/officeart/2005/8/layout/vList2"/>
    <dgm:cxn modelId="{3D2B2672-CED3-480D-9D8E-33E439A46471}" type="presOf" srcId="{E3EE8A42-6768-434D-A7CE-2E4942F407E9}" destId="{E5B0E216-29AE-4824-BE0F-FB803AFF7728}" srcOrd="0" destOrd="0" presId="urn:microsoft.com/office/officeart/2005/8/layout/vList2"/>
    <dgm:cxn modelId="{9B3494C1-1D85-4AB4-9CF5-94CC1FB54D7B}" type="presOf" srcId="{3984BB83-13B6-442E-81CA-CB78C5E7797D}" destId="{D08EEECB-20FF-431C-B368-9C23A3E3C0A3}" srcOrd="0" destOrd="0" presId="urn:microsoft.com/office/officeart/2005/8/layout/vList2"/>
    <dgm:cxn modelId="{D484E00C-2FE2-4A95-A508-8FB1F65A6914}" type="presOf" srcId="{90CD0831-6D4E-46FF-BF50-5AD831BB8B95}" destId="{EF20E520-719B-4E7D-B9FF-13CFFAC92770}" srcOrd="0" destOrd="0" presId="urn:microsoft.com/office/officeart/2005/8/layout/vList2"/>
    <dgm:cxn modelId="{8D278BCF-4356-44C7-A7C7-D470739FD119}" srcId="{093685CD-721B-4979-A8F3-D1AD1981FFD5}" destId="{E3EE8A42-6768-434D-A7CE-2E4942F407E9}" srcOrd="0" destOrd="0" parTransId="{5BFB7187-0E57-4737-8521-60F5785C8430}" sibTransId="{82608DEF-3C82-46B5-A461-967730168A26}"/>
    <dgm:cxn modelId="{904E07C8-3538-416C-8E5C-FA5E3CAE87DD}" type="presOf" srcId="{060BF82C-B59F-42DC-99CB-4283A56E6813}" destId="{E0D081CC-1F10-4E2F-8F47-E9577657A488}" srcOrd="0" destOrd="0" presId="urn:microsoft.com/office/officeart/2005/8/layout/vList2"/>
    <dgm:cxn modelId="{02081161-CC06-432F-9F26-792BDD64A8EF}" srcId="{093685CD-721B-4979-A8F3-D1AD1981FFD5}" destId="{3984BB83-13B6-442E-81CA-CB78C5E7797D}" srcOrd="1" destOrd="0" parTransId="{82F69880-0A3F-41BE-8498-3D7E7AF06D24}" sibTransId="{440BCFA0-7B4C-42AC-A0DE-02ED159600A0}"/>
    <dgm:cxn modelId="{A77FF03C-7F62-4EA9-BFCA-D8CC123A42B6}" srcId="{093685CD-721B-4979-A8F3-D1AD1981FFD5}" destId="{CC15B37E-BA2B-4B75-B31D-C5E4FF2759A3}" srcOrd="4" destOrd="0" parTransId="{07706C24-FF86-4D4C-8357-976909895F8E}" sibTransId="{052E46D0-01A1-4442-B96C-33AF4FCD4439}"/>
    <dgm:cxn modelId="{ABE0A96B-09B5-495F-ACE2-D5E75F974A42}" type="presParOf" srcId="{C60171AF-5DDC-4D24-8B46-9C03310CAC67}" destId="{E5B0E216-29AE-4824-BE0F-FB803AFF7728}" srcOrd="0" destOrd="0" presId="urn:microsoft.com/office/officeart/2005/8/layout/vList2"/>
    <dgm:cxn modelId="{E3AFC664-2381-40C6-83F2-0AB63AAD5A7E}" type="presParOf" srcId="{C60171AF-5DDC-4D24-8B46-9C03310CAC67}" destId="{9A178A00-BD1E-4A8E-8B98-B70F66E1123B}" srcOrd="1" destOrd="0" presId="urn:microsoft.com/office/officeart/2005/8/layout/vList2"/>
    <dgm:cxn modelId="{896616E3-6A8B-48AA-8EC5-1290A915F89A}" type="presParOf" srcId="{C60171AF-5DDC-4D24-8B46-9C03310CAC67}" destId="{D08EEECB-20FF-431C-B368-9C23A3E3C0A3}" srcOrd="2" destOrd="0" presId="urn:microsoft.com/office/officeart/2005/8/layout/vList2"/>
    <dgm:cxn modelId="{41E1567C-F990-49A3-A36B-C0DC125D1208}" type="presParOf" srcId="{C60171AF-5DDC-4D24-8B46-9C03310CAC67}" destId="{D7DE80F5-8E5E-462C-9B39-5C0EED353BBA}" srcOrd="3" destOrd="0" presId="urn:microsoft.com/office/officeart/2005/8/layout/vList2"/>
    <dgm:cxn modelId="{B0038415-78C3-4270-B213-A5E8A3866755}" type="presParOf" srcId="{C60171AF-5DDC-4D24-8B46-9C03310CAC67}" destId="{E0D081CC-1F10-4E2F-8F47-E9577657A488}" srcOrd="4" destOrd="0" presId="urn:microsoft.com/office/officeart/2005/8/layout/vList2"/>
    <dgm:cxn modelId="{3BC8934A-DE80-4E4A-B897-2BF4E5DB3B2A}" type="presParOf" srcId="{C60171AF-5DDC-4D24-8B46-9C03310CAC67}" destId="{D7C5F62E-6341-4C09-AD10-24425755B89C}" srcOrd="5" destOrd="0" presId="urn:microsoft.com/office/officeart/2005/8/layout/vList2"/>
    <dgm:cxn modelId="{3DC058DD-C338-4A4A-83E2-ED9DC021383F}" type="presParOf" srcId="{C60171AF-5DDC-4D24-8B46-9C03310CAC67}" destId="{A9295AEC-CD72-47C3-BEB6-6A65FDDF825B}" srcOrd="6" destOrd="0" presId="urn:microsoft.com/office/officeart/2005/8/layout/vList2"/>
    <dgm:cxn modelId="{45668E53-F5D4-4751-907C-AAE2A86509C8}" type="presParOf" srcId="{C60171AF-5DDC-4D24-8B46-9C03310CAC67}" destId="{FBF42E10-3F87-416B-A81B-6A4810862258}" srcOrd="7" destOrd="0" presId="urn:microsoft.com/office/officeart/2005/8/layout/vList2"/>
    <dgm:cxn modelId="{627BDA60-081C-40D2-8E09-7DD916298179}" type="presParOf" srcId="{C60171AF-5DDC-4D24-8B46-9C03310CAC67}" destId="{890F12B0-44F0-4364-AE29-C6219ABA689A}" srcOrd="8" destOrd="0" presId="urn:microsoft.com/office/officeart/2005/8/layout/vList2"/>
    <dgm:cxn modelId="{71205887-C4A1-46D9-A87C-B4C36313689D}" type="presParOf" srcId="{C60171AF-5DDC-4D24-8B46-9C03310CAC67}" destId="{52044139-A8AD-473C-8E0C-0457B65D45DD}" srcOrd="9" destOrd="0" presId="urn:microsoft.com/office/officeart/2005/8/layout/vList2"/>
    <dgm:cxn modelId="{4EAC2AD4-7CD5-457E-B428-0C7D2C01D0CE}" type="presParOf" srcId="{C60171AF-5DDC-4D24-8B46-9C03310CAC67}" destId="{EF20E520-719B-4E7D-B9FF-13CFFAC9277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005CE82-01EE-45E0-957D-9F988DCC5EB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60B545F-7AEB-4F31-983D-4AC85CADA7CE}">
      <dgm:prSet/>
      <dgm:spPr/>
      <dgm:t>
        <a:bodyPr/>
        <a:lstStyle/>
        <a:p>
          <a:r>
            <a:rPr lang="en-US">
              <a:latin typeface="Times New Roman" panose="02020603050405020304" pitchFamily="18" charset="0"/>
              <a:cs typeface="Times New Roman" panose="02020603050405020304" pitchFamily="18" charset="0"/>
            </a:rPr>
            <a:t>Accountability </a:t>
          </a:r>
        </a:p>
      </dgm:t>
    </dgm:pt>
    <dgm:pt modelId="{9AAB3D0B-1256-4234-9759-78217C9038A9}" type="parTrans" cxnId="{A0CF39EA-954D-43D4-B190-2F815EE944C6}">
      <dgm:prSet/>
      <dgm:spPr/>
      <dgm:t>
        <a:bodyPr/>
        <a:lstStyle/>
        <a:p>
          <a:endParaRPr lang="en-US">
            <a:latin typeface="Times New Roman" panose="02020603050405020304" pitchFamily="18" charset="0"/>
            <a:cs typeface="Times New Roman" panose="02020603050405020304" pitchFamily="18" charset="0"/>
          </a:endParaRPr>
        </a:p>
      </dgm:t>
    </dgm:pt>
    <dgm:pt modelId="{9AA816F6-5055-4FCA-A5E9-90B0DBAB4425}" type="sibTrans" cxnId="{A0CF39EA-954D-43D4-B190-2F815EE944C6}">
      <dgm:prSet/>
      <dgm:spPr/>
      <dgm:t>
        <a:bodyPr/>
        <a:lstStyle/>
        <a:p>
          <a:endParaRPr lang="en-US">
            <a:latin typeface="Times New Roman" panose="02020603050405020304" pitchFamily="18" charset="0"/>
            <a:cs typeface="Times New Roman" panose="02020603050405020304" pitchFamily="18" charset="0"/>
          </a:endParaRPr>
        </a:p>
      </dgm:t>
    </dgm:pt>
    <dgm:pt modelId="{2561B266-A562-4B50-88A2-060237438809}">
      <dgm:prSet/>
      <dgm:spPr/>
      <dgm:t>
        <a:bodyPr/>
        <a:lstStyle/>
        <a:p>
          <a:r>
            <a:rPr lang="en-US">
              <a:latin typeface="Times New Roman" panose="02020603050405020304" pitchFamily="18" charset="0"/>
              <a:cs typeface="Times New Roman" panose="02020603050405020304" pitchFamily="18" charset="0"/>
            </a:rPr>
            <a:t>Many decisions are the result of intensive social interactions, bargaining, and politicking</a:t>
          </a:r>
        </a:p>
      </dgm:t>
    </dgm:pt>
    <dgm:pt modelId="{2084EF25-3BCD-48D0-B603-00550BE8BC58}" type="parTrans" cxnId="{41C23320-D401-4C19-B774-B77381E1C987}">
      <dgm:prSet/>
      <dgm:spPr/>
      <dgm:t>
        <a:bodyPr/>
        <a:lstStyle/>
        <a:p>
          <a:endParaRPr lang="en-US">
            <a:latin typeface="Times New Roman" panose="02020603050405020304" pitchFamily="18" charset="0"/>
            <a:cs typeface="Times New Roman" panose="02020603050405020304" pitchFamily="18" charset="0"/>
          </a:endParaRPr>
        </a:p>
      </dgm:t>
    </dgm:pt>
    <dgm:pt modelId="{16B53E86-D05E-40EF-9A54-5ECCB0A5DEC1}" type="sibTrans" cxnId="{41C23320-D401-4C19-B774-B77381E1C987}">
      <dgm:prSet/>
      <dgm:spPr/>
      <dgm:t>
        <a:bodyPr/>
        <a:lstStyle/>
        <a:p>
          <a:endParaRPr lang="en-US">
            <a:latin typeface="Times New Roman" panose="02020603050405020304" pitchFamily="18" charset="0"/>
            <a:cs typeface="Times New Roman" panose="02020603050405020304" pitchFamily="18" charset="0"/>
          </a:endParaRPr>
        </a:p>
      </dgm:t>
    </dgm:pt>
    <dgm:pt modelId="{D248903C-69F5-41CB-8685-F3BD696B784C}" type="pres">
      <dgm:prSet presAssocID="{2005CE82-01EE-45E0-957D-9F988DCC5EBA}" presName="root" presStyleCnt="0">
        <dgm:presLayoutVars>
          <dgm:dir/>
          <dgm:resizeHandles val="exact"/>
        </dgm:presLayoutVars>
      </dgm:prSet>
      <dgm:spPr/>
      <dgm:t>
        <a:bodyPr/>
        <a:lstStyle/>
        <a:p>
          <a:endParaRPr lang="en-US"/>
        </a:p>
      </dgm:t>
    </dgm:pt>
    <dgm:pt modelId="{233DBDC4-3F98-40D1-91A3-B9FB8971993F}" type="pres">
      <dgm:prSet presAssocID="{D60B545F-7AEB-4F31-983D-4AC85CADA7CE}" presName="compNode" presStyleCnt="0"/>
      <dgm:spPr/>
    </dgm:pt>
    <dgm:pt modelId="{B6B690AD-3C60-4C53-92B3-11698BDF13D1}" type="pres">
      <dgm:prSet presAssocID="{D60B545F-7AEB-4F31-983D-4AC85CADA7CE}" presName="bgRect" presStyleLbl="bgShp" presStyleIdx="0" presStyleCnt="2"/>
      <dgm:spPr/>
    </dgm:pt>
    <dgm:pt modelId="{B395F255-7949-4022-8C58-DB2A6EBB88B2}" type="pres">
      <dgm:prSet presAssocID="{D60B545F-7AEB-4F31-983D-4AC85CADA7C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Check List"/>
        </a:ext>
      </dgm:extLst>
    </dgm:pt>
    <dgm:pt modelId="{0DF0A98E-066E-4D77-A72C-6FF9E360D2BF}" type="pres">
      <dgm:prSet presAssocID="{D60B545F-7AEB-4F31-983D-4AC85CADA7CE}" presName="spaceRect" presStyleCnt="0"/>
      <dgm:spPr/>
    </dgm:pt>
    <dgm:pt modelId="{07A898FB-5C29-4A7E-9AC2-D9089B82F244}" type="pres">
      <dgm:prSet presAssocID="{D60B545F-7AEB-4F31-983D-4AC85CADA7CE}" presName="parTx" presStyleLbl="revTx" presStyleIdx="0" presStyleCnt="2">
        <dgm:presLayoutVars>
          <dgm:chMax val="0"/>
          <dgm:chPref val="0"/>
        </dgm:presLayoutVars>
      </dgm:prSet>
      <dgm:spPr/>
      <dgm:t>
        <a:bodyPr/>
        <a:lstStyle/>
        <a:p>
          <a:endParaRPr lang="en-US"/>
        </a:p>
      </dgm:t>
    </dgm:pt>
    <dgm:pt modelId="{E70E78EF-3AC0-4C92-863A-E2C5C63EB616}" type="pres">
      <dgm:prSet presAssocID="{9AA816F6-5055-4FCA-A5E9-90B0DBAB4425}" presName="sibTrans" presStyleCnt="0"/>
      <dgm:spPr/>
    </dgm:pt>
    <dgm:pt modelId="{8E99321D-EAF5-44C0-936E-7CB919A09C1F}" type="pres">
      <dgm:prSet presAssocID="{2561B266-A562-4B50-88A2-060237438809}" presName="compNode" presStyleCnt="0"/>
      <dgm:spPr/>
    </dgm:pt>
    <dgm:pt modelId="{471D6D0E-1194-4FAC-9E2B-0137A7CCECF7}" type="pres">
      <dgm:prSet presAssocID="{2561B266-A562-4B50-88A2-060237438809}" presName="bgRect" presStyleLbl="bgShp" presStyleIdx="1" presStyleCnt="2"/>
      <dgm:spPr/>
    </dgm:pt>
    <dgm:pt modelId="{41DC0065-6734-430E-803C-6380B03BA554}" type="pres">
      <dgm:prSet presAssocID="{2561B266-A562-4B50-88A2-06023743880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Cheers"/>
        </a:ext>
      </dgm:extLst>
    </dgm:pt>
    <dgm:pt modelId="{BE8BB921-ADDC-4F06-A2B0-8407CC1917EF}" type="pres">
      <dgm:prSet presAssocID="{2561B266-A562-4B50-88A2-060237438809}" presName="spaceRect" presStyleCnt="0"/>
      <dgm:spPr/>
    </dgm:pt>
    <dgm:pt modelId="{067887AA-54CB-4E01-844A-EAA74B5ACE66}" type="pres">
      <dgm:prSet presAssocID="{2561B266-A562-4B50-88A2-060237438809}" presName="parTx" presStyleLbl="revTx" presStyleIdx="1" presStyleCnt="2">
        <dgm:presLayoutVars>
          <dgm:chMax val="0"/>
          <dgm:chPref val="0"/>
        </dgm:presLayoutVars>
      </dgm:prSet>
      <dgm:spPr/>
      <dgm:t>
        <a:bodyPr/>
        <a:lstStyle/>
        <a:p>
          <a:endParaRPr lang="en-US"/>
        </a:p>
      </dgm:t>
    </dgm:pt>
  </dgm:ptLst>
  <dgm:cxnLst>
    <dgm:cxn modelId="{A0CF39EA-954D-43D4-B190-2F815EE944C6}" srcId="{2005CE82-01EE-45E0-957D-9F988DCC5EBA}" destId="{D60B545F-7AEB-4F31-983D-4AC85CADA7CE}" srcOrd="0" destOrd="0" parTransId="{9AAB3D0B-1256-4234-9759-78217C9038A9}" sibTransId="{9AA816F6-5055-4FCA-A5E9-90B0DBAB4425}"/>
    <dgm:cxn modelId="{735C4545-3F47-4844-B3E8-7D23461587B1}" type="presOf" srcId="{2005CE82-01EE-45E0-957D-9F988DCC5EBA}" destId="{D248903C-69F5-41CB-8685-F3BD696B784C}" srcOrd="0" destOrd="0" presId="urn:microsoft.com/office/officeart/2018/2/layout/IconVerticalSolidList"/>
    <dgm:cxn modelId="{41C23320-D401-4C19-B774-B77381E1C987}" srcId="{2005CE82-01EE-45E0-957D-9F988DCC5EBA}" destId="{2561B266-A562-4B50-88A2-060237438809}" srcOrd="1" destOrd="0" parTransId="{2084EF25-3BCD-48D0-B603-00550BE8BC58}" sibTransId="{16B53E86-D05E-40EF-9A54-5ECCB0A5DEC1}"/>
    <dgm:cxn modelId="{3A2804FE-3C67-43C9-A82B-2AB83C3EDB9C}" type="presOf" srcId="{2561B266-A562-4B50-88A2-060237438809}" destId="{067887AA-54CB-4E01-844A-EAA74B5ACE66}" srcOrd="0" destOrd="0" presId="urn:microsoft.com/office/officeart/2018/2/layout/IconVerticalSolidList"/>
    <dgm:cxn modelId="{23740C11-237A-478D-8330-815D27360E13}" type="presOf" srcId="{D60B545F-7AEB-4F31-983D-4AC85CADA7CE}" destId="{07A898FB-5C29-4A7E-9AC2-D9089B82F244}" srcOrd="0" destOrd="0" presId="urn:microsoft.com/office/officeart/2018/2/layout/IconVerticalSolidList"/>
    <dgm:cxn modelId="{86C2303A-3A0D-46B5-AA37-25935D39160B}" type="presParOf" srcId="{D248903C-69F5-41CB-8685-F3BD696B784C}" destId="{233DBDC4-3F98-40D1-91A3-B9FB8971993F}" srcOrd="0" destOrd="0" presId="urn:microsoft.com/office/officeart/2018/2/layout/IconVerticalSolidList"/>
    <dgm:cxn modelId="{2CEB0DEE-F0C9-45F1-88CD-1B853E5B651A}" type="presParOf" srcId="{233DBDC4-3F98-40D1-91A3-B9FB8971993F}" destId="{B6B690AD-3C60-4C53-92B3-11698BDF13D1}" srcOrd="0" destOrd="0" presId="urn:microsoft.com/office/officeart/2018/2/layout/IconVerticalSolidList"/>
    <dgm:cxn modelId="{C459FC2A-A909-4001-82E2-410249DE4C7A}" type="presParOf" srcId="{233DBDC4-3F98-40D1-91A3-B9FB8971993F}" destId="{B395F255-7949-4022-8C58-DB2A6EBB88B2}" srcOrd="1" destOrd="0" presId="urn:microsoft.com/office/officeart/2018/2/layout/IconVerticalSolidList"/>
    <dgm:cxn modelId="{13949848-AABF-45FF-BAD4-28B3EBCB15A1}" type="presParOf" srcId="{233DBDC4-3F98-40D1-91A3-B9FB8971993F}" destId="{0DF0A98E-066E-4D77-A72C-6FF9E360D2BF}" srcOrd="2" destOrd="0" presId="urn:microsoft.com/office/officeart/2018/2/layout/IconVerticalSolidList"/>
    <dgm:cxn modelId="{4E3CB6A4-89DA-427F-87A7-67731673A642}" type="presParOf" srcId="{233DBDC4-3F98-40D1-91A3-B9FB8971993F}" destId="{07A898FB-5C29-4A7E-9AC2-D9089B82F244}" srcOrd="3" destOrd="0" presId="urn:microsoft.com/office/officeart/2018/2/layout/IconVerticalSolidList"/>
    <dgm:cxn modelId="{B97542CC-3A24-4921-9420-30C727DB0ABF}" type="presParOf" srcId="{D248903C-69F5-41CB-8685-F3BD696B784C}" destId="{E70E78EF-3AC0-4C92-863A-E2C5C63EB616}" srcOrd="1" destOrd="0" presId="urn:microsoft.com/office/officeart/2018/2/layout/IconVerticalSolidList"/>
    <dgm:cxn modelId="{429234C2-108E-4598-A773-F3A7D9D51199}" type="presParOf" srcId="{D248903C-69F5-41CB-8685-F3BD696B784C}" destId="{8E99321D-EAF5-44C0-936E-7CB919A09C1F}" srcOrd="2" destOrd="0" presId="urn:microsoft.com/office/officeart/2018/2/layout/IconVerticalSolidList"/>
    <dgm:cxn modelId="{F9B1BBFA-59D8-4424-A0A8-B386399E04B3}" type="presParOf" srcId="{8E99321D-EAF5-44C0-936E-7CB919A09C1F}" destId="{471D6D0E-1194-4FAC-9E2B-0137A7CCECF7}" srcOrd="0" destOrd="0" presId="urn:microsoft.com/office/officeart/2018/2/layout/IconVerticalSolidList"/>
    <dgm:cxn modelId="{00DFCE94-17B1-4551-9282-A30EFA4CC26F}" type="presParOf" srcId="{8E99321D-EAF5-44C0-936E-7CB919A09C1F}" destId="{41DC0065-6734-430E-803C-6380B03BA554}" srcOrd="1" destOrd="0" presId="urn:microsoft.com/office/officeart/2018/2/layout/IconVerticalSolidList"/>
    <dgm:cxn modelId="{386F3823-8DE0-4FA6-B5B7-781069CE8987}" type="presParOf" srcId="{8E99321D-EAF5-44C0-936E-7CB919A09C1F}" destId="{BE8BB921-ADDC-4F06-A2B0-8407CC1917EF}" srcOrd="2" destOrd="0" presId="urn:microsoft.com/office/officeart/2018/2/layout/IconVerticalSolidList"/>
    <dgm:cxn modelId="{078676F9-4836-4152-95A8-FD48F6FE316D}" type="presParOf" srcId="{8E99321D-EAF5-44C0-936E-7CB919A09C1F}" destId="{067887AA-54CB-4E01-844A-EAA74B5ACE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017842-6D4F-473C-97C1-DDD06FE78D03}"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C42B430-DEF2-4434-A361-AF268F5632B8}">
      <dgm:prSet/>
      <dgm:spPr/>
      <dgm:t>
        <a:bodyPr/>
        <a:lstStyle/>
        <a:p>
          <a:r>
            <a:rPr lang="en-US" dirty="0">
              <a:latin typeface="Times New Roman" panose="02020603050405020304" pitchFamily="18" charset="0"/>
              <a:cs typeface="Times New Roman" panose="02020603050405020304" pitchFamily="18" charset="0"/>
            </a:rPr>
            <a:t>Psychological conflict </a:t>
          </a:r>
        </a:p>
      </dgm:t>
    </dgm:pt>
    <dgm:pt modelId="{D59E5991-6917-4BFA-B42F-E5C0B4A76C20}" type="parTrans" cxnId="{B4791C2F-8C49-49C0-B01F-125FE6DC83E2}">
      <dgm:prSet/>
      <dgm:spPr/>
      <dgm:t>
        <a:bodyPr/>
        <a:lstStyle/>
        <a:p>
          <a:endParaRPr lang="en-US"/>
        </a:p>
      </dgm:t>
    </dgm:pt>
    <dgm:pt modelId="{A7AE8810-56F8-4B00-985E-488D4A47F221}" type="sibTrans" cxnId="{B4791C2F-8C49-49C0-B01F-125FE6DC83E2}">
      <dgm:prSet/>
      <dgm:spPr/>
      <dgm:t>
        <a:bodyPr/>
        <a:lstStyle/>
        <a:p>
          <a:endParaRPr lang="en-US"/>
        </a:p>
      </dgm:t>
    </dgm:pt>
    <dgm:pt modelId="{0F2A1434-F1E1-4057-9B6A-F32ED7DF393D}">
      <dgm:prSet/>
      <dgm:spPr/>
      <dgm:t>
        <a:bodyPr/>
        <a:lstStyle/>
        <a:p>
          <a:r>
            <a:rPr lang="en-US">
              <a:latin typeface="Times New Roman" panose="02020603050405020304" pitchFamily="18" charset="0"/>
              <a:cs typeface="Times New Roman" panose="02020603050405020304" pitchFamily="18" charset="0"/>
            </a:rPr>
            <a:t>Interpersonal/inter-group conflict </a:t>
          </a:r>
        </a:p>
      </dgm:t>
    </dgm:pt>
    <dgm:pt modelId="{14DE8787-1A21-4FAD-96DF-3C25A7E956C8}" type="parTrans" cxnId="{0ED83947-1AD6-47EB-B468-4B42B27774F9}">
      <dgm:prSet/>
      <dgm:spPr/>
      <dgm:t>
        <a:bodyPr/>
        <a:lstStyle/>
        <a:p>
          <a:endParaRPr lang="en-US"/>
        </a:p>
      </dgm:t>
    </dgm:pt>
    <dgm:pt modelId="{0D1CA6E5-5839-413C-BB83-77AA6C175B08}" type="sibTrans" cxnId="{0ED83947-1AD6-47EB-B468-4B42B27774F9}">
      <dgm:prSet/>
      <dgm:spPr/>
      <dgm:t>
        <a:bodyPr/>
        <a:lstStyle/>
        <a:p>
          <a:endParaRPr lang="en-US"/>
        </a:p>
      </dgm:t>
    </dgm:pt>
    <dgm:pt modelId="{A0A55EC0-214A-4792-8F55-2CF775960C2B}" type="pres">
      <dgm:prSet presAssocID="{BC017842-6D4F-473C-97C1-DDD06FE78D03}" presName="root" presStyleCnt="0">
        <dgm:presLayoutVars>
          <dgm:dir/>
          <dgm:resizeHandles val="exact"/>
        </dgm:presLayoutVars>
      </dgm:prSet>
      <dgm:spPr/>
      <dgm:t>
        <a:bodyPr/>
        <a:lstStyle/>
        <a:p>
          <a:endParaRPr lang="en-US"/>
        </a:p>
      </dgm:t>
    </dgm:pt>
    <dgm:pt modelId="{5F78FDEB-2E1B-4F95-953E-7B66E858DB18}" type="pres">
      <dgm:prSet presAssocID="{9C42B430-DEF2-4434-A361-AF268F5632B8}" presName="compNode" presStyleCnt="0"/>
      <dgm:spPr/>
    </dgm:pt>
    <dgm:pt modelId="{391CCFEA-DDFA-4D9A-B670-A6C6905C110F}" type="pres">
      <dgm:prSet presAssocID="{9C42B430-DEF2-4434-A361-AF268F5632B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Brain in head"/>
        </a:ext>
      </dgm:extLst>
    </dgm:pt>
    <dgm:pt modelId="{337821EC-A9B3-4163-B7F7-53078A1A9D8E}" type="pres">
      <dgm:prSet presAssocID="{9C42B430-DEF2-4434-A361-AF268F5632B8}" presName="spaceRect" presStyleCnt="0"/>
      <dgm:spPr/>
    </dgm:pt>
    <dgm:pt modelId="{A6E5DFAB-8B2F-4B44-8577-CCF65B048D55}" type="pres">
      <dgm:prSet presAssocID="{9C42B430-DEF2-4434-A361-AF268F5632B8}" presName="textRect" presStyleLbl="revTx" presStyleIdx="0" presStyleCnt="2">
        <dgm:presLayoutVars>
          <dgm:chMax val="1"/>
          <dgm:chPref val="1"/>
        </dgm:presLayoutVars>
      </dgm:prSet>
      <dgm:spPr/>
      <dgm:t>
        <a:bodyPr/>
        <a:lstStyle/>
        <a:p>
          <a:endParaRPr lang="en-US"/>
        </a:p>
      </dgm:t>
    </dgm:pt>
    <dgm:pt modelId="{27C79BDE-F706-46AC-9BA9-C45ECAC74851}" type="pres">
      <dgm:prSet presAssocID="{A7AE8810-56F8-4B00-985E-488D4A47F221}" presName="sibTrans" presStyleCnt="0"/>
      <dgm:spPr/>
    </dgm:pt>
    <dgm:pt modelId="{59B0C6D0-EE42-4462-9583-EA357F3DCBCC}" type="pres">
      <dgm:prSet presAssocID="{0F2A1434-F1E1-4057-9B6A-F32ED7DF393D}" presName="compNode" presStyleCnt="0"/>
      <dgm:spPr/>
    </dgm:pt>
    <dgm:pt modelId="{BC2F1C36-53B2-4166-84A5-876A345BA6F8}" type="pres">
      <dgm:prSet presAssocID="{0F2A1434-F1E1-4057-9B6A-F32ED7DF393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Team"/>
        </a:ext>
      </dgm:extLst>
    </dgm:pt>
    <dgm:pt modelId="{66DD3998-A10B-423E-A258-E2BF7CC93E89}" type="pres">
      <dgm:prSet presAssocID="{0F2A1434-F1E1-4057-9B6A-F32ED7DF393D}" presName="spaceRect" presStyleCnt="0"/>
      <dgm:spPr/>
    </dgm:pt>
    <dgm:pt modelId="{3FF5520B-0BB3-467E-BEDA-6F687879FB79}" type="pres">
      <dgm:prSet presAssocID="{0F2A1434-F1E1-4057-9B6A-F32ED7DF393D}" presName="textRect" presStyleLbl="revTx" presStyleIdx="1" presStyleCnt="2">
        <dgm:presLayoutVars>
          <dgm:chMax val="1"/>
          <dgm:chPref val="1"/>
        </dgm:presLayoutVars>
      </dgm:prSet>
      <dgm:spPr/>
      <dgm:t>
        <a:bodyPr/>
        <a:lstStyle/>
        <a:p>
          <a:endParaRPr lang="en-US"/>
        </a:p>
      </dgm:t>
    </dgm:pt>
  </dgm:ptLst>
  <dgm:cxnLst>
    <dgm:cxn modelId="{B4791C2F-8C49-49C0-B01F-125FE6DC83E2}" srcId="{BC017842-6D4F-473C-97C1-DDD06FE78D03}" destId="{9C42B430-DEF2-4434-A361-AF268F5632B8}" srcOrd="0" destOrd="0" parTransId="{D59E5991-6917-4BFA-B42F-E5C0B4A76C20}" sibTransId="{A7AE8810-56F8-4B00-985E-488D4A47F221}"/>
    <dgm:cxn modelId="{0ED83947-1AD6-47EB-B468-4B42B27774F9}" srcId="{BC017842-6D4F-473C-97C1-DDD06FE78D03}" destId="{0F2A1434-F1E1-4057-9B6A-F32ED7DF393D}" srcOrd="1" destOrd="0" parTransId="{14DE8787-1A21-4FAD-96DF-3C25A7E956C8}" sibTransId="{0D1CA6E5-5839-413C-BB83-77AA6C175B08}"/>
    <dgm:cxn modelId="{897D6D59-D1EB-4016-8FE1-E5BEE3136AC3}" type="presOf" srcId="{0F2A1434-F1E1-4057-9B6A-F32ED7DF393D}" destId="{3FF5520B-0BB3-467E-BEDA-6F687879FB79}" srcOrd="0" destOrd="0" presId="urn:microsoft.com/office/officeart/2018/2/layout/IconLabelList"/>
    <dgm:cxn modelId="{35C5048F-303F-4038-B977-8CFEA0302F8E}" type="presOf" srcId="{BC017842-6D4F-473C-97C1-DDD06FE78D03}" destId="{A0A55EC0-214A-4792-8F55-2CF775960C2B}" srcOrd="0" destOrd="0" presId="urn:microsoft.com/office/officeart/2018/2/layout/IconLabelList"/>
    <dgm:cxn modelId="{9DF980C9-4A75-425C-B9E1-CA76112FAB96}" type="presOf" srcId="{9C42B430-DEF2-4434-A361-AF268F5632B8}" destId="{A6E5DFAB-8B2F-4B44-8577-CCF65B048D55}" srcOrd="0" destOrd="0" presId="urn:microsoft.com/office/officeart/2018/2/layout/IconLabelList"/>
    <dgm:cxn modelId="{2ABF3433-7FBF-4384-939F-03695E049DBF}" type="presParOf" srcId="{A0A55EC0-214A-4792-8F55-2CF775960C2B}" destId="{5F78FDEB-2E1B-4F95-953E-7B66E858DB18}" srcOrd="0" destOrd="0" presId="urn:microsoft.com/office/officeart/2018/2/layout/IconLabelList"/>
    <dgm:cxn modelId="{5F76A2B8-82E5-48DF-8FF0-D3B4ED607BDC}" type="presParOf" srcId="{5F78FDEB-2E1B-4F95-953E-7B66E858DB18}" destId="{391CCFEA-DDFA-4D9A-B670-A6C6905C110F}" srcOrd="0" destOrd="0" presId="urn:microsoft.com/office/officeart/2018/2/layout/IconLabelList"/>
    <dgm:cxn modelId="{2B8341B5-2CB7-4AB9-A597-61296E2B5401}" type="presParOf" srcId="{5F78FDEB-2E1B-4F95-953E-7B66E858DB18}" destId="{337821EC-A9B3-4163-B7F7-53078A1A9D8E}" srcOrd="1" destOrd="0" presId="urn:microsoft.com/office/officeart/2018/2/layout/IconLabelList"/>
    <dgm:cxn modelId="{B719B9CD-1218-40C2-929E-A01B747E73CA}" type="presParOf" srcId="{5F78FDEB-2E1B-4F95-953E-7B66E858DB18}" destId="{A6E5DFAB-8B2F-4B44-8577-CCF65B048D55}" srcOrd="2" destOrd="0" presId="urn:microsoft.com/office/officeart/2018/2/layout/IconLabelList"/>
    <dgm:cxn modelId="{A5725D6E-D429-4127-B0EC-33EEF0C0EA90}" type="presParOf" srcId="{A0A55EC0-214A-4792-8F55-2CF775960C2B}" destId="{27C79BDE-F706-46AC-9BA9-C45ECAC74851}" srcOrd="1" destOrd="0" presId="urn:microsoft.com/office/officeart/2018/2/layout/IconLabelList"/>
    <dgm:cxn modelId="{33ED18B7-3CF3-4424-A4F6-A42EC1B8EEA4}" type="presParOf" srcId="{A0A55EC0-214A-4792-8F55-2CF775960C2B}" destId="{59B0C6D0-EE42-4462-9583-EA357F3DCBCC}" srcOrd="2" destOrd="0" presId="urn:microsoft.com/office/officeart/2018/2/layout/IconLabelList"/>
    <dgm:cxn modelId="{445CBB0D-FB7C-47A5-BF54-64123FC14551}" type="presParOf" srcId="{59B0C6D0-EE42-4462-9583-EA357F3DCBCC}" destId="{BC2F1C36-53B2-4166-84A5-876A345BA6F8}" srcOrd="0" destOrd="0" presId="urn:microsoft.com/office/officeart/2018/2/layout/IconLabelList"/>
    <dgm:cxn modelId="{C809B555-83F9-4C84-8A93-40D75EB85259}" type="presParOf" srcId="{59B0C6D0-EE42-4462-9583-EA357F3DCBCC}" destId="{66DD3998-A10B-423E-A258-E2BF7CC93E89}" srcOrd="1" destOrd="0" presId="urn:microsoft.com/office/officeart/2018/2/layout/IconLabelList"/>
    <dgm:cxn modelId="{593B0068-C55F-460A-92D4-6414B456606D}" type="presParOf" srcId="{59B0C6D0-EE42-4462-9583-EA357F3DCBCC}" destId="{3FF5520B-0BB3-467E-BEDA-6F687879FB7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B7C0AB-D0FD-4D30-83E2-CA9DEAEEE497}"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64A6466A-6E66-41AB-9EE2-572F0B3EA979}">
      <dgm:prSet custT="1"/>
      <dgm:spPr/>
      <dgm:t>
        <a:bodyPr/>
        <a:lstStyle/>
        <a:p>
          <a:r>
            <a:rPr lang="en-US" sz="1800" dirty="0">
              <a:latin typeface="Times New Roman" panose="02020603050405020304" pitchFamily="18" charset="0"/>
              <a:cs typeface="Times New Roman" panose="02020603050405020304" pitchFamily="18" charset="0"/>
            </a:rPr>
            <a:t>Identify and diagnose a problem</a:t>
          </a:r>
        </a:p>
      </dgm:t>
    </dgm:pt>
    <dgm:pt modelId="{A4AF72A4-23DA-4FB4-93A0-CF5943C966BA}" type="parTrans" cxnId="{D0234E03-4572-4902-9075-363711474738}">
      <dgm:prSet/>
      <dgm:spPr/>
      <dgm:t>
        <a:bodyPr/>
        <a:lstStyle/>
        <a:p>
          <a:endParaRPr lang="en-US">
            <a:latin typeface="Times New Roman" panose="02020603050405020304" pitchFamily="18" charset="0"/>
            <a:cs typeface="Times New Roman" panose="02020603050405020304" pitchFamily="18" charset="0"/>
          </a:endParaRPr>
        </a:p>
      </dgm:t>
    </dgm:pt>
    <dgm:pt modelId="{8893D8AA-BA08-455A-B25A-780B7A1B6546}" type="sibTrans" cxnId="{D0234E03-4572-4902-9075-363711474738}">
      <dgm:prSet phldrT="1" phldr="0"/>
      <dgm:spPr/>
      <dgm:t>
        <a:bodyPr/>
        <a:lstStyle/>
        <a:p>
          <a:r>
            <a:rPr lang="en-US">
              <a:latin typeface="Times New Roman" panose="02020603050405020304" pitchFamily="18" charset="0"/>
              <a:cs typeface="Times New Roman" panose="02020603050405020304" pitchFamily="18" charset="0"/>
            </a:rPr>
            <a:t>1</a:t>
          </a:r>
        </a:p>
      </dgm:t>
    </dgm:pt>
    <dgm:pt modelId="{D818E75E-94D2-4181-9F9A-7DEC969FC7A4}">
      <dgm:prSet custT="1"/>
      <dgm:spPr/>
      <dgm:t>
        <a:bodyPr/>
        <a:lstStyle/>
        <a:p>
          <a:r>
            <a:rPr lang="en-US" sz="1800" dirty="0">
              <a:latin typeface="Times New Roman" panose="02020603050405020304" pitchFamily="18" charset="0"/>
              <a:cs typeface="Times New Roman" panose="02020603050405020304" pitchFamily="18" charset="0"/>
            </a:rPr>
            <a:t>Generate alternative solutions</a:t>
          </a:r>
        </a:p>
      </dgm:t>
    </dgm:pt>
    <dgm:pt modelId="{467D2739-AE22-4153-A91E-79D2C0F5BBE6}" type="parTrans" cxnId="{94214B29-0E4C-4229-93C8-287CE21AC823}">
      <dgm:prSet/>
      <dgm:spPr/>
      <dgm:t>
        <a:bodyPr/>
        <a:lstStyle/>
        <a:p>
          <a:endParaRPr lang="en-US">
            <a:latin typeface="Times New Roman" panose="02020603050405020304" pitchFamily="18" charset="0"/>
            <a:cs typeface="Times New Roman" panose="02020603050405020304" pitchFamily="18" charset="0"/>
          </a:endParaRPr>
        </a:p>
      </dgm:t>
    </dgm:pt>
    <dgm:pt modelId="{72585314-4027-4D1C-A348-DABFDD9F2A0B}" type="sibTrans" cxnId="{94214B29-0E4C-4229-93C8-287CE21AC823}">
      <dgm:prSet phldrT="2" phldr="0"/>
      <dgm:spPr/>
      <dgm:t>
        <a:bodyPr/>
        <a:lstStyle/>
        <a:p>
          <a:r>
            <a:rPr lang="en-US">
              <a:latin typeface="Times New Roman" panose="02020603050405020304" pitchFamily="18" charset="0"/>
              <a:cs typeface="Times New Roman" panose="02020603050405020304" pitchFamily="18" charset="0"/>
            </a:rPr>
            <a:t>2</a:t>
          </a:r>
        </a:p>
      </dgm:t>
    </dgm:pt>
    <dgm:pt modelId="{AF68544A-53CD-4AF1-A929-31E3AC8B6B6E}">
      <dgm:prSet custT="1"/>
      <dgm:spPr/>
      <dgm:t>
        <a:bodyPr/>
        <a:lstStyle/>
        <a:p>
          <a:r>
            <a:rPr lang="en-US" sz="1800">
              <a:latin typeface="Times New Roman" panose="02020603050405020304" pitchFamily="18" charset="0"/>
              <a:cs typeface="Times New Roman" panose="02020603050405020304" pitchFamily="18" charset="0"/>
            </a:rPr>
            <a:t>Evaluate alternatives</a:t>
          </a:r>
        </a:p>
      </dgm:t>
    </dgm:pt>
    <dgm:pt modelId="{D74BE259-53F8-4D4D-8EBC-39BC3198E831}" type="parTrans" cxnId="{C4A2C8D7-AF44-49F3-A360-83500858E913}">
      <dgm:prSet/>
      <dgm:spPr/>
      <dgm:t>
        <a:bodyPr/>
        <a:lstStyle/>
        <a:p>
          <a:endParaRPr lang="en-US">
            <a:latin typeface="Times New Roman" panose="02020603050405020304" pitchFamily="18" charset="0"/>
            <a:cs typeface="Times New Roman" panose="02020603050405020304" pitchFamily="18" charset="0"/>
          </a:endParaRPr>
        </a:p>
      </dgm:t>
    </dgm:pt>
    <dgm:pt modelId="{7AC95F15-7C6C-4840-868C-ACF9CD5A45C1}" type="sibTrans" cxnId="{C4A2C8D7-AF44-49F3-A360-83500858E913}">
      <dgm:prSet phldrT="3" phldr="0"/>
      <dgm:spPr/>
      <dgm:t>
        <a:bodyPr/>
        <a:lstStyle/>
        <a:p>
          <a:r>
            <a:rPr lang="en-US">
              <a:latin typeface="Times New Roman" panose="02020603050405020304" pitchFamily="18" charset="0"/>
              <a:cs typeface="Times New Roman" panose="02020603050405020304" pitchFamily="18" charset="0"/>
            </a:rPr>
            <a:t>3</a:t>
          </a:r>
        </a:p>
      </dgm:t>
    </dgm:pt>
    <dgm:pt modelId="{4DFEA0F2-3005-4854-A644-790C7F9FEF87}">
      <dgm:prSet custT="1"/>
      <dgm:spPr/>
      <dgm:t>
        <a:bodyPr/>
        <a:lstStyle/>
        <a:p>
          <a:r>
            <a:rPr lang="en-US" sz="1800">
              <a:latin typeface="Times New Roman" panose="02020603050405020304" pitchFamily="18" charset="0"/>
              <a:cs typeface="Times New Roman" panose="02020603050405020304" pitchFamily="18" charset="0"/>
            </a:rPr>
            <a:t>Make the choice</a:t>
          </a:r>
        </a:p>
      </dgm:t>
    </dgm:pt>
    <dgm:pt modelId="{B99AF605-F9AA-4DCC-8CC4-DC22DAC74683}" type="parTrans" cxnId="{10B6389B-2327-4DCE-A335-DD06B64D4988}">
      <dgm:prSet/>
      <dgm:spPr/>
      <dgm:t>
        <a:bodyPr/>
        <a:lstStyle/>
        <a:p>
          <a:endParaRPr lang="en-US">
            <a:latin typeface="Times New Roman" panose="02020603050405020304" pitchFamily="18" charset="0"/>
            <a:cs typeface="Times New Roman" panose="02020603050405020304" pitchFamily="18" charset="0"/>
          </a:endParaRPr>
        </a:p>
      </dgm:t>
    </dgm:pt>
    <dgm:pt modelId="{4DFF94D1-B33A-417B-B68E-C912ADBBCEAE}" type="sibTrans" cxnId="{10B6389B-2327-4DCE-A335-DD06B64D4988}">
      <dgm:prSet phldrT="4" phldr="0"/>
      <dgm:spPr/>
      <dgm:t>
        <a:bodyPr/>
        <a:lstStyle/>
        <a:p>
          <a:r>
            <a:rPr lang="en-US">
              <a:latin typeface="Times New Roman" panose="02020603050405020304" pitchFamily="18" charset="0"/>
              <a:cs typeface="Times New Roman" panose="02020603050405020304" pitchFamily="18" charset="0"/>
            </a:rPr>
            <a:t>4</a:t>
          </a:r>
        </a:p>
      </dgm:t>
    </dgm:pt>
    <dgm:pt modelId="{DA2F6BEA-90C4-4EE1-A4FE-C89E2702318D}">
      <dgm:prSet custT="1"/>
      <dgm:spPr/>
      <dgm:t>
        <a:bodyPr/>
        <a:lstStyle/>
        <a:p>
          <a:r>
            <a:rPr lang="en-US" sz="1800">
              <a:latin typeface="Times New Roman" panose="02020603050405020304" pitchFamily="18" charset="0"/>
              <a:cs typeface="Times New Roman" panose="02020603050405020304" pitchFamily="18" charset="0"/>
            </a:rPr>
            <a:t>Implement the decision, and</a:t>
          </a:r>
        </a:p>
      </dgm:t>
    </dgm:pt>
    <dgm:pt modelId="{1D3B8651-0132-4C29-B223-E8A039491335}" type="parTrans" cxnId="{1233F558-4610-44E5-AEE2-F4BA7D46939E}">
      <dgm:prSet/>
      <dgm:spPr/>
      <dgm:t>
        <a:bodyPr/>
        <a:lstStyle/>
        <a:p>
          <a:endParaRPr lang="en-US">
            <a:latin typeface="Times New Roman" panose="02020603050405020304" pitchFamily="18" charset="0"/>
            <a:cs typeface="Times New Roman" panose="02020603050405020304" pitchFamily="18" charset="0"/>
          </a:endParaRPr>
        </a:p>
      </dgm:t>
    </dgm:pt>
    <dgm:pt modelId="{13342647-FFD4-41D5-9AB5-F95238BF5EE1}" type="sibTrans" cxnId="{1233F558-4610-44E5-AEE2-F4BA7D46939E}">
      <dgm:prSet phldrT="5" phldr="0"/>
      <dgm:spPr/>
      <dgm:t>
        <a:bodyPr/>
        <a:lstStyle/>
        <a:p>
          <a:r>
            <a:rPr lang="en-US">
              <a:latin typeface="Times New Roman" panose="02020603050405020304" pitchFamily="18" charset="0"/>
              <a:cs typeface="Times New Roman" panose="02020603050405020304" pitchFamily="18" charset="0"/>
            </a:rPr>
            <a:t>5</a:t>
          </a:r>
        </a:p>
      </dgm:t>
    </dgm:pt>
    <dgm:pt modelId="{FD21F2F4-A079-4FF3-ADE1-1FD3EDF4CA23}">
      <dgm:prSet custT="1"/>
      <dgm:spPr/>
      <dgm:t>
        <a:bodyPr/>
        <a:lstStyle/>
        <a:p>
          <a:r>
            <a:rPr lang="en-US" sz="1800">
              <a:latin typeface="Times New Roman" panose="02020603050405020304" pitchFamily="18" charset="0"/>
              <a:cs typeface="Times New Roman" panose="02020603050405020304" pitchFamily="18" charset="0"/>
            </a:rPr>
            <a:t>Evaluate the decision</a:t>
          </a:r>
        </a:p>
      </dgm:t>
    </dgm:pt>
    <dgm:pt modelId="{0485E915-29A3-40A5-AD71-CBA4809E7E9D}" type="parTrans" cxnId="{85A0C74B-AB23-49A4-83F8-120C2566046C}">
      <dgm:prSet/>
      <dgm:spPr/>
      <dgm:t>
        <a:bodyPr/>
        <a:lstStyle/>
        <a:p>
          <a:endParaRPr lang="en-US">
            <a:latin typeface="Times New Roman" panose="02020603050405020304" pitchFamily="18" charset="0"/>
            <a:cs typeface="Times New Roman" panose="02020603050405020304" pitchFamily="18" charset="0"/>
          </a:endParaRPr>
        </a:p>
      </dgm:t>
    </dgm:pt>
    <dgm:pt modelId="{30155C9D-F979-4E00-977D-C4970F940BF0}" type="sibTrans" cxnId="{85A0C74B-AB23-49A4-83F8-120C2566046C}">
      <dgm:prSet phldrT="6" phldr="0"/>
      <dgm:spPr/>
      <dgm:t>
        <a:bodyPr/>
        <a:lstStyle/>
        <a:p>
          <a:r>
            <a:rPr lang="en-US">
              <a:latin typeface="Times New Roman" panose="02020603050405020304" pitchFamily="18" charset="0"/>
              <a:cs typeface="Times New Roman" panose="02020603050405020304" pitchFamily="18" charset="0"/>
            </a:rPr>
            <a:t>6</a:t>
          </a:r>
        </a:p>
      </dgm:t>
    </dgm:pt>
    <dgm:pt modelId="{DF04E17A-878A-4810-A6EC-07178657FE4B}" type="pres">
      <dgm:prSet presAssocID="{2FB7C0AB-D0FD-4D30-83E2-CA9DEAEEE497}" presName="Name0" presStyleCnt="0">
        <dgm:presLayoutVars>
          <dgm:animLvl val="lvl"/>
          <dgm:resizeHandles val="exact"/>
        </dgm:presLayoutVars>
      </dgm:prSet>
      <dgm:spPr/>
      <dgm:t>
        <a:bodyPr/>
        <a:lstStyle/>
        <a:p>
          <a:endParaRPr lang="en-US"/>
        </a:p>
      </dgm:t>
    </dgm:pt>
    <dgm:pt modelId="{6F0D9622-F2E5-4494-8492-D0CD4B456EEE}" type="pres">
      <dgm:prSet presAssocID="{64A6466A-6E66-41AB-9EE2-572F0B3EA979}" presName="compositeNode" presStyleCnt="0">
        <dgm:presLayoutVars>
          <dgm:bulletEnabled val="1"/>
        </dgm:presLayoutVars>
      </dgm:prSet>
      <dgm:spPr/>
    </dgm:pt>
    <dgm:pt modelId="{3B17E737-9549-4E5B-92F0-2473F379F982}" type="pres">
      <dgm:prSet presAssocID="{64A6466A-6E66-41AB-9EE2-572F0B3EA979}" presName="bgRect" presStyleLbl="bgAccFollowNode1" presStyleIdx="0" presStyleCnt="6"/>
      <dgm:spPr/>
      <dgm:t>
        <a:bodyPr/>
        <a:lstStyle/>
        <a:p>
          <a:endParaRPr lang="en-US"/>
        </a:p>
      </dgm:t>
    </dgm:pt>
    <dgm:pt modelId="{DEE47E48-5DA5-407A-9301-8499DD60FD51}" type="pres">
      <dgm:prSet presAssocID="{8893D8AA-BA08-455A-B25A-780B7A1B6546}" presName="sibTransNodeCircle" presStyleLbl="alignNode1" presStyleIdx="0" presStyleCnt="12">
        <dgm:presLayoutVars>
          <dgm:chMax val="0"/>
          <dgm:bulletEnabled/>
        </dgm:presLayoutVars>
      </dgm:prSet>
      <dgm:spPr/>
      <dgm:t>
        <a:bodyPr/>
        <a:lstStyle/>
        <a:p>
          <a:endParaRPr lang="en-US"/>
        </a:p>
      </dgm:t>
    </dgm:pt>
    <dgm:pt modelId="{03265919-0DCB-4B36-BC3E-C605020185EC}" type="pres">
      <dgm:prSet presAssocID="{64A6466A-6E66-41AB-9EE2-572F0B3EA979}" presName="bottomLine" presStyleLbl="alignNode1" presStyleIdx="1" presStyleCnt="12">
        <dgm:presLayoutVars/>
      </dgm:prSet>
      <dgm:spPr/>
    </dgm:pt>
    <dgm:pt modelId="{D7196C9C-D1BA-464E-93CB-123E71DBF0CD}" type="pres">
      <dgm:prSet presAssocID="{64A6466A-6E66-41AB-9EE2-572F0B3EA979}" presName="nodeText" presStyleLbl="bgAccFollowNode1" presStyleIdx="0" presStyleCnt="6">
        <dgm:presLayoutVars>
          <dgm:bulletEnabled val="1"/>
        </dgm:presLayoutVars>
      </dgm:prSet>
      <dgm:spPr/>
      <dgm:t>
        <a:bodyPr/>
        <a:lstStyle/>
        <a:p>
          <a:endParaRPr lang="en-US"/>
        </a:p>
      </dgm:t>
    </dgm:pt>
    <dgm:pt modelId="{BD967FC9-A94F-4EAC-A297-C70A0651BA8E}" type="pres">
      <dgm:prSet presAssocID="{8893D8AA-BA08-455A-B25A-780B7A1B6546}" presName="sibTrans" presStyleCnt="0"/>
      <dgm:spPr/>
    </dgm:pt>
    <dgm:pt modelId="{C848E9FA-7E18-4CEA-93D2-40669C45D14E}" type="pres">
      <dgm:prSet presAssocID="{D818E75E-94D2-4181-9F9A-7DEC969FC7A4}" presName="compositeNode" presStyleCnt="0">
        <dgm:presLayoutVars>
          <dgm:bulletEnabled val="1"/>
        </dgm:presLayoutVars>
      </dgm:prSet>
      <dgm:spPr/>
    </dgm:pt>
    <dgm:pt modelId="{D8E94410-E598-41D2-980F-0222E47FD43D}" type="pres">
      <dgm:prSet presAssocID="{D818E75E-94D2-4181-9F9A-7DEC969FC7A4}" presName="bgRect" presStyleLbl="bgAccFollowNode1" presStyleIdx="1" presStyleCnt="6"/>
      <dgm:spPr/>
      <dgm:t>
        <a:bodyPr/>
        <a:lstStyle/>
        <a:p>
          <a:endParaRPr lang="en-US"/>
        </a:p>
      </dgm:t>
    </dgm:pt>
    <dgm:pt modelId="{863D630B-8176-4DBC-93CB-72340D9CC40F}" type="pres">
      <dgm:prSet presAssocID="{72585314-4027-4D1C-A348-DABFDD9F2A0B}" presName="sibTransNodeCircle" presStyleLbl="alignNode1" presStyleIdx="2" presStyleCnt="12">
        <dgm:presLayoutVars>
          <dgm:chMax val="0"/>
          <dgm:bulletEnabled/>
        </dgm:presLayoutVars>
      </dgm:prSet>
      <dgm:spPr/>
      <dgm:t>
        <a:bodyPr/>
        <a:lstStyle/>
        <a:p>
          <a:endParaRPr lang="en-US"/>
        </a:p>
      </dgm:t>
    </dgm:pt>
    <dgm:pt modelId="{E0A229E7-E833-43A9-BDED-CEB9892D91A6}" type="pres">
      <dgm:prSet presAssocID="{D818E75E-94D2-4181-9F9A-7DEC969FC7A4}" presName="bottomLine" presStyleLbl="alignNode1" presStyleIdx="3" presStyleCnt="12">
        <dgm:presLayoutVars/>
      </dgm:prSet>
      <dgm:spPr/>
    </dgm:pt>
    <dgm:pt modelId="{29599B97-E931-4CFA-BC82-AB5DE37D9307}" type="pres">
      <dgm:prSet presAssocID="{D818E75E-94D2-4181-9F9A-7DEC969FC7A4}" presName="nodeText" presStyleLbl="bgAccFollowNode1" presStyleIdx="1" presStyleCnt="6">
        <dgm:presLayoutVars>
          <dgm:bulletEnabled val="1"/>
        </dgm:presLayoutVars>
      </dgm:prSet>
      <dgm:spPr/>
      <dgm:t>
        <a:bodyPr/>
        <a:lstStyle/>
        <a:p>
          <a:endParaRPr lang="en-US"/>
        </a:p>
      </dgm:t>
    </dgm:pt>
    <dgm:pt modelId="{D0F835E6-7C10-4568-9292-9BB509FFE02C}" type="pres">
      <dgm:prSet presAssocID="{72585314-4027-4D1C-A348-DABFDD9F2A0B}" presName="sibTrans" presStyleCnt="0"/>
      <dgm:spPr/>
    </dgm:pt>
    <dgm:pt modelId="{B33D16FA-A70D-4E3F-B700-CC45F00BC6D9}" type="pres">
      <dgm:prSet presAssocID="{AF68544A-53CD-4AF1-A929-31E3AC8B6B6E}" presName="compositeNode" presStyleCnt="0">
        <dgm:presLayoutVars>
          <dgm:bulletEnabled val="1"/>
        </dgm:presLayoutVars>
      </dgm:prSet>
      <dgm:spPr/>
    </dgm:pt>
    <dgm:pt modelId="{42157AAE-2B95-4B74-9BD6-B7C4926A0EAC}" type="pres">
      <dgm:prSet presAssocID="{AF68544A-53CD-4AF1-A929-31E3AC8B6B6E}" presName="bgRect" presStyleLbl="bgAccFollowNode1" presStyleIdx="2" presStyleCnt="6"/>
      <dgm:spPr/>
      <dgm:t>
        <a:bodyPr/>
        <a:lstStyle/>
        <a:p>
          <a:endParaRPr lang="en-US"/>
        </a:p>
      </dgm:t>
    </dgm:pt>
    <dgm:pt modelId="{E9955E2D-04DA-4C57-8969-E399D20074ED}" type="pres">
      <dgm:prSet presAssocID="{7AC95F15-7C6C-4840-868C-ACF9CD5A45C1}" presName="sibTransNodeCircle" presStyleLbl="alignNode1" presStyleIdx="4" presStyleCnt="12">
        <dgm:presLayoutVars>
          <dgm:chMax val="0"/>
          <dgm:bulletEnabled/>
        </dgm:presLayoutVars>
      </dgm:prSet>
      <dgm:spPr/>
      <dgm:t>
        <a:bodyPr/>
        <a:lstStyle/>
        <a:p>
          <a:endParaRPr lang="en-US"/>
        </a:p>
      </dgm:t>
    </dgm:pt>
    <dgm:pt modelId="{CDF7D3D6-D64B-4FBD-BB90-8D48EDF79075}" type="pres">
      <dgm:prSet presAssocID="{AF68544A-53CD-4AF1-A929-31E3AC8B6B6E}" presName="bottomLine" presStyleLbl="alignNode1" presStyleIdx="5" presStyleCnt="12">
        <dgm:presLayoutVars/>
      </dgm:prSet>
      <dgm:spPr/>
    </dgm:pt>
    <dgm:pt modelId="{6AE0EBFD-4B3C-414F-98C9-EABB2A4A9EA9}" type="pres">
      <dgm:prSet presAssocID="{AF68544A-53CD-4AF1-A929-31E3AC8B6B6E}" presName="nodeText" presStyleLbl="bgAccFollowNode1" presStyleIdx="2" presStyleCnt="6">
        <dgm:presLayoutVars>
          <dgm:bulletEnabled val="1"/>
        </dgm:presLayoutVars>
      </dgm:prSet>
      <dgm:spPr/>
      <dgm:t>
        <a:bodyPr/>
        <a:lstStyle/>
        <a:p>
          <a:endParaRPr lang="en-US"/>
        </a:p>
      </dgm:t>
    </dgm:pt>
    <dgm:pt modelId="{9EF50E4C-D1C3-4F9A-88A7-BC65DBE479D1}" type="pres">
      <dgm:prSet presAssocID="{7AC95F15-7C6C-4840-868C-ACF9CD5A45C1}" presName="sibTrans" presStyleCnt="0"/>
      <dgm:spPr/>
    </dgm:pt>
    <dgm:pt modelId="{5E48ACEF-4287-4F74-8D00-70797F0B9499}" type="pres">
      <dgm:prSet presAssocID="{4DFEA0F2-3005-4854-A644-790C7F9FEF87}" presName="compositeNode" presStyleCnt="0">
        <dgm:presLayoutVars>
          <dgm:bulletEnabled val="1"/>
        </dgm:presLayoutVars>
      </dgm:prSet>
      <dgm:spPr/>
    </dgm:pt>
    <dgm:pt modelId="{EEEB02CF-2C20-4F35-B7D1-B88BCBFF5E0C}" type="pres">
      <dgm:prSet presAssocID="{4DFEA0F2-3005-4854-A644-790C7F9FEF87}" presName="bgRect" presStyleLbl="bgAccFollowNode1" presStyleIdx="3" presStyleCnt="6"/>
      <dgm:spPr/>
      <dgm:t>
        <a:bodyPr/>
        <a:lstStyle/>
        <a:p>
          <a:endParaRPr lang="en-US"/>
        </a:p>
      </dgm:t>
    </dgm:pt>
    <dgm:pt modelId="{22FFBFB6-F48B-4DB9-B5EF-608D62A6CAB3}" type="pres">
      <dgm:prSet presAssocID="{4DFF94D1-B33A-417B-B68E-C912ADBBCEAE}" presName="sibTransNodeCircle" presStyleLbl="alignNode1" presStyleIdx="6" presStyleCnt="12">
        <dgm:presLayoutVars>
          <dgm:chMax val="0"/>
          <dgm:bulletEnabled/>
        </dgm:presLayoutVars>
      </dgm:prSet>
      <dgm:spPr/>
      <dgm:t>
        <a:bodyPr/>
        <a:lstStyle/>
        <a:p>
          <a:endParaRPr lang="en-US"/>
        </a:p>
      </dgm:t>
    </dgm:pt>
    <dgm:pt modelId="{F4F2F897-3340-4F6E-AF4E-275C487C7DFB}" type="pres">
      <dgm:prSet presAssocID="{4DFEA0F2-3005-4854-A644-790C7F9FEF87}" presName="bottomLine" presStyleLbl="alignNode1" presStyleIdx="7" presStyleCnt="12">
        <dgm:presLayoutVars/>
      </dgm:prSet>
      <dgm:spPr/>
    </dgm:pt>
    <dgm:pt modelId="{756AA227-4CB4-449D-B91A-1221E0250EF7}" type="pres">
      <dgm:prSet presAssocID="{4DFEA0F2-3005-4854-A644-790C7F9FEF87}" presName="nodeText" presStyleLbl="bgAccFollowNode1" presStyleIdx="3" presStyleCnt="6">
        <dgm:presLayoutVars>
          <dgm:bulletEnabled val="1"/>
        </dgm:presLayoutVars>
      </dgm:prSet>
      <dgm:spPr/>
      <dgm:t>
        <a:bodyPr/>
        <a:lstStyle/>
        <a:p>
          <a:endParaRPr lang="en-US"/>
        </a:p>
      </dgm:t>
    </dgm:pt>
    <dgm:pt modelId="{38D5C5BA-BE04-4838-A5A5-1DE71846D3CA}" type="pres">
      <dgm:prSet presAssocID="{4DFF94D1-B33A-417B-B68E-C912ADBBCEAE}" presName="sibTrans" presStyleCnt="0"/>
      <dgm:spPr/>
    </dgm:pt>
    <dgm:pt modelId="{91899018-745C-4B50-B18D-0C210DB2F84A}" type="pres">
      <dgm:prSet presAssocID="{DA2F6BEA-90C4-4EE1-A4FE-C89E2702318D}" presName="compositeNode" presStyleCnt="0">
        <dgm:presLayoutVars>
          <dgm:bulletEnabled val="1"/>
        </dgm:presLayoutVars>
      </dgm:prSet>
      <dgm:spPr/>
    </dgm:pt>
    <dgm:pt modelId="{BBC06BF2-CA78-4F47-AB5A-9003E00A9C47}" type="pres">
      <dgm:prSet presAssocID="{DA2F6BEA-90C4-4EE1-A4FE-C89E2702318D}" presName="bgRect" presStyleLbl="bgAccFollowNode1" presStyleIdx="4" presStyleCnt="6"/>
      <dgm:spPr/>
      <dgm:t>
        <a:bodyPr/>
        <a:lstStyle/>
        <a:p>
          <a:endParaRPr lang="en-US"/>
        </a:p>
      </dgm:t>
    </dgm:pt>
    <dgm:pt modelId="{0AAE835F-C78C-4A6A-A338-9859A4F57753}" type="pres">
      <dgm:prSet presAssocID="{13342647-FFD4-41D5-9AB5-F95238BF5EE1}" presName="sibTransNodeCircle" presStyleLbl="alignNode1" presStyleIdx="8" presStyleCnt="12">
        <dgm:presLayoutVars>
          <dgm:chMax val="0"/>
          <dgm:bulletEnabled/>
        </dgm:presLayoutVars>
      </dgm:prSet>
      <dgm:spPr/>
      <dgm:t>
        <a:bodyPr/>
        <a:lstStyle/>
        <a:p>
          <a:endParaRPr lang="en-US"/>
        </a:p>
      </dgm:t>
    </dgm:pt>
    <dgm:pt modelId="{304FFDFB-66B6-4A6A-B174-CDF69790813F}" type="pres">
      <dgm:prSet presAssocID="{DA2F6BEA-90C4-4EE1-A4FE-C89E2702318D}" presName="bottomLine" presStyleLbl="alignNode1" presStyleIdx="9" presStyleCnt="12">
        <dgm:presLayoutVars/>
      </dgm:prSet>
      <dgm:spPr/>
    </dgm:pt>
    <dgm:pt modelId="{9050BCC8-A2C3-4182-9C32-A52110D35597}" type="pres">
      <dgm:prSet presAssocID="{DA2F6BEA-90C4-4EE1-A4FE-C89E2702318D}" presName="nodeText" presStyleLbl="bgAccFollowNode1" presStyleIdx="4" presStyleCnt="6">
        <dgm:presLayoutVars>
          <dgm:bulletEnabled val="1"/>
        </dgm:presLayoutVars>
      </dgm:prSet>
      <dgm:spPr/>
      <dgm:t>
        <a:bodyPr/>
        <a:lstStyle/>
        <a:p>
          <a:endParaRPr lang="en-US"/>
        </a:p>
      </dgm:t>
    </dgm:pt>
    <dgm:pt modelId="{ED666F98-C64E-4FD9-B693-AFB854C989DE}" type="pres">
      <dgm:prSet presAssocID="{13342647-FFD4-41D5-9AB5-F95238BF5EE1}" presName="sibTrans" presStyleCnt="0"/>
      <dgm:spPr/>
    </dgm:pt>
    <dgm:pt modelId="{F7D80944-A4F7-4308-90BC-EEECBDEF91E7}" type="pres">
      <dgm:prSet presAssocID="{FD21F2F4-A079-4FF3-ADE1-1FD3EDF4CA23}" presName="compositeNode" presStyleCnt="0">
        <dgm:presLayoutVars>
          <dgm:bulletEnabled val="1"/>
        </dgm:presLayoutVars>
      </dgm:prSet>
      <dgm:spPr/>
    </dgm:pt>
    <dgm:pt modelId="{0635C949-CDFE-4C53-A337-C28ACA92514B}" type="pres">
      <dgm:prSet presAssocID="{FD21F2F4-A079-4FF3-ADE1-1FD3EDF4CA23}" presName="bgRect" presStyleLbl="bgAccFollowNode1" presStyleIdx="5" presStyleCnt="6"/>
      <dgm:spPr/>
      <dgm:t>
        <a:bodyPr/>
        <a:lstStyle/>
        <a:p>
          <a:endParaRPr lang="en-US"/>
        </a:p>
      </dgm:t>
    </dgm:pt>
    <dgm:pt modelId="{56CF4155-DFDA-4267-9E44-3A28E2507CB4}" type="pres">
      <dgm:prSet presAssocID="{30155C9D-F979-4E00-977D-C4970F940BF0}" presName="sibTransNodeCircle" presStyleLbl="alignNode1" presStyleIdx="10" presStyleCnt="12">
        <dgm:presLayoutVars>
          <dgm:chMax val="0"/>
          <dgm:bulletEnabled/>
        </dgm:presLayoutVars>
      </dgm:prSet>
      <dgm:spPr/>
      <dgm:t>
        <a:bodyPr/>
        <a:lstStyle/>
        <a:p>
          <a:endParaRPr lang="en-US"/>
        </a:p>
      </dgm:t>
    </dgm:pt>
    <dgm:pt modelId="{BD66FEA8-17D0-4A14-B117-FDBCA0020E22}" type="pres">
      <dgm:prSet presAssocID="{FD21F2F4-A079-4FF3-ADE1-1FD3EDF4CA23}" presName="bottomLine" presStyleLbl="alignNode1" presStyleIdx="11" presStyleCnt="12">
        <dgm:presLayoutVars/>
      </dgm:prSet>
      <dgm:spPr/>
    </dgm:pt>
    <dgm:pt modelId="{B95D0AA2-BF77-42EA-98D9-956E0B30A4D9}" type="pres">
      <dgm:prSet presAssocID="{FD21F2F4-A079-4FF3-ADE1-1FD3EDF4CA23}" presName="nodeText" presStyleLbl="bgAccFollowNode1" presStyleIdx="5" presStyleCnt="6">
        <dgm:presLayoutVars>
          <dgm:bulletEnabled val="1"/>
        </dgm:presLayoutVars>
      </dgm:prSet>
      <dgm:spPr/>
      <dgm:t>
        <a:bodyPr/>
        <a:lstStyle/>
        <a:p>
          <a:endParaRPr lang="en-US"/>
        </a:p>
      </dgm:t>
    </dgm:pt>
  </dgm:ptLst>
  <dgm:cxnLst>
    <dgm:cxn modelId="{C4A2C8D7-AF44-49F3-A360-83500858E913}" srcId="{2FB7C0AB-D0FD-4D30-83E2-CA9DEAEEE497}" destId="{AF68544A-53CD-4AF1-A929-31E3AC8B6B6E}" srcOrd="2" destOrd="0" parTransId="{D74BE259-53F8-4D4D-8EBC-39BC3198E831}" sibTransId="{7AC95F15-7C6C-4840-868C-ACF9CD5A45C1}"/>
    <dgm:cxn modelId="{29FDFB48-E4CA-4857-8154-B2800B4B61AD}" type="presOf" srcId="{AF68544A-53CD-4AF1-A929-31E3AC8B6B6E}" destId="{42157AAE-2B95-4B74-9BD6-B7C4926A0EAC}" srcOrd="0" destOrd="0" presId="urn:microsoft.com/office/officeart/2016/7/layout/BasicLinearProcessNumbered"/>
    <dgm:cxn modelId="{8FE48FE5-BE4B-44EB-9EB3-4A2A53CB14E5}" type="presOf" srcId="{13342647-FFD4-41D5-9AB5-F95238BF5EE1}" destId="{0AAE835F-C78C-4A6A-A338-9859A4F57753}" srcOrd="0" destOrd="0" presId="urn:microsoft.com/office/officeart/2016/7/layout/BasicLinearProcessNumbered"/>
    <dgm:cxn modelId="{94214B29-0E4C-4229-93C8-287CE21AC823}" srcId="{2FB7C0AB-D0FD-4D30-83E2-CA9DEAEEE497}" destId="{D818E75E-94D2-4181-9F9A-7DEC969FC7A4}" srcOrd="1" destOrd="0" parTransId="{467D2739-AE22-4153-A91E-79D2C0F5BBE6}" sibTransId="{72585314-4027-4D1C-A348-DABFDD9F2A0B}"/>
    <dgm:cxn modelId="{22D36ED7-E93B-4090-AA26-053A92F2BF3F}" type="presOf" srcId="{FD21F2F4-A079-4FF3-ADE1-1FD3EDF4CA23}" destId="{B95D0AA2-BF77-42EA-98D9-956E0B30A4D9}" srcOrd="1" destOrd="0" presId="urn:microsoft.com/office/officeart/2016/7/layout/BasicLinearProcessNumbered"/>
    <dgm:cxn modelId="{299A2C79-3454-4784-91A1-B8BD6CD90AD9}" type="presOf" srcId="{DA2F6BEA-90C4-4EE1-A4FE-C89E2702318D}" destId="{BBC06BF2-CA78-4F47-AB5A-9003E00A9C47}" srcOrd="0" destOrd="0" presId="urn:microsoft.com/office/officeart/2016/7/layout/BasicLinearProcessNumbered"/>
    <dgm:cxn modelId="{B49C4A43-B662-4030-B44B-6BED731A5CB6}" type="presOf" srcId="{64A6466A-6E66-41AB-9EE2-572F0B3EA979}" destId="{3B17E737-9549-4E5B-92F0-2473F379F982}" srcOrd="0" destOrd="0" presId="urn:microsoft.com/office/officeart/2016/7/layout/BasicLinearProcessNumbered"/>
    <dgm:cxn modelId="{1233F558-4610-44E5-AEE2-F4BA7D46939E}" srcId="{2FB7C0AB-D0FD-4D30-83E2-CA9DEAEEE497}" destId="{DA2F6BEA-90C4-4EE1-A4FE-C89E2702318D}" srcOrd="4" destOrd="0" parTransId="{1D3B8651-0132-4C29-B223-E8A039491335}" sibTransId="{13342647-FFD4-41D5-9AB5-F95238BF5EE1}"/>
    <dgm:cxn modelId="{B86CE27D-42D4-4105-934E-509F0BA75EE6}" type="presOf" srcId="{64A6466A-6E66-41AB-9EE2-572F0B3EA979}" destId="{D7196C9C-D1BA-464E-93CB-123E71DBF0CD}" srcOrd="1" destOrd="0" presId="urn:microsoft.com/office/officeart/2016/7/layout/BasicLinearProcessNumbered"/>
    <dgm:cxn modelId="{92CC15CF-D47C-42A8-B88E-513E635CC821}" type="presOf" srcId="{4DFEA0F2-3005-4854-A644-790C7F9FEF87}" destId="{756AA227-4CB4-449D-B91A-1221E0250EF7}" srcOrd="1" destOrd="0" presId="urn:microsoft.com/office/officeart/2016/7/layout/BasicLinearProcessNumbered"/>
    <dgm:cxn modelId="{612FD17B-C6F7-43CA-BF72-1FC56A495049}" type="presOf" srcId="{AF68544A-53CD-4AF1-A929-31E3AC8B6B6E}" destId="{6AE0EBFD-4B3C-414F-98C9-EABB2A4A9EA9}" srcOrd="1" destOrd="0" presId="urn:microsoft.com/office/officeart/2016/7/layout/BasicLinearProcessNumbered"/>
    <dgm:cxn modelId="{2C315E33-3EA9-45AF-80E6-5262A1ADF0E6}" type="presOf" srcId="{8893D8AA-BA08-455A-B25A-780B7A1B6546}" destId="{DEE47E48-5DA5-407A-9301-8499DD60FD51}" srcOrd="0" destOrd="0" presId="urn:microsoft.com/office/officeart/2016/7/layout/BasicLinearProcessNumbered"/>
    <dgm:cxn modelId="{D0234E03-4572-4902-9075-363711474738}" srcId="{2FB7C0AB-D0FD-4D30-83E2-CA9DEAEEE497}" destId="{64A6466A-6E66-41AB-9EE2-572F0B3EA979}" srcOrd="0" destOrd="0" parTransId="{A4AF72A4-23DA-4FB4-93A0-CF5943C966BA}" sibTransId="{8893D8AA-BA08-455A-B25A-780B7A1B6546}"/>
    <dgm:cxn modelId="{8BF80E9B-4E57-4C64-8488-B0F2E6C40186}" type="presOf" srcId="{D818E75E-94D2-4181-9F9A-7DEC969FC7A4}" destId="{29599B97-E931-4CFA-BC82-AB5DE37D9307}" srcOrd="1" destOrd="0" presId="urn:microsoft.com/office/officeart/2016/7/layout/BasicLinearProcessNumbered"/>
    <dgm:cxn modelId="{1E724F71-5AC3-475A-A413-8EBE0320F77D}" type="presOf" srcId="{4DFF94D1-B33A-417B-B68E-C912ADBBCEAE}" destId="{22FFBFB6-F48B-4DB9-B5EF-608D62A6CAB3}" srcOrd="0" destOrd="0" presId="urn:microsoft.com/office/officeart/2016/7/layout/BasicLinearProcessNumbered"/>
    <dgm:cxn modelId="{995392CB-3E3C-43D8-A7A2-0147BAA3F229}" type="presOf" srcId="{7AC95F15-7C6C-4840-868C-ACF9CD5A45C1}" destId="{E9955E2D-04DA-4C57-8969-E399D20074ED}" srcOrd="0" destOrd="0" presId="urn:microsoft.com/office/officeart/2016/7/layout/BasicLinearProcessNumbered"/>
    <dgm:cxn modelId="{F24E35C4-7114-44ED-8434-8A0FCB6411D9}" type="presOf" srcId="{4DFEA0F2-3005-4854-A644-790C7F9FEF87}" destId="{EEEB02CF-2C20-4F35-B7D1-B88BCBFF5E0C}" srcOrd="0" destOrd="0" presId="urn:microsoft.com/office/officeart/2016/7/layout/BasicLinearProcessNumbered"/>
    <dgm:cxn modelId="{2D0251D1-951B-48B6-9144-323D3B424606}" type="presOf" srcId="{D818E75E-94D2-4181-9F9A-7DEC969FC7A4}" destId="{D8E94410-E598-41D2-980F-0222E47FD43D}" srcOrd="0" destOrd="0" presId="urn:microsoft.com/office/officeart/2016/7/layout/BasicLinearProcessNumbered"/>
    <dgm:cxn modelId="{30300F6C-96B1-4FE5-9829-D12FA414435F}" type="presOf" srcId="{DA2F6BEA-90C4-4EE1-A4FE-C89E2702318D}" destId="{9050BCC8-A2C3-4182-9C32-A52110D35597}" srcOrd="1" destOrd="0" presId="urn:microsoft.com/office/officeart/2016/7/layout/BasicLinearProcessNumbered"/>
    <dgm:cxn modelId="{10B6389B-2327-4DCE-A335-DD06B64D4988}" srcId="{2FB7C0AB-D0FD-4D30-83E2-CA9DEAEEE497}" destId="{4DFEA0F2-3005-4854-A644-790C7F9FEF87}" srcOrd="3" destOrd="0" parTransId="{B99AF605-F9AA-4DCC-8CC4-DC22DAC74683}" sibTransId="{4DFF94D1-B33A-417B-B68E-C912ADBBCEAE}"/>
    <dgm:cxn modelId="{1EC558C7-7171-4D83-A934-5332EBD168AB}" type="presOf" srcId="{72585314-4027-4D1C-A348-DABFDD9F2A0B}" destId="{863D630B-8176-4DBC-93CB-72340D9CC40F}" srcOrd="0" destOrd="0" presId="urn:microsoft.com/office/officeart/2016/7/layout/BasicLinearProcessNumbered"/>
    <dgm:cxn modelId="{BFBF9E53-07B9-4004-9DFE-2AC996DBE9B1}" type="presOf" srcId="{FD21F2F4-A079-4FF3-ADE1-1FD3EDF4CA23}" destId="{0635C949-CDFE-4C53-A337-C28ACA92514B}" srcOrd="0" destOrd="0" presId="urn:microsoft.com/office/officeart/2016/7/layout/BasicLinearProcessNumbered"/>
    <dgm:cxn modelId="{85A0C74B-AB23-49A4-83F8-120C2566046C}" srcId="{2FB7C0AB-D0FD-4D30-83E2-CA9DEAEEE497}" destId="{FD21F2F4-A079-4FF3-ADE1-1FD3EDF4CA23}" srcOrd="5" destOrd="0" parTransId="{0485E915-29A3-40A5-AD71-CBA4809E7E9D}" sibTransId="{30155C9D-F979-4E00-977D-C4970F940BF0}"/>
    <dgm:cxn modelId="{193AB3C0-AD6A-46C4-8FB7-070FB1351C9A}" type="presOf" srcId="{30155C9D-F979-4E00-977D-C4970F940BF0}" destId="{56CF4155-DFDA-4267-9E44-3A28E2507CB4}" srcOrd="0" destOrd="0" presId="urn:microsoft.com/office/officeart/2016/7/layout/BasicLinearProcessNumbered"/>
    <dgm:cxn modelId="{1493A715-DDB4-4D93-9928-97CBFC160B94}" type="presOf" srcId="{2FB7C0AB-D0FD-4D30-83E2-CA9DEAEEE497}" destId="{DF04E17A-878A-4810-A6EC-07178657FE4B}" srcOrd="0" destOrd="0" presId="urn:microsoft.com/office/officeart/2016/7/layout/BasicLinearProcessNumbered"/>
    <dgm:cxn modelId="{B3F241BB-957F-44A7-9B10-77CC7C402C23}" type="presParOf" srcId="{DF04E17A-878A-4810-A6EC-07178657FE4B}" destId="{6F0D9622-F2E5-4494-8492-D0CD4B456EEE}" srcOrd="0" destOrd="0" presId="urn:microsoft.com/office/officeart/2016/7/layout/BasicLinearProcessNumbered"/>
    <dgm:cxn modelId="{9A236621-7CC2-4D81-AF94-61777CBA93C5}" type="presParOf" srcId="{6F0D9622-F2E5-4494-8492-D0CD4B456EEE}" destId="{3B17E737-9549-4E5B-92F0-2473F379F982}" srcOrd="0" destOrd="0" presId="urn:microsoft.com/office/officeart/2016/7/layout/BasicLinearProcessNumbered"/>
    <dgm:cxn modelId="{BEA7E039-E1C6-4F4B-BA4F-8CA385BFDDFB}" type="presParOf" srcId="{6F0D9622-F2E5-4494-8492-D0CD4B456EEE}" destId="{DEE47E48-5DA5-407A-9301-8499DD60FD51}" srcOrd="1" destOrd="0" presId="urn:microsoft.com/office/officeart/2016/7/layout/BasicLinearProcessNumbered"/>
    <dgm:cxn modelId="{9879375A-24EA-427C-9C71-8EA2B1090FA8}" type="presParOf" srcId="{6F0D9622-F2E5-4494-8492-D0CD4B456EEE}" destId="{03265919-0DCB-4B36-BC3E-C605020185EC}" srcOrd="2" destOrd="0" presId="urn:microsoft.com/office/officeart/2016/7/layout/BasicLinearProcessNumbered"/>
    <dgm:cxn modelId="{64C6B5E9-FCFC-42D0-BAA1-55B1E9427805}" type="presParOf" srcId="{6F0D9622-F2E5-4494-8492-D0CD4B456EEE}" destId="{D7196C9C-D1BA-464E-93CB-123E71DBF0CD}" srcOrd="3" destOrd="0" presId="urn:microsoft.com/office/officeart/2016/7/layout/BasicLinearProcessNumbered"/>
    <dgm:cxn modelId="{7CC087F3-CCFA-4A6E-BFB8-9F508116D40B}" type="presParOf" srcId="{DF04E17A-878A-4810-A6EC-07178657FE4B}" destId="{BD967FC9-A94F-4EAC-A297-C70A0651BA8E}" srcOrd="1" destOrd="0" presId="urn:microsoft.com/office/officeart/2016/7/layout/BasicLinearProcessNumbered"/>
    <dgm:cxn modelId="{74D108E6-36EC-467C-B7A8-8B6945D43C87}" type="presParOf" srcId="{DF04E17A-878A-4810-A6EC-07178657FE4B}" destId="{C848E9FA-7E18-4CEA-93D2-40669C45D14E}" srcOrd="2" destOrd="0" presId="urn:microsoft.com/office/officeart/2016/7/layout/BasicLinearProcessNumbered"/>
    <dgm:cxn modelId="{C64F842C-4C71-480B-B772-EC1CA96226A9}" type="presParOf" srcId="{C848E9FA-7E18-4CEA-93D2-40669C45D14E}" destId="{D8E94410-E598-41D2-980F-0222E47FD43D}" srcOrd="0" destOrd="0" presId="urn:microsoft.com/office/officeart/2016/7/layout/BasicLinearProcessNumbered"/>
    <dgm:cxn modelId="{F71406EE-DE47-4A8F-83DE-3FDA02A176D7}" type="presParOf" srcId="{C848E9FA-7E18-4CEA-93D2-40669C45D14E}" destId="{863D630B-8176-4DBC-93CB-72340D9CC40F}" srcOrd="1" destOrd="0" presId="urn:microsoft.com/office/officeart/2016/7/layout/BasicLinearProcessNumbered"/>
    <dgm:cxn modelId="{F115A5E4-351E-4D3C-96A0-76F83014F03B}" type="presParOf" srcId="{C848E9FA-7E18-4CEA-93D2-40669C45D14E}" destId="{E0A229E7-E833-43A9-BDED-CEB9892D91A6}" srcOrd="2" destOrd="0" presId="urn:microsoft.com/office/officeart/2016/7/layout/BasicLinearProcessNumbered"/>
    <dgm:cxn modelId="{0505B53A-E6C1-43F7-97CE-46A866BEFDF6}" type="presParOf" srcId="{C848E9FA-7E18-4CEA-93D2-40669C45D14E}" destId="{29599B97-E931-4CFA-BC82-AB5DE37D9307}" srcOrd="3" destOrd="0" presId="urn:microsoft.com/office/officeart/2016/7/layout/BasicLinearProcessNumbered"/>
    <dgm:cxn modelId="{9D83897C-E4C4-46D6-B1CF-20A2B54FBB6C}" type="presParOf" srcId="{DF04E17A-878A-4810-A6EC-07178657FE4B}" destId="{D0F835E6-7C10-4568-9292-9BB509FFE02C}" srcOrd="3" destOrd="0" presId="urn:microsoft.com/office/officeart/2016/7/layout/BasicLinearProcessNumbered"/>
    <dgm:cxn modelId="{3AE28DE9-545C-49A1-9056-719DB95EDBE3}" type="presParOf" srcId="{DF04E17A-878A-4810-A6EC-07178657FE4B}" destId="{B33D16FA-A70D-4E3F-B700-CC45F00BC6D9}" srcOrd="4" destOrd="0" presId="urn:microsoft.com/office/officeart/2016/7/layout/BasicLinearProcessNumbered"/>
    <dgm:cxn modelId="{3B754DFB-8EA0-41A6-B27F-896E86DF2EAE}" type="presParOf" srcId="{B33D16FA-A70D-4E3F-B700-CC45F00BC6D9}" destId="{42157AAE-2B95-4B74-9BD6-B7C4926A0EAC}" srcOrd="0" destOrd="0" presId="urn:microsoft.com/office/officeart/2016/7/layout/BasicLinearProcessNumbered"/>
    <dgm:cxn modelId="{DDA9349B-AD63-4399-BB47-020D6BCA8ED2}" type="presParOf" srcId="{B33D16FA-A70D-4E3F-B700-CC45F00BC6D9}" destId="{E9955E2D-04DA-4C57-8969-E399D20074ED}" srcOrd="1" destOrd="0" presId="urn:microsoft.com/office/officeart/2016/7/layout/BasicLinearProcessNumbered"/>
    <dgm:cxn modelId="{57E6CA3C-66CC-4BDF-A639-0FA98C8264F2}" type="presParOf" srcId="{B33D16FA-A70D-4E3F-B700-CC45F00BC6D9}" destId="{CDF7D3D6-D64B-4FBD-BB90-8D48EDF79075}" srcOrd="2" destOrd="0" presId="urn:microsoft.com/office/officeart/2016/7/layout/BasicLinearProcessNumbered"/>
    <dgm:cxn modelId="{9C4B11CD-A71F-4608-AC34-2FBB44B1F8F3}" type="presParOf" srcId="{B33D16FA-A70D-4E3F-B700-CC45F00BC6D9}" destId="{6AE0EBFD-4B3C-414F-98C9-EABB2A4A9EA9}" srcOrd="3" destOrd="0" presId="urn:microsoft.com/office/officeart/2016/7/layout/BasicLinearProcessNumbered"/>
    <dgm:cxn modelId="{25391A91-8508-4EC5-BFA0-7EB4C14A1A41}" type="presParOf" srcId="{DF04E17A-878A-4810-A6EC-07178657FE4B}" destId="{9EF50E4C-D1C3-4F9A-88A7-BC65DBE479D1}" srcOrd="5" destOrd="0" presId="urn:microsoft.com/office/officeart/2016/7/layout/BasicLinearProcessNumbered"/>
    <dgm:cxn modelId="{82FDE9D8-F3FD-4310-B89B-99C32F1BEB1C}" type="presParOf" srcId="{DF04E17A-878A-4810-A6EC-07178657FE4B}" destId="{5E48ACEF-4287-4F74-8D00-70797F0B9499}" srcOrd="6" destOrd="0" presId="urn:microsoft.com/office/officeart/2016/7/layout/BasicLinearProcessNumbered"/>
    <dgm:cxn modelId="{FE76B003-C23D-4B2E-8416-5D73CDCFF3FB}" type="presParOf" srcId="{5E48ACEF-4287-4F74-8D00-70797F0B9499}" destId="{EEEB02CF-2C20-4F35-B7D1-B88BCBFF5E0C}" srcOrd="0" destOrd="0" presId="urn:microsoft.com/office/officeart/2016/7/layout/BasicLinearProcessNumbered"/>
    <dgm:cxn modelId="{2D11ADC4-2254-44C3-A2BC-892F72045E3B}" type="presParOf" srcId="{5E48ACEF-4287-4F74-8D00-70797F0B9499}" destId="{22FFBFB6-F48B-4DB9-B5EF-608D62A6CAB3}" srcOrd="1" destOrd="0" presId="urn:microsoft.com/office/officeart/2016/7/layout/BasicLinearProcessNumbered"/>
    <dgm:cxn modelId="{2B75D69B-BF3E-4EAE-BD8B-C2C73C533494}" type="presParOf" srcId="{5E48ACEF-4287-4F74-8D00-70797F0B9499}" destId="{F4F2F897-3340-4F6E-AF4E-275C487C7DFB}" srcOrd="2" destOrd="0" presId="urn:microsoft.com/office/officeart/2016/7/layout/BasicLinearProcessNumbered"/>
    <dgm:cxn modelId="{EC1CFA6A-168A-4AC5-B83C-01D296E1F1B2}" type="presParOf" srcId="{5E48ACEF-4287-4F74-8D00-70797F0B9499}" destId="{756AA227-4CB4-449D-B91A-1221E0250EF7}" srcOrd="3" destOrd="0" presId="urn:microsoft.com/office/officeart/2016/7/layout/BasicLinearProcessNumbered"/>
    <dgm:cxn modelId="{6D1D7662-C7BA-4403-A627-85D957B847AF}" type="presParOf" srcId="{DF04E17A-878A-4810-A6EC-07178657FE4B}" destId="{38D5C5BA-BE04-4838-A5A5-1DE71846D3CA}" srcOrd="7" destOrd="0" presId="urn:microsoft.com/office/officeart/2016/7/layout/BasicLinearProcessNumbered"/>
    <dgm:cxn modelId="{BE4D2787-FE90-47AA-8C6A-81024D8C52E2}" type="presParOf" srcId="{DF04E17A-878A-4810-A6EC-07178657FE4B}" destId="{91899018-745C-4B50-B18D-0C210DB2F84A}" srcOrd="8" destOrd="0" presId="urn:microsoft.com/office/officeart/2016/7/layout/BasicLinearProcessNumbered"/>
    <dgm:cxn modelId="{D46C9BC8-F3C1-46AA-A1C3-D69C31824DA7}" type="presParOf" srcId="{91899018-745C-4B50-B18D-0C210DB2F84A}" destId="{BBC06BF2-CA78-4F47-AB5A-9003E00A9C47}" srcOrd="0" destOrd="0" presId="urn:microsoft.com/office/officeart/2016/7/layout/BasicLinearProcessNumbered"/>
    <dgm:cxn modelId="{5B3109B4-9D8C-4D83-8EAF-87006C7AC4DC}" type="presParOf" srcId="{91899018-745C-4B50-B18D-0C210DB2F84A}" destId="{0AAE835F-C78C-4A6A-A338-9859A4F57753}" srcOrd="1" destOrd="0" presId="urn:microsoft.com/office/officeart/2016/7/layout/BasicLinearProcessNumbered"/>
    <dgm:cxn modelId="{C7F00C56-C0CB-4360-9836-7C4631019342}" type="presParOf" srcId="{91899018-745C-4B50-B18D-0C210DB2F84A}" destId="{304FFDFB-66B6-4A6A-B174-CDF69790813F}" srcOrd="2" destOrd="0" presId="urn:microsoft.com/office/officeart/2016/7/layout/BasicLinearProcessNumbered"/>
    <dgm:cxn modelId="{A8723666-7A2C-416C-9525-6D9F2F8955E3}" type="presParOf" srcId="{91899018-745C-4B50-B18D-0C210DB2F84A}" destId="{9050BCC8-A2C3-4182-9C32-A52110D35597}" srcOrd="3" destOrd="0" presId="urn:microsoft.com/office/officeart/2016/7/layout/BasicLinearProcessNumbered"/>
    <dgm:cxn modelId="{68A46B0F-9C9A-4F5A-9A70-66C7E93D8BF6}" type="presParOf" srcId="{DF04E17A-878A-4810-A6EC-07178657FE4B}" destId="{ED666F98-C64E-4FD9-B693-AFB854C989DE}" srcOrd="9" destOrd="0" presId="urn:microsoft.com/office/officeart/2016/7/layout/BasicLinearProcessNumbered"/>
    <dgm:cxn modelId="{84F6A911-01AA-4D23-A213-069B3501B8EF}" type="presParOf" srcId="{DF04E17A-878A-4810-A6EC-07178657FE4B}" destId="{F7D80944-A4F7-4308-90BC-EEECBDEF91E7}" srcOrd="10" destOrd="0" presId="urn:microsoft.com/office/officeart/2016/7/layout/BasicLinearProcessNumbered"/>
    <dgm:cxn modelId="{C757AB27-3397-4934-9B25-BB087420C0A5}" type="presParOf" srcId="{F7D80944-A4F7-4308-90BC-EEECBDEF91E7}" destId="{0635C949-CDFE-4C53-A337-C28ACA92514B}" srcOrd="0" destOrd="0" presId="urn:microsoft.com/office/officeart/2016/7/layout/BasicLinearProcessNumbered"/>
    <dgm:cxn modelId="{2322E1EB-CC2B-4F09-9D31-372643EB0CCB}" type="presParOf" srcId="{F7D80944-A4F7-4308-90BC-EEECBDEF91E7}" destId="{56CF4155-DFDA-4267-9E44-3A28E2507CB4}" srcOrd="1" destOrd="0" presId="urn:microsoft.com/office/officeart/2016/7/layout/BasicLinearProcessNumbered"/>
    <dgm:cxn modelId="{2731D123-B57E-42DB-9072-FFAB5AD4CA9C}" type="presParOf" srcId="{F7D80944-A4F7-4308-90BC-EEECBDEF91E7}" destId="{BD66FEA8-17D0-4A14-B117-FDBCA0020E22}" srcOrd="2" destOrd="0" presId="urn:microsoft.com/office/officeart/2016/7/layout/BasicLinearProcessNumbered"/>
    <dgm:cxn modelId="{309EB7B9-3E35-496C-BEDF-41C1E5C94CCC}" type="presParOf" srcId="{F7D80944-A4F7-4308-90BC-EEECBDEF91E7}" destId="{B95D0AA2-BF77-42EA-98D9-956E0B30A4D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AFD15F-14C3-480B-A8F6-A576AB6BC7B8}"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A9E2F118-7262-4732-B807-3750C7064DED}">
      <dgm:prSet/>
      <dgm:spPr/>
      <dgm:t>
        <a:bodyPr/>
        <a:lstStyle/>
        <a:p>
          <a:r>
            <a:rPr lang="en-US" b="0" i="0">
              <a:latin typeface="Times New Roman" panose="02020603050405020304" pitchFamily="18" charset="0"/>
              <a:cs typeface="Times New Roman" panose="02020603050405020304" pitchFamily="18" charset="0"/>
            </a:rPr>
            <a:t>“I never know what to work on. My boss sends me stuff to do at random times, and I’m not sure what’s most important. When he walks over to my desk, I’m afraid he’ll interrupt what I’m doing to have me work on something totally different.”</a:t>
          </a:r>
          <a:endParaRPr lang="en-US">
            <a:latin typeface="Times New Roman" panose="02020603050405020304" pitchFamily="18" charset="0"/>
            <a:cs typeface="Times New Roman" panose="02020603050405020304" pitchFamily="18" charset="0"/>
          </a:endParaRPr>
        </a:p>
      </dgm:t>
    </dgm:pt>
    <dgm:pt modelId="{4ACB697A-5A14-486C-9C63-EC8A6DB2F8EA}" type="parTrans" cxnId="{73A61012-2889-4AEB-97BA-712BF5D226E8}">
      <dgm:prSet/>
      <dgm:spPr/>
      <dgm:t>
        <a:bodyPr/>
        <a:lstStyle/>
        <a:p>
          <a:endParaRPr lang="en-US">
            <a:latin typeface="Times New Roman" panose="02020603050405020304" pitchFamily="18" charset="0"/>
            <a:cs typeface="Times New Roman" panose="02020603050405020304" pitchFamily="18" charset="0"/>
          </a:endParaRPr>
        </a:p>
      </dgm:t>
    </dgm:pt>
    <dgm:pt modelId="{4CE2EFE8-0856-4945-AD3A-775DE9655651}" type="sibTrans" cxnId="{73A61012-2889-4AEB-97BA-712BF5D226E8}">
      <dgm:prSet/>
      <dgm:spPr/>
      <dgm:t>
        <a:bodyPr/>
        <a:lstStyle/>
        <a:p>
          <a:endParaRPr lang="en-US">
            <a:latin typeface="Times New Roman" panose="02020603050405020304" pitchFamily="18" charset="0"/>
            <a:cs typeface="Times New Roman" panose="02020603050405020304" pitchFamily="18" charset="0"/>
          </a:endParaRPr>
        </a:p>
      </dgm:t>
    </dgm:pt>
    <dgm:pt modelId="{AD0217D3-32BC-4B76-A7FC-CECD27DA9C65}">
      <dgm:prSet/>
      <dgm:spPr/>
      <dgm:t>
        <a:bodyPr/>
        <a:lstStyle/>
        <a:p>
          <a:r>
            <a:rPr lang="en-US" b="0" i="0">
              <a:latin typeface="Times New Roman" panose="02020603050405020304" pitchFamily="18" charset="0"/>
              <a:cs typeface="Times New Roman" panose="02020603050405020304" pitchFamily="18" charset="0"/>
            </a:rPr>
            <a:t>“I need to be able to prioritize what I’m working on at any given time.”</a:t>
          </a:r>
          <a:endParaRPr lang="en-US">
            <a:latin typeface="Times New Roman" panose="02020603050405020304" pitchFamily="18" charset="0"/>
            <a:cs typeface="Times New Roman" panose="02020603050405020304" pitchFamily="18" charset="0"/>
          </a:endParaRPr>
        </a:p>
      </dgm:t>
    </dgm:pt>
    <dgm:pt modelId="{068F03AA-A8F8-4170-92C0-BC2B890AFEDA}" type="parTrans" cxnId="{6CC2ABF5-782D-4A92-9CE8-57D089F49AC5}">
      <dgm:prSet/>
      <dgm:spPr/>
      <dgm:t>
        <a:bodyPr/>
        <a:lstStyle/>
        <a:p>
          <a:endParaRPr lang="en-US">
            <a:latin typeface="Times New Roman" panose="02020603050405020304" pitchFamily="18" charset="0"/>
            <a:cs typeface="Times New Roman" panose="02020603050405020304" pitchFamily="18" charset="0"/>
          </a:endParaRPr>
        </a:p>
      </dgm:t>
    </dgm:pt>
    <dgm:pt modelId="{6889173E-35BF-4532-B140-0C2DD7065DAA}" type="sibTrans" cxnId="{6CC2ABF5-782D-4A92-9CE8-57D089F49AC5}">
      <dgm:prSet/>
      <dgm:spPr/>
      <dgm:t>
        <a:bodyPr/>
        <a:lstStyle/>
        <a:p>
          <a:endParaRPr lang="en-US">
            <a:latin typeface="Times New Roman" panose="02020603050405020304" pitchFamily="18" charset="0"/>
            <a:cs typeface="Times New Roman" panose="02020603050405020304" pitchFamily="18" charset="0"/>
          </a:endParaRPr>
        </a:p>
      </dgm:t>
    </dgm:pt>
    <dgm:pt modelId="{451E5109-5414-4073-9746-DB42DE58E8BC}" type="pres">
      <dgm:prSet presAssocID="{83AFD15F-14C3-480B-A8F6-A576AB6BC7B8}" presName="hierChild1" presStyleCnt="0">
        <dgm:presLayoutVars>
          <dgm:chPref val="1"/>
          <dgm:dir/>
          <dgm:animOne val="branch"/>
          <dgm:animLvl val="lvl"/>
          <dgm:resizeHandles/>
        </dgm:presLayoutVars>
      </dgm:prSet>
      <dgm:spPr/>
      <dgm:t>
        <a:bodyPr/>
        <a:lstStyle/>
        <a:p>
          <a:endParaRPr lang="en-US"/>
        </a:p>
      </dgm:t>
    </dgm:pt>
    <dgm:pt modelId="{4C83732F-BFC2-4D5C-BF69-736AEE8E4415}" type="pres">
      <dgm:prSet presAssocID="{A9E2F118-7262-4732-B807-3750C7064DED}" presName="hierRoot1" presStyleCnt="0"/>
      <dgm:spPr/>
    </dgm:pt>
    <dgm:pt modelId="{DB989179-AE50-478A-A6FB-92EBEFBFC20B}" type="pres">
      <dgm:prSet presAssocID="{A9E2F118-7262-4732-B807-3750C7064DED}" presName="composite" presStyleCnt="0"/>
      <dgm:spPr/>
    </dgm:pt>
    <dgm:pt modelId="{9AE193FF-22EE-4588-A027-999D3A788372}" type="pres">
      <dgm:prSet presAssocID="{A9E2F118-7262-4732-B807-3750C7064DED}" presName="background" presStyleLbl="node0" presStyleIdx="0" presStyleCnt="2"/>
      <dgm:spPr/>
    </dgm:pt>
    <dgm:pt modelId="{6ED4117F-2F58-42A2-BC22-9C4361F27398}" type="pres">
      <dgm:prSet presAssocID="{A9E2F118-7262-4732-B807-3750C7064DED}" presName="text" presStyleLbl="fgAcc0" presStyleIdx="0" presStyleCnt="2">
        <dgm:presLayoutVars>
          <dgm:chPref val="3"/>
        </dgm:presLayoutVars>
      </dgm:prSet>
      <dgm:spPr/>
      <dgm:t>
        <a:bodyPr/>
        <a:lstStyle/>
        <a:p>
          <a:endParaRPr lang="en-US"/>
        </a:p>
      </dgm:t>
    </dgm:pt>
    <dgm:pt modelId="{1668A521-8C8E-4B7A-88F0-FF980840894D}" type="pres">
      <dgm:prSet presAssocID="{A9E2F118-7262-4732-B807-3750C7064DED}" presName="hierChild2" presStyleCnt="0"/>
      <dgm:spPr/>
    </dgm:pt>
    <dgm:pt modelId="{035CBD8D-A83E-4B1B-91F6-CD31ECBC0753}" type="pres">
      <dgm:prSet presAssocID="{AD0217D3-32BC-4B76-A7FC-CECD27DA9C65}" presName="hierRoot1" presStyleCnt="0"/>
      <dgm:spPr/>
    </dgm:pt>
    <dgm:pt modelId="{E12DC1E0-90A0-439B-AE15-7E8587A25DD9}" type="pres">
      <dgm:prSet presAssocID="{AD0217D3-32BC-4B76-A7FC-CECD27DA9C65}" presName="composite" presStyleCnt="0"/>
      <dgm:spPr/>
    </dgm:pt>
    <dgm:pt modelId="{28E646D9-C99D-4F6B-A0B1-B1EBF251DF41}" type="pres">
      <dgm:prSet presAssocID="{AD0217D3-32BC-4B76-A7FC-CECD27DA9C65}" presName="background" presStyleLbl="node0" presStyleIdx="1" presStyleCnt="2"/>
      <dgm:spPr/>
    </dgm:pt>
    <dgm:pt modelId="{6FDA5D59-9B3C-4373-B02E-0415295B8DC8}" type="pres">
      <dgm:prSet presAssocID="{AD0217D3-32BC-4B76-A7FC-CECD27DA9C65}" presName="text" presStyleLbl="fgAcc0" presStyleIdx="1" presStyleCnt="2">
        <dgm:presLayoutVars>
          <dgm:chPref val="3"/>
        </dgm:presLayoutVars>
      </dgm:prSet>
      <dgm:spPr/>
      <dgm:t>
        <a:bodyPr/>
        <a:lstStyle/>
        <a:p>
          <a:endParaRPr lang="en-US"/>
        </a:p>
      </dgm:t>
    </dgm:pt>
    <dgm:pt modelId="{2E120112-B326-4CA9-95C7-92D2B2A6B615}" type="pres">
      <dgm:prSet presAssocID="{AD0217D3-32BC-4B76-A7FC-CECD27DA9C65}" presName="hierChild2" presStyleCnt="0"/>
      <dgm:spPr/>
    </dgm:pt>
  </dgm:ptLst>
  <dgm:cxnLst>
    <dgm:cxn modelId="{E567922A-026C-485E-B2D2-7EB3979CA60B}" type="presOf" srcId="{A9E2F118-7262-4732-B807-3750C7064DED}" destId="{6ED4117F-2F58-42A2-BC22-9C4361F27398}" srcOrd="0" destOrd="0" presId="urn:microsoft.com/office/officeart/2005/8/layout/hierarchy1"/>
    <dgm:cxn modelId="{CE722833-1619-44FE-B19E-4121D9AF630E}" type="presOf" srcId="{83AFD15F-14C3-480B-A8F6-A576AB6BC7B8}" destId="{451E5109-5414-4073-9746-DB42DE58E8BC}" srcOrd="0" destOrd="0" presId="urn:microsoft.com/office/officeart/2005/8/layout/hierarchy1"/>
    <dgm:cxn modelId="{73A61012-2889-4AEB-97BA-712BF5D226E8}" srcId="{83AFD15F-14C3-480B-A8F6-A576AB6BC7B8}" destId="{A9E2F118-7262-4732-B807-3750C7064DED}" srcOrd="0" destOrd="0" parTransId="{4ACB697A-5A14-486C-9C63-EC8A6DB2F8EA}" sibTransId="{4CE2EFE8-0856-4945-AD3A-775DE9655651}"/>
    <dgm:cxn modelId="{06759A35-AC7C-444B-9C33-6DD7C6347DE5}" type="presOf" srcId="{AD0217D3-32BC-4B76-A7FC-CECD27DA9C65}" destId="{6FDA5D59-9B3C-4373-B02E-0415295B8DC8}" srcOrd="0" destOrd="0" presId="urn:microsoft.com/office/officeart/2005/8/layout/hierarchy1"/>
    <dgm:cxn modelId="{6CC2ABF5-782D-4A92-9CE8-57D089F49AC5}" srcId="{83AFD15F-14C3-480B-A8F6-A576AB6BC7B8}" destId="{AD0217D3-32BC-4B76-A7FC-CECD27DA9C65}" srcOrd="1" destOrd="0" parTransId="{068F03AA-A8F8-4170-92C0-BC2B890AFEDA}" sibTransId="{6889173E-35BF-4532-B140-0C2DD7065DAA}"/>
    <dgm:cxn modelId="{17A75CB0-2933-4C53-AE15-C51D4DFE7BE4}" type="presParOf" srcId="{451E5109-5414-4073-9746-DB42DE58E8BC}" destId="{4C83732F-BFC2-4D5C-BF69-736AEE8E4415}" srcOrd="0" destOrd="0" presId="urn:microsoft.com/office/officeart/2005/8/layout/hierarchy1"/>
    <dgm:cxn modelId="{7C5A1F8D-6142-4002-A8D4-15352922400A}" type="presParOf" srcId="{4C83732F-BFC2-4D5C-BF69-736AEE8E4415}" destId="{DB989179-AE50-478A-A6FB-92EBEFBFC20B}" srcOrd="0" destOrd="0" presId="urn:microsoft.com/office/officeart/2005/8/layout/hierarchy1"/>
    <dgm:cxn modelId="{6BDF3D09-8743-4B1B-8288-49C4C7956984}" type="presParOf" srcId="{DB989179-AE50-478A-A6FB-92EBEFBFC20B}" destId="{9AE193FF-22EE-4588-A027-999D3A788372}" srcOrd="0" destOrd="0" presId="urn:microsoft.com/office/officeart/2005/8/layout/hierarchy1"/>
    <dgm:cxn modelId="{6B36D823-5BD5-4978-B58F-8CD1668B94F7}" type="presParOf" srcId="{DB989179-AE50-478A-A6FB-92EBEFBFC20B}" destId="{6ED4117F-2F58-42A2-BC22-9C4361F27398}" srcOrd="1" destOrd="0" presId="urn:microsoft.com/office/officeart/2005/8/layout/hierarchy1"/>
    <dgm:cxn modelId="{F3862B28-6D05-4D99-AEEB-81BA102A0330}" type="presParOf" srcId="{4C83732F-BFC2-4D5C-BF69-736AEE8E4415}" destId="{1668A521-8C8E-4B7A-88F0-FF980840894D}" srcOrd="1" destOrd="0" presId="urn:microsoft.com/office/officeart/2005/8/layout/hierarchy1"/>
    <dgm:cxn modelId="{F0A55856-E1E3-4411-9C49-29515ABF75D8}" type="presParOf" srcId="{451E5109-5414-4073-9746-DB42DE58E8BC}" destId="{035CBD8D-A83E-4B1B-91F6-CD31ECBC0753}" srcOrd="1" destOrd="0" presId="urn:microsoft.com/office/officeart/2005/8/layout/hierarchy1"/>
    <dgm:cxn modelId="{93733E68-A0B2-4514-A971-0570FF340CBE}" type="presParOf" srcId="{035CBD8D-A83E-4B1B-91F6-CD31ECBC0753}" destId="{E12DC1E0-90A0-439B-AE15-7E8587A25DD9}" srcOrd="0" destOrd="0" presId="urn:microsoft.com/office/officeart/2005/8/layout/hierarchy1"/>
    <dgm:cxn modelId="{887991B6-3F52-48DF-8EB6-688AF1CA3BAB}" type="presParOf" srcId="{E12DC1E0-90A0-439B-AE15-7E8587A25DD9}" destId="{28E646D9-C99D-4F6B-A0B1-B1EBF251DF41}" srcOrd="0" destOrd="0" presId="urn:microsoft.com/office/officeart/2005/8/layout/hierarchy1"/>
    <dgm:cxn modelId="{FF1C6AD5-7B42-4027-B0EC-94333A57B12C}" type="presParOf" srcId="{E12DC1E0-90A0-439B-AE15-7E8587A25DD9}" destId="{6FDA5D59-9B3C-4373-B02E-0415295B8DC8}" srcOrd="1" destOrd="0" presId="urn:microsoft.com/office/officeart/2005/8/layout/hierarchy1"/>
    <dgm:cxn modelId="{9703E14B-9D00-403A-8682-DFADAAC73001}" type="presParOf" srcId="{035CBD8D-A83E-4B1B-91F6-CD31ECBC0753}" destId="{2E120112-B326-4CA9-95C7-92D2B2A6B61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A4993E-7694-4511-B6A4-F8984FD4BB8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0CBC70A-9A17-4771-A072-A9B0DEEEC576}">
      <dgm:prSet/>
      <dgm:spPr/>
      <dgm:t>
        <a:bodyPr/>
        <a:lstStyle/>
        <a:p>
          <a:r>
            <a:rPr lang="en-US" dirty="0">
              <a:latin typeface="Times New Roman" panose="02020603050405020304" pitchFamily="18" charset="0"/>
              <a:cs typeface="Times New Roman" panose="02020603050405020304" pitchFamily="18" charset="0"/>
            </a:rPr>
            <a:t>Links problem diagnosis to the development of alternative courses of action</a:t>
          </a:r>
        </a:p>
      </dgm:t>
    </dgm:pt>
    <dgm:pt modelId="{D7E1B00B-3D6E-4687-880E-B362FCFA12C9}" type="parTrans" cxnId="{A1345609-38FF-4ACA-B01B-65F510F1E6DB}">
      <dgm:prSet/>
      <dgm:spPr/>
      <dgm:t>
        <a:bodyPr/>
        <a:lstStyle/>
        <a:p>
          <a:endParaRPr lang="en-US">
            <a:latin typeface="Times New Roman" panose="02020603050405020304" pitchFamily="18" charset="0"/>
            <a:cs typeface="Times New Roman" panose="02020603050405020304" pitchFamily="18" charset="0"/>
          </a:endParaRPr>
        </a:p>
      </dgm:t>
    </dgm:pt>
    <dgm:pt modelId="{81C0C36E-1E4A-4640-8387-31FD501F6E10}" type="sibTrans" cxnId="{A1345609-38FF-4ACA-B01B-65F510F1E6DB}">
      <dgm:prSet/>
      <dgm:spPr/>
      <dgm:t>
        <a:bodyPr/>
        <a:lstStyle/>
        <a:p>
          <a:endParaRPr lang="en-US">
            <a:latin typeface="Times New Roman" panose="02020603050405020304" pitchFamily="18" charset="0"/>
            <a:cs typeface="Times New Roman" panose="02020603050405020304" pitchFamily="18" charset="0"/>
          </a:endParaRPr>
        </a:p>
      </dgm:t>
    </dgm:pt>
    <dgm:pt modelId="{03323A09-99B9-4FCA-A4D6-4681C142768E}">
      <dgm:prSet/>
      <dgm:spPr/>
      <dgm:t>
        <a:bodyPr/>
        <a:lstStyle/>
        <a:p>
          <a:r>
            <a:rPr lang="en-US">
              <a:latin typeface="Times New Roman" panose="02020603050405020304" pitchFamily="18" charset="0"/>
              <a:cs typeface="Times New Roman" panose="02020603050405020304" pitchFamily="18" charset="0"/>
            </a:rPr>
            <a:t>Ready-made solutions</a:t>
          </a:r>
        </a:p>
      </dgm:t>
    </dgm:pt>
    <dgm:pt modelId="{27C88356-814C-42D0-9D6B-AAE647FB421D}" type="parTrans" cxnId="{A70CF9C0-D5D6-4AE2-9736-DD34D448A4F5}">
      <dgm:prSet/>
      <dgm:spPr/>
      <dgm:t>
        <a:bodyPr/>
        <a:lstStyle/>
        <a:p>
          <a:endParaRPr lang="en-US">
            <a:latin typeface="Times New Roman" panose="02020603050405020304" pitchFamily="18" charset="0"/>
            <a:cs typeface="Times New Roman" panose="02020603050405020304" pitchFamily="18" charset="0"/>
          </a:endParaRPr>
        </a:p>
      </dgm:t>
    </dgm:pt>
    <dgm:pt modelId="{E689602E-4091-4577-A0C7-B2D011A82860}" type="sibTrans" cxnId="{A70CF9C0-D5D6-4AE2-9736-DD34D448A4F5}">
      <dgm:prSet/>
      <dgm:spPr/>
      <dgm:t>
        <a:bodyPr/>
        <a:lstStyle/>
        <a:p>
          <a:endParaRPr lang="en-US">
            <a:latin typeface="Times New Roman" panose="02020603050405020304" pitchFamily="18" charset="0"/>
            <a:cs typeface="Times New Roman" panose="02020603050405020304" pitchFamily="18" charset="0"/>
          </a:endParaRPr>
        </a:p>
      </dgm:t>
    </dgm:pt>
    <dgm:pt modelId="{B42F6F7D-7DED-4609-9FFA-D174FBFE2E9D}">
      <dgm:prSet/>
      <dgm:spPr/>
      <dgm:t>
        <a:bodyPr/>
        <a:lstStyle/>
        <a:p>
          <a:r>
            <a:rPr lang="en-US">
              <a:latin typeface="Times New Roman" panose="02020603050405020304" pitchFamily="18" charset="0"/>
              <a:cs typeface="Times New Roman" panose="02020603050405020304" pitchFamily="18" charset="0"/>
            </a:rPr>
            <a:t>Custom-made solutions </a:t>
          </a:r>
        </a:p>
      </dgm:t>
    </dgm:pt>
    <dgm:pt modelId="{6C2ED843-4675-4C21-B59C-96DFD1715544}" type="parTrans" cxnId="{E30101F5-6D1F-48B7-8D80-74C2FAD98AE9}">
      <dgm:prSet/>
      <dgm:spPr/>
      <dgm:t>
        <a:bodyPr/>
        <a:lstStyle/>
        <a:p>
          <a:endParaRPr lang="en-US">
            <a:latin typeface="Times New Roman" panose="02020603050405020304" pitchFamily="18" charset="0"/>
            <a:cs typeface="Times New Roman" panose="02020603050405020304" pitchFamily="18" charset="0"/>
          </a:endParaRPr>
        </a:p>
      </dgm:t>
    </dgm:pt>
    <dgm:pt modelId="{8E43D031-30FC-4B7C-B2B7-ED0AB3B76F63}" type="sibTrans" cxnId="{E30101F5-6D1F-48B7-8D80-74C2FAD98AE9}">
      <dgm:prSet/>
      <dgm:spPr/>
      <dgm:t>
        <a:bodyPr/>
        <a:lstStyle/>
        <a:p>
          <a:endParaRPr lang="en-US">
            <a:latin typeface="Times New Roman" panose="02020603050405020304" pitchFamily="18" charset="0"/>
            <a:cs typeface="Times New Roman" panose="02020603050405020304" pitchFamily="18" charset="0"/>
          </a:endParaRPr>
        </a:p>
      </dgm:t>
    </dgm:pt>
    <dgm:pt modelId="{0F19B689-9EED-4964-BF31-332D6A384314}">
      <dgm:prSet/>
      <dgm:spPr/>
      <dgm:t>
        <a:bodyPr/>
        <a:lstStyle/>
        <a:p>
          <a:r>
            <a:rPr lang="en-US">
              <a:latin typeface="Times New Roman" panose="02020603050405020304" pitchFamily="18" charset="0"/>
              <a:cs typeface="Times New Roman" panose="02020603050405020304" pitchFamily="18" charset="0"/>
            </a:rPr>
            <a:t>Asking for help </a:t>
          </a:r>
        </a:p>
      </dgm:t>
    </dgm:pt>
    <dgm:pt modelId="{0956177B-8C3D-42D6-92A6-2B66F8EB2984}" type="parTrans" cxnId="{7B18363F-8313-4C44-BB00-8003E25A436D}">
      <dgm:prSet/>
      <dgm:spPr/>
      <dgm:t>
        <a:bodyPr/>
        <a:lstStyle/>
        <a:p>
          <a:endParaRPr lang="en-US">
            <a:latin typeface="Times New Roman" panose="02020603050405020304" pitchFamily="18" charset="0"/>
            <a:cs typeface="Times New Roman" panose="02020603050405020304" pitchFamily="18" charset="0"/>
          </a:endParaRPr>
        </a:p>
      </dgm:t>
    </dgm:pt>
    <dgm:pt modelId="{FBEDC9CA-B3A8-4D68-AF20-0D544E3FD14D}" type="sibTrans" cxnId="{7B18363F-8313-4C44-BB00-8003E25A436D}">
      <dgm:prSet/>
      <dgm:spPr/>
      <dgm:t>
        <a:bodyPr/>
        <a:lstStyle/>
        <a:p>
          <a:endParaRPr lang="en-US">
            <a:latin typeface="Times New Roman" panose="02020603050405020304" pitchFamily="18" charset="0"/>
            <a:cs typeface="Times New Roman" panose="02020603050405020304" pitchFamily="18" charset="0"/>
          </a:endParaRPr>
        </a:p>
      </dgm:t>
    </dgm:pt>
    <dgm:pt modelId="{2855B43B-5B29-4499-A1F5-D2DC7BCA4A0A}">
      <dgm:prSet/>
      <dgm:spPr/>
      <dgm:t>
        <a:bodyPr/>
        <a:lstStyle/>
        <a:p>
          <a:r>
            <a:rPr lang="en-US">
              <a:latin typeface="Times New Roman" panose="02020603050405020304" pitchFamily="18" charset="0"/>
              <a:cs typeface="Times New Roman" panose="02020603050405020304" pitchFamily="18" charset="0"/>
            </a:rPr>
            <a:t>An expert </a:t>
          </a:r>
          <a:r>
            <a:rPr lang="en-US">
              <a:latin typeface="Times New Roman" panose="02020603050405020304" pitchFamily="18" charset="0"/>
              <a:cs typeface="Times New Roman" panose="02020603050405020304" pitchFamily="18" charset="0"/>
              <a:sym typeface="Wingdings" panose="05000000000000000000" pitchFamily="2" charset="2"/>
            </a:rPr>
            <a:t></a:t>
          </a:r>
          <a:r>
            <a:rPr lang="en-US">
              <a:latin typeface="Times New Roman" panose="02020603050405020304" pitchFamily="18" charset="0"/>
              <a:cs typeface="Times New Roman" panose="02020603050405020304" pitchFamily="18" charset="0"/>
            </a:rPr>
            <a:t> subject matter expert, a trusted confidant</a:t>
          </a:r>
        </a:p>
      </dgm:t>
    </dgm:pt>
    <dgm:pt modelId="{661DD908-FCE9-4475-BC8C-C61A2BCFF4C3}" type="parTrans" cxnId="{5ABE550C-EC3C-4912-B68D-817727EA072A}">
      <dgm:prSet/>
      <dgm:spPr/>
      <dgm:t>
        <a:bodyPr/>
        <a:lstStyle/>
        <a:p>
          <a:endParaRPr lang="en-US">
            <a:latin typeface="Times New Roman" panose="02020603050405020304" pitchFamily="18" charset="0"/>
            <a:cs typeface="Times New Roman" panose="02020603050405020304" pitchFamily="18" charset="0"/>
          </a:endParaRPr>
        </a:p>
      </dgm:t>
    </dgm:pt>
    <dgm:pt modelId="{4188340D-0B1B-448F-A61A-625D86793286}" type="sibTrans" cxnId="{5ABE550C-EC3C-4912-B68D-817727EA072A}">
      <dgm:prSet/>
      <dgm:spPr/>
      <dgm:t>
        <a:bodyPr/>
        <a:lstStyle/>
        <a:p>
          <a:endParaRPr lang="en-US">
            <a:latin typeface="Times New Roman" panose="02020603050405020304" pitchFamily="18" charset="0"/>
            <a:cs typeface="Times New Roman" panose="02020603050405020304" pitchFamily="18" charset="0"/>
          </a:endParaRPr>
        </a:p>
      </dgm:t>
    </dgm:pt>
    <dgm:pt modelId="{C12CDFC0-9C13-4337-A79B-0C79A38197EC}">
      <dgm:prSet/>
      <dgm:spPr/>
      <dgm:t>
        <a:bodyPr/>
        <a:lstStyle/>
        <a:p>
          <a:r>
            <a:rPr lang="en-US">
              <a:latin typeface="Times New Roman" panose="02020603050405020304" pitchFamily="18" charset="0"/>
              <a:cs typeface="Times New Roman" panose="02020603050405020304" pitchFamily="18" charset="0"/>
            </a:rPr>
            <a:t>The rationale behind the decisions </a:t>
          </a:r>
        </a:p>
      </dgm:t>
    </dgm:pt>
    <dgm:pt modelId="{BC9D43D2-60DF-42AB-A542-8427838E3284}" type="parTrans" cxnId="{9196B35B-CD85-48F1-9C4F-38741CFA7B98}">
      <dgm:prSet/>
      <dgm:spPr/>
      <dgm:t>
        <a:bodyPr/>
        <a:lstStyle/>
        <a:p>
          <a:endParaRPr lang="en-US">
            <a:latin typeface="Times New Roman" panose="02020603050405020304" pitchFamily="18" charset="0"/>
            <a:cs typeface="Times New Roman" panose="02020603050405020304" pitchFamily="18" charset="0"/>
          </a:endParaRPr>
        </a:p>
      </dgm:t>
    </dgm:pt>
    <dgm:pt modelId="{DE4AA870-3F3F-47BB-8C9E-9336D7388611}" type="sibTrans" cxnId="{9196B35B-CD85-48F1-9C4F-38741CFA7B98}">
      <dgm:prSet/>
      <dgm:spPr/>
      <dgm:t>
        <a:bodyPr/>
        <a:lstStyle/>
        <a:p>
          <a:endParaRPr lang="en-US">
            <a:latin typeface="Times New Roman" panose="02020603050405020304" pitchFamily="18" charset="0"/>
            <a:cs typeface="Times New Roman" panose="02020603050405020304" pitchFamily="18" charset="0"/>
          </a:endParaRPr>
        </a:p>
      </dgm:t>
    </dgm:pt>
    <dgm:pt modelId="{F93E56AE-5CB4-48F9-B1C5-D66E5CD195BF}" type="pres">
      <dgm:prSet presAssocID="{7AA4993E-7694-4511-B6A4-F8984FD4BB8A}" presName="root" presStyleCnt="0">
        <dgm:presLayoutVars>
          <dgm:dir/>
          <dgm:resizeHandles val="exact"/>
        </dgm:presLayoutVars>
      </dgm:prSet>
      <dgm:spPr/>
      <dgm:t>
        <a:bodyPr/>
        <a:lstStyle/>
        <a:p>
          <a:endParaRPr lang="en-US"/>
        </a:p>
      </dgm:t>
    </dgm:pt>
    <dgm:pt modelId="{ABFF8B8C-3D97-4554-B296-D2DA42D787E3}" type="pres">
      <dgm:prSet presAssocID="{D0CBC70A-9A17-4771-A072-A9B0DEEEC576}" presName="compNode" presStyleCnt="0"/>
      <dgm:spPr/>
    </dgm:pt>
    <dgm:pt modelId="{4D00108D-1030-4A33-B50B-53A88CDCC85F}" type="pres">
      <dgm:prSet presAssocID="{D0CBC70A-9A17-4771-A072-A9B0DEEEC576}" presName="bgRect" presStyleLbl="bgShp" presStyleIdx="0" presStyleCnt="6"/>
      <dgm:spPr/>
    </dgm:pt>
    <dgm:pt modelId="{C2A00FA0-373A-4D2B-8B02-218A4D56C884}" type="pres">
      <dgm:prSet presAssocID="{D0CBC70A-9A17-4771-A072-A9B0DEEEC576}" presName="iconRect" presStyleLbl="node1" presStyleIdx="0" presStyleCnt="6"/>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Checkmark"/>
        </a:ext>
      </dgm:extLst>
    </dgm:pt>
    <dgm:pt modelId="{1085A4F0-5518-4F19-B116-864DEFD55372}" type="pres">
      <dgm:prSet presAssocID="{D0CBC70A-9A17-4771-A072-A9B0DEEEC576}" presName="spaceRect" presStyleCnt="0"/>
      <dgm:spPr/>
    </dgm:pt>
    <dgm:pt modelId="{16145405-1357-462B-90C8-443F0F2C3E0C}" type="pres">
      <dgm:prSet presAssocID="{D0CBC70A-9A17-4771-A072-A9B0DEEEC576}" presName="parTx" presStyleLbl="revTx" presStyleIdx="0" presStyleCnt="6">
        <dgm:presLayoutVars>
          <dgm:chMax val="0"/>
          <dgm:chPref val="0"/>
        </dgm:presLayoutVars>
      </dgm:prSet>
      <dgm:spPr/>
      <dgm:t>
        <a:bodyPr/>
        <a:lstStyle/>
        <a:p>
          <a:endParaRPr lang="en-US"/>
        </a:p>
      </dgm:t>
    </dgm:pt>
    <dgm:pt modelId="{2D433E97-F146-4F97-98E7-12A960CC0C27}" type="pres">
      <dgm:prSet presAssocID="{81C0C36E-1E4A-4640-8387-31FD501F6E10}" presName="sibTrans" presStyleCnt="0"/>
      <dgm:spPr/>
    </dgm:pt>
    <dgm:pt modelId="{0EAFE9C4-1F71-4073-89BD-800BF3FCC8CA}" type="pres">
      <dgm:prSet presAssocID="{03323A09-99B9-4FCA-A4D6-4681C142768E}" presName="compNode" presStyleCnt="0"/>
      <dgm:spPr/>
    </dgm:pt>
    <dgm:pt modelId="{E53F2301-65DB-408D-A864-C71DA15E5FFA}" type="pres">
      <dgm:prSet presAssocID="{03323A09-99B9-4FCA-A4D6-4681C142768E}" presName="bgRect" presStyleLbl="bgShp" presStyleIdx="1" presStyleCnt="6"/>
      <dgm:spPr/>
    </dgm:pt>
    <dgm:pt modelId="{C528EBC1-14D1-4FAF-AF23-2F62142D1E20}" type="pres">
      <dgm:prSet presAssocID="{03323A09-99B9-4FCA-A4D6-4681C142768E}" presName="iconRect" presStyleLbl="node1" presStyleIdx="1" presStyleCnt="6"/>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Firecracker"/>
        </a:ext>
      </dgm:extLst>
    </dgm:pt>
    <dgm:pt modelId="{0230CFBC-9362-46A0-A3CF-D9FF41548711}" type="pres">
      <dgm:prSet presAssocID="{03323A09-99B9-4FCA-A4D6-4681C142768E}" presName="spaceRect" presStyleCnt="0"/>
      <dgm:spPr/>
    </dgm:pt>
    <dgm:pt modelId="{03289A57-336B-4479-A4B7-5198A5917E84}" type="pres">
      <dgm:prSet presAssocID="{03323A09-99B9-4FCA-A4D6-4681C142768E}" presName="parTx" presStyleLbl="revTx" presStyleIdx="1" presStyleCnt="6">
        <dgm:presLayoutVars>
          <dgm:chMax val="0"/>
          <dgm:chPref val="0"/>
        </dgm:presLayoutVars>
      </dgm:prSet>
      <dgm:spPr/>
      <dgm:t>
        <a:bodyPr/>
        <a:lstStyle/>
        <a:p>
          <a:endParaRPr lang="en-US"/>
        </a:p>
      </dgm:t>
    </dgm:pt>
    <dgm:pt modelId="{2C0D4993-9E0A-4D53-A1FF-05464C5E594D}" type="pres">
      <dgm:prSet presAssocID="{E689602E-4091-4577-A0C7-B2D011A82860}" presName="sibTrans" presStyleCnt="0"/>
      <dgm:spPr/>
    </dgm:pt>
    <dgm:pt modelId="{35AF9680-6B49-41FA-A076-6AE9C8E80BE3}" type="pres">
      <dgm:prSet presAssocID="{B42F6F7D-7DED-4609-9FFA-D174FBFE2E9D}" presName="compNode" presStyleCnt="0"/>
      <dgm:spPr/>
    </dgm:pt>
    <dgm:pt modelId="{33D83A4F-2F06-4087-9F64-D76BA65AD009}" type="pres">
      <dgm:prSet presAssocID="{B42F6F7D-7DED-4609-9FFA-D174FBFE2E9D}" presName="bgRect" presStyleLbl="bgShp" presStyleIdx="2" presStyleCnt="6"/>
      <dgm:spPr/>
    </dgm:pt>
    <dgm:pt modelId="{BBD59BAD-41D9-4A99-8374-4FD2A3F2194F}" type="pres">
      <dgm:prSet presAssocID="{B42F6F7D-7DED-4609-9FFA-D174FBFE2E9D}" presName="iconRect" presStyleLbl="node1" presStyleIdx="2" presStyleCnt="6"/>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Paint"/>
        </a:ext>
      </dgm:extLst>
    </dgm:pt>
    <dgm:pt modelId="{B3F9FDB6-14D5-4ACA-99F7-2CC73FB995C9}" type="pres">
      <dgm:prSet presAssocID="{B42F6F7D-7DED-4609-9FFA-D174FBFE2E9D}" presName="spaceRect" presStyleCnt="0"/>
      <dgm:spPr/>
    </dgm:pt>
    <dgm:pt modelId="{3A7214C6-A8C4-45B2-8999-88D9ED5E295E}" type="pres">
      <dgm:prSet presAssocID="{B42F6F7D-7DED-4609-9FFA-D174FBFE2E9D}" presName="parTx" presStyleLbl="revTx" presStyleIdx="2" presStyleCnt="6">
        <dgm:presLayoutVars>
          <dgm:chMax val="0"/>
          <dgm:chPref val="0"/>
        </dgm:presLayoutVars>
      </dgm:prSet>
      <dgm:spPr/>
      <dgm:t>
        <a:bodyPr/>
        <a:lstStyle/>
        <a:p>
          <a:endParaRPr lang="en-US"/>
        </a:p>
      </dgm:t>
    </dgm:pt>
    <dgm:pt modelId="{88C149BE-763C-4CF4-8E62-6FB051040089}" type="pres">
      <dgm:prSet presAssocID="{8E43D031-30FC-4B7C-B2B7-ED0AB3B76F63}" presName="sibTrans" presStyleCnt="0"/>
      <dgm:spPr/>
    </dgm:pt>
    <dgm:pt modelId="{90C837B5-23A7-49F0-A298-F724959B7038}" type="pres">
      <dgm:prSet presAssocID="{0F19B689-9EED-4964-BF31-332D6A384314}" presName="compNode" presStyleCnt="0"/>
      <dgm:spPr/>
    </dgm:pt>
    <dgm:pt modelId="{451A83B4-BF63-4D24-B5E0-FBA7AABB3B41}" type="pres">
      <dgm:prSet presAssocID="{0F19B689-9EED-4964-BF31-332D6A384314}" presName="bgRect" presStyleLbl="bgShp" presStyleIdx="3" presStyleCnt="6"/>
      <dgm:spPr/>
    </dgm:pt>
    <dgm:pt modelId="{F459531F-9671-436D-A33C-205CA1097F19}" type="pres">
      <dgm:prSet presAssocID="{0F19B689-9EED-4964-BF31-332D6A384314}" presName="iconRect" presStyleLbl="node1" presStyleIdx="3" presStyleCnt="6"/>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Help"/>
        </a:ext>
      </dgm:extLst>
    </dgm:pt>
    <dgm:pt modelId="{8CB8AF49-E404-4ADC-910A-3CB860C1C8A3}" type="pres">
      <dgm:prSet presAssocID="{0F19B689-9EED-4964-BF31-332D6A384314}" presName="spaceRect" presStyleCnt="0"/>
      <dgm:spPr/>
    </dgm:pt>
    <dgm:pt modelId="{99670D3E-779A-4DF7-8ACA-4DFDC07F7F5C}" type="pres">
      <dgm:prSet presAssocID="{0F19B689-9EED-4964-BF31-332D6A384314}" presName="parTx" presStyleLbl="revTx" presStyleIdx="3" presStyleCnt="6">
        <dgm:presLayoutVars>
          <dgm:chMax val="0"/>
          <dgm:chPref val="0"/>
        </dgm:presLayoutVars>
      </dgm:prSet>
      <dgm:spPr/>
      <dgm:t>
        <a:bodyPr/>
        <a:lstStyle/>
        <a:p>
          <a:endParaRPr lang="en-US"/>
        </a:p>
      </dgm:t>
    </dgm:pt>
    <dgm:pt modelId="{24A6296A-9CC3-465D-943C-4DAE10C03972}" type="pres">
      <dgm:prSet presAssocID="{FBEDC9CA-B3A8-4D68-AF20-0D544E3FD14D}" presName="sibTrans" presStyleCnt="0"/>
      <dgm:spPr/>
    </dgm:pt>
    <dgm:pt modelId="{7F4386A4-5DB0-4C0A-9BBB-1521A290BB7F}" type="pres">
      <dgm:prSet presAssocID="{2855B43B-5B29-4499-A1F5-D2DC7BCA4A0A}" presName="compNode" presStyleCnt="0"/>
      <dgm:spPr/>
    </dgm:pt>
    <dgm:pt modelId="{7E7D4A1B-78D4-4371-A081-46EB0D5E9C9C}" type="pres">
      <dgm:prSet presAssocID="{2855B43B-5B29-4499-A1F5-D2DC7BCA4A0A}" presName="bgRect" presStyleLbl="bgShp" presStyleIdx="4" presStyleCnt="6"/>
      <dgm:spPr/>
    </dgm:pt>
    <dgm:pt modelId="{2E98424B-9EBC-434C-A574-0661FDFCC098}" type="pres">
      <dgm:prSet presAssocID="{2855B43B-5B29-4499-A1F5-D2DC7BCA4A0A}" presName="iconRect" presStyleLbl="node1" presStyleIdx="4" presStyleCnt="6"/>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Lecturer"/>
        </a:ext>
      </dgm:extLst>
    </dgm:pt>
    <dgm:pt modelId="{8B8B4BC3-E13F-4F7E-95B2-1CFA2B3344FB}" type="pres">
      <dgm:prSet presAssocID="{2855B43B-5B29-4499-A1F5-D2DC7BCA4A0A}" presName="spaceRect" presStyleCnt="0"/>
      <dgm:spPr/>
    </dgm:pt>
    <dgm:pt modelId="{0C1C6084-F6F8-4352-B0DF-4601146FA6B5}" type="pres">
      <dgm:prSet presAssocID="{2855B43B-5B29-4499-A1F5-D2DC7BCA4A0A}" presName="parTx" presStyleLbl="revTx" presStyleIdx="4" presStyleCnt="6">
        <dgm:presLayoutVars>
          <dgm:chMax val="0"/>
          <dgm:chPref val="0"/>
        </dgm:presLayoutVars>
      </dgm:prSet>
      <dgm:spPr/>
      <dgm:t>
        <a:bodyPr/>
        <a:lstStyle/>
        <a:p>
          <a:endParaRPr lang="en-US"/>
        </a:p>
      </dgm:t>
    </dgm:pt>
    <dgm:pt modelId="{B0E628C8-32A0-42BF-BDE1-47E303CD54D9}" type="pres">
      <dgm:prSet presAssocID="{4188340D-0B1B-448F-A61A-625D86793286}" presName="sibTrans" presStyleCnt="0"/>
      <dgm:spPr/>
    </dgm:pt>
    <dgm:pt modelId="{1829161B-D1FC-4121-B7B1-DA4112853334}" type="pres">
      <dgm:prSet presAssocID="{C12CDFC0-9C13-4337-A79B-0C79A38197EC}" presName="compNode" presStyleCnt="0"/>
      <dgm:spPr/>
    </dgm:pt>
    <dgm:pt modelId="{7BAFC999-B5E4-447B-8B59-FDF7A2C80601}" type="pres">
      <dgm:prSet presAssocID="{C12CDFC0-9C13-4337-A79B-0C79A38197EC}" presName="bgRect" presStyleLbl="bgShp" presStyleIdx="5" presStyleCnt="6"/>
      <dgm:spPr/>
    </dgm:pt>
    <dgm:pt modelId="{8D9CB790-16F4-442D-AC8F-78593F3244E9}" type="pres">
      <dgm:prSet presAssocID="{C12CDFC0-9C13-4337-A79B-0C79A38197EC}" presName="iconRect" presStyleLbl="node1" presStyleIdx="5" presStyleCnt="6"/>
      <dgm:spPr>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a:noFill/>
        </a:ln>
      </dgm:spPr>
      <dgm:t>
        <a:bodyPr/>
        <a:lstStyle/>
        <a:p>
          <a:endParaRPr lang="en-US"/>
        </a:p>
      </dgm:t>
      <dgm:extLst>
        <a:ext uri="{E40237B7-FDA0-4F09-8148-C483321AD2D9}">
          <dgm14:cNvPr xmlns:dgm14="http://schemas.microsoft.com/office/drawing/2010/diagram" id="0" name="" descr="Head with Gears"/>
        </a:ext>
      </dgm:extLst>
    </dgm:pt>
    <dgm:pt modelId="{A9A1C4E9-8416-4367-8D47-AFCA530AACE6}" type="pres">
      <dgm:prSet presAssocID="{C12CDFC0-9C13-4337-A79B-0C79A38197EC}" presName="spaceRect" presStyleCnt="0"/>
      <dgm:spPr/>
    </dgm:pt>
    <dgm:pt modelId="{96FF789B-CB05-4085-9182-7EF31BD53060}" type="pres">
      <dgm:prSet presAssocID="{C12CDFC0-9C13-4337-A79B-0C79A38197EC}" presName="parTx" presStyleLbl="revTx" presStyleIdx="5" presStyleCnt="6">
        <dgm:presLayoutVars>
          <dgm:chMax val="0"/>
          <dgm:chPref val="0"/>
        </dgm:presLayoutVars>
      </dgm:prSet>
      <dgm:spPr/>
      <dgm:t>
        <a:bodyPr/>
        <a:lstStyle/>
        <a:p>
          <a:endParaRPr lang="en-US"/>
        </a:p>
      </dgm:t>
    </dgm:pt>
  </dgm:ptLst>
  <dgm:cxnLst>
    <dgm:cxn modelId="{AFDCB875-F0BE-492D-8020-32166BC6F795}" type="presOf" srcId="{D0CBC70A-9A17-4771-A072-A9B0DEEEC576}" destId="{16145405-1357-462B-90C8-443F0F2C3E0C}" srcOrd="0" destOrd="0" presId="urn:microsoft.com/office/officeart/2018/2/layout/IconVerticalSolidList"/>
    <dgm:cxn modelId="{8C2BC159-5414-445F-BDFB-7FB42429375F}" type="presOf" srcId="{B42F6F7D-7DED-4609-9FFA-D174FBFE2E9D}" destId="{3A7214C6-A8C4-45B2-8999-88D9ED5E295E}" srcOrd="0" destOrd="0" presId="urn:microsoft.com/office/officeart/2018/2/layout/IconVerticalSolidList"/>
    <dgm:cxn modelId="{FF766AE1-1679-4B59-AE0E-300771A707D2}" type="presOf" srcId="{0F19B689-9EED-4964-BF31-332D6A384314}" destId="{99670D3E-779A-4DF7-8ACA-4DFDC07F7F5C}" srcOrd="0" destOrd="0" presId="urn:microsoft.com/office/officeart/2018/2/layout/IconVerticalSolidList"/>
    <dgm:cxn modelId="{304C6522-DB1E-4DC3-9F39-5F33CE7A4496}" type="presOf" srcId="{2855B43B-5B29-4499-A1F5-D2DC7BCA4A0A}" destId="{0C1C6084-F6F8-4352-B0DF-4601146FA6B5}" srcOrd="0" destOrd="0" presId="urn:microsoft.com/office/officeart/2018/2/layout/IconVerticalSolidList"/>
    <dgm:cxn modelId="{03FCE485-5252-4128-9B3D-D5A642DC7CA2}" type="presOf" srcId="{7AA4993E-7694-4511-B6A4-F8984FD4BB8A}" destId="{F93E56AE-5CB4-48F9-B1C5-D66E5CD195BF}" srcOrd="0" destOrd="0" presId="urn:microsoft.com/office/officeart/2018/2/layout/IconVerticalSolidList"/>
    <dgm:cxn modelId="{A70CF9C0-D5D6-4AE2-9736-DD34D448A4F5}" srcId="{7AA4993E-7694-4511-B6A4-F8984FD4BB8A}" destId="{03323A09-99B9-4FCA-A4D6-4681C142768E}" srcOrd="1" destOrd="0" parTransId="{27C88356-814C-42D0-9D6B-AAE647FB421D}" sibTransId="{E689602E-4091-4577-A0C7-B2D011A82860}"/>
    <dgm:cxn modelId="{7B18363F-8313-4C44-BB00-8003E25A436D}" srcId="{7AA4993E-7694-4511-B6A4-F8984FD4BB8A}" destId="{0F19B689-9EED-4964-BF31-332D6A384314}" srcOrd="3" destOrd="0" parTransId="{0956177B-8C3D-42D6-92A6-2B66F8EB2984}" sibTransId="{FBEDC9CA-B3A8-4D68-AF20-0D544E3FD14D}"/>
    <dgm:cxn modelId="{E30101F5-6D1F-48B7-8D80-74C2FAD98AE9}" srcId="{7AA4993E-7694-4511-B6A4-F8984FD4BB8A}" destId="{B42F6F7D-7DED-4609-9FFA-D174FBFE2E9D}" srcOrd="2" destOrd="0" parTransId="{6C2ED843-4675-4C21-B59C-96DFD1715544}" sibTransId="{8E43D031-30FC-4B7C-B2B7-ED0AB3B76F63}"/>
    <dgm:cxn modelId="{BF049E6A-6EC4-426D-B126-371BE52E35D4}" type="presOf" srcId="{03323A09-99B9-4FCA-A4D6-4681C142768E}" destId="{03289A57-336B-4479-A4B7-5198A5917E84}" srcOrd="0" destOrd="0" presId="urn:microsoft.com/office/officeart/2018/2/layout/IconVerticalSolidList"/>
    <dgm:cxn modelId="{5ABE550C-EC3C-4912-B68D-817727EA072A}" srcId="{7AA4993E-7694-4511-B6A4-F8984FD4BB8A}" destId="{2855B43B-5B29-4499-A1F5-D2DC7BCA4A0A}" srcOrd="4" destOrd="0" parTransId="{661DD908-FCE9-4475-BC8C-C61A2BCFF4C3}" sibTransId="{4188340D-0B1B-448F-A61A-625D86793286}"/>
    <dgm:cxn modelId="{A1345609-38FF-4ACA-B01B-65F510F1E6DB}" srcId="{7AA4993E-7694-4511-B6A4-F8984FD4BB8A}" destId="{D0CBC70A-9A17-4771-A072-A9B0DEEEC576}" srcOrd="0" destOrd="0" parTransId="{D7E1B00B-3D6E-4687-880E-B362FCFA12C9}" sibTransId="{81C0C36E-1E4A-4640-8387-31FD501F6E10}"/>
    <dgm:cxn modelId="{892520C1-0777-402A-92BA-E5A93C9560C2}" type="presOf" srcId="{C12CDFC0-9C13-4337-A79B-0C79A38197EC}" destId="{96FF789B-CB05-4085-9182-7EF31BD53060}" srcOrd="0" destOrd="0" presId="urn:microsoft.com/office/officeart/2018/2/layout/IconVerticalSolidList"/>
    <dgm:cxn modelId="{9196B35B-CD85-48F1-9C4F-38741CFA7B98}" srcId="{7AA4993E-7694-4511-B6A4-F8984FD4BB8A}" destId="{C12CDFC0-9C13-4337-A79B-0C79A38197EC}" srcOrd="5" destOrd="0" parTransId="{BC9D43D2-60DF-42AB-A542-8427838E3284}" sibTransId="{DE4AA870-3F3F-47BB-8C9E-9336D7388611}"/>
    <dgm:cxn modelId="{A4ED2513-A60E-4522-B95C-E54BF113C23F}" type="presParOf" srcId="{F93E56AE-5CB4-48F9-B1C5-D66E5CD195BF}" destId="{ABFF8B8C-3D97-4554-B296-D2DA42D787E3}" srcOrd="0" destOrd="0" presId="urn:microsoft.com/office/officeart/2018/2/layout/IconVerticalSolidList"/>
    <dgm:cxn modelId="{E2C6BED0-799E-49BB-A9D6-683551DF1453}" type="presParOf" srcId="{ABFF8B8C-3D97-4554-B296-D2DA42D787E3}" destId="{4D00108D-1030-4A33-B50B-53A88CDCC85F}" srcOrd="0" destOrd="0" presId="urn:microsoft.com/office/officeart/2018/2/layout/IconVerticalSolidList"/>
    <dgm:cxn modelId="{3CEA625D-4568-4BE5-AA86-C2ED6468B3FC}" type="presParOf" srcId="{ABFF8B8C-3D97-4554-B296-D2DA42D787E3}" destId="{C2A00FA0-373A-4D2B-8B02-218A4D56C884}" srcOrd="1" destOrd="0" presId="urn:microsoft.com/office/officeart/2018/2/layout/IconVerticalSolidList"/>
    <dgm:cxn modelId="{D4D65EAC-79FB-4DFD-8B69-74F2EAA2DC1C}" type="presParOf" srcId="{ABFF8B8C-3D97-4554-B296-D2DA42D787E3}" destId="{1085A4F0-5518-4F19-B116-864DEFD55372}" srcOrd="2" destOrd="0" presId="urn:microsoft.com/office/officeart/2018/2/layout/IconVerticalSolidList"/>
    <dgm:cxn modelId="{D1B65290-4F55-4863-8D61-973B84D90185}" type="presParOf" srcId="{ABFF8B8C-3D97-4554-B296-D2DA42D787E3}" destId="{16145405-1357-462B-90C8-443F0F2C3E0C}" srcOrd="3" destOrd="0" presId="urn:microsoft.com/office/officeart/2018/2/layout/IconVerticalSolidList"/>
    <dgm:cxn modelId="{13628CBC-A4D9-480D-BFBA-D25B767EFEF2}" type="presParOf" srcId="{F93E56AE-5CB4-48F9-B1C5-D66E5CD195BF}" destId="{2D433E97-F146-4F97-98E7-12A960CC0C27}" srcOrd="1" destOrd="0" presId="urn:microsoft.com/office/officeart/2018/2/layout/IconVerticalSolidList"/>
    <dgm:cxn modelId="{FAB8A5B5-5B40-4430-8D8F-5CA01A93A66F}" type="presParOf" srcId="{F93E56AE-5CB4-48F9-B1C5-D66E5CD195BF}" destId="{0EAFE9C4-1F71-4073-89BD-800BF3FCC8CA}" srcOrd="2" destOrd="0" presId="urn:microsoft.com/office/officeart/2018/2/layout/IconVerticalSolidList"/>
    <dgm:cxn modelId="{59121E09-2D8E-4CF2-9BD7-B9E82A812E74}" type="presParOf" srcId="{0EAFE9C4-1F71-4073-89BD-800BF3FCC8CA}" destId="{E53F2301-65DB-408D-A864-C71DA15E5FFA}" srcOrd="0" destOrd="0" presId="urn:microsoft.com/office/officeart/2018/2/layout/IconVerticalSolidList"/>
    <dgm:cxn modelId="{23A41359-CABC-4B9D-B8B6-7F0EEA179203}" type="presParOf" srcId="{0EAFE9C4-1F71-4073-89BD-800BF3FCC8CA}" destId="{C528EBC1-14D1-4FAF-AF23-2F62142D1E20}" srcOrd="1" destOrd="0" presId="urn:microsoft.com/office/officeart/2018/2/layout/IconVerticalSolidList"/>
    <dgm:cxn modelId="{4CCC1E2A-6867-41B2-B9ED-60AE7F9DBA29}" type="presParOf" srcId="{0EAFE9C4-1F71-4073-89BD-800BF3FCC8CA}" destId="{0230CFBC-9362-46A0-A3CF-D9FF41548711}" srcOrd="2" destOrd="0" presId="urn:microsoft.com/office/officeart/2018/2/layout/IconVerticalSolidList"/>
    <dgm:cxn modelId="{3D41797A-48B5-4FA1-96A2-C4395B950E88}" type="presParOf" srcId="{0EAFE9C4-1F71-4073-89BD-800BF3FCC8CA}" destId="{03289A57-336B-4479-A4B7-5198A5917E84}" srcOrd="3" destOrd="0" presId="urn:microsoft.com/office/officeart/2018/2/layout/IconVerticalSolidList"/>
    <dgm:cxn modelId="{791A768F-43B4-4832-A200-554939445043}" type="presParOf" srcId="{F93E56AE-5CB4-48F9-B1C5-D66E5CD195BF}" destId="{2C0D4993-9E0A-4D53-A1FF-05464C5E594D}" srcOrd="3" destOrd="0" presId="urn:microsoft.com/office/officeart/2018/2/layout/IconVerticalSolidList"/>
    <dgm:cxn modelId="{21018CB2-DFED-4168-B152-6C236D14040F}" type="presParOf" srcId="{F93E56AE-5CB4-48F9-B1C5-D66E5CD195BF}" destId="{35AF9680-6B49-41FA-A076-6AE9C8E80BE3}" srcOrd="4" destOrd="0" presId="urn:microsoft.com/office/officeart/2018/2/layout/IconVerticalSolidList"/>
    <dgm:cxn modelId="{18334315-5CFB-4909-9E6D-126E95D8E1B7}" type="presParOf" srcId="{35AF9680-6B49-41FA-A076-6AE9C8E80BE3}" destId="{33D83A4F-2F06-4087-9F64-D76BA65AD009}" srcOrd="0" destOrd="0" presId="urn:microsoft.com/office/officeart/2018/2/layout/IconVerticalSolidList"/>
    <dgm:cxn modelId="{7A6EC818-4BBC-445C-957D-918681847B5C}" type="presParOf" srcId="{35AF9680-6B49-41FA-A076-6AE9C8E80BE3}" destId="{BBD59BAD-41D9-4A99-8374-4FD2A3F2194F}" srcOrd="1" destOrd="0" presId="urn:microsoft.com/office/officeart/2018/2/layout/IconVerticalSolidList"/>
    <dgm:cxn modelId="{77D2BAED-6B88-4ECB-8C7D-37F78D942190}" type="presParOf" srcId="{35AF9680-6B49-41FA-A076-6AE9C8E80BE3}" destId="{B3F9FDB6-14D5-4ACA-99F7-2CC73FB995C9}" srcOrd="2" destOrd="0" presId="urn:microsoft.com/office/officeart/2018/2/layout/IconVerticalSolidList"/>
    <dgm:cxn modelId="{EC8E96B8-2CCA-4694-BFB2-DF1BFA0CB83D}" type="presParOf" srcId="{35AF9680-6B49-41FA-A076-6AE9C8E80BE3}" destId="{3A7214C6-A8C4-45B2-8999-88D9ED5E295E}" srcOrd="3" destOrd="0" presId="urn:microsoft.com/office/officeart/2018/2/layout/IconVerticalSolidList"/>
    <dgm:cxn modelId="{A3A93ACA-9E75-49E0-B97A-A062BC8BDDB8}" type="presParOf" srcId="{F93E56AE-5CB4-48F9-B1C5-D66E5CD195BF}" destId="{88C149BE-763C-4CF4-8E62-6FB051040089}" srcOrd="5" destOrd="0" presId="urn:microsoft.com/office/officeart/2018/2/layout/IconVerticalSolidList"/>
    <dgm:cxn modelId="{F450EEAE-0228-445C-B185-A7CC2ABCBC2D}" type="presParOf" srcId="{F93E56AE-5CB4-48F9-B1C5-D66E5CD195BF}" destId="{90C837B5-23A7-49F0-A298-F724959B7038}" srcOrd="6" destOrd="0" presId="urn:microsoft.com/office/officeart/2018/2/layout/IconVerticalSolidList"/>
    <dgm:cxn modelId="{4FCC5C36-231C-41D2-82B5-D4E3F7E8E93B}" type="presParOf" srcId="{90C837B5-23A7-49F0-A298-F724959B7038}" destId="{451A83B4-BF63-4D24-B5E0-FBA7AABB3B41}" srcOrd="0" destOrd="0" presId="urn:microsoft.com/office/officeart/2018/2/layout/IconVerticalSolidList"/>
    <dgm:cxn modelId="{95ADCF59-53E8-4384-9CCC-4DDD9C201E54}" type="presParOf" srcId="{90C837B5-23A7-49F0-A298-F724959B7038}" destId="{F459531F-9671-436D-A33C-205CA1097F19}" srcOrd="1" destOrd="0" presId="urn:microsoft.com/office/officeart/2018/2/layout/IconVerticalSolidList"/>
    <dgm:cxn modelId="{14F1345C-13F4-41C0-B64E-3A8F7E12DFB8}" type="presParOf" srcId="{90C837B5-23A7-49F0-A298-F724959B7038}" destId="{8CB8AF49-E404-4ADC-910A-3CB860C1C8A3}" srcOrd="2" destOrd="0" presId="urn:microsoft.com/office/officeart/2018/2/layout/IconVerticalSolidList"/>
    <dgm:cxn modelId="{F6993EC6-06E4-47CE-8973-95BF740C18E4}" type="presParOf" srcId="{90C837B5-23A7-49F0-A298-F724959B7038}" destId="{99670D3E-779A-4DF7-8ACA-4DFDC07F7F5C}" srcOrd="3" destOrd="0" presId="urn:microsoft.com/office/officeart/2018/2/layout/IconVerticalSolidList"/>
    <dgm:cxn modelId="{BA740DA8-C1B1-4C92-BB49-27EE8AE77B39}" type="presParOf" srcId="{F93E56AE-5CB4-48F9-B1C5-D66E5CD195BF}" destId="{24A6296A-9CC3-465D-943C-4DAE10C03972}" srcOrd="7" destOrd="0" presId="urn:microsoft.com/office/officeart/2018/2/layout/IconVerticalSolidList"/>
    <dgm:cxn modelId="{C542881D-02F9-47D5-86B3-61772CBA370A}" type="presParOf" srcId="{F93E56AE-5CB4-48F9-B1C5-D66E5CD195BF}" destId="{7F4386A4-5DB0-4C0A-9BBB-1521A290BB7F}" srcOrd="8" destOrd="0" presId="urn:microsoft.com/office/officeart/2018/2/layout/IconVerticalSolidList"/>
    <dgm:cxn modelId="{2ACF01C9-BF05-4C7D-87FB-C21A2CD1575B}" type="presParOf" srcId="{7F4386A4-5DB0-4C0A-9BBB-1521A290BB7F}" destId="{7E7D4A1B-78D4-4371-A081-46EB0D5E9C9C}" srcOrd="0" destOrd="0" presId="urn:microsoft.com/office/officeart/2018/2/layout/IconVerticalSolidList"/>
    <dgm:cxn modelId="{470F1210-1168-4D80-84F7-E2BA9A3C06E0}" type="presParOf" srcId="{7F4386A4-5DB0-4C0A-9BBB-1521A290BB7F}" destId="{2E98424B-9EBC-434C-A574-0661FDFCC098}" srcOrd="1" destOrd="0" presId="urn:microsoft.com/office/officeart/2018/2/layout/IconVerticalSolidList"/>
    <dgm:cxn modelId="{53427360-2BBB-41D8-BB04-FA0E30C960D3}" type="presParOf" srcId="{7F4386A4-5DB0-4C0A-9BBB-1521A290BB7F}" destId="{8B8B4BC3-E13F-4F7E-95B2-1CFA2B3344FB}" srcOrd="2" destOrd="0" presId="urn:microsoft.com/office/officeart/2018/2/layout/IconVerticalSolidList"/>
    <dgm:cxn modelId="{013574D5-EAB0-4793-8127-B3B62C2C57D5}" type="presParOf" srcId="{7F4386A4-5DB0-4C0A-9BBB-1521A290BB7F}" destId="{0C1C6084-F6F8-4352-B0DF-4601146FA6B5}" srcOrd="3" destOrd="0" presId="urn:microsoft.com/office/officeart/2018/2/layout/IconVerticalSolidList"/>
    <dgm:cxn modelId="{CC6D0D4B-06DD-4ECF-A8AD-2BC150653935}" type="presParOf" srcId="{F93E56AE-5CB4-48F9-B1C5-D66E5CD195BF}" destId="{B0E628C8-32A0-42BF-BDE1-47E303CD54D9}" srcOrd="9" destOrd="0" presId="urn:microsoft.com/office/officeart/2018/2/layout/IconVerticalSolidList"/>
    <dgm:cxn modelId="{075B3F2A-2519-4658-989F-86A5D301CB86}" type="presParOf" srcId="{F93E56AE-5CB4-48F9-B1C5-D66E5CD195BF}" destId="{1829161B-D1FC-4121-B7B1-DA4112853334}" srcOrd="10" destOrd="0" presId="urn:microsoft.com/office/officeart/2018/2/layout/IconVerticalSolidList"/>
    <dgm:cxn modelId="{2FA082CD-84ED-4DB7-BE5A-3A33EDCC6312}" type="presParOf" srcId="{1829161B-D1FC-4121-B7B1-DA4112853334}" destId="{7BAFC999-B5E4-447B-8B59-FDF7A2C80601}" srcOrd="0" destOrd="0" presId="urn:microsoft.com/office/officeart/2018/2/layout/IconVerticalSolidList"/>
    <dgm:cxn modelId="{CF1A10F8-A298-434F-B068-6A4BD6E0B665}" type="presParOf" srcId="{1829161B-D1FC-4121-B7B1-DA4112853334}" destId="{8D9CB790-16F4-442D-AC8F-78593F3244E9}" srcOrd="1" destOrd="0" presId="urn:microsoft.com/office/officeart/2018/2/layout/IconVerticalSolidList"/>
    <dgm:cxn modelId="{695B637D-C2B1-4468-BD64-C68F0CF8B6A2}" type="presParOf" srcId="{1829161B-D1FC-4121-B7B1-DA4112853334}" destId="{A9A1C4E9-8416-4367-8D47-AFCA530AACE6}" srcOrd="2" destOrd="0" presId="urn:microsoft.com/office/officeart/2018/2/layout/IconVerticalSolidList"/>
    <dgm:cxn modelId="{8AE04C76-A036-4CAE-8D6A-8BC72C5C3E36}" type="presParOf" srcId="{1829161B-D1FC-4121-B7B1-DA4112853334}" destId="{96FF789B-CB05-4085-9182-7EF31BD5306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9540A28-14B8-4EAA-B019-17E39142F6F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16E9048-6500-44A5-A0C4-F5503FCF83FD}">
      <dgm:prSet/>
      <dgm:spPr/>
      <dgm:t>
        <a:bodyPr/>
        <a:lstStyle/>
        <a:p>
          <a:r>
            <a:rPr lang="en-US" dirty="0">
              <a:latin typeface="Times New Roman" panose="02020603050405020304" pitchFamily="18" charset="0"/>
              <a:cs typeface="Times New Roman" panose="02020603050405020304" pitchFamily="18" charset="0"/>
            </a:rPr>
            <a:t>Paralysis by analysis</a:t>
          </a:r>
        </a:p>
      </dgm:t>
    </dgm:pt>
    <dgm:pt modelId="{A49F12AD-4BFB-4645-A19B-0A7334B45C94}" type="parTrans" cxnId="{4C5836A3-7032-4B44-BF5A-2F305C15AF9D}">
      <dgm:prSet/>
      <dgm:spPr/>
      <dgm:t>
        <a:bodyPr/>
        <a:lstStyle/>
        <a:p>
          <a:endParaRPr lang="en-US">
            <a:latin typeface="Times New Roman" panose="02020603050405020304" pitchFamily="18" charset="0"/>
            <a:cs typeface="Times New Roman" panose="02020603050405020304" pitchFamily="18" charset="0"/>
          </a:endParaRPr>
        </a:p>
      </dgm:t>
    </dgm:pt>
    <dgm:pt modelId="{68B207DB-6727-44E5-9BEA-EB7571BDDC4B}" type="sibTrans" cxnId="{4C5836A3-7032-4B44-BF5A-2F305C15AF9D}">
      <dgm:prSet/>
      <dgm:spPr/>
      <dgm:t>
        <a:bodyPr/>
        <a:lstStyle/>
        <a:p>
          <a:endParaRPr lang="en-US">
            <a:latin typeface="Times New Roman" panose="02020603050405020304" pitchFamily="18" charset="0"/>
            <a:cs typeface="Times New Roman" panose="02020603050405020304" pitchFamily="18" charset="0"/>
          </a:endParaRPr>
        </a:p>
      </dgm:t>
    </dgm:pt>
    <dgm:pt modelId="{CB649A02-3C1B-4A63-A4C9-E69960F513A2}">
      <dgm:prSet/>
      <dgm:spPr/>
      <dgm:t>
        <a:bodyPr/>
        <a:lstStyle/>
        <a:p>
          <a:r>
            <a:rPr lang="en-US">
              <a:latin typeface="Times New Roman" panose="02020603050405020304" pitchFamily="18" charset="0"/>
              <a:cs typeface="Times New Roman" panose="02020603050405020304" pitchFamily="18" charset="0"/>
            </a:rPr>
            <a:t>Maximizing – achieving the best possible outcome</a:t>
          </a:r>
        </a:p>
      </dgm:t>
    </dgm:pt>
    <dgm:pt modelId="{BA2849D3-792B-473A-8396-9957D7BE3D91}" type="parTrans" cxnId="{12802406-0A6E-49F9-9AEF-99EDEE8D0C76}">
      <dgm:prSet/>
      <dgm:spPr/>
      <dgm:t>
        <a:bodyPr/>
        <a:lstStyle/>
        <a:p>
          <a:endParaRPr lang="en-US">
            <a:latin typeface="Times New Roman" panose="02020603050405020304" pitchFamily="18" charset="0"/>
            <a:cs typeface="Times New Roman" panose="02020603050405020304" pitchFamily="18" charset="0"/>
          </a:endParaRPr>
        </a:p>
      </dgm:t>
    </dgm:pt>
    <dgm:pt modelId="{A02EA8CF-DF0B-4A33-B321-3956F112CFA0}" type="sibTrans" cxnId="{12802406-0A6E-49F9-9AEF-99EDEE8D0C76}">
      <dgm:prSet/>
      <dgm:spPr/>
      <dgm:t>
        <a:bodyPr/>
        <a:lstStyle/>
        <a:p>
          <a:endParaRPr lang="en-US">
            <a:latin typeface="Times New Roman" panose="02020603050405020304" pitchFamily="18" charset="0"/>
            <a:cs typeface="Times New Roman" panose="02020603050405020304" pitchFamily="18" charset="0"/>
          </a:endParaRPr>
        </a:p>
      </dgm:t>
    </dgm:pt>
    <dgm:pt modelId="{9E7F7AF0-E80A-43DA-AE80-B1749F761227}">
      <dgm:prSet/>
      <dgm:spPr/>
      <dgm:t>
        <a:bodyPr/>
        <a:lstStyle/>
        <a:p>
          <a:r>
            <a:rPr lang="en-US">
              <a:latin typeface="Times New Roman" panose="02020603050405020304" pitchFamily="18" charset="0"/>
              <a:cs typeface="Times New Roman" panose="02020603050405020304" pitchFamily="18" charset="0"/>
            </a:rPr>
            <a:t>Satisficing – choosing the first option that is minimally acceptable or adequate</a:t>
          </a:r>
        </a:p>
      </dgm:t>
    </dgm:pt>
    <dgm:pt modelId="{3AF2C4EA-4C33-46AD-BDD0-B2C3DAC6C3E6}" type="parTrans" cxnId="{21DE1F34-606E-434C-BAFB-9929FAC0B694}">
      <dgm:prSet/>
      <dgm:spPr/>
      <dgm:t>
        <a:bodyPr/>
        <a:lstStyle/>
        <a:p>
          <a:endParaRPr lang="en-US">
            <a:latin typeface="Times New Roman" panose="02020603050405020304" pitchFamily="18" charset="0"/>
            <a:cs typeface="Times New Roman" panose="02020603050405020304" pitchFamily="18" charset="0"/>
          </a:endParaRPr>
        </a:p>
      </dgm:t>
    </dgm:pt>
    <dgm:pt modelId="{99AE0EE3-89D8-4574-812F-E25711834675}" type="sibTrans" cxnId="{21DE1F34-606E-434C-BAFB-9929FAC0B694}">
      <dgm:prSet/>
      <dgm:spPr/>
      <dgm:t>
        <a:bodyPr/>
        <a:lstStyle/>
        <a:p>
          <a:endParaRPr lang="en-US">
            <a:latin typeface="Times New Roman" panose="02020603050405020304" pitchFamily="18" charset="0"/>
            <a:cs typeface="Times New Roman" panose="02020603050405020304" pitchFamily="18" charset="0"/>
          </a:endParaRPr>
        </a:p>
      </dgm:t>
    </dgm:pt>
    <dgm:pt modelId="{87760354-C82E-4238-8D26-4AA6B685CFCC}">
      <dgm:prSet/>
      <dgm:spPr/>
      <dgm:t>
        <a:bodyPr/>
        <a:lstStyle/>
        <a:p>
          <a:r>
            <a:rPr lang="en-US">
              <a:latin typeface="Times New Roman" panose="02020603050405020304" pitchFamily="18" charset="0"/>
              <a:cs typeface="Times New Roman" panose="02020603050405020304" pitchFamily="18" charset="0"/>
            </a:rPr>
            <a:t>Optimizing – achieving the best possible balance among several goals. </a:t>
          </a:r>
        </a:p>
      </dgm:t>
    </dgm:pt>
    <dgm:pt modelId="{D138EEB1-D340-4DA4-967B-30093D0C43F6}" type="parTrans" cxnId="{520DA740-7E4F-4707-8A88-BF9123BD8403}">
      <dgm:prSet/>
      <dgm:spPr/>
      <dgm:t>
        <a:bodyPr/>
        <a:lstStyle/>
        <a:p>
          <a:endParaRPr lang="en-US">
            <a:latin typeface="Times New Roman" panose="02020603050405020304" pitchFamily="18" charset="0"/>
            <a:cs typeface="Times New Roman" panose="02020603050405020304" pitchFamily="18" charset="0"/>
          </a:endParaRPr>
        </a:p>
      </dgm:t>
    </dgm:pt>
    <dgm:pt modelId="{68D02091-6AFE-4D6E-80EE-5C68C84CC4C5}" type="sibTrans" cxnId="{520DA740-7E4F-4707-8A88-BF9123BD8403}">
      <dgm:prSet/>
      <dgm:spPr/>
      <dgm:t>
        <a:bodyPr/>
        <a:lstStyle/>
        <a:p>
          <a:endParaRPr lang="en-US">
            <a:latin typeface="Times New Roman" panose="02020603050405020304" pitchFamily="18" charset="0"/>
            <a:cs typeface="Times New Roman" panose="02020603050405020304" pitchFamily="18" charset="0"/>
          </a:endParaRPr>
        </a:p>
      </dgm:t>
    </dgm:pt>
    <dgm:pt modelId="{003795A3-B68D-4F53-929C-AA265F4F391D}" type="pres">
      <dgm:prSet presAssocID="{29540A28-14B8-4EAA-B019-17E39142F6F5}" presName="linear" presStyleCnt="0">
        <dgm:presLayoutVars>
          <dgm:animLvl val="lvl"/>
          <dgm:resizeHandles val="exact"/>
        </dgm:presLayoutVars>
      </dgm:prSet>
      <dgm:spPr/>
      <dgm:t>
        <a:bodyPr/>
        <a:lstStyle/>
        <a:p>
          <a:endParaRPr lang="en-US"/>
        </a:p>
      </dgm:t>
    </dgm:pt>
    <dgm:pt modelId="{4C50A87F-7777-4E49-B5C1-67E58697D4B2}" type="pres">
      <dgm:prSet presAssocID="{C16E9048-6500-44A5-A0C4-F5503FCF83FD}" presName="parentText" presStyleLbl="node1" presStyleIdx="0" presStyleCnt="4">
        <dgm:presLayoutVars>
          <dgm:chMax val="0"/>
          <dgm:bulletEnabled val="1"/>
        </dgm:presLayoutVars>
      </dgm:prSet>
      <dgm:spPr/>
      <dgm:t>
        <a:bodyPr/>
        <a:lstStyle/>
        <a:p>
          <a:endParaRPr lang="en-US"/>
        </a:p>
      </dgm:t>
    </dgm:pt>
    <dgm:pt modelId="{371D97D0-FCE3-4ED4-80B3-E4AD269031B9}" type="pres">
      <dgm:prSet presAssocID="{68B207DB-6727-44E5-9BEA-EB7571BDDC4B}" presName="spacer" presStyleCnt="0"/>
      <dgm:spPr/>
    </dgm:pt>
    <dgm:pt modelId="{84931A7A-F892-40C2-995E-0F37B19E9799}" type="pres">
      <dgm:prSet presAssocID="{CB649A02-3C1B-4A63-A4C9-E69960F513A2}" presName="parentText" presStyleLbl="node1" presStyleIdx="1" presStyleCnt="4">
        <dgm:presLayoutVars>
          <dgm:chMax val="0"/>
          <dgm:bulletEnabled val="1"/>
        </dgm:presLayoutVars>
      </dgm:prSet>
      <dgm:spPr/>
      <dgm:t>
        <a:bodyPr/>
        <a:lstStyle/>
        <a:p>
          <a:endParaRPr lang="en-US"/>
        </a:p>
      </dgm:t>
    </dgm:pt>
    <dgm:pt modelId="{FA822EB6-5B08-4406-BEC7-6AE3A2BD1C24}" type="pres">
      <dgm:prSet presAssocID="{A02EA8CF-DF0B-4A33-B321-3956F112CFA0}" presName="spacer" presStyleCnt="0"/>
      <dgm:spPr/>
    </dgm:pt>
    <dgm:pt modelId="{25A03052-0A79-4BEC-95A2-7236BD2A2DFB}" type="pres">
      <dgm:prSet presAssocID="{9E7F7AF0-E80A-43DA-AE80-B1749F761227}" presName="parentText" presStyleLbl="node1" presStyleIdx="2" presStyleCnt="4">
        <dgm:presLayoutVars>
          <dgm:chMax val="0"/>
          <dgm:bulletEnabled val="1"/>
        </dgm:presLayoutVars>
      </dgm:prSet>
      <dgm:spPr/>
      <dgm:t>
        <a:bodyPr/>
        <a:lstStyle/>
        <a:p>
          <a:endParaRPr lang="en-US"/>
        </a:p>
      </dgm:t>
    </dgm:pt>
    <dgm:pt modelId="{26F77C39-2A62-4FF2-904F-8BFC50FFB358}" type="pres">
      <dgm:prSet presAssocID="{99AE0EE3-89D8-4574-812F-E25711834675}" presName="spacer" presStyleCnt="0"/>
      <dgm:spPr/>
    </dgm:pt>
    <dgm:pt modelId="{D0137EDA-6FC2-4876-9C5F-758A7784FFA7}" type="pres">
      <dgm:prSet presAssocID="{87760354-C82E-4238-8D26-4AA6B685CFCC}" presName="parentText" presStyleLbl="node1" presStyleIdx="3" presStyleCnt="4">
        <dgm:presLayoutVars>
          <dgm:chMax val="0"/>
          <dgm:bulletEnabled val="1"/>
        </dgm:presLayoutVars>
      </dgm:prSet>
      <dgm:spPr/>
      <dgm:t>
        <a:bodyPr/>
        <a:lstStyle/>
        <a:p>
          <a:endParaRPr lang="en-US"/>
        </a:p>
      </dgm:t>
    </dgm:pt>
  </dgm:ptLst>
  <dgm:cxnLst>
    <dgm:cxn modelId="{520DA740-7E4F-4707-8A88-BF9123BD8403}" srcId="{29540A28-14B8-4EAA-B019-17E39142F6F5}" destId="{87760354-C82E-4238-8D26-4AA6B685CFCC}" srcOrd="3" destOrd="0" parTransId="{D138EEB1-D340-4DA4-967B-30093D0C43F6}" sibTransId="{68D02091-6AFE-4D6E-80EE-5C68C84CC4C5}"/>
    <dgm:cxn modelId="{4C5836A3-7032-4B44-BF5A-2F305C15AF9D}" srcId="{29540A28-14B8-4EAA-B019-17E39142F6F5}" destId="{C16E9048-6500-44A5-A0C4-F5503FCF83FD}" srcOrd="0" destOrd="0" parTransId="{A49F12AD-4BFB-4645-A19B-0A7334B45C94}" sibTransId="{68B207DB-6727-44E5-9BEA-EB7571BDDC4B}"/>
    <dgm:cxn modelId="{A0A6F375-E8AA-496B-BA17-7EA6BECCF631}" type="presOf" srcId="{29540A28-14B8-4EAA-B019-17E39142F6F5}" destId="{003795A3-B68D-4F53-929C-AA265F4F391D}" srcOrd="0" destOrd="0" presId="urn:microsoft.com/office/officeart/2005/8/layout/vList2"/>
    <dgm:cxn modelId="{21DE1F34-606E-434C-BAFB-9929FAC0B694}" srcId="{29540A28-14B8-4EAA-B019-17E39142F6F5}" destId="{9E7F7AF0-E80A-43DA-AE80-B1749F761227}" srcOrd="2" destOrd="0" parTransId="{3AF2C4EA-4C33-46AD-BDD0-B2C3DAC6C3E6}" sibTransId="{99AE0EE3-89D8-4574-812F-E25711834675}"/>
    <dgm:cxn modelId="{E3FF69B8-5C28-466A-9B73-559EF3B2E9C5}" type="presOf" srcId="{87760354-C82E-4238-8D26-4AA6B685CFCC}" destId="{D0137EDA-6FC2-4876-9C5F-758A7784FFA7}" srcOrd="0" destOrd="0" presId="urn:microsoft.com/office/officeart/2005/8/layout/vList2"/>
    <dgm:cxn modelId="{1C8D758F-16F8-4574-91D3-931B6600EB3A}" type="presOf" srcId="{9E7F7AF0-E80A-43DA-AE80-B1749F761227}" destId="{25A03052-0A79-4BEC-95A2-7236BD2A2DFB}" srcOrd="0" destOrd="0" presId="urn:microsoft.com/office/officeart/2005/8/layout/vList2"/>
    <dgm:cxn modelId="{12802406-0A6E-49F9-9AEF-99EDEE8D0C76}" srcId="{29540A28-14B8-4EAA-B019-17E39142F6F5}" destId="{CB649A02-3C1B-4A63-A4C9-E69960F513A2}" srcOrd="1" destOrd="0" parTransId="{BA2849D3-792B-473A-8396-9957D7BE3D91}" sibTransId="{A02EA8CF-DF0B-4A33-B321-3956F112CFA0}"/>
    <dgm:cxn modelId="{1C92B77C-ABFD-40D1-8CA9-6F07FAA13A07}" type="presOf" srcId="{CB649A02-3C1B-4A63-A4C9-E69960F513A2}" destId="{84931A7A-F892-40C2-995E-0F37B19E9799}" srcOrd="0" destOrd="0" presId="urn:microsoft.com/office/officeart/2005/8/layout/vList2"/>
    <dgm:cxn modelId="{EEBAE451-09ED-40DF-B34F-19D9F707BC97}" type="presOf" srcId="{C16E9048-6500-44A5-A0C4-F5503FCF83FD}" destId="{4C50A87F-7777-4E49-B5C1-67E58697D4B2}" srcOrd="0" destOrd="0" presId="urn:microsoft.com/office/officeart/2005/8/layout/vList2"/>
    <dgm:cxn modelId="{5B38D407-0CDF-48EA-87EC-F045C7F555DA}" type="presParOf" srcId="{003795A3-B68D-4F53-929C-AA265F4F391D}" destId="{4C50A87F-7777-4E49-B5C1-67E58697D4B2}" srcOrd="0" destOrd="0" presId="urn:microsoft.com/office/officeart/2005/8/layout/vList2"/>
    <dgm:cxn modelId="{4CDA7FC7-E37F-4BDA-BB96-FCB54AECF000}" type="presParOf" srcId="{003795A3-B68D-4F53-929C-AA265F4F391D}" destId="{371D97D0-FCE3-4ED4-80B3-E4AD269031B9}" srcOrd="1" destOrd="0" presId="urn:microsoft.com/office/officeart/2005/8/layout/vList2"/>
    <dgm:cxn modelId="{65DC0F66-EB02-4266-AC98-7F92532D1E9A}" type="presParOf" srcId="{003795A3-B68D-4F53-929C-AA265F4F391D}" destId="{84931A7A-F892-40C2-995E-0F37B19E9799}" srcOrd="2" destOrd="0" presId="urn:microsoft.com/office/officeart/2005/8/layout/vList2"/>
    <dgm:cxn modelId="{4A233669-AA46-4AE4-A5E4-4E2C8908D727}" type="presParOf" srcId="{003795A3-B68D-4F53-929C-AA265F4F391D}" destId="{FA822EB6-5B08-4406-BEC7-6AE3A2BD1C24}" srcOrd="3" destOrd="0" presId="urn:microsoft.com/office/officeart/2005/8/layout/vList2"/>
    <dgm:cxn modelId="{C62C8227-D952-46E6-AFE3-5248292B5E79}" type="presParOf" srcId="{003795A3-B68D-4F53-929C-AA265F4F391D}" destId="{25A03052-0A79-4BEC-95A2-7236BD2A2DFB}" srcOrd="4" destOrd="0" presId="urn:microsoft.com/office/officeart/2005/8/layout/vList2"/>
    <dgm:cxn modelId="{C620BF5F-57F3-43B0-8815-60D87CE25757}" type="presParOf" srcId="{003795A3-B68D-4F53-929C-AA265F4F391D}" destId="{26F77C39-2A62-4FF2-904F-8BFC50FFB358}" srcOrd="5" destOrd="0" presId="urn:microsoft.com/office/officeart/2005/8/layout/vList2"/>
    <dgm:cxn modelId="{D33B51AD-8AA7-4B26-9541-C29CF08E2386}" type="presParOf" srcId="{003795A3-B68D-4F53-929C-AA265F4F391D}" destId="{D0137EDA-6FC2-4876-9C5F-758A7784FFA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BE0B53B-55A7-4EF8-BCBA-8AED7EF5054B}"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37A0EBAE-C8C8-44BA-A122-4759255C185E}">
      <dgm:prSet/>
      <dgm:spPr/>
      <dgm:t>
        <a:bodyPr/>
        <a:lstStyle/>
        <a:p>
          <a:r>
            <a:rPr lang="en-US">
              <a:latin typeface="Times New Roman" panose="02020603050405020304" pitchFamily="18" charset="0"/>
              <a:cs typeface="Times New Roman" panose="02020603050405020304" pitchFamily="18" charset="0"/>
            </a:rPr>
            <a:t>Determine how things will look when the decision is fully operational </a:t>
          </a:r>
        </a:p>
      </dgm:t>
    </dgm:pt>
    <dgm:pt modelId="{013E16D7-1FDC-48CD-A1FC-B477FE3861F7}" type="parTrans" cxnId="{88226BA8-3D11-49AA-BE0A-9B1A17B31C3B}">
      <dgm:prSet/>
      <dgm:spPr/>
      <dgm:t>
        <a:bodyPr/>
        <a:lstStyle/>
        <a:p>
          <a:endParaRPr lang="en-US">
            <a:latin typeface="Times New Roman" panose="02020603050405020304" pitchFamily="18" charset="0"/>
            <a:cs typeface="Times New Roman" panose="02020603050405020304" pitchFamily="18" charset="0"/>
          </a:endParaRPr>
        </a:p>
      </dgm:t>
    </dgm:pt>
    <dgm:pt modelId="{99C4AA4D-2B54-4F24-A6A9-53F41DA38533}" type="sibTrans" cxnId="{88226BA8-3D11-49AA-BE0A-9B1A17B31C3B}">
      <dgm:prSet/>
      <dgm:spPr/>
      <dgm:t>
        <a:bodyPr/>
        <a:lstStyle/>
        <a:p>
          <a:endParaRPr lang="en-US">
            <a:latin typeface="Times New Roman" panose="02020603050405020304" pitchFamily="18" charset="0"/>
            <a:cs typeface="Times New Roman" panose="02020603050405020304" pitchFamily="18" charset="0"/>
          </a:endParaRPr>
        </a:p>
      </dgm:t>
    </dgm:pt>
    <dgm:pt modelId="{479126F7-6BFD-47ED-AA57-9223EF38BD45}">
      <dgm:prSet/>
      <dgm:spPr/>
      <dgm:t>
        <a:bodyPr/>
        <a:lstStyle/>
        <a:p>
          <a:r>
            <a:rPr lang="en-US">
              <a:latin typeface="Times New Roman" panose="02020603050405020304" pitchFamily="18" charset="0"/>
              <a:cs typeface="Times New Roman" panose="02020603050405020304" pitchFamily="18" charset="0"/>
            </a:rPr>
            <a:t>Chronologically order the steps necessary to achieve a fully operational decision</a:t>
          </a:r>
        </a:p>
      </dgm:t>
    </dgm:pt>
    <dgm:pt modelId="{4441497B-6D9A-4FD8-9EAC-F617810D7168}" type="parTrans" cxnId="{EB58D7A8-9582-4923-A200-8459A15924C8}">
      <dgm:prSet/>
      <dgm:spPr/>
      <dgm:t>
        <a:bodyPr/>
        <a:lstStyle/>
        <a:p>
          <a:endParaRPr lang="en-US">
            <a:latin typeface="Times New Roman" panose="02020603050405020304" pitchFamily="18" charset="0"/>
            <a:cs typeface="Times New Roman" panose="02020603050405020304" pitchFamily="18" charset="0"/>
          </a:endParaRPr>
        </a:p>
      </dgm:t>
    </dgm:pt>
    <dgm:pt modelId="{95073E9F-998D-4B21-ADD8-0E5C287A1C2C}" type="sibTrans" cxnId="{EB58D7A8-9582-4923-A200-8459A15924C8}">
      <dgm:prSet/>
      <dgm:spPr/>
      <dgm:t>
        <a:bodyPr/>
        <a:lstStyle/>
        <a:p>
          <a:endParaRPr lang="en-US">
            <a:latin typeface="Times New Roman" panose="02020603050405020304" pitchFamily="18" charset="0"/>
            <a:cs typeface="Times New Roman" panose="02020603050405020304" pitchFamily="18" charset="0"/>
          </a:endParaRPr>
        </a:p>
      </dgm:t>
    </dgm:pt>
    <dgm:pt modelId="{36D2EE14-052B-4E0E-93C2-92292C3A84DF}">
      <dgm:prSet/>
      <dgm:spPr/>
      <dgm:t>
        <a:bodyPr/>
        <a:lstStyle/>
        <a:p>
          <a:r>
            <a:rPr lang="en-US">
              <a:latin typeface="Times New Roman" panose="02020603050405020304" pitchFamily="18" charset="0"/>
              <a:cs typeface="Times New Roman" panose="02020603050405020304" pitchFamily="18" charset="0"/>
            </a:rPr>
            <a:t>List the resources and activities required to implement each step</a:t>
          </a:r>
        </a:p>
      </dgm:t>
    </dgm:pt>
    <dgm:pt modelId="{D57F321D-1DE7-40A2-890A-FF27D9537A1F}" type="parTrans" cxnId="{69AF2E36-30A8-4691-A26C-3353B7E4513F}">
      <dgm:prSet/>
      <dgm:spPr/>
      <dgm:t>
        <a:bodyPr/>
        <a:lstStyle/>
        <a:p>
          <a:endParaRPr lang="en-US">
            <a:latin typeface="Times New Roman" panose="02020603050405020304" pitchFamily="18" charset="0"/>
            <a:cs typeface="Times New Roman" panose="02020603050405020304" pitchFamily="18" charset="0"/>
          </a:endParaRPr>
        </a:p>
      </dgm:t>
    </dgm:pt>
    <dgm:pt modelId="{980F279C-4469-4FB9-B5FA-F862C922D99E}" type="sibTrans" cxnId="{69AF2E36-30A8-4691-A26C-3353B7E4513F}">
      <dgm:prSet/>
      <dgm:spPr/>
      <dgm:t>
        <a:bodyPr/>
        <a:lstStyle/>
        <a:p>
          <a:endParaRPr lang="en-US">
            <a:latin typeface="Times New Roman" panose="02020603050405020304" pitchFamily="18" charset="0"/>
            <a:cs typeface="Times New Roman" panose="02020603050405020304" pitchFamily="18" charset="0"/>
          </a:endParaRPr>
        </a:p>
      </dgm:t>
    </dgm:pt>
    <dgm:pt modelId="{9E02186A-C2C6-4DFD-82E9-A360C07587EE}">
      <dgm:prSet/>
      <dgm:spPr/>
      <dgm:t>
        <a:bodyPr/>
        <a:lstStyle/>
        <a:p>
          <a:r>
            <a:rPr lang="en-US">
              <a:latin typeface="Times New Roman" panose="02020603050405020304" pitchFamily="18" charset="0"/>
              <a:cs typeface="Times New Roman" panose="02020603050405020304" pitchFamily="18" charset="0"/>
            </a:rPr>
            <a:t>Estimate the time needed for each step</a:t>
          </a:r>
        </a:p>
      </dgm:t>
    </dgm:pt>
    <dgm:pt modelId="{4D61BC76-C7C4-4597-886B-0325C6C8F0EF}" type="parTrans" cxnId="{A6FBDC08-60BC-4C9A-B65A-9EF870B56A6F}">
      <dgm:prSet/>
      <dgm:spPr/>
      <dgm:t>
        <a:bodyPr/>
        <a:lstStyle/>
        <a:p>
          <a:endParaRPr lang="en-US">
            <a:latin typeface="Times New Roman" panose="02020603050405020304" pitchFamily="18" charset="0"/>
            <a:cs typeface="Times New Roman" panose="02020603050405020304" pitchFamily="18" charset="0"/>
          </a:endParaRPr>
        </a:p>
      </dgm:t>
    </dgm:pt>
    <dgm:pt modelId="{41110DA8-B33F-4C36-A2F0-A41F36676BC8}" type="sibTrans" cxnId="{A6FBDC08-60BC-4C9A-B65A-9EF870B56A6F}">
      <dgm:prSet/>
      <dgm:spPr/>
      <dgm:t>
        <a:bodyPr/>
        <a:lstStyle/>
        <a:p>
          <a:endParaRPr lang="en-US">
            <a:latin typeface="Times New Roman" panose="02020603050405020304" pitchFamily="18" charset="0"/>
            <a:cs typeface="Times New Roman" panose="02020603050405020304" pitchFamily="18" charset="0"/>
          </a:endParaRPr>
        </a:p>
      </dgm:t>
    </dgm:pt>
    <dgm:pt modelId="{362A8A33-ADBB-4628-9D41-4E20170B2D43}">
      <dgm:prSet/>
      <dgm:spPr/>
      <dgm:t>
        <a:bodyPr/>
        <a:lstStyle/>
        <a:p>
          <a:r>
            <a:rPr lang="en-US">
              <a:latin typeface="Times New Roman" panose="02020603050405020304" pitchFamily="18" charset="0"/>
              <a:cs typeface="Times New Roman" panose="02020603050405020304" pitchFamily="18" charset="0"/>
            </a:rPr>
            <a:t>Assign responsibility for each step to specific individuals</a:t>
          </a:r>
        </a:p>
      </dgm:t>
    </dgm:pt>
    <dgm:pt modelId="{2FC554C1-3DA8-41D9-B3DB-3C34D3CEC562}" type="parTrans" cxnId="{B837B3E2-072F-49A7-8734-E201DDEC91F6}">
      <dgm:prSet/>
      <dgm:spPr/>
      <dgm:t>
        <a:bodyPr/>
        <a:lstStyle/>
        <a:p>
          <a:endParaRPr lang="en-US">
            <a:latin typeface="Times New Roman" panose="02020603050405020304" pitchFamily="18" charset="0"/>
            <a:cs typeface="Times New Roman" panose="02020603050405020304" pitchFamily="18" charset="0"/>
          </a:endParaRPr>
        </a:p>
      </dgm:t>
    </dgm:pt>
    <dgm:pt modelId="{95E24CAE-ABAA-4D02-AA82-3F92223885D7}" type="sibTrans" cxnId="{B837B3E2-072F-49A7-8734-E201DDEC91F6}">
      <dgm:prSet/>
      <dgm:spPr/>
      <dgm:t>
        <a:bodyPr/>
        <a:lstStyle/>
        <a:p>
          <a:endParaRPr lang="en-US">
            <a:latin typeface="Times New Roman" panose="02020603050405020304" pitchFamily="18" charset="0"/>
            <a:cs typeface="Times New Roman" panose="02020603050405020304" pitchFamily="18" charset="0"/>
          </a:endParaRPr>
        </a:p>
      </dgm:t>
    </dgm:pt>
    <dgm:pt modelId="{985BB51F-3A82-4CB3-8306-1B1E7894D1D7}">
      <dgm:prSet/>
      <dgm:spPr/>
      <dgm:t>
        <a:bodyPr/>
        <a:lstStyle/>
        <a:p>
          <a:r>
            <a:rPr lang="en-US">
              <a:latin typeface="Times New Roman" panose="02020603050405020304" pitchFamily="18" charset="0"/>
              <a:cs typeface="Times New Roman" panose="02020603050405020304" pitchFamily="18" charset="0"/>
            </a:rPr>
            <a:t>Identify potential problems and identify potential opportunities</a:t>
          </a:r>
        </a:p>
      </dgm:t>
    </dgm:pt>
    <dgm:pt modelId="{06C0F900-60EA-4A31-8DEF-7C520CF8B097}" type="parTrans" cxnId="{04CEBB15-50D8-445D-B977-8B42D6FE0CFA}">
      <dgm:prSet/>
      <dgm:spPr/>
      <dgm:t>
        <a:bodyPr/>
        <a:lstStyle/>
        <a:p>
          <a:endParaRPr lang="en-US">
            <a:latin typeface="Times New Roman" panose="02020603050405020304" pitchFamily="18" charset="0"/>
            <a:cs typeface="Times New Roman" panose="02020603050405020304" pitchFamily="18" charset="0"/>
          </a:endParaRPr>
        </a:p>
      </dgm:t>
    </dgm:pt>
    <dgm:pt modelId="{5E02C989-A86B-427B-B730-1E0723363F34}" type="sibTrans" cxnId="{04CEBB15-50D8-445D-B977-8B42D6FE0CFA}">
      <dgm:prSet/>
      <dgm:spPr/>
      <dgm:t>
        <a:bodyPr/>
        <a:lstStyle/>
        <a:p>
          <a:endParaRPr lang="en-US">
            <a:latin typeface="Times New Roman" panose="02020603050405020304" pitchFamily="18" charset="0"/>
            <a:cs typeface="Times New Roman" panose="02020603050405020304" pitchFamily="18" charset="0"/>
          </a:endParaRPr>
        </a:p>
      </dgm:t>
    </dgm:pt>
    <dgm:pt modelId="{FB0BC4DB-D3E1-4335-943E-0414D4513FFC}" type="pres">
      <dgm:prSet presAssocID="{1BE0B53B-55A7-4EF8-BCBA-8AED7EF5054B}" presName="Name0" presStyleCnt="0">
        <dgm:presLayoutVars>
          <dgm:dir/>
          <dgm:resizeHandles val="exact"/>
        </dgm:presLayoutVars>
      </dgm:prSet>
      <dgm:spPr/>
      <dgm:t>
        <a:bodyPr/>
        <a:lstStyle/>
        <a:p>
          <a:endParaRPr lang="en-US"/>
        </a:p>
      </dgm:t>
    </dgm:pt>
    <dgm:pt modelId="{ADCC7CFD-F433-4F88-91F0-6BB8D6FD46F4}" type="pres">
      <dgm:prSet presAssocID="{37A0EBAE-C8C8-44BA-A122-4759255C185E}" presName="node" presStyleLbl="node1" presStyleIdx="0" presStyleCnt="6">
        <dgm:presLayoutVars>
          <dgm:bulletEnabled val="1"/>
        </dgm:presLayoutVars>
      </dgm:prSet>
      <dgm:spPr/>
      <dgm:t>
        <a:bodyPr/>
        <a:lstStyle/>
        <a:p>
          <a:endParaRPr lang="en-US"/>
        </a:p>
      </dgm:t>
    </dgm:pt>
    <dgm:pt modelId="{AA614A5D-47BD-431C-8DC7-41EE4711D5FB}" type="pres">
      <dgm:prSet presAssocID="{99C4AA4D-2B54-4F24-A6A9-53F41DA38533}" presName="sibTrans" presStyleLbl="sibTrans1D1" presStyleIdx="0" presStyleCnt="5"/>
      <dgm:spPr/>
      <dgm:t>
        <a:bodyPr/>
        <a:lstStyle/>
        <a:p>
          <a:endParaRPr lang="en-US"/>
        </a:p>
      </dgm:t>
    </dgm:pt>
    <dgm:pt modelId="{A2771AFD-4A33-4445-A8F1-585232E8EF59}" type="pres">
      <dgm:prSet presAssocID="{99C4AA4D-2B54-4F24-A6A9-53F41DA38533}" presName="connectorText" presStyleLbl="sibTrans1D1" presStyleIdx="0" presStyleCnt="5"/>
      <dgm:spPr/>
      <dgm:t>
        <a:bodyPr/>
        <a:lstStyle/>
        <a:p>
          <a:endParaRPr lang="en-US"/>
        </a:p>
      </dgm:t>
    </dgm:pt>
    <dgm:pt modelId="{160F4E2D-E36F-4C20-9DAE-AB76C5C85B16}" type="pres">
      <dgm:prSet presAssocID="{479126F7-6BFD-47ED-AA57-9223EF38BD45}" presName="node" presStyleLbl="node1" presStyleIdx="1" presStyleCnt="6">
        <dgm:presLayoutVars>
          <dgm:bulletEnabled val="1"/>
        </dgm:presLayoutVars>
      </dgm:prSet>
      <dgm:spPr/>
      <dgm:t>
        <a:bodyPr/>
        <a:lstStyle/>
        <a:p>
          <a:endParaRPr lang="en-US"/>
        </a:p>
      </dgm:t>
    </dgm:pt>
    <dgm:pt modelId="{D20E8C66-D0BD-4C26-8DAD-E46DCD7A5654}" type="pres">
      <dgm:prSet presAssocID="{95073E9F-998D-4B21-ADD8-0E5C287A1C2C}" presName="sibTrans" presStyleLbl="sibTrans1D1" presStyleIdx="1" presStyleCnt="5"/>
      <dgm:spPr/>
      <dgm:t>
        <a:bodyPr/>
        <a:lstStyle/>
        <a:p>
          <a:endParaRPr lang="en-US"/>
        </a:p>
      </dgm:t>
    </dgm:pt>
    <dgm:pt modelId="{0EFDB1CD-6F60-4791-938F-2E5E9FEA014D}" type="pres">
      <dgm:prSet presAssocID="{95073E9F-998D-4B21-ADD8-0E5C287A1C2C}" presName="connectorText" presStyleLbl="sibTrans1D1" presStyleIdx="1" presStyleCnt="5"/>
      <dgm:spPr/>
      <dgm:t>
        <a:bodyPr/>
        <a:lstStyle/>
        <a:p>
          <a:endParaRPr lang="en-US"/>
        </a:p>
      </dgm:t>
    </dgm:pt>
    <dgm:pt modelId="{771D367A-A2C9-4AF0-B837-6FA0C833A213}" type="pres">
      <dgm:prSet presAssocID="{36D2EE14-052B-4E0E-93C2-92292C3A84DF}" presName="node" presStyleLbl="node1" presStyleIdx="2" presStyleCnt="6">
        <dgm:presLayoutVars>
          <dgm:bulletEnabled val="1"/>
        </dgm:presLayoutVars>
      </dgm:prSet>
      <dgm:spPr/>
      <dgm:t>
        <a:bodyPr/>
        <a:lstStyle/>
        <a:p>
          <a:endParaRPr lang="en-US"/>
        </a:p>
      </dgm:t>
    </dgm:pt>
    <dgm:pt modelId="{ACED6055-00D6-4F8C-9C0C-2A9D39B022D6}" type="pres">
      <dgm:prSet presAssocID="{980F279C-4469-4FB9-B5FA-F862C922D99E}" presName="sibTrans" presStyleLbl="sibTrans1D1" presStyleIdx="2" presStyleCnt="5"/>
      <dgm:spPr/>
      <dgm:t>
        <a:bodyPr/>
        <a:lstStyle/>
        <a:p>
          <a:endParaRPr lang="en-US"/>
        </a:p>
      </dgm:t>
    </dgm:pt>
    <dgm:pt modelId="{ECAE8F24-37D3-47B9-9FD9-4B2DDDAA371B}" type="pres">
      <dgm:prSet presAssocID="{980F279C-4469-4FB9-B5FA-F862C922D99E}" presName="connectorText" presStyleLbl="sibTrans1D1" presStyleIdx="2" presStyleCnt="5"/>
      <dgm:spPr/>
      <dgm:t>
        <a:bodyPr/>
        <a:lstStyle/>
        <a:p>
          <a:endParaRPr lang="en-US"/>
        </a:p>
      </dgm:t>
    </dgm:pt>
    <dgm:pt modelId="{430D50CD-8D03-4723-A1C2-15FD09E4E6A7}" type="pres">
      <dgm:prSet presAssocID="{9E02186A-C2C6-4DFD-82E9-A360C07587EE}" presName="node" presStyleLbl="node1" presStyleIdx="3" presStyleCnt="6">
        <dgm:presLayoutVars>
          <dgm:bulletEnabled val="1"/>
        </dgm:presLayoutVars>
      </dgm:prSet>
      <dgm:spPr/>
      <dgm:t>
        <a:bodyPr/>
        <a:lstStyle/>
        <a:p>
          <a:endParaRPr lang="en-US"/>
        </a:p>
      </dgm:t>
    </dgm:pt>
    <dgm:pt modelId="{EBE2C888-B2BA-40A6-AEB6-DFD4C7CA0698}" type="pres">
      <dgm:prSet presAssocID="{41110DA8-B33F-4C36-A2F0-A41F36676BC8}" presName="sibTrans" presStyleLbl="sibTrans1D1" presStyleIdx="3" presStyleCnt="5"/>
      <dgm:spPr/>
      <dgm:t>
        <a:bodyPr/>
        <a:lstStyle/>
        <a:p>
          <a:endParaRPr lang="en-US"/>
        </a:p>
      </dgm:t>
    </dgm:pt>
    <dgm:pt modelId="{F9278F0A-8DF0-46E4-A1E3-7354F3774F37}" type="pres">
      <dgm:prSet presAssocID="{41110DA8-B33F-4C36-A2F0-A41F36676BC8}" presName="connectorText" presStyleLbl="sibTrans1D1" presStyleIdx="3" presStyleCnt="5"/>
      <dgm:spPr/>
      <dgm:t>
        <a:bodyPr/>
        <a:lstStyle/>
        <a:p>
          <a:endParaRPr lang="en-US"/>
        </a:p>
      </dgm:t>
    </dgm:pt>
    <dgm:pt modelId="{42E6E639-7A07-4F0B-88DC-34FF39131B8F}" type="pres">
      <dgm:prSet presAssocID="{362A8A33-ADBB-4628-9D41-4E20170B2D43}" presName="node" presStyleLbl="node1" presStyleIdx="4" presStyleCnt="6">
        <dgm:presLayoutVars>
          <dgm:bulletEnabled val="1"/>
        </dgm:presLayoutVars>
      </dgm:prSet>
      <dgm:spPr/>
      <dgm:t>
        <a:bodyPr/>
        <a:lstStyle/>
        <a:p>
          <a:endParaRPr lang="en-US"/>
        </a:p>
      </dgm:t>
    </dgm:pt>
    <dgm:pt modelId="{DFBD2DF6-7A65-4309-B6AD-6AA5034401E3}" type="pres">
      <dgm:prSet presAssocID="{95E24CAE-ABAA-4D02-AA82-3F92223885D7}" presName="sibTrans" presStyleLbl="sibTrans1D1" presStyleIdx="4" presStyleCnt="5"/>
      <dgm:spPr/>
      <dgm:t>
        <a:bodyPr/>
        <a:lstStyle/>
        <a:p>
          <a:endParaRPr lang="en-US"/>
        </a:p>
      </dgm:t>
    </dgm:pt>
    <dgm:pt modelId="{8594B701-3FB2-4274-AFB1-9CDE8AC34B05}" type="pres">
      <dgm:prSet presAssocID="{95E24CAE-ABAA-4D02-AA82-3F92223885D7}" presName="connectorText" presStyleLbl="sibTrans1D1" presStyleIdx="4" presStyleCnt="5"/>
      <dgm:spPr/>
      <dgm:t>
        <a:bodyPr/>
        <a:lstStyle/>
        <a:p>
          <a:endParaRPr lang="en-US"/>
        </a:p>
      </dgm:t>
    </dgm:pt>
    <dgm:pt modelId="{6DED8D31-C2A8-4A7B-83B9-D53CBA951DD8}" type="pres">
      <dgm:prSet presAssocID="{985BB51F-3A82-4CB3-8306-1B1E7894D1D7}" presName="node" presStyleLbl="node1" presStyleIdx="5" presStyleCnt="6">
        <dgm:presLayoutVars>
          <dgm:bulletEnabled val="1"/>
        </dgm:presLayoutVars>
      </dgm:prSet>
      <dgm:spPr/>
      <dgm:t>
        <a:bodyPr/>
        <a:lstStyle/>
        <a:p>
          <a:endParaRPr lang="en-US"/>
        </a:p>
      </dgm:t>
    </dgm:pt>
  </dgm:ptLst>
  <dgm:cxnLst>
    <dgm:cxn modelId="{6A1733D5-484A-4060-9EDB-37F9E982C59A}" type="presOf" srcId="{9E02186A-C2C6-4DFD-82E9-A360C07587EE}" destId="{430D50CD-8D03-4723-A1C2-15FD09E4E6A7}" srcOrd="0" destOrd="0" presId="urn:microsoft.com/office/officeart/2016/7/layout/RepeatingBendingProcessNew"/>
    <dgm:cxn modelId="{371E8F86-4485-4769-A360-C3345317E38C}" type="presOf" srcId="{95E24CAE-ABAA-4D02-AA82-3F92223885D7}" destId="{DFBD2DF6-7A65-4309-B6AD-6AA5034401E3}" srcOrd="0" destOrd="0" presId="urn:microsoft.com/office/officeart/2016/7/layout/RepeatingBendingProcessNew"/>
    <dgm:cxn modelId="{A68DDA55-A0C3-4CD2-AB5F-BF68F3CC640D}" type="presOf" srcId="{41110DA8-B33F-4C36-A2F0-A41F36676BC8}" destId="{F9278F0A-8DF0-46E4-A1E3-7354F3774F37}" srcOrd="1" destOrd="0" presId="urn:microsoft.com/office/officeart/2016/7/layout/RepeatingBendingProcessNew"/>
    <dgm:cxn modelId="{8B5CFFE2-49A7-47DD-A607-D89B8A7BD9C0}" type="presOf" srcId="{41110DA8-B33F-4C36-A2F0-A41F36676BC8}" destId="{EBE2C888-B2BA-40A6-AEB6-DFD4C7CA0698}" srcOrd="0" destOrd="0" presId="urn:microsoft.com/office/officeart/2016/7/layout/RepeatingBendingProcessNew"/>
    <dgm:cxn modelId="{B87DE693-ED04-4B62-B9CF-0B1E35ED4F88}" type="presOf" srcId="{37A0EBAE-C8C8-44BA-A122-4759255C185E}" destId="{ADCC7CFD-F433-4F88-91F0-6BB8D6FD46F4}" srcOrd="0" destOrd="0" presId="urn:microsoft.com/office/officeart/2016/7/layout/RepeatingBendingProcessNew"/>
    <dgm:cxn modelId="{F88B1C1F-BFAC-4F56-9F10-18D86A3B88E5}" type="presOf" srcId="{479126F7-6BFD-47ED-AA57-9223EF38BD45}" destId="{160F4E2D-E36F-4C20-9DAE-AB76C5C85B16}" srcOrd="0" destOrd="0" presId="urn:microsoft.com/office/officeart/2016/7/layout/RepeatingBendingProcessNew"/>
    <dgm:cxn modelId="{04CEBB15-50D8-445D-B977-8B42D6FE0CFA}" srcId="{1BE0B53B-55A7-4EF8-BCBA-8AED7EF5054B}" destId="{985BB51F-3A82-4CB3-8306-1B1E7894D1D7}" srcOrd="5" destOrd="0" parTransId="{06C0F900-60EA-4A31-8DEF-7C520CF8B097}" sibTransId="{5E02C989-A86B-427B-B730-1E0723363F34}"/>
    <dgm:cxn modelId="{EFF89A22-2CE9-4F32-AE76-F8A471B29D30}" type="presOf" srcId="{99C4AA4D-2B54-4F24-A6A9-53F41DA38533}" destId="{AA614A5D-47BD-431C-8DC7-41EE4711D5FB}" srcOrd="0" destOrd="0" presId="urn:microsoft.com/office/officeart/2016/7/layout/RepeatingBendingProcessNew"/>
    <dgm:cxn modelId="{8BA6B3D6-245D-4385-A01B-840C338B7A52}" type="presOf" srcId="{95073E9F-998D-4B21-ADD8-0E5C287A1C2C}" destId="{D20E8C66-D0BD-4C26-8DAD-E46DCD7A5654}" srcOrd="0" destOrd="0" presId="urn:microsoft.com/office/officeart/2016/7/layout/RepeatingBendingProcessNew"/>
    <dgm:cxn modelId="{CA50E807-4D86-417A-87C8-741AABEB0827}" type="presOf" srcId="{95E24CAE-ABAA-4D02-AA82-3F92223885D7}" destId="{8594B701-3FB2-4274-AFB1-9CDE8AC34B05}" srcOrd="1" destOrd="0" presId="urn:microsoft.com/office/officeart/2016/7/layout/RepeatingBendingProcessNew"/>
    <dgm:cxn modelId="{6A15B5EB-8033-47EF-B06F-F2E396E1102B}" type="presOf" srcId="{1BE0B53B-55A7-4EF8-BCBA-8AED7EF5054B}" destId="{FB0BC4DB-D3E1-4335-943E-0414D4513FFC}" srcOrd="0" destOrd="0" presId="urn:microsoft.com/office/officeart/2016/7/layout/RepeatingBendingProcessNew"/>
    <dgm:cxn modelId="{EB58D7A8-9582-4923-A200-8459A15924C8}" srcId="{1BE0B53B-55A7-4EF8-BCBA-8AED7EF5054B}" destId="{479126F7-6BFD-47ED-AA57-9223EF38BD45}" srcOrd="1" destOrd="0" parTransId="{4441497B-6D9A-4FD8-9EAC-F617810D7168}" sibTransId="{95073E9F-998D-4B21-ADD8-0E5C287A1C2C}"/>
    <dgm:cxn modelId="{C95CEEB9-2E6C-4702-B87F-A0B912B0710A}" type="presOf" srcId="{95073E9F-998D-4B21-ADD8-0E5C287A1C2C}" destId="{0EFDB1CD-6F60-4791-938F-2E5E9FEA014D}" srcOrd="1" destOrd="0" presId="urn:microsoft.com/office/officeart/2016/7/layout/RepeatingBendingProcessNew"/>
    <dgm:cxn modelId="{A6FBDC08-60BC-4C9A-B65A-9EF870B56A6F}" srcId="{1BE0B53B-55A7-4EF8-BCBA-8AED7EF5054B}" destId="{9E02186A-C2C6-4DFD-82E9-A360C07587EE}" srcOrd="3" destOrd="0" parTransId="{4D61BC76-C7C4-4597-886B-0325C6C8F0EF}" sibTransId="{41110DA8-B33F-4C36-A2F0-A41F36676BC8}"/>
    <dgm:cxn modelId="{5FC0EF10-2ED5-45B3-8191-F0F6336CEBE2}" type="presOf" srcId="{985BB51F-3A82-4CB3-8306-1B1E7894D1D7}" destId="{6DED8D31-C2A8-4A7B-83B9-D53CBA951DD8}" srcOrd="0" destOrd="0" presId="urn:microsoft.com/office/officeart/2016/7/layout/RepeatingBendingProcessNew"/>
    <dgm:cxn modelId="{D3B9D499-C6B4-4826-928A-5D440FDCA7A7}" type="presOf" srcId="{980F279C-4469-4FB9-B5FA-F862C922D99E}" destId="{ECAE8F24-37D3-47B9-9FD9-4B2DDDAA371B}" srcOrd="1" destOrd="0" presId="urn:microsoft.com/office/officeart/2016/7/layout/RepeatingBendingProcessNew"/>
    <dgm:cxn modelId="{105C175F-5CC8-4340-94F0-F2D7E2EB4158}" type="presOf" srcId="{980F279C-4469-4FB9-B5FA-F862C922D99E}" destId="{ACED6055-00D6-4F8C-9C0C-2A9D39B022D6}" srcOrd="0" destOrd="0" presId="urn:microsoft.com/office/officeart/2016/7/layout/RepeatingBendingProcessNew"/>
    <dgm:cxn modelId="{88226BA8-3D11-49AA-BE0A-9B1A17B31C3B}" srcId="{1BE0B53B-55A7-4EF8-BCBA-8AED7EF5054B}" destId="{37A0EBAE-C8C8-44BA-A122-4759255C185E}" srcOrd="0" destOrd="0" parTransId="{013E16D7-1FDC-48CD-A1FC-B477FE3861F7}" sibTransId="{99C4AA4D-2B54-4F24-A6A9-53F41DA38533}"/>
    <dgm:cxn modelId="{66FCF7CF-1637-4832-A2EA-4E250CB1710E}" type="presOf" srcId="{99C4AA4D-2B54-4F24-A6A9-53F41DA38533}" destId="{A2771AFD-4A33-4445-A8F1-585232E8EF59}" srcOrd="1" destOrd="0" presId="urn:microsoft.com/office/officeart/2016/7/layout/RepeatingBendingProcessNew"/>
    <dgm:cxn modelId="{B837B3E2-072F-49A7-8734-E201DDEC91F6}" srcId="{1BE0B53B-55A7-4EF8-BCBA-8AED7EF5054B}" destId="{362A8A33-ADBB-4628-9D41-4E20170B2D43}" srcOrd="4" destOrd="0" parTransId="{2FC554C1-3DA8-41D9-B3DB-3C34D3CEC562}" sibTransId="{95E24CAE-ABAA-4D02-AA82-3F92223885D7}"/>
    <dgm:cxn modelId="{E7B2EF11-B349-4865-9095-840A07BDBDED}" type="presOf" srcId="{36D2EE14-052B-4E0E-93C2-92292C3A84DF}" destId="{771D367A-A2C9-4AF0-B837-6FA0C833A213}" srcOrd="0" destOrd="0" presId="urn:microsoft.com/office/officeart/2016/7/layout/RepeatingBendingProcessNew"/>
    <dgm:cxn modelId="{69AF2E36-30A8-4691-A26C-3353B7E4513F}" srcId="{1BE0B53B-55A7-4EF8-BCBA-8AED7EF5054B}" destId="{36D2EE14-052B-4E0E-93C2-92292C3A84DF}" srcOrd="2" destOrd="0" parTransId="{D57F321D-1DE7-40A2-890A-FF27D9537A1F}" sibTransId="{980F279C-4469-4FB9-B5FA-F862C922D99E}"/>
    <dgm:cxn modelId="{60287920-C241-49F3-B300-5D0C7E042AE7}" type="presOf" srcId="{362A8A33-ADBB-4628-9D41-4E20170B2D43}" destId="{42E6E639-7A07-4F0B-88DC-34FF39131B8F}" srcOrd="0" destOrd="0" presId="urn:microsoft.com/office/officeart/2016/7/layout/RepeatingBendingProcessNew"/>
    <dgm:cxn modelId="{1D840008-4DBA-49ED-A670-32AEFFD8DEA6}" type="presParOf" srcId="{FB0BC4DB-D3E1-4335-943E-0414D4513FFC}" destId="{ADCC7CFD-F433-4F88-91F0-6BB8D6FD46F4}" srcOrd="0" destOrd="0" presId="urn:microsoft.com/office/officeart/2016/7/layout/RepeatingBendingProcessNew"/>
    <dgm:cxn modelId="{C0EFBE16-8524-4C6F-9EB3-9A6662F541B5}" type="presParOf" srcId="{FB0BC4DB-D3E1-4335-943E-0414D4513FFC}" destId="{AA614A5D-47BD-431C-8DC7-41EE4711D5FB}" srcOrd="1" destOrd="0" presId="urn:microsoft.com/office/officeart/2016/7/layout/RepeatingBendingProcessNew"/>
    <dgm:cxn modelId="{1E9DB994-D324-4D3D-9003-9146C3E6E93A}" type="presParOf" srcId="{AA614A5D-47BD-431C-8DC7-41EE4711D5FB}" destId="{A2771AFD-4A33-4445-A8F1-585232E8EF59}" srcOrd="0" destOrd="0" presId="urn:microsoft.com/office/officeart/2016/7/layout/RepeatingBendingProcessNew"/>
    <dgm:cxn modelId="{C4577906-F136-44A2-AA17-40F51619AAEB}" type="presParOf" srcId="{FB0BC4DB-D3E1-4335-943E-0414D4513FFC}" destId="{160F4E2D-E36F-4C20-9DAE-AB76C5C85B16}" srcOrd="2" destOrd="0" presId="urn:microsoft.com/office/officeart/2016/7/layout/RepeatingBendingProcessNew"/>
    <dgm:cxn modelId="{6B0D049B-4B41-4C43-AB94-8AE7781A5CC3}" type="presParOf" srcId="{FB0BC4DB-D3E1-4335-943E-0414D4513FFC}" destId="{D20E8C66-D0BD-4C26-8DAD-E46DCD7A5654}" srcOrd="3" destOrd="0" presId="urn:microsoft.com/office/officeart/2016/7/layout/RepeatingBendingProcessNew"/>
    <dgm:cxn modelId="{2053E3F0-9834-4447-8292-D352641836D0}" type="presParOf" srcId="{D20E8C66-D0BD-4C26-8DAD-E46DCD7A5654}" destId="{0EFDB1CD-6F60-4791-938F-2E5E9FEA014D}" srcOrd="0" destOrd="0" presId="urn:microsoft.com/office/officeart/2016/7/layout/RepeatingBendingProcessNew"/>
    <dgm:cxn modelId="{036B3206-4EF3-4721-9CE1-EE01AADF3ADC}" type="presParOf" srcId="{FB0BC4DB-D3E1-4335-943E-0414D4513FFC}" destId="{771D367A-A2C9-4AF0-B837-6FA0C833A213}" srcOrd="4" destOrd="0" presId="urn:microsoft.com/office/officeart/2016/7/layout/RepeatingBendingProcessNew"/>
    <dgm:cxn modelId="{84C8439A-C021-4165-AEDA-46CECB012AA1}" type="presParOf" srcId="{FB0BC4DB-D3E1-4335-943E-0414D4513FFC}" destId="{ACED6055-00D6-4F8C-9C0C-2A9D39B022D6}" srcOrd="5" destOrd="0" presId="urn:microsoft.com/office/officeart/2016/7/layout/RepeatingBendingProcessNew"/>
    <dgm:cxn modelId="{D612F26D-CC68-4AE8-A8B7-CBD68EA53F9D}" type="presParOf" srcId="{ACED6055-00D6-4F8C-9C0C-2A9D39B022D6}" destId="{ECAE8F24-37D3-47B9-9FD9-4B2DDDAA371B}" srcOrd="0" destOrd="0" presId="urn:microsoft.com/office/officeart/2016/7/layout/RepeatingBendingProcessNew"/>
    <dgm:cxn modelId="{4F5BF417-F371-454A-8236-F1FF96EEE3EA}" type="presParOf" srcId="{FB0BC4DB-D3E1-4335-943E-0414D4513FFC}" destId="{430D50CD-8D03-4723-A1C2-15FD09E4E6A7}" srcOrd="6" destOrd="0" presId="urn:microsoft.com/office/officeart/2016/7/layout/RepeatingBendingProcessNew"/>
    <dgm:cxn modelId="{0B8AAC6F-254A-4219-A71A-FD6F890624A4}" type="presParOf" srcId="{FB0BC4DB-D3E1-4335-943E-0414D4513FFC}" destId="{EBE2C888-B2BA-40A6-AEB6-DFD4C7CA0698}" srcOrd="7" destOrd="0" presId="urn:microsoft.com/office/officeart/2016/7/layout/RepeatingBendingProcessNew"/>
    <dgm:cxn modelId="{C171FB41-6C3C-4E3F-8900-72CAB78D0B84}" type="presParOf" srcId="{EBE2C888-B2BA-40A6-AEB6-DFD4C7CA0698}" destId="{F9278F0A-8DF0-46E4-A1E3-7354F3774F37}" srcOrd="0" destOrd="0" presId="urn:microsoft.com/office/officeart/2016/7/layout/RepeatingBendingProcessNew"/>
    <dgm:cxn modelId="{15096CD1-1A86-4F25-83E6-3AEFA93A1B6A}" type="presParOf" srcId="{FB0BC4DB-D3E1-4335-943E-0414D4513FFC}" destId="{42E6E639-7A07-4F0B-88DC-34FF39131B8F}" srcOrd="8" destOrd="0" presId="urn:microsoft.com/office/officeart/2016/7/layout/RepeatingBendingProcessNew"/>
    <dgm:cxn modelId="{D6C4609B-4246-4B0D-B933-255FADDFC7D2}" type="presParOf" srcId="{FB0BC4DB-D3E1-4335-943E-0414D4513FFC}" destId="{DFBD2DF6-7A65-4309-B6AD-6AA5034401E3}" srcOrd="9" destOrd="0" presId="urn:microsoft.com/office/officeart/2016/7/layout/RepeatingBendingProcessNew"/>
    <dgm:cxn modelId="{8A415AC6-3D2A-4206-A87E-8D762194701A}" type="presParOf" srcId="{DFBD2DF6-7A65-4309-B6AD-6AA5034401E3}" destId="{8594B701-3FB2-4274-AFB1-9CDE8AC34B05}" srcOrd="0" destOrd="0" presId="urn:microsoft.com/office/officeart/2016/7/layout/RepeatingBendingProcessNew"/>
    <dgm:cxn modelId="{D54F7207-2B09-44E8-8CD6-386613BA25E9}" type="presParOf" srcId="{FB0BC4DB-D3E1-4335-943E-0414D4513FFC}" destId="{6DED8D31-C2A8-4A7B-83B9-D53CBA951DD8}"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D400FF0-ECF9-46A5-8E57-19B1B5A1A16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44949EE-F3AB-477C-A2E1-4F03CB8A52F3}">
      <dgm:prSet/>
      <dgm:spPr/>
      <dgm:t>
        <a:bodyPr/>
        <a:lstStyle/>
        <a:p>
          <a:r>
            <a:rPr lang="en-US" dirty="0">
              <a:latin typeface="Times New Roman" panose="02020603050405020304" pitchFamily="18" charset="0"/>
              <a:cs typeface="Times New Roman" panose="02020603050405020304" pitchFamily="18" charset="0"/>
            </a:rPr>
            <a:t>Positive feedback – decision is working and can also be applied elsewhere</a:t>
          </a:r>
        </a:p>
      </dgm:t>
    </dgm:pt>
    <dgm:pt modelId="{34AD54BF-8321-43C3-BC60-5D514C6B8DAB}" type="parTrans" cxnId="{151AE926-BFCF-4ED2-816D-F18D77F026A7}">
      <dgm:prSet/>
      <dgm:spPr/>
      <dgm:t>
        <a:bodyPr/>
        <a:lstStyle/>
        <a:p>
          <a:endParaRPr lang="en-US">
            <a:latin typeface="Times New Roman" panose="02020603050405020304" pitchFamily="18" charset="0"/>
            <a:cs typeface="Times New Roman" panose="02020603050405020304" pitchFamily="18" charset="0"/>
          </a:endParaRPr>
        </a:p>
      </dgm:t>
    </dgm:pt>
    <dgm:pt modelId="{26FB221A-6A59-408B-A8C0-040DAB343FAF}" type="sibTrans" cxnId="{151AE926-BFCF-4ED2-816D-F18D77F026A7}">
      <dgm:prSet/>
      <dgm:spPr/>
      <dgm:t>
        <a:bodyPr/>
        <a:lstStyle/>
        <a:p>
          <a:endParaRPr lang="en-US">
            <a:latin typeface="Times New Roman" panose="02020603050405020304" pitchFamily="18" charset="0"/>
            <a:cs typeface="Times New Roman" panose="02020603050405020304" pitchFamily="18" charset="0"/>
          </a:endParaRPr>
        </a:p>
      </dgm:t>
    </dgm:pt>
    <dgm:pt modelId="{87373DDA-8092-4277-98E5-CA08D80CFD8D}">
      <dgm:prSet/>
      <dgm:spPr/>
      <dgm:t>
        <a:bodyPr/>
        <a:lstStyle/>
        <a:p>
          <a:r>
            <a:rPr lang="en-US">
              <a:latin typeface="Times New Roman" panose="02020603050405020304" pitchFamily="18" charset="0"/>
              <a:cs typeface="Times New Roman" panose="02020603050405020304" pitchFamily="18" charset="0"/>
            </a:rPr>
            <a:t>Negative feedback – either (1) implementation will require more time, resources, effort or thought, or (2) the decision was a bad one</a:t>
          </a:r>
        </a:p>
      </dgm:t>
    </dgm:pt>
    <dgm:pt modelId="{94AD1604-AE8E-40DB-8B7A-C78C0DEDC880}" type="parTrans" cxnId="{EE3F8E74-E2A9-475A-9451-541B6AAB2125}">
      <dgm:prSet/>
      <dgm:spPr/>
      <dgm:t>
        <a:bodyPr/>
        <a:lstStyle/>
        <a:p>
          <a:endParaRPr lang="en-US">
            <a:latin typeface="Times New Roman" panose="02020603050405020304" pitchFamily="18" charset="0"/>
            <a:cs typeface="Times New Roman" panose="02020603050405020304" pitchFamily="18" charset="0"/>
          </a:endParaRPr>
        </a:p>
      </dgm:t>
    </dgm:pt>
    <dgm:pt modelId="{DF724E16-0F14-4479-99A3-06735EFD4E7D}" type="sibTrans" cxnId="{EE3F8E74-E2A9-475A-9451-541B6AAB2125}">
      <dgm:prSet/>
      <dgm:spPr/>
      <dgm:t>
        <a:bodyPr/>
        <a:lstStyle/>
        <a:p>
          <a:endParaRPr lang="en-US">
            <a:latin typeface="Times New Roman" panose="02020603050405020304" pitchFamily="18" charset="0"/>
            <a:cs typeface="Times New Roman" panose="02020603050405020304" pitchFamily="18" charset="0"/>
          </a:endParaRPr>
        </a:p>
      </dgm:t>
    </dgm:pt>
    <dgm:pt modelId="{A58A206E-5E19-4DBA-A924-E8351A199B38}" type="pres">
      <dgm:prSet presAssocID="{BD400FF0-ECF9-46A5-8E57-19B1B5A1A16B}" presName="linear" presStyleCnt="0">
        <dgm:presLayoutVars>
          <dgm:animLvl val="lvl"/>
          <dgm:resizeHandles val="exact"/>
        </dgm:presLayoutVars>
      </dgm:prSet>
      <dgm:spPr/>
      <dgm:t>
        <a:bodyPr/>
        <a:lstStyle/>
        <a:p>
          <a:endParaRPr lang="en-US"/>
        </a:p>
      </dgm:t>
    </dgm:pt>
    <dgm:pt modelId="{1D96BAD4-4E00-4B23-A799-DB787E11B2BD}" type="pres">
      <dgm:prSet presAssocID="{144949EE-F3AB-477C-A2E1-4F03CB8A52F3}" presName="parentText" presStyleLbl="node1" presStyleIdx="0" presStyleCnt="2">
        <dgm:presLayoutVars>
          <dgm:chMax val="0"/>
          <dgm:bulletEnabled val="1"/>
        </dgm:presLayoutVars>
      </dgm:prSet>
      <dgm:spPr/>
      <dgm:t>
        <a:bodyPr/>
        <a:lstStyle/>
        <a:p>
          <a:endParaRPr lang="en-US"/>
        </a:p>
      </dgm:t>
    </dgm:pt>
    <dgm:pt modelId="{37FD87A6-4F6B-443F-AE11-6E4684D418DB}" type="pres">
      <dgm:prSet presAssocID="{26FB221A-6A59-408B-A8C0-040DAB343FAF}" presName="spacer" presStyleCnt="0"/>
      <dgm:spPr/>
    </dgm:pt>
    <dgm:pt modelId="{B786A0D2-9734-4C8D-81F4-6A459E537ED1}" type="pres">
      <dgm:prSet presAssocID="{87373DDA-8092-4277-98E5-CA08D80CFD8D}" presName="parentText" presStyleLbl="node1" presStyleIdx="1" presStyleCnt="2">
        <dgm:presLayoutVars>
          <dgm:chMax val="0"/>
          <dgm:bulletEnabled val="1"/>
        </dgm:presLayoutVars>
      </dgm:prSet>
      <dgm:spPr/>
      <dgm:t>
        <a:bodyPr/>
        <a:lstStyle/>
        <a:p>
          <a:endParaRPr lang="en-US"/>
        </a:p>
      </dgm:t>
    </dgm:pt>
  </dgm:ptLst>
  <dgm:cxnLst>
    <dgm:cxn modelId="{151AE926-BFCF-4ED2-816D-F18D77F026A7}" srcId="{BD400FF0-ECF9-46A5-8E57-19B1B5A1A16B}" destId="{144949EE-F3AB-477C-A2E1-4F03CB8A52F3}" srcOrd="0" destOrd="0" parTransId="{34AD54BF-8321-43C3-BC60-5D514C6B8DAB}" sibTransId="{26FB221A-6A59-408B-A8C0-040DAB343FAF}"/>
    <dgm:cxn modelId="{6B050ABD-1A30-4C35-BE22-ED1A5AEB5A84}" type="presOf" srcId="{144949EE-F3AB-477C-A2E1-4F03CB8A52F3}" destId="{1D96BAD4-4E00-4B23-A799-DB787E11B2BD}" srcOrd="0" destOrd="0" presId="urn:microsoft.com/office/officeart/2005/8/layout/vList2"/>
    <dgm:cxn modelId="{8AEEE6E3-4EAA-4684-9B8C-3CE8E35624E8}" type="presOf" srcId="{87373DDA-8092-4277-98E5-CA08D80CFD8D}" destId="{B786A0D2-9734-4C8D-81F4-6A459E537ED1}" srcOrd="0" destOrd="0" presId="urn:microsoft.com/office/officeart/2005/8/layout/vList2"/>
    <dgm:cxn modelId="{EE3F8E74-E2A9-475A-9451-541B6AAB2125}" srcId="{BD400FF0-ECF9-46A5-8E57-19B1B5A1A16B}" destId="{87373DDA-8092-4277-98E5-CA08D80CFD8D}" srcOrd="1" destOrd="0" parTransId="{94AD1604-AE8E-40DB-8B7A-C78C0DEDC880}" sibTransId="{DF724E16-0F14-4479-99A3-06735EFD4E7D}"/>
    <dgm:cxn modelId="{869015EA-F50B-4790-B6F4-3B908507565A}" type="presOf" srcId="{BD400FF0-ECF9-46A5-8E57-19B1B5A1A16B}" destId="{A58A206E-5E19-4DBA-A924-E8351A199B38}" srcOrd="0" destOrd="0" presId="urn:microsoft.com/office/officeart/2005/8/layout/vList2"/>
    <dgm:cxn modelId="{D50E9AA7-9AFF-4A34-AC3A-097C5D7115F7}" type="presParOf" srcId="{A58A206E-5E19-4DBA-A924-E8351A199B38}" destId="{1D96BAD4-4E00-4B23-A799-DB787E11B2BD}" srcOrd="0" destOrd="0" presId="urn:microsoft.com/office/officeart/2005/8/layout/vList2"/>
    <dgm:cxn modelId="{177F21E3-0A6A-4F0F-8188-26EDE5D69A6C}" type="presParOf" srcId="{A58A206E-5E19-4DBA-A924-E8351A199B38}" destId="{37FD87A6-4F6B-443F-AE11-6E4684D418DB}" srcOrd="1" destOrd="0" presId="urn:microsoft.com/office/officeart/2005/8/layout/vList2"/>
    <dgm:cxn modelId="{81A3179F-EC5C-42BA-BE59-DF919F533FFA}" type="presParOf" srcId="{A58A206E-5E19-4DBA-A924-E8351A199B38}" destId="{B786A0D2-9734-4C8D-81F4-6A459E537ED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9E80C82-DB1E-4958-B613-98EF9E69B7C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309BD67-ACC0-4E23-8554-57A321C00EA2}">
      <dgm:prSet/>
      <dgm:spPr/>
      <dgm:t>
        <a:bodyPr/>
        <a:lstStyle/>
        <a:p>
          <a:r>
            <a:rPr lang="en-US" dirty="0">
              <a:latin typeface="Times New Roman" panose="02020603050405020304" pitchFamily="18" charset="0"/>
              <a:cs typeface="Times New Roman" panose="02020603050405020304" pitchFamily="18" charset="0"/>
            </a:rPr>
            <a:t>Psychological Biases</a:t>
          </a:r>
        </a:p>
      </dgm:t>
    </dgm:pt>
    <dgm:pt modelId="{439AEEA3-3D41-40D7-9CB3-2D92E4237FE7}" type="parTrans" cxnId="{8C607998-29E4-4568-A3A0-CF89C3D1AEB3}">
      <dgm:prSet/>
      <dgm:spPr/>
      <dgm:t>
        <a:bodyPr/>
        <a:lstStyle/>
        <a:p>
          <a:endParaRPr lang="en-US">
            <a:latin typeface="Times New Roman" panose="02020603050405020304" pitchFamily="18" charset="0"/>
            <a:cs typeface="Times New Roman" panose="02020603050405020304" pitchFamily="18" charset="0"/>
          </a:endParaRPr>
        </a:p>
      </dgm:t>
    </dgm:pt>
    <dgm:pt modelId="{33E40D9F-B117-4431-B2C9-66F979E08F71}" type="sibTrans" cxnId="{8C607998-29E4-4568-A3A0-CF89C3D1AEB3}">
      <dgm:prSet/>
      <dgm:spPr/>
      <dgm:t>
        <a:bodyPr/>
        <a:lstStyle/>
        <a:p>
          <a:endParaRPr lang="en-US">
            <a:latin typeface="Times New Roman" panose="02020603050405020304" pitchFamily="18" charset="0"/>
            <a:cs typeface="Times New Roman" panose="02020603050405020304" pitchFamily="18" charset="0"/>
          </a:endParaRPr>
        </a:p>
      </dgm:t>
    </dgm:pt>
    <dgm:pt modelId="{4C3D8BB8-A947-4AEC-809A-D55629C7ABC7}">
      <dgm:prSet/>
      <dgm:spPr/>
      <dgm:t>
        <a:bodyPr/>
        <a:lstStyle/>
        <a:p>
          <a:r>
            <a:rPr lang="en-US">
              <a:latin typeface="Times New Roman" panose="02020603050405020304" pitchFamily="18" charset="0"/>
              <a:cs typeface="Times New Roman" panose="02020603050405020304" pitchFamily="18" charset="0"/>
            </a:rPr>
            <a:t>Time Pressures</a:t>
          </a:r>
        </a:p>
      </dgm:t>
    </dgm:pt>
    <dgm:pt modelId="{923C3341-6E37-41C0-9134-3EF7F0BE805B}" type="parTrans" cxnId="{94979F41-DD2E-4BD6-A2DA-C87B3FC42CD0}">
      <dgm:prSet/>
      <dgm:spPr/>
      <dgm:t>
        <a:bodyPr/>
        <a:lstStyle/>
        <a:p>
          <a:endParaRPr lang="en-US">
            <a:latin typeface="Times New Roman" panose="02020603050405020304" pitchFamily="18" charset="0"/>
            <a:cs typeface="Times New Roman" panose="02020603050405020304" pitchFamily="18" charset="0"/>
          </a:endParaRPr>
        </a:p>
      </dgm:t>
    </dgm:pt>
    <dgm:pt modelId="{64A2B295-268A-4DC9-8CD6-F0D26B445D6C}" type="sibTrans" cxnId="{94979F41-DD2E-4BD6-A2DA-C87B3FC42CD0}">
      <dgm:prSet/>
      <dgm:spPr/>
      <dgm:t>
        <a:bodyPr/>
        <a:lstStyle/>
        <a:p>
          <a:endParaRPr lang="en-US">
            <a:latin typeface="Times New Roman" panose="02020603050405020304" pitchFamily="18" charset="0"/>
            <a:cs typeface="Times New Roman" panose="02020603050405020304" pitchFamily="18" charset="0"/>
          </a:endParaRPr>
        </a:p>
      </dgm:t>
    </dgm:pt>
    <dgm:pt modelId="{C06CBD6F-C4A9-45F7-80AE-1C21565247FB}">
      <dgm:prSet/>
      <dgm:spPr/>
      <dgm:t>
        <a:bodyPr/>
        <a:lstStyle/>
        <a:p>
          <a:r>
            <a:rPr lang="en-US">
              <a:latin typeface="Times New Roman" panose="02020603050405020304" pitchFamily="18" charset="0"/>
              <a:cs typeface="Times New Roman" panose="02020603050405020304" pitchFamily="18" charset="0"/>
            </a:rPr>
            <a:t>Social Realities</a:t>
          </a:r>
        </a:p>
      </dgm:t>
    </dgm:pt>
    <dgm:pt modelId="{A37F87B2-4FE4-40F2-A0FA-0F8D50D01838}" type="parTrans" cxnId="{5303A68A-E05B-4F3C-9E7B-6BCD3FA1BEC0}">
      <dgm:prSet/>
      <dgm:spPr/>
      <dgm:t>
        <a:bodyPr/>
        <a:lstStyle/>
        <a:p>
          <a:endParaRPr lang="en-US">
            <a:latin typeface="Times New Roman" panose="02020603050405020304" pitchFamily="18" charset="0"/>
            <a:cs typeface="Times New Roman" panose="02020603050405020304" pitchFamily="18" charset="0"/>
          </a:endParaRPr>
        </a:p>
      </dgm:t>
    </dgm:pt>
    <dgm:pt modelId="{36DC915B-ECCC-4177-8220-DC7979BF0D72}" type="sibTrans" cxnId="{5303A68A-E05B-4F3C-9E7B-6BCD3FA1BEC0}">
      <dgm:prSet/>
      <dgm:spPr/>
      <dgm:t>
        <a:bodyPr/>
        <a:lstStyle/>
        <a:p>
          <a:endParaRPr lang="en-US">
            <a:latin typeface="Times New Roman" panose="02020603050405020304" pitchFamily="18" charset="0"/>
            <a:cs typeface="Times New Roman" panose="02020603050405020304" pitchFamily="18" charset="0"/>
          </a:endParaRPr>
        </a:p>
      </dgm:t>
    </dgm:pt>
    <dgm:pt modelId="{9C11F7F7-8A49-4D0F-A57D-02EF7097A64F}" type="pres">
      <dgm:prSet presAssocID="{69E80C82-DB1E-4958-B613-98EF9E69B7C2}" presName="root" presStyleCnt="0">
        <dgm:presLayoutVars>
          <dgm:dir/>
          <dgm:resizeHandles val="exact"/>
        </dgm:presLayoutVars>
      </dgm:prSet>
      <dgm:spPr/>
      <dgm:t>
        <a:bodyPr/>
        <a:lstStyle/>
        <a:p>
          <a:endParaRPr lang="en-US"/>
        </a:p>
      </dgm:t>
    </dgm:pt>
    <dgm:pt modelId="{CBDE77FB-124F-438B-8803-79D6B0194F05}" type="pres">
      <dgm:prSet presAssocID="{3309BD67-ACC0-4E23-8554-57A321C00EA2}" presName="compNode" presStyleCnt="0"/>
      <dgm:spPr/>
    </dgm:pt>
    <dgm:pt modelId="{18EF89F6-9C9C-418A-A712-5A6D0EEB5EF4}" type="pres">
      <dgm:prSet presAssocID="{3309BD67-ACC0-4E23-8554-57A321C00EA2}" presName="bgRect" presStyleLbl="bgShp" presStyleIdx="0" presStyleCnt="3"/>
      <dgm:spPr/>
    </dgm:pt>
    <dgm:pt modelId="{3A0E70B2-5A3E-43CB-9EEE-5D0BF67A76BD}" type="pres">
      <dgm:prSet presAssocID="{3309BD67-ACC0-4E23-8554-57A321C00EA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Brain in head"/>
        </a:ext>
      </dgm:extLst>
    </dgm:pt>
    <dgm:pt modelId="{643E5F8D-F5E3-40D3-99B3-AE1C318D48C0}" type="pres">
      <dgm:prSet presAssocID="{3309BD67-ACC0-4E23-8554-57A321C00EA2}" presName="spaceRect" presStyleCnt="0"/>
      <dgm:spPr/>
    </dgm:pt>
    <dgm:pt modelId="{A1B04505-BA5C-4520-BA8F-00F3B83A43D2}" type="pres">
      <dgm:prSet presAssocID="{3309BD67-ACC0-4E23-8554-57A321C00EA2}" presName="parTx" presStyleLbl="revTx" presStyleIdx="0" presStyleCnt="3">
        <dgm:presLayoutVars>
          <dgm:chMax val="0"/>
          <dgm:chPref val="0"/>
        </dgm:presLayoutVars>
      </dgm:prSet>
      <dgm:spPr/>
      <dgm:t>
        <a:bodyPr/>
        <a:lstStyle/>
        <a:p>
          <a:endParaRPr lang="en-US"/>
        </a:p>
      </dgm:t>
    </dgm:pt>
    <dgm:pt modelId="{DEF614D1-DA95-46DE-8BD9-77AEF8E419F1}" type="pres">
      <dgm:prSet presAssocID="{33E40D9F-B117-4431-B2C9-66F979E08F71}" presName="sibTrans" presStyleCnt="0"/>
      <dgm:spPr/>
    </dgm:pt>
    <dgm:pt modelId="{64E6516D-C384-4788-B057-1289C7093382}" type="pres">
      <dgm:prSet presAssocID="{4C3D8BB8-A947-4AEC-809A-D55629C7ABC7}" presName="compNode" presStyleCnt="0"/>
      <dgm:spPr/>
    </dgm:pt>
    <dgm:pt modelId="{E8541097-28A3-4846-BABA-DE8ACAAD216D}" type="pres">
      <dgm:prSet presAssocID="{4C3D8BB8-A947-4AEC-809A-D55629C7ABC7}" presName="bgRect" presStyleLbl="bgShp" presStyleIdx="1" presStyleCnt="3"/>
      <dgm:spPr/>
    </dgm:pt>
    <dgm:pt modelId="{6A2C9B53-D398-4A69-87D7-86382E3CA87F}" type="pres">
      <dgm:prSet presAssocID="{4C3D8BB8-A947-4AEC-809A-D55629C7ABC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Stopwatch"/>
        </a:ext>
      </dgm:extLst>
    </dgm:pt>
    <dgm:pt modelId="{7D5F3BC1-F26B-49D7-BB6C-18D57246D5AC}" type="pres">
      <dgm:prSet presAssocID="{4C3D8BB8-A947-4AEC-809A-D55629C7ABC7}" presName="spaceRect" presStyleCnt="0"/>
      <dgm:spPr/>
    </dgm:pt>
    <dgm:pt modelId="{D4B373F8-0231-4F8D-A70E-2C09B802DDC9}" type="pres">
      <dgm:prSet presAssocID="{4C3D8BB8-A947-4AEC-809A-D55629C7ABC7}" presName="parTx" presStyleLbl="revTx" presStyleIdx="1" presStyleCnt="3">
        <dgm:presLayoutVars>
          <dgm:chMax val="0"/>
          <dgm:chPref val="0"/>
        </dgm:presLayoutVars>
      </dgm:prSet>
      <dgm:spPr/>
      <dgm:t>
        <a:bodyPr/>
        <a:lstStyle/>
        <a:p>
          <a:endParaRPr lang="en-US"/>
        </a:p>
      </dgm:t>
    </dgm:pt>
    <dgm:pt modelId="{4C68C9F1-72BC-4161-80B3-D0B9760C2224}" type="pres">
      <dgm:prSet presAssocID="{64A2B295-268A-4DC9-8CD6-F0D26B445D6C}" presName="sibTrans" presStyleCnt="0"/>
      <dgm:spPr/>
    </dgm:pt>
    <dgm:pt modelId="{9B0230B8-069F-4BD1-8A3B-89F23538B7D7}" type="pres">
      <dgm:prSet presAssocID="{C06CBD6F-C4A9-45F7-80AE-1C21565247FB}" presName="compNode" presStyleCnt="0"/>
      <dgm:spPr/>
    </dgm:pt>
    <dgm:pt modelId="{0B916D0C-B827-4E63-A049-F448133A987E}" type="pres">
      <dgm:prSet presAssocID="{C06CBD6F-C4A9-45F7-80AE-1C21565247FB}" presName="bgRect" presStyleLbl="bgShp" presStyleIdx="2" presStyleCnt="3"/>
      <dgm:spPr/>
    </dgm:pt>
    <dgm:pt modelId="{C4DE6DF6-5D18-4F80-84E6-EA580CB23585}" type="pres">
      <dgm:prSet presAssocID="{C06CBD6F-C4A9-45F7-80AE-1C21565247F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Group"/>
        </a:ext>
      </dgm:extLst>
    </dgm:pt>
    <dgm:pt modelId="{57F85FCE-56A7-4330-A52C-42C040C02034}" type="pres">
      <dgm:prSet presAssocID="{C06CBD6F-C4A9-45F7-80AE-1C21565247FB}" presName="spaceRect" presStyleCnt="0"/>
      <dgm:spPr/>
    </dgm:pt>
    <dgm:pt modelId="{A58BCBA3-7DC5-4FB5-B1DA-46E5FB837E48}" type="pres">
      <dgm:prSet presAssocID="{C06CBD6F-C4A9-45F7-80AE-1C21565247FB}" presName="parTx" presStyleLbl="revTx" presStyleIdx="2" presStyleCnt="3">
        <dgm:presLayoutVars>
          <dgm:chMax val="0"/>
          <dgm:chPref val="0"/>
        </dgm:presLayoutVars>
      </dgm:prSet>
      <dgm:spPr/>
      <dgm:t>
        <a:bodyPr/>
        <a:lstStyle/>
        <a:p>
          <a:endParaRPr lang="en-US"/>
        </a:p>
      </dgm:t>
    </dgm:pt>
  </dgm:ptLst>
  <dgm:cxnLst>
    <dgm:cxn modelId="{D0E410E7-DD0B-49AF-BE1C-4DD1A7F1E7B8}" type="presOf" srcId="{C06CBD6F-C4A9-45F7-80AE-1C21565247FB}" destId="{A58BCBA3-7DC5-4FB5-B1DA-46E5FB837E48}" srcOrd="0" destOrd="0" presId="urn:microsoft.com/office/officeart/2018/2/layout/IconVerticalSolidList"/>
    <dgm:cxn modelId="{4B0455DA-772F-4D8E-8BFB-14F27F02578A}" type="presOf" srcId="{69E80C82-DB1E-4958-B613-98EF9E69B7C2}" destId="{9C11F7F7-8A49-4D0F-A57D-02EF7097A64F}" srcOrd="0" destOrd="0" presId="urn:microsoft.com/office/officeart/2018/2/layout/IconVerticalSolidList"/>
    <dgm:cxn modelId="{94979F41-DD2E-4BD6-A2DA-C87B3FC42CD0}" srcId="{69E80C82-DB1E-4958-B613-98EF9E69B7C2}" destId="{4C3D8BB8-A947-4AEC-809A-D55629C7ABC7}" srcOrd="1" destOrd="0" parTransId="{923C3341-6E37-41C0-9134-3EF7F0BE805B}" sibTransId="{64A2B295-268A-4DC9-8CD6-F0D26B445D6C}"/>
    <dgm:cxn modelId="{5303A68A-E05B-4F3C-9E7B-6BCD3FA1BEC0}" srcId="{69E80C82-DB1E-4958-B613-98EF9E69B7C2}" destId="{C06CBD6F-C4A9-45F7-80AE-1C21565247FB}" srcOrd="2" destOrd="0" parTransId="{A37F87B2-4FE4-40F2-A0FA-0F8D50D01838}" sibTransId="{36DC915B-ECCC-4177-8220-DC7979BF0D72}"/>
    <dgm:cxn modelId="{8C607998-29E4-4568-A3A0-CF89C3D1AEB3}" srcId="{69E80C82-DB1E-4958-B613-98EF9E69B7C2}" destId="{3309BD67-ACC0-4E23-8554-57A321C00EA2}" srcOrd="0" destOrd="0" parTransId="{439AEEA3-3D41-40D7-9CB3-2D92E4237FE7}" sibTransId="{33E40D9F-B117-4431-B2C9-66F979E08F71}"/>
    <dgm:cxn modelId="{8E194308-765A-4F83-B346-443ECE6056D8}" type="presOf" srcId="{3309BD67-ACC0-4E23-8554-57A321C00EA2}" destId="{A1B04505-BA5C-4520-BA8F-00F3B83A43D2}" srcOrd="0" destOrd="0" presId="urn:microsoft.com/office/officeart/2018/2/layout/IconVerticalSolidList"/>
    <dgm:cxn modelId="{F0EA0047-3E83-4D0F-865E-4569CE6FC30E}" type="presOf" srcId="{4C3D8BB8-A947-4AEC-809A-D55629C7ABC7}" destId="{D4B373F8-0231-4F8D-A70E-2C09B802DDC9}" srcOrd="0" destOrd="0" presId="urn:microsoft.com/office/officeart/2018/2/layout/IconVerticalSolidList"/>
    <dgm:cxn modelId="{8E438A87-7306-47EB-A683-6E842159A14F}" type="presParOf" srcId="{9C11F7F7-8A49-4D0F-A57D-02EF7097A64F}" destId="{CBDE77FB-124F-438B-8803-79D6B0194F05}" srcOrd="0" destOrd="0" presId="urn:microsoft.com/office/officeart/2018/2/layout/IconVerticalSolidList"/>
    <dgm:cxn modelId="{338DC57A-B2AF-4E92-8E13-99C67238D1E4}" type="presParOf" srcId="{CBDE77FB-124F-438B-8803-79D6B0194F05}" destId="{18EF89F6-9C9C-418A-A712-5A6D0EEB5EF4}" srcOrd="0" destOrd="0" presId="urn:microsoft.com/office/officeart/2018/2/layout/IconVerticalSolidList"/>
    <dgm:cxn modelId="{FA012E14-D059-4346-A79B-859DED5E66E6}" type="presParOf" srcId="{CBDE77FB-124F-438B-8803-79D6B0194F05}" destId="{3A0E70B2-5A3E-43CB-9EEE-5D0BF67A76BD}" srcOrd="1" destOrd="0" presId="urn:microsoft.com/office/officeart/2018/2/layout/IconVerticalSolidList"/>
    <dgm:cxn modelId="{19542B08-E503-411F-96A1-732DD87424B2}" type="presParOf" srcId="{CBDE77FB-124F-438B-8803-79D6B0194F05}" destId="{643E5F8D-F5E3-40D3-99B3-AE1C318D48C0}" srcOrd="2" destOrd="0" presId="urn:microsoft.com/office/officeart/2018/2/layout/IconVerticalSolidList"/>
    <dgm:cxn modelId="{E6BDBEAC-E992-45D6-9346-07DEE0277D75}" type="presParOf" srcId="{CBDE77FB-124F-438B-8803-79D6B0194F05}" destId="{A1B04505-BA5C-4520-BA8F-00F3B83A43D2}" srcOrd="3" destOrd="0" presId="urn:microsoft.com/office/officeart/2018/2/layout/IconVerticalSolidList"/>
    <dgm:cxn modelId="{BA5D5C40-36A5-4D25-B436-E7C11513F6F9}" type="presParOf" srcId="{9C11F7F7-8A49-4D0F-A57D-02EF7097A64F}" destId="{DEF614D1-DA95-46DE-8BD9-77AEF8E419F1}" srcOrd="1" destOrd="0" presId="urn:microsoft.com/office/officeart/2018/2/layout/IconVerticalSolidList"/>
    <dgm:cxn modelId="{85D13A9F-8A8E-421D-AFF8-E1882EF9911E}" type="presParOf" srcId="{9C11F7F7-8A49-4D0F-A57D-02EF7097A64F}" destId="{64E6516D-C384-4788-B057-1289C7093382}" srcOrd="2" destOrd="0" presId="urn:microsoft.com/office/officeart/2018/2/layout/IconVerticalSolidList"/>
    <dgm:cxn modelId="{35D84E06-4592-4FBE-9A03-843166C3CF9A}" type="presParOf" srcId="{64E6516D-C384-4788-B057-1289C7093382}" destId="{E8541097-28A3-4846-BABA-DE8ACAAD216D}" srcOrd="0" destOrd="0" presId="urn:microsoft.com/office/officeart/2018/2/layout/IconVerticalSolidList"/>
    <dgm:cxn modelId="{4BBF530E-A997-432C-B0A6-0A34DBD3D6E8}" type="presParOf" srcId="{64E6516D-C384-4788-B057-1289C7093382}" destId="{6A2C9B53-D398-4A69-87D7-86382E3CA87F}" srcOrd="1" destOrd="0" presId="urn:microsoft.com/office/officeart/2018/2/layout/IconVerticalSolidList"/>
    <dgm:cxn modelId="{A5212189-4D05-4C27-B980-4DED0C706980}" type="presParOf" srcId="{64E6516D-C384-4788-B057-1289C7093382}" destId="{7D5F3BC1-F26B-49D7-BB6C-18D57246D5AC}" srcOrd="2" destOrd="0" presId="urn:microsoft.com/office/officeart/2018/2/layout/IconVerticalSolidList"/>
    <dgm:cxn modelId="{F83B41DE-B117-46FD-A187-826B336FAB78}" type="presParOf" srcId="{64E6516D-C384-4788-B057-1289C7093382}" destId="{D4B373F8-0231-4F8D-A70E-2C09B802DDC9}" srcOrd="3" destOrd="0" presId="urn:microsoft.com/office/officeart/2018/2/layout/IconVerticalSolidList"/>
    <dgm:cxn modelId="{D715C48A-5A16-49FA-BA36-5FE70A46170B}" type="presParOf" srcId="{9C11F7F7-8A49-4D0F-A57D-02EF7097A64F}" destId="{4C68C9F1-72BC-4161-80B3-D0B9760C2224}" srcOrd="3" destOrd="0" presId="urn:microsoft.com/office/officeart/2018/2/layout/IconVerticalSolidList"/>
    <dgm:cxn modelId="{528BF734-E5D7-426B-86E0-837E5FAE67B2}" type="presParOf" srcId="{9C11F7F7-8A49-4D0F-A57D-02EF7097A64F}" destId="{9B0230B8-069F-4BD1-8A3B-89F23538B7D7}" srcOrd="4" destOrd="0" presId="urn:microsoft.com/office/officeart/2018/2/layout/IconVerticalSolidList"/>
    <dgm:cxn modelId="{C2A66260-383C-48A2-B06C-E67DFACFAD2D}" type="presParOf" srcId="{9B0230B8-069F-4BD1-8A3B-89F23538B7D7}" destId="{0B916D0C-B827-4E63-A049-F448133A987E}" srcOrd="0" destOrd="0" presId="urn:microsoft.com/office/officeart/2018/2/layout/IconVerticalSolidList"/>
    <dgm:cxn modelId="{7EE20B7F-DD22-40D5-BA21-145D89BFA7C1}" type="presParOf" srcId="{9B0230B8-069F-4BD1-8A3B-89F23538B7D7}" destId="{C4DE6DF6-5D18-4F80-84E6-EA580CB23585}" srcOrd="1" destOrd="0" presId="urn:microsoft.com/office/officeart/2018/2/layout/IconVerticalSolidList"/>
    <dgm:cxn modelId="{B1FE1784-19AC-4364-8576-AC999852E112}" type="presParOf" srcId="{9B0230B8-069F-4BD1-8A3B-89F23538B7D7}" destId="{57F85FCE-56A7-4330-A52C-42C040C02034}" srcOrd="2" destOrd="0" presId="urn:microsoft.com/office/officeart/2018/2/layout/IconVerticalSolidList"/>
    <dgm:cxn modelId="{6A444868-D697-4EBA-A73B-2E32B0B065AF}" type="presParOf" srcId="{9B0230B8-069F-4BD1-8A3B-89F23538B7D7}" destId="{A58BCBA3-7DC5-4FB5-B1DA-46E5FB837E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0A3413-5BFD-45E0-9853-D40C267B3B70}">
      <dsp:nvSpPr>
        <dsp:cNvPr id="0" name=""/>
        <dsp:cNvSpPr/>
      </dsp:nvSpPr>
      <dsp:spPr>
        <a:xfrm>
          <a:off x="0" y="3087"/>
          <a:ext cx="6263640" cy="56159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a:latin typeface="Times New Roman" panose="02020603050405020304" pitchFamily="18" charset="0"/>
              <a:cs typeface="Times New Roman" panose="02020603050405020304" pitchFamily="18" charset="0"/>
            </a:rPr>
            <a:t>Characteristics of Managerial Decisions </a:t>
          </a:r>
        </a:p>
      </dsp:txBody>
      <dsp:txXfrm>
        <a:off x="27415" y="30502"/>
        <a:ext cx="6208810" cy="506769"/>
      </dsp:txXfrm>
    </dsp:sp>
    <dsp:sp modelId="{24805739-72A7-4B98-A535-6824538A2CD1}">
      <dsp:nvSpPr>
        <dsp:cNvPr id="0" name=""/>
        <dsp:cNvSpPr/>
      </dsp:nvSpPr>
      <dsp:spPr>
        <a:xfrm>
          <a:off x="0" y="564687"/>
          <a:ext cx="6263640"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latin typeface="Times New Roman" panose="02020603050405020304" pitchFamily="18" charset="0"/>
              <a:cs typeface="Times New Roman" panose="02020603050405020304" pitchFamily="18" charset="0"/>
            </a:rPr>
            <a:t>Lack of structure</a:t>
          </a:r>
        </a:p>
        <a:p>
          <a:pPr marL="171450" lvl="1" indent="-171450" algn="l" defTabSz="844550">
            <a:lnSpc>
              <a:spcPct val="90000"/>
            </a:lnSpc>
            <a:spcBef>
              <a:spcPct val="0"/>
            </a:spcBef>
            <a:spcAft>
              <a:spcPct val="20000"/>
            </a:spcAft>
            <a:buChar char="••"/>
          </a:pPr>
          <a:r>
            <a:rPr lang="en-US" sz="1900" kern="1200">
              <a:latin typeface="Times New Roman" panose="02020603050405020304" pitchFamily="18" charset="0"/>
              <a:cs typeface="Times New Roman" panose="02020603050405020304" pitchFamily="18" charset="0"/>
            </a:rPr>
            <a:t>Uncertainty and risk </a:t>
          </a:r>
        </a:p>
        <a:p>
          <a:pPr marL="171450" lvl="1" indent="-171450" algn="l" defTabSz="844550">
            <a:lnSpc>
              <a:spcPct val="90000"/>
            </a:lnSpc>
            <a:spcBef>
              <a:spcPct val="0"/>
            </a:spcBef>
            <a:spcAft>
              <a:spcPct val="20000"/>
            </a:spcAft>
            <a:buChar char="••"/>
          </a:pPr>
          <a:r>
            <a:rPr lang="en-US" sz="1900" kern="1200">
              <a:latin typeface="Times New Roman" panose="02020603050405020304" pitchFamily="18" charset="0"/>
              <a:cs typeface="Times New Roman" panose="02020603050405020304" pitchFamily="18" charset="0"/>
            </a:rPr>
            <a:t>Conflict</a:t>
          </a:r>
        </a:p>
      </dsp:txBody>
      <dsp:txXfrm>
        <a:off x="0" y="564687"/>
        <a:ext cx="6263640" cy="943920"/>
      </dsp:txXfrm>
    </dsp:sp>
    <dsp:sp modelId="{D2C6357C-17C4-45AD-B838-E1BBDDA83C21}">
      <dsp:nvSpPr>
        <dsp:cNvPr id="0" name=""/>
        <dsp:cNvSpPr/>
      </dsp:nvSpPr>
      <dsp:spPr>
        <a:xfrm>
          <a:off x="0" y="1508607"/>
          <a:ext cx="6263640" cy="561599"/>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a:latin typeface="Times New Roman" panose="02020603050405020304" pitchFamily="18" charset="0"/>
              <a:cs typeface="Times New Roman" panose="02020603050405020304" pitchFamily="18" charset="0"/>
            </a:rPr>
            <a:t>The Stages of Decision Making</a:t>
          </a:r>
        </a:p>
      </dsp:txBody>
      <dsp:txXfrm>
        <a:off x="27415" y="1536022"/>
        <a:ext cx="6208810" cy="506769"/>
      </dsp:txXfrm>
    </dsp:sp>
    <dsp:sp modelId="{718C5B34-FE06-4986-BD7A-96B5139318D1}">
      <dsp:nvSpPr>
        <dsp:cNvPr id="0" name=""/>
        <dsp:cNvSpPr/>
      </dsp:nvSpPr>
      <dsp:spPr>
        <a:xfrm>
          <a:off x="0" y="2070207"/>
          <a:ext cx="6263640" cy="1838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latin typeface="Times New Roman" panose="02020603050405020304" pitchFamily="18" charset="0"/>
              <a:cs typeface="Times New Roman" panose="02020603050405020304" pitchFamily="18" charset="0"/>
            </a:rPr>
            <a:t>Identifying and diagnosing the problem</a:t>
          </a:r>
        </a:p>
        <a:p>
          <a:pPr marL="171450" lvl="1" indent="-171450" algn="l" defTabSz="844550">
            <a:lnSpc>
              <a:spcPct val="90000"/>
            </a:lnSpc>
            <a:spcBef>
              <a:spcPct val="0"/>
            </a:spcBef>
            <a:spcAft>
              <a:spcPct val="20000"/>
            </a:spcAft>
            <a:buChar char="••"/>
          </a:pPr>
          <a:r>
            <a:rPr lang="en-US" sz="1900" kern="1200">
              <a:latin typeface="Times New Roman" panose="02020603050405020304" pitchFamily="18" charset="0"/>
              <a:cs typeface="Times New Roman" panose="02020603050405020304" pitchFamily="18" charset="0"/>
            </a:rPr>
            <a:t>Generating alternative solutions</a:t>
          </a:r>
        </a:p>
        <a:p>
          <a:pPr marL="171450" lvl="1" indent="-171450" algn="l" defTabSz="844550">
            <a:lnSpc>
              <a:spcPct val="90000"/>
            </a:lnSpc>
            <a:spcBef>
              <a:spcPct val="0"/>
            </a:spcBef>
            <a:spcAft>
              <a:spcPct val="20000"/>
            </a:spcAft>
            <a:buChar char="••"/>
          </a:pPr>
          <a:r>
            <a:rPr lang="en-US" sz="1900" kern="1200">
              <a:latin typeface="Times New Roman" panose="02020603050405020304" pitchFamily="18" charset="0"/>
              <a:cs typeface="Times New Roman" panose="02020603050405020304" pitchFamily="18" charset="0"/>
            </a:rPr>
            <a:t>Evaluating alternatives</a:t>
          </a:r>
        </a:p>
        <a:p>
          <a:pPr marL="171450" lvl="1" indent="-171450" algn="l" defTabSz="844550">
            <a:lnSpc>
              <a:spcPct val="90000"/>
            </a:lnSpc>
            <a:spcBef>
              <a:spcPct val="0"/>
            </a:spcBef>
            <a:spcAft>
              <a:spcPct val="20000"/>
            </a:spcAft>
            <a:buChar char="••"/>
          </a:pPr>
          <a:r>
            <a:rPr lang="en-US" sz="1900" kern="1200">
              <a:latin typeface="Times New Roman" panose="02020603050405020304" pitchFamily="18" charset="0"/>
              <a:cs typeface="Times New Roman" panose="02020603050405020304" pitchFamily="18" charset="0"/>
            </a:rPr>
            <a:t>Making the choice</a:t>
          </a:r>
        </a:p>
        <a:p>
          <a:pPr marL="171450" lvl="1" indent="-171450" algn="l" defTabSz="844550">
            <a:lnSpc>
              <a:spcPct val="90000"/>
            </a:lnSpc>
            <a:spcBef>
              <a:spcPct val="0"/>
            </a:spcBef>
            <a:spcAft>
              <a:spcPct val="20000"/>
            </a:spcAft>
            <a:buChar char="••"/>
          </a:pPr>
          <a:r>
            <a:rPr lang="en-US" sz="1900" kern="1200">
              <a:latin typeface="Times New Roman" panose="02020603050405020304" pitchFamily="18" charset="0"/>
              <a:cs typeface="Times New Roman" panose="02020603050405020304" pitchFamily="18" charset="0"/>
            </a:rPr>
            <a:t>Implementing the decision</a:t>
          </a:r>
        </a:p>
        <a:p>
          <a:pPr marL="171450" lvl="1" indent="-171450" algn="l" defTabSz="844550">
            <a:lnSpc>
              <a:spcPct val="90000"/>
            </a:lnSpc>
            <a:spcBef>
              <a:spcPct val="0"/>
            </a:spcBef>
            <a:spcAft>
              <a:spcPct val="20000"/>
            </a:spcAft>
            <a:buChar char="••"/>
          </a:pPr>
          <a:r>
            <a:rPr lang="en-US" sz="1900" kern="1200">
              <a:latin typeface="Times New Roman" panose="02020603050405020304" pitchFamily="18" charset="0"/>
              <a:cs typeface="Times New Roman" panose="02020603050405020304" pitchFamily="18" charset="0"/>
            </a:rPr>
            <a:t>Evaluating the decision</a:t>
          </a:r>
        </a:p>
      </dsp:txBody>
      <dsp:txXfrm>
        <a:off x="0" y="2070207"/>
        <a:ext cx="6263640" cy="1838160"/>
      </dsp:txXfrm>
    </dsp:sp>
    <dsp:sp modelId="{A8676998-4E03-46EF-A556-29908E606617}">
      <dsp:nvSpPr>
        <dsp:cNvPr id="0" name=""/>
        <dsp:cNvSpPr/>
      </dsp:nvSpPr>
      <dsp:spPr>
        <a:xfrm>
          <a:off x="0" y="3908367"/>
          <a:ext cx="6263640" cy="561599"/>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a:latin typeface="Times New Roman" panose="02020603050405020304" pitchFamily="18" charset="0"/>
              <a:cs typeface="Times New Roman" panose="02020603050405020304" pitchFamily="18" charset="0"/>
            </a:rPr>
            <a:t>The best decision</a:t>
          </a:r>
        </a:p>
      </dsp:txBody>
      <dsp:txXfrm>
        <a:off x="27415" y="3935782"/>
        <a:ext cx="6208810" cy="506769"/>
      </dsp:txXfrm>
    </dsp:sp>
    <dsp:sp modelId="{61842AD3-EA47-49B3-B8C5-F44FA6A7ACEA}">
      <dsp:nvSpPr>
        <dsp:cNvPr id="0" name=""/>
        <dsp:cNvSpPr/>
      </dsp:nvSpPr>
      <dsp:spPr>
        <a:xfrm>
          <a:off x="0" y="4539087"/>
          <a:ext cx="6263640" cy="56159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a:latin typeface="Times New Roman" panose="02020603050405020304" pitchFamily="18" charset="0"/>
              <a:cs typeface="Times New Roman" panose="02020603050405020304" pitchFamily="18" charset="0"/>
            </a:rPr>
            <a:t>Barriers to Effective Decision Making</a:t>
          </a:r>
        </a:p>
      </dsp:txBody>
      <dsp:txXfrm>
        <a:off x="27415" y="4566502"/>
        <a:ext cx="6208810" cy="506769"/>
      </dsp:txXfrm>
    </dsp:sp>
    <dsp:sp modelId="{29F7EDC4-5AAD-4494-A769-AD6185122BE4}">
      <dsp:nvSpPr>
        <dsp:cNvPr id="0" name=""/>
        <dsp:cNvSpPr/>
      </dsp:nvSpPr>
      <dsp:spPr>
        <a:xfrm>
          <a:off x="0" y="5100686"/>
          <a:ext cx="6263640"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latin typeface="Times New Roman" panose="02020603050405020304" pitchFamily="18" charset="0"/>
              <a:cs typeface="Times New Roman" panose="02020603050405020304" pitchFamily="18" charset="0"/>
            </a:rPr>
            <a:t>Psychological biases</a:t>
          </a:r>
        </a:p>
        <a:p>
          <a:pPr marL="171450" lvl="1" indent="-171450" algn="l" defTabSz="844550">
            <a:lnSpc>
              <a:spcPct val="90000"/>
            </a:lnSpc>
            <a:spcBef>
              <a:spcPct val="0"/>
            </a:spcBef>
            <a:spcAft>
              <a:spcPct val="20000"/>
            </a:spcAft>
            <a:buChar char="••"/>
          </a:pPr>
          <a:r>
            <a:rPr lang="en-US" sz="1900" kern="1200">
              <a:latin typeface="Times New Roman" panose="02020603050405020304" pitchFamily="18" charset="0"/>
              <a:cs typeface="Times New Roman" panose="02020603050405020304" pitchFamily="18" charset="0"/>
            </a:rPr>
            <a:t>Time pressures</a:t>
          </a:r>
        </a:p>
        <a:p>
          <a:pPr marL="171450" lvl="1" indent="-171450" algn="l" defTabSz="844550">
            <a:lnSpc>
              <a:spcPct val="90000"/>
            </a:lnSpc>
            <a:spcBef>
              <a:spcPct val="0"/>
            </a:spcBef>
            <a:spcAft>
              <a:spcPct val="20000"/>
            </a:spcAft>
            <a:buChar char="••"/>
          </a:pPr>
          <a:r>
            <a:rPr lang="en-US" sz="1900" kern="1200" dirty="0">
              <a:latin typeface="Times New Roman" panose="02020603050405020304" pitchFamily="18" charset="0"/>
              <a:cs typeface="Times New Roman" panose="02020603050405020304" pitchFamily="18" charset="0"/>
            </a:rPr>
            <a:t>Social realities</a:t>
          </a:r>
        </a:p>
      </dsp:txBody>
      <dsp:txXfrm>
        <a:off x="0" y="5100686"/>
        <a:ext cx="6263640" cy="9439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3DFF1-5A30-40D8-9BE1-E3F7F9E1EEF0}">
      <dsp:nvSpPr>
        <dsp:cNvPr id="0" name=""/>
        <dsp:cNvSpPr/>
      </dsp:nvSpPr>
      <dsp:spPr>
        <a:xfrm>
          <a:off x="0" y="86371"/>
          <a:ext cx="6588691" cy="46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latin typeface="Times New Roman" panose="02020603050405020304" pitchFamily="18" charset="0"/>
              <a:cs typeface="Times New Roman" panose="02020603050405020304" pitchFamily="18" charset="0"/>
            </a:rPr>
            <a:t>Objectivity vs. Subjectivity </a:t>
          </a:r>
        </a:p>
      </dsp:txBody>
      <dsp:txXfrm>
        <a:off x="22846" y="109217"/>
        <a:ext cx="6542999" cy="422308"/>
      </dsp:txXfrm>
    </dsp:sp>
    <dsp:sp modelId="{8DDCAB2E-CBE5-4870-89F3-0608C73C3DEE}">
      <dsp:nvSpPr>
        <dsp:cNvPr id="0" name=""/>
        <dsp:cNvSpPr/>
      </dsp:nvSpPr>
      <dsp:spPr>
        <a:xfrm>
          <a:off x="0" y="611971"/>
          <a:ext cx="6588691" cy="468000"/>
        </a:xfrm>
        <a:prstGeom prst="roundRect">
          <a:avLst/>
        </a:prstGeom>
        <a:solidFill>
          <a:schemeClr val="accent2">
            <a:hueOff val="-145536"/>
            <a:satOff val="-8393"/>
            <a:lumOff val="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latin typeface="Times New Roman" panose="02020603050405020304" pitchFamily="18" charset="0"/>
              <a:cs typeface="Times New Roman" panose="02020603050405020304" pitchFamily="18" charset="0"/>
            </a:rPr>
            <a:t>Discounting the future</a:t>
          </a:r>
        </a:p>
      </dsp:txBody>
      <dsp:txXfrm>
        <a:off x="22846" y="634817"/>
        <a:ext cx="6542999" cy="422308"/>
      </dsp:txXfrm>
    </dsp:sp>
    <dsp:sp modelId="{A4CC404B-C6F7-446E-947D-E8DCCE2551B7}">
      <dsp:nvSpPr>
        <dsp:cNvPr id="0" name=""/>
        <dsp:cNvSpPr/>
      </dsp:nvSpPr>
      <dsp:spPr>
        <a:xfrm>
          <a:off x="0" y="1137571"/>
          <a:ext cx="6588691" cy="468000"/>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latin typeface="Times New Roman" panose="02020603050405020304" pitchFamily="18" charset="0"/>
              <a:cs typeface="Times New Roman" panose="02020603050405020304" pitchFamily="18" charset="0"/>
            </a:rPr>
            <a:t>Confirmation bias</a:t>
          </a:r>
        </a:p>
      </dsp:txBody>
      <dsp:txXfrm>
        <a:off x="22846" y="1160417"/>
        <a:ext cx="6542999" cy="422308"/>
      </dsp:txXfrm>
    </dsp:sp>
    <dsp:sp modelId="{238B44C0-DA98-48D6-9A70-6CC787FC1202}">
      <dsp:nvSpPr>
        <dsp:cNvPr id="0" name=""/>
        <dsp:cNvSpPr/>
      </dsp:nvSpPr>
      <dsp:spPr>
        <a:xfrm>
          <a:off x="0" y="1663171"/>
          <a:ext cx="6588691" cy="468000"/>
        </a:xfrm>
        <a:prstGeom prst="roundRect">
          <a:avLst/>
        </a:prstGeom>
        <a:solidFill>
          <a:schemeClr val="accent2">
            <a:hueOff val="-436609"/>
            <a:satOff val="-25178"/>
            <a:lumOff val="2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latin typeface="Times New Roman" panose="02020603050405020304" pitchFamily="18" charset="0"/>
              <a:cs typeface="Times New Roman" panose="02020603050405020304" pitchFamily="18" charset="0"/>
            </a:rPr>
            <a:t>Framing bias</a:t>
          </a:r>
        </a:p>
      </dsp:txBody>
      <dsp:txXfrm>
        <a:off x="22846" y="1686017"/>
        <a:ext cx="6542999" cy="422308"/>
      </dsp:txXfrm>
    </dsp:sp>
    <dsp:sp modelId="{0396AC18-B11E-4A9B-A2C9-13541B9D24EA}">
      <dsp:nvSpPr>
        <dsp:cNvPr id="0" name=""/>
        <dsp:cNvSpPr/>
      </dsp:nvSpPr>
      <dsp:spPr>
        <a:xfrm>
          <a:off x="0" y="2188771"/>
          <a:ext cx="6588691" cy="468000"/>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latin typeface="Times New Roman" panose="02020603050405020304" pitchFamily="18" charset="0"/>
              <a:cs typeface="Times New Roman" panose="02020603050405020304" pitchFamily="18" charset="0"/>
            </a:rPr>
            <a:t>Hindsight bias ~ “IKIAA”</a:t>
          </a:r>
        </a:p>
      </dsp:txBody>
      <dsp:txXfrm>
        <a:off x="22846" y="2211617"/>
        <a:ext cx="6542999" cy="422308"/>
      </dsp:txXfrm>
    </dsp:sp>
    <dsp:sp modelId="{1F6EA3F0-4ADF-418E-A48F-843FE8449BDF}">
      <dsp:nvSpPr>
        <dsp:cNvPr id="0" name=""/>
        <dsp:cNvSpPr/>
      </dsp:nvSpPr>
      <dsp:spPr>
        <a:xfrm>
          <a:off x="0" y="2714371"/>
          <a:ext cx="6588691" cy="46800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latin typeface="Times New Roman" panose="02020603050405020304" pitchFamily="18" charset="0"/>
              <a:cs typeface="Times New Roman" panose="02020603050405020304" pitchFamily="18" charset="0"/>
            </a:rPr>
            <a:t>Anchoring</a:t>
          </a:r>
        </a:p>
      </dsp:txBody>
      <dsp:txXfrm>
        <a:off x="22846" y="2737217"/>
        <a:ext cx="6542999" cy="422308"/>
      </dsp:txXfrm>
    </dsp:sp>
    <dsp:sp modelId="{20DC36F8-A788-4A5E-8D57-39CBCB0D68D7}">
      <dsp:nvSpPr>
        <dsp:cNvPr id="0" name=""/>
        <dsp:cNvSpPr/>
      </dsp:nvSpPr>
      <dsp:spPr>
        <a:xfrm>
          <a:off x="0" y="3239971"/>
          <a:ext cx="6588691" cy="468000"/>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latin typeface="Times New Roman" panose="02020603050405020304" pitchFamily="18" charset="0"/>
              <a:cs typeface="Times New Roman" panose="02020603050405020304" pitchFamily="18" charset="0"/>
            </a:rPr>
            <a:t>Halo ~ Horn effect</a:t>
          </a:r>
        </a:p>
      </dsp:txBody>
      <dsp:txXfrm>
        <a:off x="22846" y="3262817"/>
        <a:ext cx="6542999" cy="422308"/>
      </dsp:txXfrm>
    </dsp:sp>
    <dsp:sp modelId="{841A2D55-62A0-4C98-AC60-C6750274732A}">
      <dsp:nvSpPr>
        <dsp:cNvPr id="0" name=""/>
        <dsp:cNvSpPr/>
      </dsp:nvSpPr>
      <dsp:spPr>
        <a:xfrm>
          <a:off x="0" y="3765571"/>
          <a:ext cx="6588691" cy="468000"/>
        </a:xfrm>
        <a:prstGeom prst="roundRect">
          <a:avLst/>
        </a:prstGeom>
        <a:solidFill>
          <a:schemeClr val="accent2">
            <a:hueOff val="-1018754"/>
            <a:satOff val="-58750"/>
            <a:lumOff val="60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latin typeface="Times New Roman" panose="02020603050405020304" pitchFamily="18" charset="0"/>
              <a:cs typeface="Times New Roman" panose="02020603050405020304" pitchFamily="18" charset="0"/>
            </a:rPr>
            <a:t>Overconfidence bias</a:t>
          </a:r>
        </a:p>
      </dsp:txBody>
      <dsp:txXfrm>
        <a:off x="22846" y="3788417"/>
        <a:ext cx="6542999" cy="422308"/>
      </dsp:txXfrm>
    </dsp:sp>
    <dsp:sp modelId="{5773B5A8-6A46-4B1B-8FA7-DAA019942D5C}">
      <dsp:nvSpPr>
        <dsp:cNvPr id="0" name=""/>
        <dsp:cNvSpPr/>
      </dsp:nvSpPr>
      <dsp:spPr>
        <a:xfrm>
          <a:off x="0" y="4291171"/>
          <a:ext cx="6588691" cy="468000"/>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latin typeface="Times New Roman" panose="02020603050405020304" pitchFamily="18" charset="0"/>
              <a:cs typeface="Times New Roman" panose="02020603050405020304" pitchFamily="18" charset="0"/>
            </a:rPr>
            <a:t>Status-quo bias</a:t>
          </a:r>
        </a:p>
      </dsp:txBody>
      <dsp:txXfrm>
        <a:off x="22846" y="4314017"/>
        <a:ext cx="6542999" cy="422308"/>
      </dsp:txXfrm>
    </dsp:sp>
    <dsp:sp modelId="{E9F36657-7C12-4C3D-8D6D-6B4EB5BB1051}">
      <dsp:nvSpPr>
        <dsp:cNvPr id="0" name=""/>
        <dsp:cNvSpPr/>
      </dsp:nvSpPr>
      <dsp:spPr>
        <a:xfrm>
          <a:off x="0" y="4816771"/>
          <a:ext cx="6588691" cy="468000"/>
        </a:xfrm>
        <a:prstGeom prst="roundRect">
          <a:avLst/>
        </a:prstGeom>
        <a:solidFill>
          <a:schemeClr val="accent2">
            <a:hueOff val="-1309827"/>
            <a:satOff val="-75535"/>
            <a:lumOff val="7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latin typeface="Times New Roman" panose="02020603050405020304" pitchFamily="18" charset="0"/>
              <a:cs typeface="Times New Roman" panose="02020603050405020304" pitchFamily="18" charset="0"/>
            </a:rPr>
            <a:t>Pro-innovation bias</a:t>
          </a:r>
        </a:p>
      </dsp:txBody>
      <dsp:txXfrm>
        <a:off x="22846" y="4839617"/>
        <a:ext cx="6542999" cy="422308"/>
      </dsp:txXfrm>
    </dsp:sp>
    <dsp:sp modelId="{D73C04B0-5E71-4180-86CB-AA987F09033C}">
      <dsp:nvSpPr>
        <dsp:cNvPr id="0" name=""/>
        <dsp:cNvSpPr/>
      </dsp:nvSpPr>
      <dsp:spPr>
        <a:xfrm>
          <a:off x="0" y="5342371"/>
          <a:ext cx="6588691" cy="4680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latin typeface="Times New Roman" panose="02020603050405020304" pitchFamily="18" charset="0"/>
              <a:cs typeface="Times New Roman" panose="02020603050405020304" pitchFamily="18" charset="0"/>
            </a:rPr>
            <a:t>Bandwagon bias</a:t>
          </a:r>
        </a:p>
      </dsp:txBody>
      <dsp:txXfrm>
        <a:off x="22846" y="5365217"/>
        <a:ext cx="6542999" cy="42230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0E216-29AE-4824-BE0F-FB803AFF7728}">
      <dsp:nvSpPr>
        <dsp:cNvPr id="0" name=""/>
        <dsp:cNvSpPr/>
      </dsp:nvSpPr>
      <dsp:spPr>
        <a:xfrm>
          <a:off x="0" y="113022"/>
          <a:ext cx="6513603" cy="8880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a:latin typeface="Times New Roman" panose="02020603050405020304" pitchFamily="18" charset="0"/>
              <a:cs typeface="Times New Roman" panose="02020603050405020304" pitchFamily="18" charset="0"/>
            </a:rPr>
            <a:t>The “speed trap” can be as dangerous as moving too slowly. </a:t>
          </a:r>
        </a:p>
      </dsp:txBody>
      <dsp:txXfrm>
        <a:off x="43350" y="156372"/>
        <a:ext cx="6426903" cy="801330"/>
      </dsp:txXfrm>
    </dsp:sp>
    <dsp:sp modelId="{D08EEECB-20FF-431C-B368-9C23A3E3C0A3}">
      <dsp:nvSpPr>
        <dsp:cNvPr id="0" name=""/>
        <dsp:cNvSpPr/>
      </dsp:nvSpPr>
      <dsp:spPr>
        <a:xfrm>
          <a:off x="0" y="1067292"/>
          <a:ext cx="6513603" cy="888030"/>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a:latin typeface="Times New Roman" panose="02020603050405020304" pitchFamily="18" charset="0"/>
              <a:cs typeface="Times New Roman" panose="02020603050405020304" pitchFamily="18" charset="0"/>
            </a:rPr>
            <a:t>“trap of being all-knowing” </a:t>
          </a:r>
        </a:p>
      </dsp:txBody>
      <dsp:txXfrm>
        <a:off x="43350" y="1110642"/>
        <a:ext cx="6426903" cy="801330"/>
      </dsp:txXfrm>
    </dsp:sp>
    <dsp:sp modelId="{E0D081CC-1F10-4E2F-8F47-E9577657A488}">
      <dsp:nvSpPr>
        <dsp:cNvPr id="0" name=""/>
        <dsp:cNvSpPr/>
      </dsp:nvSpPr>
      <dsp:spPr>
        <a:xfrm>
          <a:off x="0" y="2021563"/>
          <a:ext cx="6513603" cy="888030"/>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a:latin typeface="Times New Roman" panose="02020603050405020304" pitchFamily="18" charset="0"/>
              <a:cs typeface="Times New Roman" panose="02020603050405020304" pitchFamily="18" charset="0"/>
            </a:rPr>
            <a:t>Real-time information</a:t>
          </a:r>
        </a:p>
      </dsp:txBody>
      <dsp:txXfrm>
        <a:off x="43350" y="2064913"/>
        <a:ext cx="6426903" cy="801330"/>
      </dsp:txXfrm>
    </dsp:sp>
    <dsp:sp modelId="{A9295AEC-CD72-47C3-BEB6-6A65FDDF825B}">
      <dsp:nvSpPr>
        <dsp:cNvPr id="0" name=""/>
        <dsp:cNvSpPr/>
      </dsp:nvSpPr>
      <dsp:spPr>
        <a:xfrm>
          <a:off x="0" y="2975833"/>
          <a:ext cx="6513603" cy="888030"/>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a:latin typeface="Times New Roman" panose="02020603050405020304" pitchFamily="18" charset="0"/>
              <a:cs typeface="Times New Roman" panose="02020603050405020304" pitchFamily="18" charset="0"/>
            </a:rPr>
            <a:t>Involve people more effectively and efficiently</a:t>
          </a:r>
        </a:p>
      </dsp:txBody>
      <dsp:txXfrm>
        <a:off x="43350" y="3019183"/>
        <a:ext cx="6426903" cy="801330"/>
      </dsp:txXfrm>
    </dsp:sp>
    <dsp:sp modelId="{890F12B0-44F0-4364-AE29-C6219ABA689A}">
      <dsp:nvSpPr>
        <dsp:cNvPr id="0" name=""/>
        <dsp:cNvSpPr/>
      </dsp:nvSpPr>
      <dsp:spPr>
        <a:xfrm>
          <a:off x="0" y="3930103"/>
          <a:ext cx="6513603" cy="888030"/>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a:latin typeface="Times New Roman" panose="02020603050405020304" pitchFamily="18" charset="0"/>
              <a:cs typeface="Times New Roman" panose="02020603050405020304" pitchFamily="18" charset="0"/>
            </a:rPr>
            <a:t>Take a realistic view of conflict</a:t>
          </a:r>
        </a:p>
      </dsp:txBody>
      <dsp:txXfrm>
        <a:off x="43350" y="3973453"/>
        <a:ext cx="6426903" cy="801330"/>
      </dsp:txXfrm>
    </dsp:sp>
    <dsp:sp modelId="{EF20E520-719B-4E7D-B9FF-13CFFAC92770}">
      <dsp:nvSpPr>
        <dsp:cNvPr id="0" name=""/>
        <dsp:cNvSpPr/>
      </dsp:nvSpPr>
      <dsp:spPr>
        <a:xfrm>
          <a:off x="0" y="4884373"/>
          <a:ext cx="6513603" cy="88803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a:latin typeface="Times New Roman" panose="02020603050405020304" pitchFamily="18" charset="0"/>
              <a:cs typeface="Times New Roman" panose="02020603050405020304" pitchFamily="18" charset="0"/>
            </a:rPr>
            <a:t>Situation</a:t>
          </a:r>
        </a:p>
      </dsp:txBody>
      <dsp:txXfrm>
        <a:off x="43350" y="4927723"/>
        <a:ext cx="6426903" cy="80133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B690AD-3C60-4C53-92B3-11698BDF13D1}">
      <dsp:nvSpPr>
        <dsp:cNvPr id="0" name=""/>
        <dsp:cNvSpPr/>
      </dsp:nvSpPr>
      <dsp:spPr>
        <a:xfrm>
          <a:off x="0" y="958220"/>
          <a:ext cx="6588691" cy="176902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95F255-7949-4022-8C58-DB2A6EBB88B2}">
      <dsp:nvSpPr>
        <dsp:cNvPr id="0" name=""/>
        <dsp:cNvSpPr/>
      </dsp:nvSpPr>
      <dsp:spPr>
        <a:xfrm>
          <a:off x="535129" y="1356250"/>
          <a:ext cx="972962" cy="9729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A898FB-5C29-4A7E-9AC2-D9089B82F244}">
      <dsp:nvSpPr>
        <dsp:cNvPr id="0" name=""/>
        <dsp:cNvSpPr/>
      </dsp:nvSpPr>
      <dsp:spPr>
        <a:xfrm>
          <a:off x="2043221" y="958220"/>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lvl="0" algn="l" defTabSz="1111250">
            <a:lnSpc>
              <a:spcPct val="90000"/>
            </a:lnSpc>
            <a:spcBef>
              <a:spcPct val="0"/>
            </a:spcBef>
            <a:spcAft>
              <a:spcPct val="35000"/>
            </a:spcAft>
          </a:pPr>
          <a:r>
            <a:rPr lang="en-US" sz="2500" kern="1200">
              <a:latin typeface="Times New Roman" panose="02020603050405020304" pitchFamily="18" charset="0"/>
              <a:cs typeface="Times New Roman" panose="02020603050405020304" pitchFamily="18" charset="0"/>
            </a:rPr>
            <a:t>Accountability </a:t>
          </a:r>
        </a:p>
      </dsp:txBody>
      <dsp:txXfrm>
        <a:off x="2043221" y="958220"/>
        <a:ext cx="4545469" cy="1769022"/>
      </dsp:txXfrm>
    </dsp:sp>
    <dsp:sp modelId="{471D6D0E-1194-4FAC-9E2B-0137A7CCECF7}">
      <dsp:nvSpPr>
        <dsp:cNvPr id="0" name=""/>
        <dsp:cNvSpPr/>
      </dsp:nvSpPr>
      <dsp:spPr>
        <a:xfrm>
          <a:off x="0" y="3169499"/>
          <a:ext cx="6588691" cy="176902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DC0065-6734-430E-803C-6380B03BA554}">
      <dsp:nvSpPr>
        <dsp:cNvPr id="0" name=""/>
        <dsp:cNvSpPr/>
      </dsp:nvSpPr>
      <dsp:spPr>
        <a:xfrm>
          <a:off x="535129" y="3567529"/>
          <a:ext cx="972962" cy="9729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7887AA-54CB-4E01-844A-EAA74B5ACE66}">
      <dsp:nvSpPr>
        <dsp:cNvPr id="0" name=""/>
        <dsp:cNvSpPr/>
      </dsp:nvSpPr>
      <dsp:spPr>
        <a:xfrm>
          <a:off x="2043221" y="3169499"/>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lvl="0" algn="l" defTabSz="1111250">
            <a:lnSpc>
              <a:spcPct val="90000"/>
            </a:lnSpc>
            <a:spcBef>
              <a:spcPct val="0"/>
            </a:spcBef>
            <a:spcAft>
              <a:spcPct val="35000"/>
            </a:spcAft>
          </a:pPr>
          <a:r>
            <a:rPr lang="en-US" sz="2500" kern="1200">
              <a:latin typeface="Times New Roman" panose="02020603050405020304" pitchFamily="18" charset="0"/>
              <a:cs typeface="Times New Roman" panose="02020603050405020304" pitchFamily="18" charset="0"/>
            </a:rPr>
            <a:t>Many decisions are the result of intensive social interactions, bargaining, and politicking</a:t>
          </a:r>
        </a:p>
      </dsp:txBody>
      <dsp:txXfrm>
        <a:off x="2043221" y="3169499"/>
        <a:ext cx="4545469" cy="17690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1CCFEA-DDFA-4D9A-B670-A6C6905C110F}">
      <dsp:nvSpPr>
        <dsp:cNvPr id="0" name=""/>
        <dsp:cNvSpPr/>
      </dsp:nvSpPr>
      <dsp:spPr>
        <a:xfrm>
          <a:off x="1747800" y="40735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E5DFAB-8B2F-4B44-8577-CCF65B048D55}">
      <dsp:nvSpPr>
        <dsp:cNvPr id="0" name=""/>
        <dsp:cNvSpPr/>
      </dsp:nvSpPr>
      <dsp:spPr>
        <a:xfrm>
          <a:off x="559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200150">
            <a:lnSpc>
              <a:spcPct val="90000"/>
            </a:lnSpc>
            <a:spcBef>
              <a:spcPct val="0"/>
            </a:spcBef>
            <a:spcAft>
              <a:spcPct val="35000"/>
            </a:spcAft>
          </a:pPr>
          <a:r>
            <a:rPr lang="en-US" sz="2700" kern="1200" dirty="0">
              <a:latin typeface="Times New Roman" panose="02020603050405020304" pitchFamily="18" charset="0"/>
              <a:cs typeface="Times New Roman" panose="02020603050405020304" pitchFamily="18" charset="0"/>
            </a:rPr>
            <a:t>Psychological conflict </a:t>
          </a:r>
        </a:p>
      </dsp:txBody>
      <dsp:txXfrm>
        <a:off x="559800" y="2821519"/>
        <a:ext cx="4320000" cy="720000"/>
      </dsp:txXfrm>
    </dsp:sp>
    <dsp:sp modelId="{BC2F1C36-53B2-4166-84A5-876A345BA6F8}">
      <dsp:nvSpPr>
        <dsp:cNvPr id="0" name=""/>
        <dsp:cNvSpPr/>
      </dsp:nvSpPr>
      <dsp:spPr>
        <a:xfrm>
          <a:off x="6823800" y="407356"/>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F5520B-0BB3-467E-BEDA-6F687879FB79}">
      <dsp:nvSpPr>
        <dsp:cNvPr id="0" name=""/>
        <dsp:cNvSpPr/>
      </dsp:nvSpPr>
      <dsp:spPr>
        <a:xfrm>
          <a:off x="5635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200150">
            <a:lnSpc>
              <a:spcPct val="90000"/>
            </a:lnSpc>
            <a:spcBef>
              <a:spcPct val="0"/>
            </a:spcBef>
            <a:spcAft>
              <a:spcPct val="35000"/>
            </a:spcAft>
          </a:pPr>
          <a:r>
            <a:rPr lang="en-US" sz="2700" kern="1200">
              <a:latin typeface="Times New Roman" panose="02020603050405020304" pitchFamily="18" charset="0"/>
              <a:cs typeface="Times New Roman" panose="02020603050405020304" pitchFamily="18" charset="0"/>
            </a:rPr>
            <a:t>Interpersonal/inter-group conflict </a:t>
          </a:r>
        </a:p>
      </dsp:txBody>
      <dsp:txXfrm>
        <a:off x="5635800" y="2821519"/>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7E737-9549-4E5B-92F0-2473F379F982}">
      <dsp:nvSpPr>
        <dsp:cNvPr id="0" name=""/>
        <dsp:cNvSpPr/>
      </dsp:nvSpPr>
      <dsp:spPr>
        <a:xfrm>
          <a:off x="1283" y="1072969"/>
          <a:ext cx="1617389" cy="226434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098" tIns="330200" rIns="126098" bIns="330200" numCol="1" spcCol="1270" anchor="t" anchorCtr="0">
          <a:noAutofit/>
        </a:bodyPr>
        <a:lstStyle/>
        <a:p>
          <a:pPr lvl="0" algn="l" defTabSz="800100">
            <a:lnSpc>
              <a:spcPct val="90000"/>
            </a:lnSpc>
            <a:spcBef>
              <a:spcPct val="0"/>
            </a:spcBef>
            <a:spcAft>
              <a:spcPct val="35000"/>
            </a:spcAft>
          </a:pPr>
          <a:r>
            <a:rPr lang="en-US" sz="1800" kern="1200" dirty="0">
              <a:latin typeface="Times New Roman" panose="02020603050405020304" pitchFamily="18" charset="0"/>
              <a:cs typeface="Times New Roman" panose="02020603050405020304" pitchFamily="18" charset="0"/>
            </a:rPr>
            <a:t>Identify and diagnose a problem</a:t>
          </a:r>
        </a:p>
      </dsp:txBody>
      <dsp:txXfrm>
        <a:off x="1283" y="1933420"/>
        <a:ext cx="1617389" cy="1358607"/>
      </dsp:txXfrm>
    </dsp:sp>
    <dsp:sp modelId="{DEE47E48-5DA5-407A-9301-8499DD60FD51}">
      <dsp:nvSpPr>
        <dsp:cNvPr id="0" name=""/>
        <dsp:cNvSpPr/>
      </dsp:nvSpPr>
      <dsp:spPr>
        <a:xfrm>
          <a:off x="470326" y="1299403"/>
          <a:ext cx="679303" cy="67930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961" tIns="12700" rIns="52961" bIns="12700" numCol="1" spcCol="1270" anchor="ctr" anchorCtr="0">
          <a:noAutofit/>
        </a:bodyPr>
        <a:lstStyle/>
        <a:p>
          <a:pPr lvl="0" algn="ctr" defTabSz="1511300">
            <a:lnSpc>
              <a:spcPct val="90000"/>
            </a:lnSpc>
            <a:spcBef>
              <a:spcPct val="0"/>
            </a:spcBef>
            <a:spcAft>
              <a:spcPct val="35000"/>
            </a:spcAft>
          </a:pPr>
          <a:r>
            <a:rPr lang="en-US" sz="3400" kern="1200">
              <a:latin typeface="Times New Roman" panose="02020603050405020304" pitchFamily="18" charset="0"/>
              <a:cs typeface="Times New Roman" panose="02020603050405020304" pitchFamily="18" charset="0"/>
            </a:rPr>
            <a:t>1</a:t>
          </a:r>
        </a:p>
      </dsp:txBody>
      <dsp:txXfrm>
        <a:off x="569808" y="1398885"/>
        <a:ext cx="480339" cy="480339"/>
      </dsp:txXfrm>
    </dsp:sp>
    <dsp:sp modelId="{03265919-0DCB-4B36-BC3E-C605020185EC}">
      <dsp:nvSpPr>
        <dsp:cNvPr id="0" name=""/>
        <dsp:cNvSpPr/>
      </dsp:nvSpPr>
      <dsp:spPr>
        <a:xfrm>
          <a:off x="1283" y="3337242"/>
          <a:ext cx="1617389" cy="72"/>
        </a:xfrm>
        <a:prstGeom prst="rect">
          <a:avLst/>
        </a:prstGeom>
        <a:solidFill>
          <a:schemeClr val="accent2">
            <a:hueOff val="-132306"/>
            <a:satOff val="-7630"/>
            <a:lumOff val="784"/>
            <a:alphaOff val="0"/>
          </a:schemeClr>
        </a:solidFill>
        <a:ln w="12700" cap="flat" cmpd="sng" algn="ctr">
          <a:solidFill>
            <a:schemeClr val="accent2">
              <a:hueOff val="-132306"/>
              <a:satOff val="-7630"/>
              <a:lumOff val="78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E94410-E598-41D2-980F-0222E47FD43D}">
      <dsp:nvSpPr>
        <dsp:cNvPr id="0" name=""/>
        <dsp:cNvSpPr/>
      </dsp:nvSpPr>
      <dsp:spPr>
        <a:xfrm>
          <a:off x="1780412" y="1072969"/>
          <a:ext cx="1617389" cy="2264345"/>
        </a:xfrm>
        <a:prstGeom prst="rect">
          <a:avLst/>
        </a:prstGeom>
        <a:solidFill>
          <a:schemeClr val="accent2">
            <a:tint val="40000"/>
            <a:alpha val="90000"/>
            <a:hueOff val="-169845"/>
            <a:satOff val="-15069"/>
            <a:lumOff val="-154"/>
            <a:alphaOff val="0"/>
          </a:schemeClr>
        </a:solidFill>
        <a:ln w="12700" cap="flat" cmpd="sng" algn="ctr">
          <a:solidFill>
            <a:schemeClr val="accent2">
              <a:tint val="40000"/>
              <a:alpha val="90000"/>
              <a:hueOff val="-169845"/>
              <a:satOff val="-15069"/>
              <a:lumOff val="-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098" tIns="330200" rIns="126098" bIns="330200" numCol="1" spcCol="1270" anchor="t" anchorCtr="0">
          <a:noAutofit/>
        </a:bodyPr>
        <a:lstStyle/>
        <a:p>
          <a:pPr lvl="0" algn="l" defTabSz="800100">
            <a:lnSpc>
              <a:spcPct val="90000"/>
            </a:lnSpc>
            <a:spcBef>
              <a:spcPct val="0"/>
            </a:spcBef>
            <a:spcAft>
              <a:spcPct val="35000"/>
            </a:spcAft>
          </a:pPr>
          <a:r>
            <a:rPr lang="en-US" sz="1800" kern="1200" dirty="0">
              <a:latin typeface="Times New Roman" panose="02020603050405020304" pitchFamily="18" charset="0"/>
              <a:cs typeface="Times New Roman" panose="02020603050405020304" pitchFamily="18" charset="0"/>
            </a:rPr>
            <a:t>Generate alternative solutions</a:t>
          </a:r>
        </a:p>
      </dsp:txBody>
      <dsp:txXfrm>
        <a:off x="1780412" y="1933420"/>
        <a:ext cx="1617389" cy="1358607"/>
      </dsp:txXfrm>
    </dsp:sp>
    <dsp:sp modelId="{863D630B-8176-4DBC-93CB-72340D9CC40F}">
      <dsp:nvSpPr>
        <dsp:cNvPr id="0" name=""/>
        <dsp:cNvSpPr/>
      </dsp:nvSpPr>
      <dsp:spPr>
        <a:xfrm>
          <a:off x="2249455" y="1299403"/>
          <a:ext cx="679303" cy="679303"/>
        </a:xfrm>
        <a:prstGeom prst="ellipse">
          <a:avLst/>
        </a:prstGeom>
        <a:solidFill>
          <a:schemeClr val="accent2">
            <a:hueOff val="-264611"/>
            <a:satOff val="-15260"/>
            <a:lumOff val="1569"/>
            <a:alphaOff val="0"/>
          </a:schemeClr>
        </a:solidFill>
        <a:ln w="12700" cap="flat" cmpd="sng" algn="ctr">
          <a:solidFill>
            <a:schemeClr val="accent2">
              <a:hueOff val="-264611"/>
              <a:satOff val="-15260"/>
              <a:lumOff val="1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961" tIns="12700" rIns="52961" bIns="12700" numCol="1" spcCol="1270" anchor="ctr" anchorCtr="0">
          <a:noAutofit/>
        </a:bodyPr>
        <a:lstStyle/>
        <a:p>
          <a:pPr lvl="0" algn="ctr" defTabSz="1511300">
            <a:lnSpc>
              <a:spcPct val="90000"/>
            </a:lnSpc>
            <a:spcBef>
              <a:spcPct val="0"/>
            </a:spcBef>
            <a:spcAft>
              <a:spcPct val="35000"/>
            </a:spcAft>
          </a:pPr>
          <a:r>
            <a:rPr lang="en-US" sz="3400" kern="1200">
              <a:latin typeface="Times New Roman" panose="02020603050405020304" pitchFamily="18" charset="0"/>
              <a:cs typeface="Times New Roman" panose="02020603050405020304" pitchFamily="18" charset="0"/>
            </a:rPr>
            <a:t>2</a:t>
          </a:r>
        </a:p>
      </dsp:txBody>
      <dsp:txXfrm>
        <a:off x="2348937" y="1398885"/>
        <a:ext cx="480339" cy="480339"/>
      </dsp:txXfrm>
    </dsp:sp>
    <dsp:sp modelId="{E0A229E7-E833-43A9-BDED-CEB9892D91A6}">
      <dsp:nvSpPr>
        <dsp:cNvPr id="0" name=""/>
        <dsp:cNvSpPr/>
      </dsp:nvSpPr>
      <dsp:spPr>
        <a:xfrm>
          <a:off x="1780412" y="3337242"/>
          <a:ext cx="1617389" cy="72"/>
        </a:xfrm>
        <a:prstGeom prst="rect">
          <a:avLst/>
        </a:prstGeom>
        <a:solidFill>
          <a:schemeClr val="accent2">
            <a:hueOff val="-396917"/>
            <a:satOff val="-22889"/>
            <a:lumOff val="2353"/>
            <a:alphaOff val="0"/>
          </a:schemeClr>
        </a:solidFill>
        <a:ln w="12700" cap="flat" cmpd="sng" algn="ctr">
          <a:solidFill>
            <a:schemeClr val="accent2">
              <a:hueOff val="-396917"/>
              <a:satOff val="-22889"/>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157AAE-2B95-4B74-9BD6-B7C4926A0EAC}">
      <dsp:nvSpPr>
        <dsp:cNvPr id="0" name=""/>
        <dsp:cNvSpPr/>
      </dsp:nvSpPr>
      <dsp:spPr>
        <a:xfrm>
          <a:off x="3559540" y="1072969"/>
          <a:ext cx="1617389" cy="2264345"/>
        </a:xfrm>
        <a:prstGeom prst="rect">
          <a:avLst/>
        </a:prstGeom>
        <a:solidFill>
          <a:schemeClr val="accent2">
            <a:tint val="40000"/>
            <a:alpha val="90000"/>
            <a:hueOff val="-339690"/>
            <a:satOff val="-30138"/>
            <a:lumOff val="-308"/>
            <a:alphaOff val="0"/>
          </a:schemeClr>
        </a:solidFill>
        <a:ln w="12700" cap="flat" cmpd="sng" algn="ctr">
          <a:solidFill>
            <a:schemeClr val="accent2">
              <a:tint val="40000"/>
              <a:alpha val="90000"/>
              <a:hueOff val="-339690"/>
              <a:satOff val="-30138"/>
              <a:lumOff val="-3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098" tIns="330200" rIns="126098" bIns="330200" numCol="1" spcCol="1270" anchor="t" anchorCtr="0">
          <a:noAutofit/>
        </a:bodyPr>
        <a:lstStyle/>
        <a:p>
          <a:pPr lvl="0" algn="l" defTabSz="800100">
            <a:lnSpc>
              <a:spcPct val="90000"/>
            </a:lnSpc>
            <a:spcBef>
              <a:spcPct val="0"/>
            </a:spcBef>
            <a:spcAft>
              <a:spcPct val="35000"/>
            </a:spcAft>
          </a:pPr>
          <a:r>
            <a:rPr lang="en-US" sz="1800" kern="1200">
              <a:latin typeface="Times New Roman" panose="02020603050405020304" pitchFamily="18" charset="0"/>
              <a:cs typeface="Times New Roman" panose="02020603050405020304" pitchFamily="18" charset="0"/>
            </a:rPr>
            <a:t>Evaluate alternatives</a:t>
          </a:r>
        </a:p>
      </dsp:txBody>
      <dsp:txXfrm>
        <a:off x="3559540" y="1933420"/>
        <a:ext cx="1617389" cy="1358607"/>
      </dsp:txXfrm>
    </dsp:sp>
    <dsp:sp modelId="{E9955E2D-04DA-4C57-8969-E399D20074ED}">
      <dsp:nvSpPr>
        <dsp:cNvPr id="0" name=""/>
        <dsp:cNvSpPr/>
      </dsp:nvSpPr>
      <dsp:spPr>
        <a:xfrm>
          <a:off x="4028583" y="1299403"/>
          <a:ext cx="679303" cy="679303"/>
        </a:xfrm>
        <a:prstGeom prst="ellipse">
          <a:avLst/>
        </a:prstGeom>
        <a:solidFill>
          <a:schemeClr val="accent2">
            <a:hueOff val="-529223"/>
            <a:satOff val="-30519"/>
            <a:lumOff val="3137"/>
            <a:alphaOff val="0"/>
          </a:schemeClr>
        </a:solidFill>
        <a:ln w="12700" cap="flat" cmpd="sng" algn="ctr">
          <a:solidFill>
            <a:schemeClr val="accent2">
              <a:hueOff val="-529223"/>
              <a:satOff val="-30519"/>
              <a:lumOff val="31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961" tIns="12700" rIns="52961" bIns="12700" numCol="1" spcCol="1270" anchor="ctr" anchorCtr="0">
          <a:noAutofit/>
        </a:bodyPr>
        <a:lstStyle/>
        <a:p>
          <a:pPr lvl="0" algn="ctr" defTabSz="1511300">
            <a:lnSpc>
              <a:spcPct val="90000"/>
            </a:lnSpc>
            <a:spcBef>
              <a:spcPct val="0"/>
            </a:spcBef>
            <a:spcAft>
              <a:spcPct val="35000"/>
            </a:spcAft>
          </a:pPr>
          <a:r>
            <a:rPr lang="en-US" sz="3400" kern="1200">
              <a:latin typeface="Times New Roman" panose="02020603050405020304" pitchFamily="18" charset="0"/>
              <a:cs typeface="Times New Roman" panose="02020603050405020304" pitchFamily="18" charset="0"/>
            </a:rPr>
            <a:t>3</a:t>
          </a:r>
        </a:p>
      </dsp:txBody>
      <dsp:txXfrm>
        <a:off x="4128065" y="1398885"/>
        <a:ext cx="480339" cy="480339"/>
      </dsp:txXfrm>
    </dsp:sp>
    <dsp:sp modelId="{CDF7D3D6-D64B-4FBD-BB90-8D48EDF79075}">
      <dsp:nvSpPr>
        <dsp:cNvPr id="0" name=""/>
        <dsp:cNvSpPr/>
      </dsp:nvSpPr>
      <dsp:spPr>
        <a:xfrm>
          <a:off x="3559540" y="3337242"/>
          <a:ext cx="1617389" cy="72"/>
        </a:xfrm>
        <a:prstGeom prst="rect">
          <a:avLst/>
        </a:prstGeom>
        <a:solidFill>
          <a:schemeClr val="accent2">
            <a:hueOff val="-661529"/>
            <a:satOff val="-38149"/>
            <a:lumOff val="3922"/>
            <a:alphaOff val="0"/>
          </a:schemeClr>
        </a:solidFill>
        <a:ln w="12700" cap="flat" cmpd="sng" algn="ctr">
          <a:solidFill>
            <a:schemeClr val="accent2">
              <a:hueOff val="-661529"/>
              <a:satOff val="-38149"/>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EB02CF-2C20-4F35-B7D1-B88BCBFF5E0C}">
      <dsp:nvSpPr>
        <dsp:cNvPr id="0" name=""/>
        <dsp:cNvSpPr/>
      </dsp:nvSpPr>
      <dsp:spPr>
        <a:xfrm>
          <a:off x="5338669" y="1072969"/>
          <a:ext cx="1617389" cy="2264345"/>
        </a:xfrm>
        <a:prstGeom prst="rect">
          <a:avLst/>
        </a:prstGeom>
        <a:solidFill>
          <a:schemeClr val="accent2">
            <a:tint val="40000"/>
            <a:alpha val="90000"/>
            <a:hueOff val="-509536"/>
            <a:satOff val="-45208"/>
            <a:lumOff val="-461"/>
            <a:alphaOff val="0"/>
          </a:schemeClr>
        </a:solidFill>
        <a:ln w="12700" cap="flat" cmpd="sng" algn="ctr">
          <a:solidFill>
            <a:schemeClr val="accent2">
              <a:tint val="40000"/>
              <a:alpha val="90000"/>
              <a:hueOff val="-509536"/>
              <a:satOff val="-45208"/>
              <a:lumOff val="-4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098" tIns="330200" rIns="126098" bIns="330200" numCol="1" spcCol="1270" anchor="t" anchorCtr="0">
          <a:noAutofit/>
        </a:bodyPr>
        <a:lstStyle/>
        <a:p>
          <a:pPr lvl="0" algn="l" defTabSz="800100">
            <a:lnSpc>
              <a:spcPct val="90000"/>
            </a:lnSpc>
            <a:spcBef>
              <a:spcPct val="0"/>
            </a:spcBef>
            <a:spcAft>
              <a:spcPct val="35000"/>
            </a:spcAft>
          </a:pPr>
          <a:r>
            <a:rPr lang="en-US" sz="1800" kern="1200">
              <a:latin typeface="Times New Roman" panose="02020603050405020304" pitchFamily="18" charset="0"/>
              <a:cs typeface="Times New Roman" panose="02020603050405020304" pitchFamily="18" charset="0"/>
            </a:rPr>
            <a:t>Make the choice</a:t>
          </a:r>
        </a:p>
      </dsp:txBody>
      <dsp:txXfrm>
        <a:off x="5338669" y="1933420"/>
        <a:ext cx="1617389" cy="1358607"/>
      </dsp:txXfrm>
    </dsp:sp>
    <dsp:sp modelId="{22FFBFB6-F48B-4DB9-B5EF-608D62A6CAB3}">
      <dsp:nvSpPr>
        <dsp:cNvPr id="0" name=""/>
        <dsp:cNvSpPr/>
      </dsp:nvSpPr>
      <dsp:spPr>
        <a:xfrm>
          <a:off x="5807712" y="1299403"/>
          <a:ext cx="679303" cy="679303"/>
        </a:xfrm>
        <a:prstGeom prst="ellipse">
          <a:avLst/>
        </a:prstGeom>
        <a:solidFill>
          <a:schemeClr val="accent2">
            <a:hueOff val="-793834"/>
            <a:satOff val="-45779"/>
            <a:lumOff val="4706"/>
            <a:alphaOff val="0"/>
          </a:schemeClr>
        </a:solidFill>
        <a:ln w="12700" cap="flat" cmpd="sng" algn="ctr">
          <a:solidFill>
            <a:schemeClr val="accent2">
              <a:hueOff val="-793834"/>
              <a:satOff val="-45779"/>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961" tIns="12700" rIns="52961" bIns="12700" numCol="1" spcCol="1270" anchor="ctr" anchorCtr="0">
          <a:noAutofit/>
        </a:bodyPr>
        <a:lstStyle/>
        <a:p>
          <a:pPr lvl="0" algn="ctr" defTabSz="1511300">
            <a:lnSpc>
              <a:spcPct val="90000"/>
            </a:lnSpc>
            <a:spcBef>
              <a:spcPct val="0"/>
            </a:spcBef>
            <a:spcAft>
              <a:spcPct val="35000"/>
            </a:spcAft>
          </a:pPr>
          <a:r>
            <a:rPr lang="en-US" sz="3400" kern="1200">
              <a:latin typeface="Times New Roman" panose="02020603050405020304" pitchFamily="18" charset="0"/>
              <a:cs typeface="Times New Roman" panose="02020603050405020304" pitchFamily="18" charset="0"/>
            </a:rPr>
            <a:t>4</a:t>
          </a:r>
        </a:p>
      </dsp:txBody>
      <dsp:txXfrm>
        <a:off x="5907194" y="1398885"/>
        <a:ext cx="480339" cy="480339"/>
      </dsp:txXfrm>
    </dsp:sp>
    <dsp:sp modelId="{F4F2F897-3340-4F6E-AF4E-275C487C7DFB}">
      <dsp:nvSpPr>
        <dsp:cNvPr id="0" name=""/>
        <dsp:cNvSpPr/>
      </dsp:nvSpPr>
      <dsp:spPr>
        <a:xfrm>
          <a:off x="5338669" y="3337242"/>
          <a:ext cx="1617389" cy="72"/>
        </a:xfrm>
        <a:prstGeom prst="rect">
          <a:avLst/>
        </a:prstGeom>
        <a:solidFill>
          <a:schemeClr val="accent2">
            <a:hueOff val="-926140"/>
            <a:satOff val="-53409"/>
            <a:lumOff val="5491"/>
            <a:alphaOff val="0"/>
          </a:schemeClr>
        </a:solidFill>
        <a:ln w="12700" cap="flat" cmpd="sng" algn="ctr">
          <a:solidFill>
            <a:schemeClr val="accent2">
              <a:hueOff val="-926140"/>
              <a:satOff val="-53409"/>
              <a:lumOff val="549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C06BF2-CA78-4F47-AB5A-9003E00A9C47}">
      <dsp:nvSpPr>
        <dsp:cNvPr id="0" name=""/>
        <dsp:cNvSpPr/>
      </dsp:nvSpPr>
      <dsp:spPr>
        <a:xfrm>
          <a:off x="7117798" y="1072969"/>
          <a:ext cx="1617389" cy="2264345"/>
        </a:xfrm>
        <a:prstGeom prst="rect">
          <a:avLst/>
        </a:prstGeom>
        <a:solidFill>
          <a:schemeClr val="accent2">
            <a:tint val="40000"/>
            <a:alpha val="90000"/>
            <a:hueOff val="-679381"/>
            <a:satOff val="-60277"/>
            <a:lumOff val="-615"/>
            <a:alphaOff val="0"/>
          </a:schemeClr>
        </a:solidFill>
        <a:ln w="12700" cap="flat" cmpd="sng" algn="ctr">
          <a:solidFill>
            <a:schemeClr val="accent2">
              <a:tint val="40000"/>
              <a:alpha val="90000"/>
              <a:hueOff val="-679381"/>
              <a:satOff val="-60277"/>
              <a:lumOff val="-6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098" tIns="330200" rIns="126098" bIns="330200" numCol="1" spcCol="1270" anchor="t" anchorCtr="0">
          <a:noAutofit/>
        </a:bodyPr>
        <a:lstStyle/>
        <a:p>
          <a:pPr lvl="0" algn="l" defTabSz="800100">
            <a:lnSpc>
              <a:spcPct val="90000"/>
            </a:lnSpc>
            <a:spcBef>
              <a:spcPct val="0"/>
            </a:spcBef>
            <a:spcAft>
              <a:spcPct val="35000"/>
            </a:spcAft>
          </a:pPr>
          <a:r>
            <a:rPr lang="en-US" sz="1800" kern="1200">
              <a:latin typeface="Times New Roman" panose="02020603050405020304" pitchFamily="18" charset="0"/>
              <a:cs typeface="Times New Roman" panose="02020603050405020304" pitchFamily="18" charset="0"/>
            </a:rPr>
            <a:t>Implement the decision, and</a:t>
          </a:r>
        </a:p>
      </dsp:txBody>
      <dsp:txXfrm>
        <a:off x="7117798" y="1933420"/>
        <a:ext cx="1617389" cy="1358607"/>
      </dsp:txXfrm>
    </dsp:sp>
    <dsp:sp modelId="{0AAE835F-C78C-4A6A-A338-9859A4F57753}">
      <dsp:nvSpPr>
        <dsp:cNvPr id="0" name=""/>
        <dsp:cNvSpPr/>
      </dsp:nvSpPr>
      <dsp:spPr>
        <a:xfrm>
          <a:off x="7586841" y="1299403"/>
          <a:ext cx="679303" cy="679303"/>
        </a:xfrm>
        <a:prstGeom prst="ellipse">
          <a:avLst/>
        </a:prstGeom>
        <a:solidFill>
          <a:schemeClr val="accent2">
            <a:hueOff val="-1058446"/>
            <a:satOff val="-61039"/>
            <a:lumOff val="6275"/>
            <a:alphaOff val="0"/>
          </a:schemeClr>
        </a:solidFill>
        <a:ln w="12700" cap="flat" cmpd="sng" algn="ctr">
          <a:solidFill>
            <a:schemeClr val="accent2">
              <a:hueOff val="-1058446"/>
              <a:satOff val="-61039"/>
              <a:lumOff val="62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961" tIns="12700" rIns="52961" bIns="12700" numCol="1" spcCol="1270" anchor="ctr" anchorCtr="0">
          <a:noAutofit/>
        </a:bodyPr>
        <a:lstStyle/>
        <a:p>
          <a:pPr lvl="0" algn="ctr" defTabSz="1511300">
            <a:lnSpc>
              <a:spcPct val="90000"/>
            </a:lnSpc>
            <a:spcBef>
              <a:spcPct val="0"/>
            </a:spcBef>
            <a:spcAft>
              <a:spcPct val="35000"/>
            </a:spcAft>
          </a:pPr>
          <a:r>
            <a:rPr lang="en-US" sz="3400" kern="1200">
              <a:latin typeface="Times New Roman" panose="02020603050405020304" pitchFamily="18" charset="0"/>
              <a:cs typeface="Times New Roman" panose="02020603050405020304" pitchFamily="18" charset="0"/>
            </a:rPr>
            <a:t>5</a:t>
          </a:r>
        </a:p>
      </dsp:txBody>
      <dsp:txXfrm>
        <a:off x="7686323" y="1398885"/>
        <a:ext cx="480339" cy="480339"/>
      </dsp:txXfrm>
    </dsp:sp>
    <dsp:sp modelId="{304FFDFB-66B6-4A6A-B174-CDF69790813F}">
      <dsp:nvSpPr>
        <dsp:cNvPr id="0" name=""/>
        <dsp:cNvSpPr/>
      </dsp:nvSpPr>
      <dsp:spPr>
        <a:xfrm>
          <a:off x="7117798" y="3337242"/>
          <a:ext cx="1617389" cy="72"/>
        </a:xfrm>
        <a:prstGeom prst="rect">
          <a:avLst/>
        </a:prstGeom>
        <a:solidFill>
          <a:schemeClr val="accent2">
            <a:hueOff val="-1190752"/>
            <a:satOff val="-68668"/>
            <a:lumOff val="7059"/>
            <a:alphaOff val="0"/>
          </a:schemeClr>
        </a:solidFill>
        <a:ln w="12700" cap="flat" cmpd="sng" algn="ctr">
          <a:solidFill>
            <a:schemeClr val="accent2">
              <a:hueOff val="-1190752"/>
              <a:satOff val="-68668"/>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35C949-CDFE-4C53-A337-C28ACA92514B}">
      <dsp:nvSpPr>
        <dsp:cNvPr id="0" name=""/>
        <dsp:cNvSpPr/>
      </dsp:nvSpPr>
      <dsp:spPr>
        <a:xfrm>
          <a:off x="8896926" y="1072969"/>
          <a:ext cx="1617389" cy="2264345"/>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098" tIns="330200" rIns="126098" bIns="330200" numCol="1" spcCol="1270" anchor="t" anchorCtr="0">
          <a:noAutofit/>
        </a:bodyPr>
        <a:lstStyle/>
        <a:p>
          <a:pPr lvl="0" algn="l" defTabSz="800100">
            <a:lnSpc>
              <a:spcPct val="90000"/>
            </a:lnSpc>
            <a:spcBef>
              <a:spcPct val="0"/>
            </a:spcBef>
            <a:spcAft>
              <a:spcPct val="35000"/>
            </a:spcAft>
          </a:pPr>
          <a:r>
            <a:rPr lang="en-US" sz="1800" kern="1200">
              <a:latin typeface="Times New Roman" panose="02020603050405020304" pitchFamily="18" charset="0"/>
              <a:cs typeface="Times New Roman" panose="02020603050405020304" pitchFamily="18" charset="0"/>
            </a:rPr>
            <a:t>Evaluate the decision</a:t>
          </a:r>
        </a:p>
      </dsp:txBody>
      <dsp:txXfrm>
        <a:off x="8896926" y="1933420"/>
        <a:ext cx="1617389" cy="1358607"/>
      </dsp:txXfrm>
    </dsp:sp>
    <dsp:sp modelId="{56CF4155-DFDA-4267-9E44-3A28E2507CB4}">
      <dsp:nvSpPr>
        <dsp:cNvPr id="0" name=""/>
        <dsp:cNvSpPr/>
      </dsp:nvSpPr>
      <dsp:spPr>
        <a:xfrm>
          <a:off x="9365969" y="1299403"/>
          <a:ext cx="679303" cy="679303"/>
        </a:xfrm>
        <a:prstGeom prst="ellipse">
          <a:avLst/>
        </a:prstGeom>
        <a:solidFill>
          <a:schemeClr val="accent2">
            <a:hueOff val="-1323057"/>
            <a:satOff val="-76298"/>
            <a:lumOff val="7844"/>
            <a:alphaOff val="0"/>
          </a:schemeClr>
        </a:solidFill>
        <a:ln w="12700" cap="flat" cmpd="sng" algn="ctr">
          <a:solidFill>
            <a:schemeClr val="accent2">
              <a:hueOff val="-1323057"/>
              <a:satOff val="-76298"/>
              <a:lumOff val="784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961" tIns="12700" rIns="52961" bIns="12700" numCol="1" spcCol="1270" anchor="ctr" anchorCtr="0">
          <a:noAutofit/>
        </a:bodyPr>
        <a:lstStyle/>
        <a:p>
          <a:pPr lvl="0" algn="ctr" defTabSz="1511300">
            <a:lnSpc>
              <a:spcPct val="90000"/>
            </a:lnSpc>
            <a:spcBef>
              <a:spcPct val="0"/>
            </a:spcBef>
            <a:spcAft>
              <a:spcPct val="35000"/>
            </a:spcAft>
          </a:pPr>
          <a:r>
            <a:rPr lang="en-US" sz="3400" kern="1200">
              <a:latin typeface="Times New Roman" panose="02020603050405020304" pitchFamily="18" charset="0"/>
              <a:cs typeface="Times New Roman" panose="02020603050405020304" pitchFamily="18" charset="0"/>
            </a:rPr>
            <a:t>6</a:t>
          </a:r>
        </a:p>
      </dsp:txBody>
      <dsp:txXfrm>
        <a:off x="9465451" y="1398885"/>
        <a:ext cx="480339" cy="480339"/>
      </dsp:txXfrm>
    </dsp:sp>
    <dsp:sp modelId="{BD66FEA8-17D0-4A14-B117-FDBCA0020E22}">
      <dsp:nvSpPr>
        <dsp:cNvPr id="0" name=""/>
        <dsp:cNvSpPr/>
      </dsp:nvSpPr>
      <dsp:spPr>
        <a:xfrm>
          <a:off x="8896926" y="3337242"/>
          <a:ext cx="1617389"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E193FF-22EE-4588-A027-999D3A788372}">
      <dsp:nvSpPr>
        <dsp:cNvPr id="0" name=""/>
        <dsp:cNvSpPr/>
      </dsp:nvSpPr>
      <dsp:spPr>
        <a:xfrm>
          <a:off x="1329" y="809694"/>
          <a:ext cx="4667826" cy="29640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D4117F-2F58-42A2-BC22-9C4361F27398}">
      <dsp:nvSpPr>
        <dsp:cNvPr id="0" name=""/>
        <dsp:cNvSpPr/>
      </dsp:nvSpPr>
      <dsp:spPr>
        <a:xfrm>
          <a:off x="519977" y="1302409"/>
          <a:ext cx="4667826" cy="29640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0" i="0" kern="1200">
              <a:latin typeface="Times New Roman" panose="02020603050405020304" pitchFamily="18" charset="0"/>
              <a:cs typeface="Times New Roman" panose="02020603050405020304" pitchFamily="18" charset="0"/>
            </a:rPr>
            <a:t>“I never know what to work on. My boss sends me stuff to do at random times, and I’m not sure what’s most important. When he walks over to my desk, I’m afraid he’ll interrupt what I’m doing to have me work on something totally different.”</a:t>
          </a:r>
          <a:endParaRPr lang="en-US" sz="2400" kern="1200">
            <a:latin typeface="Times New Roman" panose="02020603050405020304" pitchFamily="18" charset="0"/>
            <a:cs typeface="Times New Roman" panose="02020603050405020304" pitchFamily="18" charset="0"/>
          </a:endParaRPr>
        </a:p>
      </dsp:txBody>
      <dsp:txXfrm>
        <a:off x="606792" y="1389224"/>
        <a:ext cx="4494196" cy="2790439"/>
      </dsp:txXfrm>
    </dsp:sp>
    <dsp:sp modelId="{28E646D9-C99D-4F6B-A0B1-B1EBF251DF41}">
      <dsp:nvSpPr>
        <dsp:cNvPr id="0" name=""/>
        <dsp:cNvSpPr/>
      </dsp:nvSpPr>
      <dsp:spPr>
        <a:xfrm>
          <a:off x="5706451" y="809694"/>
          <a:ext cx="4667826" cy="29640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DA5D59-9B3C-4373-B02E-0415295B8DC8}">
      <dsp:nvSpPr>
        <dsp:cNvPr id="0" name=""/>
        <dsp:cNvSpPr/>
      </dsp:nvSpPr>
      <dsp:spPr>
        <a:xfrm>
          <a:off x="6225098" y="1302409"/>
          <a:ext cx="4667826" cy="29640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0" i="0" kern="1200">
              <a:latin typeface="Times New Roman" panose="02020603050405020304" pitchFamily="18" charset="0"/>
              <a:cs typeface="Times New Roman" panose="02020603050405020304" pitchFamily="18" charset="0"/>
            </a:rPr>
            <a:t>“I need to be able to prioritize what I’m working on at any given time.”</a:t>
          </a:r>
          <a:endParaRPr lang="en-US" sz="2400" kern="1200">
            <a:latin typeface="Times New Roman" panose="02020603050405020304" pitchFamily="18" charset="0"/>
            <a:cs typeface="Times New Roman" panose="02020603050405020304" pitchFamily="18" charset="0"/>
          </a:endParaRPr>
        </a:p>
      </dsp:txBody>
      <dsp:txXfrm>
        <a:off x="6311913" y="1389224"/>
        <a:ext cx="4494196" cy="27904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0108D-1030-4A33-B50B-53A88CDCC85F}">
      <dsp:nvSpPr>
        <dsp:cNvPr id="0" name=""/>
        <dsp:cNvSpPr/>
      </dsp:nvSpPr>
      <dsp:spPr>
        <a:xfrm>
          <a:off x="0" y="1907"/>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A00FA0-373A-4D2B-8B02-218A4D56C884}">
      <dsp:nvSpPr>
        <dsp:cNvPr id="0" name=""/>
        <dsp:cNvSpPr/>
      </dsp:nvSpPr>
      <dsp:spPr>
        <a:xfrm>
          <a:off x="245877" y="184791"/>
          <a:ext cx="447049" cy="447049"/>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145405-1357-462B-90C8-443F0F2C3E0C}">
      <dsp:nvSpPr>
        <dsp:cNvPr id="0" name=""/>
        <dsp:cNvSpPr/>
      </dsp:nvSpPr>
      <dsp:spPr>
        <a:xfrm>
          <a:off x="938804" y="1907"/>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lvl="0" algn="l" defTabSz="844550">
            <a:lnSpc>
              <a:spcPct val="90000"/>
            </a:lnSpc>
            <a:spcBef>
              <a:spcPct val="0"/>
            </a:spcBef>
            <a:spcAft>
              <a:spcPct val="35000"/>
            </a:spcAft>
          </a:pPr>
          <a:r>
            <a:rPr lang="en-US" sz="1900" kern="1200" dirty="0">
              <a:latin typeface="Times New Roman" panose="02020603050405020304" pitchFamily="18" charset="0"/>
              <a:cs typeface="Times New Roman" panose="02020603050405020304" pitchFamily="18" charset="0"/>
            </a:rPr>
            <a:t>Links problem diagnosis to the development of alternative courses of action</a:t>
          </a:r>
        </a:p>
      </dsp:txBody>
      <dsp:txXfrm>
        <a:off x="938804" y="1907"/>
        <a:ext cx="5649886" cy="812817"/>
      </dsp:txXfrm>
    </dsp:sp>
    <dsp:sp modelId="{E53F2301-65DB-408D-A864-C71DA15E5FFA}">
      <dsp:nvSpPr>
        <dsp:cNvPr id="0" name=""/>
        <dsp:cNvSpPr/>
      </dsp:nvSpPr>
      <dsp:spPr>
        <a:xfrm>
          <a:off x="0" y="1017929"/>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28EBC1-14D1-4FAF-AF23-2F62142D1E20}">
      <dsp:nvSpPr>
        <dsp:cNvPr id="0" name=""/>
        <dsp:cNvSpPr/>
      </dsp:nvSpPr>
      <dsp:spPr>
        <a:xfrm>
          <a:off x="245877" y="1200813"/>
          <a:ext cx="447049" cy="447049"/>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289A57-336B-4479-A4B7-5198A5917E84}">
      <dsp:nvSpPr>
        <dsp:cNvPr id="0" name=""/>
        <dsp:cNvSpPr/>
      </dsp:nvSpPr>
      <dsp:spPr>
        <a:xfrm>
          <a:off x="938804" y="1017929"/>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lvl="0" algn="l" defTabSz="844550">
            <a:lnSpc>
              <a:spcPct val="90000"/>
            </a:lnSpc>
            <a:spcBef>
              <a:spcPct val="0"/>
            </a:spcBef>
            <a:spcAft>
              <a:spcPct val="35000"/>
            </a:spcAft>
          </a:pPr>
          <a:r>
            <a:rPr lang="en-US" sz="1900" kern="1200">
              <a:latin typeface="Times New Roman" panose="02020603050405020304" pitchFamily="18" charset="0"/>
              <a:cs typeface="Times New Roman" panose="02020603050405020304" pitchFamily="18" charset="0"/>
            </a:rPr>
            <a:t>Ready-made solutions</a:t>
          </a:r>
        </a:p>
      </dsp:txBody>
      <dsp:txXfrm>
        <a:off x="938804" y="1017929"/>
        <a:ext cx="5649886" cy="812817"/>
      </dsp:txXfrm>
    </dsp:sp>
    <dsp:sp modelId="{33D83A4F-2F06-4087-9F64-D76BA65AD009}">
      <dsp:nvSpPr>
        <dsp:cNvPr id="0" name=""/>
        <dsp:cNvSpPr/>
      </dsp:nvSpPr>
      <dsp:spPr>
        <a:xfrm>
          <a:off x="0" y="2033951"/>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D59BAD-41D9-4A99-8374-4FD2A3F2194F}">
      <dsp:nvSpPr>
        <dsp:cNvPr id="0" name=""/>
        <dsp:cNvSpPr/>
      </dsp:nvSpPr>
      <dsp:spPr>
        <a:xfrm>
          <a:off x="245877" y="2216835"/>
          <a:ext cx="447049" cy="447049"/>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7214C6-A8C4-45B2-8999-88D9ED5E295E}">
      <dsp:nvSpPr>
        <dsp:cNvPr id="0" name=""/>
        <dsp:cNvSpPr/>
      </dsp:nvSpPr>
      <dsp:spPr>
        <a:xfrm>
          <a:off x="938804" y="2033951"/>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lvl="0" algn="l" defTabSz="844550">
            <a:lnSpc>
              <a:spcPct val="90000"/>
            </a:lnSpc>
            <a:spcBef>
              <a:spcPct val="0"/>
            </a:spcBef>
            <a:spcAft>
              <a:spcPct val="35000"/>
            </a:spcAft>
          </a:pPr>
          <a:r>
            <a:rPr lang="en-US" sz="1900" kern="1200">
              <a:latin typeface="Times New Roman" panose="02020603050405020304" pitchFamily="18" charset="0"/>
              <a:cs typeface="Times New Roman" panose="02020603050405020304" pitchFamily="18" charset="0"/>
            </a:rPr>
            <a:t>Custom-made solutions </a:t>
          </a:r>
        </a:p>
      </dsp:txBody>
      <dsp:txXfrm>
        <a:off x="938804" y="2033951"/>
        <a:ext cx="5649886" cy="812817"/>
      </dsp:txXfrm>
    </dsp:sp>
    <dsp:sp modelId="{451A83B4-BF63-4D24-B5E0-FBA7AABB3B41}">
      <dsp:nvSpPr>
        <dsp:cNvPr id="0" name=""/>
        <dsp:cNvSpPr/>
      </dsp:nvSpPr>
      <dsp:spPr>
        <a:xfrm>
          <a:off x="0" y="3049973"/>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59531F-9671-436D-A33C-205CA1097F19}">
      <dsp:nvSpPr>
        <dsp:cNvPr id="0" name=""/>
        <dsp:cNvSpPr/>
      </dsp:nvSpPr>
      <dsp:spPr>
        <a:xfrm>
          <a:off x="245877" y="3232857"/>
          <a:ext cx="447049" cy="447049"/>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670D3E-779A-4DF7-8ACA-4DFDC07F7F5C}">
      <dsp:nvSpPr>
        <dsp:cNvPr id="0" name=""/>
        <dsp:cNvSpPr/>
      </dsp:nvSpPr>
      <dsp:spPr>
        <a:xfrm>
          <a:off x="938804" y="3049973"/>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lvl="0" algn="l" defTabSz="844550">
            <a:lnSpc>
              <a:spcPct val="90000"/>
            </a:lnSpc>
            <a:spcBef>
              <a:spcPct val="0"/>
            </a:spcBef>
            <a:spcAft>
              <a:spcPct val="35000"/>
            </a:spcAft>
          </a:pPr>
          <a:r>
            <a:rPr lang="en-US" sz="1900" kern="1200">
              <a:latin typeface="Times New Roman" panose="02020603050405020304" pitchFamily="18" charset="0"/>
              <a:cs typeface="Times New Roman" panose="02020603050405020304" pitchFamily="18" charset="0"/>
            </a:rPr>
            <a:t>Asking for help </a:t>
          </a:r>
        </a:p>
      </dsp:txBody>
      <dsp:txXfrm>
        <a:off x="938804" y="3049973"/>
        <a:ext cx="5649886" cy="812817"/>
      </dsp:txXfrm>
    </dsp:sp>
    <dsp:sp modelId="{7E7D4A1B-78D4-4371-A081-46EB0D5E9C9C}">
      <dsp:nvSpPr>
        <dsp:cNvPr id="0" name=""/>
        <dsp:cNvSpPr/>
      </dsp:nvSpPr>
      <dsp:spPr>
        <a:xfrm>
          <a:off x="0" y="4065995"/>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98424B-9EBC-434C-A574-0661FDFCC098}">
      <dsp:nvSpPr>
        <dsp:cNvPr id="0" name=""/>
        <dsp:cNvSpPr/>
      </dsp:nvSpPr>
      <dsp:spPr>
        <a:xfrm>
          <a:off x="245877" y="4248879"/>
          <a:ext cx="447049" cy="447049"/>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1C6084-F6F8-4352-B0DF-4601146FA6B5}">
      <dsp:nvSpPr>
        <dsp:cNvPr id="0" name=""/>
        <dsp:cNvSpPr/>
      </dsp:nvSpPr>
      <dsp:spPr>
        <a:xfrm>
          <a:off x="938804" y="4065995"/>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lvl="0" algn="l" defTabSz="844550">
            <a:lnSpc>
              <a:spcPct val="90000"/>
            </a:lnSpc>
            <a:spcBef>
              <a:spcPct val="0"/>
            </a:spcBef>
            <a:spcAft>
              <a:spcPct val="35000"/>
            </a:spcAft>
          </a:pPr>
          <a:r>
            <a:rPr lang="en-US" sz="1900" kern="1200">
              <a:latin typeface="Times New Roman" panose="02020603050405020304" pitchFamily="18" charset="0"/>
              <a:cs typeface="Times New Roman" panose="02020603050405020304" pitchFamily="18" charset="0"/>
            </a:rPr>
            <a:t>An expert </a:t>
          </a:r>
          <a:r>
            <a:rPr lang="en-US" sz="1900" kern="1200">
              <a:latin typeface="Times New Roman" panose="02020603050405020304" pitchFamily="18" charset="0"/>
              <a:cs typeface="Times New Roman" panose="02020603050405020304" pitchFamily="18" charset="0"/>
              <a:sym typeface="Wingdings" panose="05000000000000000000" pitchFamily="2" charset="2"/>
            </a:rPr>
            <a:t></a:t>
          </a:r>
          <a:r>
            <a:rPr lang="en-US" sz="1900" kern="1200">
              <a:latin typeface="Times New Roman" panose="02020603050405020304" pitchFamily="18" charset="0"/>
              <a:cs typeface="Times New Roman" panose="02020603050405020304" pitchFamily="18" charset="0"/>
            </a:rPr>
            <a:t> subject matter expert, a trusted confidant</a:t>
          </a:r>
        </a:p>
      </dsp:txBody>
      <dsp:txXfrm>
        <a:off x="938804" y="4065995"/>
        <a:ext cx="5649886" cy="812817"/>
      </dsp:txXfrm>
    </dsp:sp>
    <dsp:sp modelId="{7BAFC999-B5E4-447B-8B59-FDF7A2C80601}">
      <dsp:nvSpPr>
        <dsp:cNvPr id="0" name=""/>
        <dsp:cNvSpPr/>
      </dsp:nvSpPr>
      <dsp:spPr>
        <a:xfrm>
          <a:off x="0" y="5082017"/>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9CB790-16F4-442D-AC8F-78593F3244E9}">
      <dsp:nvSpPr>
        <dsp:cNvPr id="0" name=""/>
        <dsp:cNvSpPr/>
      </dsp:nvSpPr>
      <dsp:spPr>
        <a:xfrm>
          <a:off x="245877" y="5264901"/>
          <a:ext cx="447049" cy="447049"/>
        </a:xfrm>
        <a:prstGeom prst="rect">
          <a:avLst/>
        </a:prstGeom>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FF789B-CB05-4085-9182-7EF31BD53060}">
      <dsp:nvSpPr>
        <dsp:cNvPr id="0" name=""/>
        <dsp:cNvSpPr/>
      </dsp:nvSpPr>
      <dsp:spPr>
        <a:xfrm>
          <a:off x="938804" y="5082017"/>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lvl="0" algn="l" defTabSz="844550">
            <a:lnSpc>
              <a:spcPct val="90000"/>
            </a:lnSpc>
            <a:spcBef>
              <a:spcPct val="0"/>
            </a:spcBef>
            <a:spcAft>
              <a:spcPct val="35000"/>
            </a:spcAft>
          </a:pPr>
          <a:r>
            <a:rPr lang="en-US" sz="1900" kern="1200">
              <a:latin typeface="Times New Roman" panose="02020603050405020304" pitchFamily="18" charset="0"/>
              <a:cs typeface="Times New Roman" panose="02020603050405020304" pitchFamily="18" charset="0"/>
            </a:rPr>
            <a:t>The rationale behind the decisions </a:t>
          </a:r>
        </a:p>
      </dsp:txBody>
      <dsp:txXfrm>
        <a:off x="938804" y="5082017"/>
        <a:ext cx="5649886" cy="8128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50A87F-7777-4E49-B5C1-67E58697D4B2}">
      <dsp:nvSpPr>
        <dsp:cNvPr id="0" name=""/>
        <dsp:cNvSpPr/>
      </dsp:nvSpPr>
      <dsp:spPr>
        <a:xfrm>
          <a:off x="0" y="537271"/>
          <a:ext cx="6588691" cy="11407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a:latin typeface="Times New Roman" panose="02020603050405020304" pitchFamily="18" charset="0"/>
              <a:cs typeface="Times New Roman" panose="02020603050405020304" pitchFamily="18" charset="0"/>
            </a:rPr>
            <a:t>Paralysis by analysis</a:t>
          </a:r>
        </a:p>
      </dsp:txBody>
      <dsp:txXfrm>
        <a:off x="55687" y="592958"/>
        <a:ext cx="6477317" cy="1029376"/>
      </dsp:txXfrm>
    </dsp:sp>
    <dsp:sp modelId="{84931A7A-F892-40C2-995E-0F37B19E9799}">
      <dsp:nvSpPr>
        <dsp:cNvPr id="0" name=""/>
        <dsp:cNvSpPr/>
      </dsp:nvSpPr>
      <dsp:spPr>
        <a:xfrm>
          <a:off x="0" y="1764421"/>
          <a:ext cx="6588691" cy="114075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a:latin typeface="Times New Roman" panose="02020603050405020304" pitchFamily="18" charset="0"/>
              <a:cs typeface="Times New Roman" panose="02020603050405020304" pitchFamily="18" charset="0"/>
            </a:rPr>
            <a:t>Maximizing – achieving the best possible outcome</a:t>
          </a:r>
        </a:p>
      </dsp:txBody>
      <dsp:txXfrm>
        <a:off x="55687" y="1820108"/>
        <a:ext cx="6477317" cy="1029376"/>
      </dsp:txXfrm>
    </dsp:sp>
    <dsp:sp modelId="{25A03052-0A79-4BEC-95A2-7236BD2A2DFB}">
      <dsp:nvSpPr>
        <dsp:cNvPr id="0" name=""/>
        <dsp:cNvSpPr/>
      </dsp:nvSpPr>
      <dsp:spPr>
        <a:xfrm>
          <a:off x="0" y="2991571"/>
          <a:ext cx="6588691" cy="114075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a:latin typeface="Times New Roman" panose="02020603050405020304" pitchFamily="18" charset="0"/>
              <a:cs typeface="Times New Roman" panose="02020603050405020304" pitchFamily="18" charset="0"/>
            </a:rPr>
            <a:t>Satisficing – choosing the first option that is minimally acceptable or adequate</a:t>
          </a:r>
        </a:p>
      </dsp:txBody>
      <dsp:txXfrm>
        <a:off x="55687" y="3047258"/>
        <a:ext cx="6477317" cy="1029376"/>
      </dsp:txXfrm>
    </dsp:sp>
    <dsp:sp modelId="{D0137EDA-6FC2-4876-9C5F-758A7784FFA7}">
      <dsp:nvSpPr>
        <dsp:cNvPr id="0" name=""/>
        <dsp:cNvSpPr/>
      </dsp:nvSpPr>
      <dsp:spPr>
        <a:xfrm>
          <a:off x="0" y="4218721"/>
          <a:ext cx="6588691" cy="114075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a:latin typeface="Times New Roman" panose="02020603050405020304" pitchFamily="18" charset="0"/>
              <a:cs typeface="Times New Roman" panose="02020603050405020304" pitchFamily="18" charset="0"/>
            </a:rPr>
            <a:t>Optimizing – achieving the best possible balance among several goals. </a:t>
          </a:r>
        </a:p>
      </dsp:txBody>
      <dsp:txXfrm>
        <a:off x="55687" y="4274408"/>
        <a:ext cx="6477317" cy="10293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14A5D-47BD-431C-8DC7-41EE4711D5FB}">
      <dsp:nvSpPr>
        <dsp:cNvPr id="0" name=""/>
        <dsp:cNvSpPr/>
      </dsp:nvSpPr>
      <dsp:spPr>
        <a:xfrm>
          <a:off x="2992499" y="737101"/>
          <a:ext cx="569492" cy="91440"/>
        </a:xfrm>
        <a:custGeom>
          <a:avLst/>
          <a:gdLst/>
          <a:ahLst/>
          <a:cxnLst/>
          <a:rect l="0" t="0" r="0" b="0"/>
          <a:pathLst>
            <a:path>
              <a:moveTo>
                <a:pt x="0" y="45720"/>
              </a:moveTo>
              <a:lnTo>
                <a:pt x="569492"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Times New Roman" panose="02020603050405020304" pitchFamily="18" charset="0"/>
            <a:cs typeface="Times New Roman" panose="02020603050405020304" pitchFamily="18" charset="0"/>
          </a:endParaRPr>
        </a:p>
      </dsp:txBody>
      <dsp:txXfrm>
        <a:off x="3262243" y="779821"/>
        <a:ext cx="30004" cy="6000"/>
      </dsp:txXfrm>
    </dsp:sp>
    <dsp:sp modelId="{ADCC7CFD-F433-4F88-91F0-6BB8D6FD46F4}">
      <dsp:nvSpPr>
        <dsp:cNvPr id="0" name=""/>
        <dsp:cNvSpPr/>
      </dsp:nvSpPr>
      <dsp:spPr>
        <a:xfrm>
          <a:off x="385203" y="93"/>
          <a:ext cx="2609095" cy="156545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848" tIns="134199" rIns="127848" bIns="134199" numCol="1" spcCol="1270" anchor="ctr" anchorCtr="0">
          <a:noAutofit/>
        </a:bodyPr>
        <a:lstStyle/>
        <a:p>
          <a:pPr lvl="0" algn="ctr" defTabSz="889000">
            <a:lnSpc>
              <a:spcPct val="90000"/>
            </a:lnSpc>
            <a:spcBef>
              <a:spcPct val="0"/>
            </a:spcBef>
            <a:spcAft>
              <a:spcPct val="35000"/>
            </a:spcAft>
          </a:pPr>
          <a:r>
            <a:rPr lang="en-US" sz="2000" kern="1200">
              <a:latin typeface="Times New Roman" panose="02020603050405020304" pitchFamily="18" charset="0"/>
              <a:cs typeface="Times New Roman" panose="02020603050405020304" pitchFamily="18" charset="0"/>
            </a:rPr>
            <a:t>Determine how things will look when the decision is fully operational </a:t>
          </a:r>
        </a:p>
      </dsp:txBody>
      <dsp:txXfrm>
        <a:off x="385203" y="93"/>
        <a:ext cx="2609095" cy="1565457"/>
      </dsp:txXfrm>
    </dsp:sp>
    <dsp:sp modelId="{D20E8C66-D0BD-4C26-8DAD-E46DCD7A5654}">
      <dsp:nvSpPr>
        <dsp:cNvPr id="0" name=""/>
        <dsp:cNvSpPr/>
      </dsp:nvSpPr>
      <dsp:spPr>
        <a:xfrm>
          <a:off x="1689751" y="1563750"/>
          <a:ext cx="3209187" cy="569492"/>
        </a:xfrm>
        <a:custGeom>
          <a:avLst/>
          <a:gdLst/>
          <a:ahLst/>
          <a:cxnLst/>
          <a:rect l="0" t="0" r="0" b="0"/>
          <a:pathLst>
            <a:path>
              <a:moveTo>
                <a:pt x="3209187" y="0"/>
              </a:moveTo>
              <a:lnTo>
                <a:pt x="3209187" y="301846"/>
              </a:lnTo>
              <a:lnTo>
                <a:pt x="0" y="301846"/>
              </a:lnTo>
              <a:lnTo>
                <a:pt x="0" y="569492"/>
              </a:lnTo>
            </a:path>
          </a:pathLst>
        </a:custGeom>
        <a:noFill/>
        <a:ln w="6350" cap="flat" cmpd="sng" algn="ctr">
          <a:solidFill>
            <a:schemeClr val="accent2">
              <a:hueOff val="-363841"/>
              <a:satOff val="-20982"/>
              <a:lumOff val="215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Times New Roman" panose="02020603050405020304" pitchFamily="18" charset="0"/>
            <a:cs typeface="Times New Roman" panose="02020603050405020304" pitchFamily="18" charset="0"/>
          </a:endParaRPr>
        </a:p>
      </dsp:txBody>
      <dsp:txXfrm>
        <a:off x="3212725" y="1845496"/>
        <a:ext cx="163240" cy="6000"/>
      </dsp:txXfrm>
    </dsp:sp>
    <dsp:sp modelId="{160F4E2D-E36F-4C20-9DAE-AB76C5C85B16}">
      <dsp:nvSpPr>
        <dsp:cNvPr id="0" name=""/>
        <dsp:cNvSpPr/>
      </dsp:nvSpPr>
      <dsp:spPr>
        <a:xfrm>
          <a:off x="3594391" y="93"/>
          <a:ext cx="2609095" cy="1565457"/>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848" tIns="134199" rIns="127848" bIns="134199" numCol="1" spcCol="1270" anchor="ctr" anchorCtr="0">
          <a:noAutofit/>
        </a:bodyPr>
        <a:lstStyle/>
        <a:p>
          <a:pPr lvl="0" algn="ctr" defTabSz="889000">
            <a:lnSpc>
              <a:spcPct val="90000"/>
            </a:lnSpc>
            <a:spcBef>
              <a:spcPct val="0"/>
            </a:spcBef>
            <a:spcAft>
              <a:spcPct val="35000"/>
            </a:spcAft>
          </a:pPr>
          <a:r>
            <a:rPr lang="en-US" sz="2000" kern="1200">
              <a:latin typeface="Times New Roman" panose="02020603050405020304" pitchFamily="18" charset="0"/>
              <a:cs typeface="Times New Roman" panose="02020603050405020304" pitchFamily="18" charset="0"/>
            </a:rPr>
            <a:t>Chronologically order the steps necessary to achieve a fully operational decision</a:t>
          </a:r>
        </a:p>
      </dsp:txBody>
      <dsp:txXfrm>
        <a:off x="3594391" y="93"/>
        <a:ext cx="2609095" cy="1565457"/>
      </dsp:txXfrm>
    </dsp:sp>
    <dsp:sp modelId="{ACED6055-00D6-4F8C-9C0C-2A9D39B022D6}">
      <dsp:nvSpPr>
        <dsp:cNvPr id="0" name=""/>
        <dsp:cNvSpPr/>
      </dsp:nvSpPr>
      <dsp:spPr>
        <a:xfrm>
          <a:off x="2992499" y="2902651"/>
          <a:ext cx="569492" cy="91440"/>
        </a:xfrm>
        <a:custGeom>
          <a:avLst/>
          <a:gdLst/>
          <a:ahLst/>
          <a:cxnLst/>
          <a:rect l="0" t="0" r="0" b="0"/>
          <a:pathLst>
            <a:path>
              <a:moveTo>
                <a:pt x="0" y="45720"/>
              </a:moveTo>
              <a:lnTo>
                <a:pt x="569492" y="45720"/>
              </a:lnTo>
            </a:path>
          </a:pathLst>
        </a:custGeom>
        <a:noFill/>
        <a:ln w="6350" cap="flat" cmpd="sng" algn="ctr">
          <a:solidFill>
            <a:schemeClr val="accent2">
              <a:hueOff val="-727682"/>
              <a:satOff val="-41964"/>
              <a:lumOff val="431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Times New Roman" panose="02020603050405020304" pitchFamily="18" charset="0"/>
            <a:cs typeface="Times New Roman" panose="02020603050405020304" pitchFamily="18" charset="0"/>
          </a:endParaRPr>
        </a:p>
      </dsp:txBody>
      <dsp:txXfrm>
        <a:off x="3262243" y="2945371"/>
        <a:ext cx="30004" cy="6000"/>
      </dsp:txXfrm>
    </dsp:sp>
    <dsp:sp modelId="{771D367A-A2C9-4AF0-B837-6FA0C833A213}">
      <dsp:nvSpPr>
        <dsp:cNvPr id="0" name=""/>
        <dsp:cNvSpPr/>
      </dsp:nvSpPr>
      <dsp:spPr>
        <a:xfrm>
          <a:off x="385203" y="2165642"/>
          <a:ext cx="2609095" cy="1565457"/>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848" tIns="134199" rIns="127848" bIns="134199" numCol="1" spcCol="1270" anchor="ctr" anchorCtr="0">
          <a:noAutofit/>
        </a:bodyPr>
        <a:lstStyle/>
        <a:p>
          <a:pPr lvl="0" algn="ctr" defTabSz="889000">
            <a:lnSpc>
              <a:spcPct val="90000"/>
            </a:lnSpc>
            <a:spcBef>
              <a:spcPct val="0"/>
            </a:spcBef>
            <a:spcAft>
              <a:spcPct val="35000"/>
            </a:spcAft>
          </a:pPr>
          <a:r>
            <a:rPr lang="en-US" sz="2000" kern="1200">
              <a:latin typeface="Times New Roman" panose="02020603050405020304" pitchFamily="18" charset="0"/>
              <a:cs typeface="Times New Roman" panose="02020603050405020304" pitchFamily="18" charset="0"/>
            </a:rPr>
            <a:t>List the resources and activities required to implement each step</a:t>
          </a:r>
        </a:p>
      </dsp:txBody>
      <dsp:txXfrm>
        <a:off x="385203" y="2165642"/>
        <a:ext cx="2609095" cy="1565457"/>
      </dsp:txXfrm>
    </dsp:sp>
    <dsp:sp modelId="{EBE2C888-B2BA-40A6-AEB6-DFD4C7CA0698}">
      <dsp:nvSpPr>
        <dsp:cNvPr id="0" name=""/>
        <dsp:cNvSpPr/>
      </dsp:nvSpPr>
      <dsp:spPr>
        <a:xfrm>
          <a:off x="1689751" y="3729300"/>
          <a:ext cx="3209187" cy="569492"/>
        </a:xfrm>
        <a:custGeom>
          <a:avLst/>
          <a:gdLst/>
          <a:ahLst/>
          <a:cxnLst/>
          <a:rect l="0" t="0" r="0" b="0"/>
          <a:pathLst>
            <a:path>
              <a:moveTo>
                <a:pt x="3209187" y="0"/>
              </a:moveTo>
              <a:lnTo>
                <a:pt x="3209187" y="301846"/>
              </a:lnTo>
              <a:lnTo>
                <a:pt x="0" y="301846"/>
              </a:lnTo>
              <a:lnTo>
                <a:pt x="0" y="569492"/>
              </a:lnTo>
            </a:path>
          </a:pathLst>
        </a:custGeom>
        <a:noFill/>
        <a:ln w="6350" cap="flat" cmpd="sng" algn="ctr">
          <a:solidFill>
            <a:schemeClr val="accent2">
              <a:hueOff val="-1091522"/>
              <a:satOff val="-62946"/>
              <a:lumOff val="647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Times New Roman" panose="02020603050405020304" pitchFamily="18" charset="0"/>
            <a:cs typeface="Times New Roman" panose="02020603050405020304" pitchFamily="18" charset="0"/>
          </a:endParaRPr>
        </a:p>
      </dsp:txBody>
      <dsp:txXfrm>
        <a:off x="3212725" y="4011045"/>
        <a:ext cx="163240" cy="6000"/>
      </dsp:txXfrm>
    </dsp:sp>
    <dsp:sp modelId="{430D50CD-8D03-4723-A1C2-15FD09E4E6A7}">
      <dsp:nvSpPr>
        <dsp:cNvPr id="0" name=""/>
        <dsp:cNvSpPr/>
      </dsp:nvSpPr>
      <dsp:spPr>
        <a:xfrm>
          <a:off x="3594391" y="2165642"/>
          <a:ext cx="2609095" cy="1565457"/>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848" tIns="134199" rIns="127848" bIns="134199" numCol="1" spcCol="1270" anchor="ctr" anchorCtr="0">
          <a:noAutofit/>
        </a:bodyPr>
        <a:lstStyle/>
        <a:p>
          <a:pPr lvl="0" algn="ctr" defTabSz="889000">
            <a:lnSpc>
              <a:spcPct val="90000"/>
            </a:lnSpc>
            <a:spcBef>
              <a:spcPct val="0"/>
            </a:spcBef>
            <a:spcAft>
              <a:spcPct val="35000"/>
            </a:spcAft>
          </a:pPr>
          <a:r>
            <a:rPr lang="en-US" sz="2000" kern="1200">
              <a:latin typeface="Times New Roman" panose="02020603050405020304" pitchFamily="18" charset="0"/>
              <a:cs typeface="Times New Roman" panose="02020603050405020304" pitchFamily="18" charset="0"/>
            </a:rPr>
            <a:t>Estimate the time needed for each step</a:t>
          </a:r>
        </a:p>
      </dsp:txBody>
      <dsp:txXfrm>
        <a:off x="3594391" y="2165642"/>
        <a:ext cx="2609095" cy="1565457"/>
      </dsp:txXfrm>
    </dsp:sp>
    <dsp:sp modelId="{DFBD2DF6-7A65-4309-B6AD-6AA5034401E3}">
      <dsp:nvSpPr>
        <dsp:cNvPr id="0" name=""/>
        <dsp:cNvSpPr/>
      </dsp:nvSpPr>
      <dsp:spPr>
        <a:xfrm>
          <a:off x="2992499" y="5068201"/>
          <a:ext cx="569492" cy="91440"/>
        </a:xfrm>
        <a:custGeom>
          <a:avLst/>
          <a:gdLst/>
          <a:ahLst/>
          <a:cxnLst/>
          <a:rect l="0" t="0" r="0" b="0"/>
          <a:pathLst>
            <a:path>
              <a:moveTo>
                <a:pt x="0" y="45720"/>
              </a:moveTo>
              <a:lnTo>
                <a:pt x="569492"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Times New Roman" panose="02020603050405020304" pitchFamily="18" charset="0"/>
            <a:cs typeface="Times New Roman" panose="02020603050405020304" pitchFamily="18" charset="0"/>
          </a:endParaRPr>
        </a:p>
      </dsp:txBody>
      <dsp:txXfrm>
        <a:off x="3262243" y="5110920"/>
        <a:ext cx="30004" cy="6000"/>
      </dsp:txXfrm>
    </dsp:sp>
    <dsp:sp modelId="{42E6E639-7A07-4F0B-88DC-34FF39131B8F}">
      <dsp:nvSpPr>
        <dsp:cNvPr id="0" name=""/>
        <dsp:cNvSpPr/>
      </dsp:nvSpPr>
      <dsp:spPr>
        <a:xfrm>
          <a:off x="385203" y="4331192"/>
          <a:ext cx="2609095" cy="1565457"/>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848" tIns="134199" rIns="127848" bIns="134199" numCol="1" spcCol="1270" anchor="ctr" anchorCtr="0">
          <a:noAutofit/>
        </a:bodyPr>
        <a:lstStyle/>
        <a:p>
          <a:pPr lvl="0" algn="ctr" defTabSz="889000">
            <a:lnSpc>
              <a:spcPct val="90000"/>
            </a:lnSpc>
            <a:spcBef>
              <a:spcPct val="0"/>
            </a:spcBef>
            <a:spcAft>
              <a:spcPct val="35000"/>
            </a:spcAft>
          </a:pPr>
          <a:r>
            <a:rPr lang="en-US" sz="2000" kern="1200">
              <a:latin typeface="Times New Roman" panose="02020603050405020304" pitchFamily="18" charset="0"/>
              <a:cs typeface="Times New Roman" panose="02020603050405020304" pitchFamily="18" charset="0"/>
            </a:rPr>
            <a:t>Assign responsibility for each step to specific individuals</a:t>
          </a:r>
        </a:p>
      </dsp:txBody>
      <dsp:txXfrm>
        <a:off x="385203" y="4331192"/>
        <a:ext cx="2609095" cy="1565457"/>
      </dsp:txXfrm>
    </dsp:sp>
    <dsp:sp modelId="{6DED8D31-C2A8-4A7B-83B9-D53CBA951DD8}">
      <dsp:nvSpPr>
        <dsp:cNvPr id="0" name=""/>
        <dsp:cNvSpPr/>
      </dsp:nvSpPr>
      <dsp:spPr>
        <a:xfrm>
          <a:off x="3594391" y="4331192"/>
          <a:ext cx="2609095" cy="1565457"/>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848" tIns="134199" rIns="127848" bIns="134199" numCol="1" spcCol="1270" anchor="ctr" anchorCtr="0">
          <a:noAutofit/>
        </a:bodyPr>
        <a:lstStyle/>
        <a:p>
          <a:pPr lvl="0" algn="ctr" defTabSz="889000">
            <a:lnSpc>
              <a:spcPct val="90000"/>
            </a:lnSpc>
            <a:spcBef>
              <a:spcPct val="0"/>
            </a:spcBef>
            <a:spcAft>
              <a:spcPct val="35000"/>
            </a:spcAft>
          </a:pPr>
          <a:r>
            <a:rPr lang="en-US" sz="2000" kern="1200">
              <a:latin typeface="Times New Roman" panose="02020603050405020304" pitchFamily="18" charset="0"/>
              <a:cs typeface="Times New Roman" panose="02020603050405020304" pitchFamily="18" charset="0"/>
            </a:rPr>
            <a:t>Identify potential problems and identify potential opportunities</a:t>
          </a:r>
        </a:p>
      </dsp:txBody>
      <dsp:txXfrm>
        <a:off x="3594391" y="4331192"/>
        <a:ext cx="2609095" cy="15654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6BAD4-4E00-4B23-A799-DB787E11B2BD}">
      <dsp:nvSpPr>
        <dsp:cNvPr id="0" name=""/>
        <dsp:cNvSpPr/>
      </dsp:nvSpPr>
      <dsp:spPr>
        <a:xfrm>
          <a:off x="0" y="536948"/>
          <a:ext cx="6588691" cy="236102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sz="3500" kern="1200" dirty="0">
              <a:latin typeface="Times New Roman" panose="02020603050405020304" pitchFamily="18" charset="0"/>
              <a:cs typeface="Times New Roman" panose="02020603050405020304" pitchFamily="18" charset="0"/>
            </a:rPr>
            <a:t>Positive feedback – decision is working and can also be applied elsewhere</a:t>
          </a:r>
        </a:p>
      </dsp:txBody>
      <dsp:txXfrm>
        <a:off x="115256" y="652204"/>
        <a:ext cx="6358179" cy="2130511"/>
      </dsp:txXfrm>
    </dsp:sp>
    <dsp:sp modelId="{B786A0D2-9734-4C8D-81F4-6A459E537ED1}">
      <dsp:nvSpPr>
        <dsp:cNvPr id="0" name=""/>
        <dsp:cNvSpPr/>
      </dsp:nvSpPr>
      <dsp:spPr>
        <a:xfrm>
          <a:off x="0" y="2998771"/>
          <a:ext cx="6588691" cy="2361023"/>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sz="3500" kern="1200">
              <a:latin typeface="Times New Roman" panose="02020603050405020304" pitchFamily="18" charset="0"/>
              <a:cs typeface="Times New Roman" panose="02020603050405020304" pitchFamily="18" charset="0"/>
            </a:rPr>
            <a:t>Negative feedback – either (1) implementation will require more time, resources, effort or thought, or (2) the decision was a bad one</a:t>
          </a:r>
        </a:p>
      </dsp:txBody>
      <dsp:txXfrm>
        <a:off x="115256" y="3114027"/>
        <a:ext cx="6358179" cy="213051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EF89F6-9C9C-418A-A712-5A6D0EEB5EF4}">
      <dsp:nvSpPr>
        <dsp:cNvPr id="0" name=""/>
        <dsp:cNvSpPr/>
      </dsp:nvSpPr>
      <dsp:spPr>
        <a:xfrm>
          <a:off x="0" y="719"/>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0E70B2-5A3E-43CB-9EEE-5D0BF67A76BD}">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B04505-BA5C-4520-BA8F-00F3B83A43D2}">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lvl="0" algn="l" defTabSz="1111250">
            <a:lnSpc>
              <a:spcPct val="90000"/>
            </a:lnSpc>
            <a:spcBef>
              <a:spcPct val="0"/>
            </a:spcBef>
            <a:spcAft>
              <a:spcPct val="35000"/>
            </a:spcAft>
          </a:pPr>
          <a:r>
            <a:rPr lang="en-US" sz="2500" kern="1200" dirty="0">
              <a:latin typeface="Times New Roman" panose="02020603050405020304" pitchFamily="18" charset="0"/>
              <a:cs typeface="Times New Roman" panose="02020603050405020304" pitchFamily="18" charset="0"/>
            </a:rPr>
            <a:t>Psychological Biases</a:t>
          </a:r>
        </a:p>
      </dsp:txBody>
      <dsp:txXfrm>
        <a:off x="1945450" y="719"/>
        <a:ext cx="4643240" cy="1684372"/>
      </dsp:txXfrm>
    </dsp:sp>
    <dsp:sp modelId="{E8541097-28A3-4846-BABA-DE8ACAAD216D}">
      <dsp:nvSpPr>
        <dsp:cNvPr id="0" name=""/>
        <dsp:cNvSpPr/>
      </dsp:nvSpPr>
      <dsp:spPr>
        <a:xfrm>
          <a:off x="0" y="2106185"/>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2C9B53-D398-4A69-87D7-86382E3CA87F}">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B373F8-0231-4F8D-A70E-2C09B802DDC9}">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lvl="0" algn="l" defTabSz="1111250">
            <a:lnSpc>
              <a:spcPct val="90000"/>
            </a:lnSpc>
            <a:spcBef>
              <a:spcPct val="0"/>
            </a:spcBef>
            <a:spcAft>
              <a:spcPct val="35000"/>
            </a:spcAft>
          </a:pPr>
          <a:r>
            <a:rPr lang="en-US" sz="2500" kern="1200">
              <a:latin typeface="Times New Roman" panose="02020603050405020304" pitchFamily="18" charset="0"/>
              <a:cs typeface="Times New Roman" panose="02020603050405020304" pitchFamily="18" charset="0"/>
            </a:rPr>
            <a:t>Time Pressures</a:t>
          </a:r>
        </a:p>
      </dsp:txBody>
      <dsp:txXfrm>
        <a:off x="1945450" y="2106185"/>
        <a:ext cx="4643240" cy="1684372"/>
      </dsp:txXfrm>
    </dsp:sp>
    <dsp:sp modelId="{0B916D0C-B827-4E63-A049-F448133A987E}">
      <dsp:nvSpPr>
        <dsp:cNvPr id="0" name=""/>
        <dsp:cNvSpPr/>
      </dsp:nvSpPr>
      <dsp:spPr>
        <a:xfrm>
          <a:off x="0" y="4211650"/>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E6DF6-5D18-4F80-84E6-EA580CB23585}">
      <dsp:nvSpPr>
        <dsp:cNvPr id="0" name=""/>
        <dsp:cNvSpPr/>
      </dsp:nvSpPr>
      <dsp:spPr>
        <a:xfrm>
          <a:off x="509522" y="4590634"/>
          <a:ext cx="926404" cy="926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8BCBA3-7DC5-4FB5-B1DA-46E5FB837E48}">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lvl="0" algn="l" defTabSz="1111250">
            <a:lnSpc>
              <a:spcPct val="90000"/>
            </a:lnSpc>
            <a:spcBef>
              <a:spcPct val="0"/>
            </a:spcBef>
            <a:spcAft>
              <a:spcPct val="35000"/>
            </a:spcAft>
          </a:pPr>
          <a:r>
            <a:rPr lang="en-US" sz="2500" kern="1200">
              <a:latin typeface="Times New Roman" panose="02020603050405020304" pitchFamily="18" charset="0"/>
              <a:cs typeface="Times New Roman" panose="02020603050405020304" pitchFamily="18" charset="0"/>
            </a:rPr>
            <a:t>Social Realities</a:t>
          </a:r>
        </a:p>
      </dsp:txBody>
      <dsp:txXfrm>
        <a:off x="1945450" y="4211650"/>
        <a:ext cx="4643240" cy="168437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5C52-D804-2B82-9D9C-5C7FAA5D3E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7B4CAD-408A-BBF2-DA43-53FBE58538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15B723-E02A-321C-BD81-DC3ECFDF2A94}"/>
              </a:ext>
            </a:extLst>
          </p:cNvPr>
          <p:cNvSpPr>
            <a:spLocks noGrp="1"/>
          </p:cNvSpPr>
          <p:nvPr>
            <p:ph type="dt" sz="half" idx="10"/>
          </p:nvPr>
        </p:nvSpPr>
        <p:spPr/>
        <p:txBody>
          <a:bodyPr/>
          <a:lstStyle/>
          <a:p>
            <a:fld id="{7145C63E-0008-4965-AC7C-F9F422F52CEE}" type="datetimeFigureOut">
              <a:rPr lang="en-US" smtClean="0"/>
              <a:t>3/21/2023</a:t>
            </a:fld>
            <a:endParaRPr lang="en-US"/>
          </a:p>
        </p:txBody>
      </p:sp>
      <p:sp>
        <p:nvSpPr>
          <p:cNvPr id="5" name="Footer Placeholder 4">
            <a:extLst>
              <a:ext uri="{FF2B5EF4-FFF2-40B4-BE49-F238E27FC236}">
                <a16:creationId xmlns:a16="http://schemas.microsoft.com/office/drawing/2014/main" id="{14DCFAC4-3B9B-C668-F007-AE784D6040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8D4E20-F7B0-81D5-9417-305F6D688432}"/>
              </a:ext>
            </a:extLst>
          </p:cNvPr>
          <p:cNvSpPr>
            <a:spLocks noGrp="1"/>
          </p:cNvSpPr>
          <p:nvPr>
            <p:ph type="sldNum" sz="quarter" idx="12"/>
          </p:nvPr>
        </p:nvSpPr>
        <p:spPr/>
        <p:txBody>
          <a:bodyPr/>
          <a:lstStyle/>
          <a:p>
            <a:fld id="{8B440DBF-9B90-4738-A2D0-EB964EAFF5A8}" type="slidenum">
              <a:rPr lang="en-US" smtClean="0"/>
              <a:t>‹#›</a:t>
            </a:fld>
            <a:endParaRPr lang="en-US"/>
          </a:p>
        </p:txBody>
      </p:sp>
    </p:spTree>
    <p:extLst>
      <p:ext uri="{BB962C8B-B14F-4D97-AF65-F5344CB8AC3E}">
        <p14:creationId xmlns:p14="http://schemas.microsoft.com/office/powerpoint/2010/main" val="2841940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003B-9611-0E61-2090-0D1F70626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D00AD8-CE23-A34E-C28A-D764083D3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796082-5FD0-9E8A-1114-3885F153DF5E}"/>
              </a:ext>
            </a:extLst>
          </p:cNvPr>
          <p:cNvSpPr>
            <a:spLocks noGrp="1"/>
          </p:cNvSpPr>
          <p:nvPr>
            <p:ph type="dt" sz="half" idx="10"/>
          </p:nvPr>
        </p:nvSpPr>
        <p:spPr/>
        <p:txBody>
          <a:bodyPr/>
          <a:lstStyle/>
          <a:p>
            <a:fld id="{7145C63E-0008-4965-AC7C-F9F422F52CEE}" type="datetimeFigureOut">
              <a:rPr lang="en-US" smtClean="0"/>
              <a:t>3/21/2023</a:t>
            </a:fld>
            <a:endParaRPr lang="en-US"/>
          </a:p>
        </p:txBody>
      </p:sp>
      <p:sp>
        <p:nvSpPr>
          <p:cNvPr id="5" name="Footer Placeholder 4">
            <a:extLst>
              <a:ext uri="{FF2B5EF4-FFF2-40B4-BE49-F238E27FC236}">
                <a16:creationId xmlns:a16="http://schemas.microsoft.com/office/drawing/2014/main" id="{67CABF11-0C97-80ED-28D8-E1FCFD1C9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ABE26F-B4A5-2F72-D491-F8FBC300FFDA}"/>
              </a:ext>
            </a:extLst>
          </p:cNvPr>
          <p:cNvSpPr>
            <a:spLocks noGrp="1"/>
          </p:cNvSpPr>
          <p:nvPr>
            <p:ph type="sldNum" sz="quarter" idx="12"/>
          </p:nvPr>
        </p:nvSpPr>
        <p:spPr/>
        <p:txBody>
          <a:bodyPr/>
          <a:lstStyle/>
          <a:p>
            <a:fld id="{8B440DBF-9B90-4738-A2D0-EB964EAFF5A8}" type="slidenum">
              <a:rPr lang="en-US" smtClean="0"/>
              <a:t>‹#›</a:t>
            </a:fld>
            <a:endParaRPr lang="en-US"/>
          </a:p>
        </p:txBody>
      </p:sp>
    </p:spTree>
    <p:extLst>
      <p:ext uri="{BB962C8B-B14F-4D97-AF65-F5344CB8AC3E}">
        <p14:creationId xmlns:p14="http://schemas.microsoft.com/office/powerpoint/2010/main" val="484600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67B42B-DB20-D0B9-C57D-2A9121EEB1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A79FA9-15D1-C3D5-FA82-3061A99D76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256E3E-3783-4E1C-A9B5-201205BF5344}"/>
              </a:ext>
            </a:extLst>
          </p:cNvPr>
          <p:cNvSpPr>
            <a:spLocks noGrp="1"/>
          </p:cNvSpPr>
          <p:nvPr>
            <p:ph type="dt" sz="half" idx="10"/>
          </p:nvPr>
        </p:nvSpPr>
        <p:spPr/>
        <p:txBody>
          <a:bodyPr/>
          <a:lstStyle/>
          <a:p>
            <a:fld id="{7145C63E-0008-4965-AC7C-F9F422F52CEE}" type="datetimeFigureOut">
              <a:rPr lang="en-US" smtClean="0"/>
              <a:t>3/21/2023</a:t>
            </a:fld>
            <a:endParaRPr lang="en-US"/>
          </a:p>
        </p:txBody>
      </p:sp>
      <p:sp>
        <p:nvSpPr>
          <p:cNvPr id="5" name="Footer Placeholder 4">
            <a:extLst>
              <a:ext uri="{FF2B5EF4-FFF2-40B4-BE49-F238E27FC236}">
                <a16:creationId xmlns:a16="http://schemas.microsoft.com/office/drawing/2014/main" id="{DBD02F47-F848-074A-8036-A9576BBB6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CE4BC6-9ABA-BFF1-1C64-CF0AA9C23BC0}"/>
              </a:ext>
            </a:extLst>
          </p:cNvPr>
          <p:cNvSpPr>
            <a:spLocks noGrp="1"/>
          </p:cNvSpPr>
          <p:nvPr>
            <p:ph type="sldNum" sz="quarter" idx="12"/>
          </p:nvPr>
        </p:nvSpPr>
        <p:spPr/>
        <p:txBody>
          <a:bodyPr/>
          <a:lstStyle/>
          <a:p>
            <a:fld id="{8B440DBF-9B90-4738-A2D0-EB964EAFF5A8}" type="slidenum">
              <a:rPr lang="en-US" smtClean="0"/>
              <a:t>‹#›</a:t>
            </a:fld>
            <a:endParaRPr lang="en-US"/>
          </a:p>
        </p:txBody>
      </p:sp>
    </p:spTree>
    <p:extLst>
      <p:ext uri="{BB962C8B-B14F-4D97-AF65-F5344CB8AC3E}">
        <p14:creationId xmlns:p14="http://schemas.microsoft.com/office/powerpoint/2010/main" val="185382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395F9-100A-C89B-65ED-04CE6CED51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5F3DA7-33CD-473B-1200-CAC30391F2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15183-804B-405C-392A-7DF5E6B5B69D}"/>
              </a:ext>
            </a:extLst>
          </p:cNvPr>
          <p:cNvSpPr>
            <a:spLocks noGrp="1"/>
          </p:cNvSpPr>
          <p:nvPr>
            <p:ph type="dt" sz="half" idx="10"/>
          </p:nvPr>
        </p:nvSpPr>
        <p:spPr/>
        <p:txBody>
          <a:bodyPr/>
          <a:lstStyle/>
          <a:p>
            <a:fld id="{7145C63E-0008-4965-AC7C-F9F422F52CEE}" type="datetimeFigureOut">
              <a:rPr lang="en-US" smtClean="0"/>
              <a:t>3/21/2023</a:t>
            </a:fld>
            <a:endParaRPr lang="en-US"/>
          </a:p>
        </p:txBody>
      </p:sp>
      <p:sp>
        <p:nvSpPr>
          <p:cNvPr id="5" name="Footer Placeholder 4">
            <a:extLst>
              <a:ext uri="{FF2B5EF4-FFF2-40B4-BE49-F238E27FC236}">
                <a16:creationId xmlns:a16="http://schemas.microsoft.com/office/drawing/2014/main" id="{F15CA8BC-61A7-BE54-1ABD-584F9C0F8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C50D06-D020-792D-2A49-82A6C83609B5}"/>
              </a:ext>
            </a:extLst>
          </p:cNvPr>
          <p:cNvSpPr>
            <a:spLocks noGrp="1"/>
          </p:cNvSpPr>
          <p:nvPr>
            <p:ph type="sldNum" sz="quarter" idx="12"/>
          </p:nvPr>
        </p:nvSpPr>
        <p:spPr/>
        <p:txBody>
          <a:bodyPr/>
          <a:lstStyle/>
          <a:p>
            <a:fld id="{8B440DBF-9B90-4738-A2D0-EB964EAFF5A8}" type="slidenum">
              <a:rPr lang="en-US" smtClean="0"/>
              <a:t>‹#›</a:t>
            </a:fld>
            <a:endParaRPr lang="en-US"/>
          </a:p>
        </p:txBody>
      </p:sp>
    </p:spTree>
    <p:extLst>
      <p:ext uri="{BB962C8B-B14F-4D97-AF65-F5344CB8AC3E}">
        <p14:creationId xmlns:p14="http://schemas.microsoft.com/office/powerpoint/2010/main" val="1259636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AE78-1862-1AE1-B032-9E7F178D35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E0C516-289D-1EB7-3E45-DCFC7FA8AB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0A1826-6D03-BF29-3BA9-BC175CEEBAA5}"/>
              </a:ext>
            </a:extLst>
          </p:cNvPr>
          <p:cNvSpPr>
            <a:spLocks noGrp="1"/>
          </p:cNvSpPr>
          <p:nvPr>
            <p:ph type="dt" sz="half" idx="10"/>
          </p:nvPr>
        </p:nvSpPr>
        <p:spPr/>
        <p:txBody>
          <a:bodyPr/>
          <a:lstStyle/>
          <a:p>
            <a:fld id="{7145C63E-0008-4965-AC7C-F9F422F52CEE}" type="datetimeFigureOut">
              <a:rPr lang="en-US" smtClean="0"/>
              <a:t>3/21/2023</a:t>
            </a:fld>
            <a:endParaRPr lang="en-US"/>
          </a:p>
        </p:txBody>
      </p:sp>
      <p:sp>
        <p:nvSpPr>
          <p:cNvPr id="5" name="Footer Placeholder 4">
            <a:extLst>
              <a:ext uri="{FF2B5EF4-FFF2-40B4-BE49-F238E27FC236}">
                <a16:creationId xmlns:a16="http://schemas.microsoft.com/office/drawing/2014/main" id="{6E12B203-11B7-5F23-9BCC-078689281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17DD7-0907-8636-F4B4-DEE5FC6CEA28}"/>
              </a:ext>
            </a:extLst>
          </p:cNvPr>
          <p:cNvSpPr>
            <a:spLocks noGrp="1"/>
          </p:cNvSpPr>
          <p:nvPr>
            <p:ph type="sldNum" sz="quarter" idx="12"/>
          </p:nvPr>
        </p:nvSpPr>
        <p:spPr/>
        <p:txBody>
          <a:bodyPr/>
          <a:lstStyle/>
          <a:p>
            <a:fld id="{8B440DBF-9B90-4738-A2D0-EB964EAFF5A8}" type="slidenum">
              <a:rPr lang="en-US" smtClean="0"/>
              <a:t>‹#›</a:t>
            </a:fld>
            <a:endParaRPr lang="en-US"/>
          </a:p>
        </p:txBody>
      </p:sp>
    </p:spTree>
    <p:extLst>
      <p:ext uri="{BB962C8B-B14F-4D97-AF65-F5344CB8AC3E}">
        <p14:creationId xmlns:p14="http://schemas.microsoft.com/office/powerpoint/2010/main" val="3983963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A70D-CC5D-A160-8F2E-BEE12BE0AB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F76605-A739-29D0-B33A-35D61EDF0A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BD091E-340E-433E-2FA1-B2D837F7FE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9FC9D1-C095-7FA9-78B3-19F22EA3D87E}"/>
              </a:ext>
            </a:extLst>
          </p:cNvPr>
          <p:cNvSpPr>
            <a:spLocks noGrp="1"/>
          </p:cNvSpPr>
          <p:nvPr>
            <p:ph type="dt" sz="half" idx="10"/>
          </p:nvPr>
        </p:nvSpPr>
        <p:spPr/>
        <p:txBody>
          <a:bodyPr/>
          <a:lstStyle/>
          <a:p>
            <a:fld id="{7145C63E-0008-4965-AC7C-F9F422F52CEE}" type="datetimeFigureOut">
              <a:rPr lang="en-US" smtClean="0"/>
              <a:t>3/21/2023</a:t>
            </a:fld>
            <a:endParaRPr lang="en-US"/>
          </a:p>
        </p:txBody>
      </p:sp>
      <p:sp>
        <p:nvSpPr>
          <p:cNvPr id="6" name="Footer Placeholder 5">
            <a:extLst>
              <a:ext uri="{FF2B5EF4-FFF2-40B4-BE49-F238E27FC236}">
                <a16:creationId xmlns:a16="http://schemas.microsoft.com/office/drawing/2014/main" id="{AD6D5832-286F-1542-46E2-D53E925DE3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92871-9AE8-6D1D-F05F-330F54A63AFD}"/>
              </a:ext>
            </a:extLst>
          </p:cNvPr>
          <p:cNvSpPr>
            <a:spLocks noGrp="1"/>
          </p:cNvSpPr>
          <p:nvPr>
            <p:ph type="sldNum" sz="quarter" idx="12"/>
          </p:nvPr>
        </p:nvSpPr>
        <p:spPr/>
        <p:txBody>
          <a:bodyPr/>
          <a:lstStyle/>
          <a:p>
            <a:fld id="{8B440DBF-9B90-4738-A2D0-EB964EAFF5A8}" type="slidenum">
              <a:rPr lang="en-US" smtClean="0"/>
              <a:t>‹#›</a:t>
            </a:fld>
            <a:endParaRPr lang="en-US"/>
          </a:p>
        </p:txBody>
      </p:sp>
    </p:spTree>
    <p:extLst>
      <p:ext uri="{BB962C8B-B14F-4D97-AF65-F5344CB8AC3E}">
        <p14:creationId xmlns:p14="http://schemas.microsoft.com/office/powerpoint/2010/main" val="3626828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FA1C7-090F-49D1-D598-A946248B95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86C376-D8E7-FB5D-B151-EA38295DC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F69F65-5E95-5BD4-EDC8-D0022B2A74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BD76B9-6A49-8814-58E3-370A00DB61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F4490B-D1F8-FC66-91C6-76C7D3DE31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270848-5DF3-B02C-0815-25188800F5D8}"/>
              </a:ext>
            </a:extLst>
          </p:cNvPr>
          <p:cNvSpPr>
            <a:spLocks noGrp="1"/>
          </p:cNvSpPr>
          <p:nvPr>
            <p:ph type="dt" sz="half" idx="10"/>
          </p:nvPr>
        </p:nvSpPr>
        <p:spPr/>
        <p:txBody>
          <a:bodyPr/>
          <a:lstStyle/>
          <a:p>
            <a:fld id="{7145C63E-0008-4965-AC7C-F9F422F52CEE}" type="datetimeFigureOut">
              <a:rPr lang="en-US" smtClean="0"/>
              <a:t>3/21/2023</a:t>
            </a:fld>
            <a:endParaRPr lang="en-US"/>
          </a:p>
        </p:txBody>
      </p:sp>
      <p:sp>
        <p:nvSpPr>
          <p:cNvPr id="8" name="Footer Placeholder 7">
            <a:extLst>
              <a:ext uri="{FF2B5EF4-FFF2-40B4-BE49-F238E27FC236}">
                <a16:creationId xmlns:a16="http://schemas.microsoft.com/office/drawing/2014/main" id="{25CC2669-3B18-7857-9713-1B585ECC38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C385D6-D629-A3FF-8B10-EC777255E09A}"/>
              </a:ext>
            </a:extLst>
          </p:cNvPr>
          <p:cNvSpPr>
            <a:spLocks noGrp="1"/>
          </p:cNvSpPr>
          <p:nvPr>
            <p:ph type="sldNum" sz="quarter" idx="12"/>
          </p:nvPr>
        </p:nvSpPr>
        <p:spPr/>
        <p:txBody>
          <a:bodyPr/>
          <a:lstStyle/>
          <a:p>
            <a:fld id="{8B440DBF-9B90-4738-A2D0-EB964EAFF5A8}" type="slidenum">
              <a:rPr lang="en-US" smtClean="0"/>
              <a:t>‹#›</a:t>
            </a:fld>
            <a:endParaRPr lang="en-US"/>
          </a:p>
        </p:txBody>
      </p:sp>
    </p:spTree>
    <p:extLst>
      <p:ext uri="{BB962C8B-B14F-4D97-AF65-F5344CB8AC3E}">
        <p14:creationId xmlns:p14="http://schemas.microsoft.com/office/powerpoint/2010/main" val="2020505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56FF1-5030-4783-9A75-C183BFBCA2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5E6284-F099-0999-F1A8-D2140BCD91B3}"/>
              </a:ext>
            </a:extLst>
          </p:cNvPr>
          <p:cNvSpPr>
            <a:spLocks noGrp="1"/>
          </p:cNvSpPr>
          <p:nvPr>
            <p:ph type="dt" sz="half" idx="10"/>
          </p:nvPr>
        </p:nvSpPr>
        <p:spPr/>
        <p:txBody>
          <a:bodyPr/>
          <a:lstStyle/>
          <a:p>
            <a:fld id="{7145C63E-0008-4965-AC7C-F9F422F52CEE}" type="datetimeFigureOut">
              <a:rPr lang="en-US" smtClean="0"/>
              <a:t>3/21/2023</a:t>
            </a:fld>
            <a:endParaRPr lang="en-US"/>
          </a:p>
        </p:txBody>
      </p:sp>
      <p:sp>
        <p:nvSpPr>
          <p:cNvPr id="4" name="Footer Placeholder 3">
            <a:extLst>
              <a:ext uri="{FF2B5EF4-FFF2-40B4-BE49-F238E27FC236}">
                <a16:creationId xmlns:a16="http://schemas.microsoft.com/office/drawing/2014/main" id="{CD28C26E-060E-2FC5-A921-703AC6B817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B47269-C49E-3D68-BE93-3E5A697D4DCB}"/>
              </a:ext>
            </a:extLst>
          </p:cNvPr>
          <p:cNvSpPr>
            <a:spLocks noGrp="1"/>
          </p:cNvSpPr>
          <p:nvPr>
            <p:ph type="sldNum" sz="quarter" idx="12"/>
          </p:nvPr>
        </p:nvSpPr>
        <p:spPr/>
        <p:txBody>
          <a:bodyPr/>
          <a:lstStyle/>
          <a:p>
            <a:fld id="{8B440DBF-9B90-4738-A2D0-EB964EAFF5A8}" type="slidenum">
              <a:rPr lang="en-US" smtClean="0"/>
              <a:t>‹#›</a:t>
            </a:fld>
            <a:endParaRPr lang="en-US"/>
          </a:p>
        </p:txBody>
      </p:sp>
    </p:spTree>
    <p:extLst>
      <p:ext uri="{BB962C8B-B14F-4D97-AF65-F5344CB8AC3E}">
        <p14:creationId xmlns:p14="http://schemas.microsoft.com/office/powerpoint/2010/main" val="3694116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930606-2708-28A9-FC09-04CB2938543C}"/>
              </a:ext>
            </a:extLst>
          </p:cNvPr>
          <p:cNvSpPr>
            <a:spLocks noGrp="1"/>
          </p:cNvSpPr>
          <p:nvPr>
            <p:ph type="dt" sz="half" idx="10"/>
          </p:nvPr>
        </p:nvSpPr>
        <p:spPr/>
        <p:txBody>
          <a:bodyPr/>
          <a:lstStyle/>
          <a:p>
            <a:fld id="{7145C63E-0008-4965-AC7C-F9F422F52CEE}" type="datetimeFigureOut">
              <a:rPr lang="en-US" smtClean="0"/>
              <a:t>3/21/2023</a:t>
            </a:fld>
            <a:endParaRPr lang="en-US"/>
          </a:p>
        </p:txBody>
      </p:sp>
      <p:sp>
        <p:nvSpPr>
          <p:cNvPr id="3" name="Footer Placeholder 2">
            <a:extLst>
              <a:ext uri="{FF2B5EF4-FFF2-40B4-BE49-F238E27FC236}">
                <a16:creationId xmlns:a16="http://schemas.microsoft.com/office/drawing/2014/main" id="{5EF6C5BD-3E7D-7231-0789-841AF17762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73EF88-F66C-C3FB-1883-36576F4E5F2C}"/>
              </a:ext>
            </a:extLst>
          </p:cNvPr>
          <p:cNvSpPr>
            <a:spLocks noGrp="1"/>
          </p:cNvSpPr>
          <p:nvPr>
            <p:ph type="sldNum" sz="quarter" idx="12"/>
          </p:nvPr>
        </p:nvSpPr>
        <p:spPr/>
        <p:txBody>
          <a:bodyPr/>
          <a:lstStyle/>
          <a:p>
            <a:fld id="{8B440DBF-9B90-4738-A2D0-EB964EAFF5A8}" type="slidenum">
              <a:rPr lang="en-US" smtClean="0"/>
              <a:t>‹#›</a:t>
            </a:fld>
            <a:endParaRPr lang="en-US"/>
          </a:p>
        </p:txBody>
      </p:sp>
    </p:spTree>
    <p:extLst>
      <p:ext uri="{BB962C8B-B14F-4D97-AF65-F5344CB8AC3E}">
        <p14:creationId xmlns:p14="http://schemas.microsoft.com/office/powerpoint/2010/main" val="997986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05185-F880-1CDB-6295-7BF0D4B5E7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9FBF61-C698-9AB0-C9F2-20C7F52392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9FB2BB-ACA0-7D05-8709-432BCC207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A881E-C314-7BE2-2D06-C9CDED224C02}"/>
              </a:ext>
            </a:extLst>
          </p:cNvPr>
          <p:cNvSpPr>
            <a:spLocks noGrp="1"/>
          </p:cNvSpPr>
          <p:nvPr>
            <p:ph type="dt" sz="half" idx="10"/>
          </p:nvPr>
        </p:nvSpPr>
        <p:spPr/>
        <p:txBody>
          <a:bodyPr/>
          <a:lstStyle/>
          <a:p>
            <a:fld id="{7145C63E-0008-4965-AC7C-F9F422F52CEE}" type="datetimeFigureOut">
              <a:rPr lang="en-US" smtClean="0"/>
              <a:t>3/21/2023</a:t>
            </a:fld>
            <a:endParaRPr lang="en-US"/>
          </a:p>
        </p:txBody>
      </p:sp>
      <p:sp>
        <p:nvSpPr>
          <p:cNvPr id="6" name="Footer Placeholder 5">
            <a:extLst>
              <a:ext uri="{FF2B5EF4-FFF2-40B4-BE49-F238E27FC236}">
                <a16:creationId xmlns:a16="http://schemas.microsoft.com/office/drawing/2014/main" id="{5E901291-00DA-460E-8B24-69F1B071FF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B2F330-A7C6-F2AC-0F14-918C486C2ED8}"/>
              </a:ext>
            </a:extLst>
          </p:cNvPr>
          <p:cNvSpPr>
            <a:spLocks noGrp="1"/>
          </p:cNvSpPr>
          <p:nvPr>
            <p:ph type="sldNum" sz="quarter" idx="12"/>
          </p:nvPr>
        </p:nvSpPr>
        <p:spPr/>
        <p:txBody>
          <a:bodyPr/>
          <a:lstStyle/>
          <a:p>
            <a:fld id="{8B440DBF-9B90-4738-A2D0-EB964EAFF5A8}" type="slidenum">
              <a:rPr lang="en-US" smtClean="0"/>
              <a:t>‹#›</a:t>
            </a:fld>
            <a:endParaRPr lang="en-US"/>
          </a:p>
        </p:txBody>
      </p:sp>
    </p:spTree>
    <p:extLst>
      <p:ext uri="{BB962C8B-B14F-4D97-AF65-F5344CB8AC3E}">
        <p14:creationId xmlns:p14="http://schemas.microsoft.com/office/powerpoint/2010/main" val="4054724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20571-4C96-2372-58FD-D466253F4C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24EEC5-A320-8D81-E8D3-D6F29CF8DA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B3DA42-11B2-B2FF-0948-B70770F32B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F523F5-1181-E5A7-77C7-A54DEF4571EC}"/>
              </a:ext>
            </a:extLst>
          </p:cNvPr>
          <p:cNvSpPr>
            <a:spLocks noGrp="1"/>
          </p:cNvSpPr>
          <p:nvPr>
            <p:ph type="dt" sz="half" idx="10"/>
          </p:nvPr>
        </p:nvSpPr>
        <p:spPr/>
        <p:txBody>
          <a:bodyPr/>
          <a:lstStyle/>
          <a:p>
            <a:fld id="{7145C63E-0008-4965-AC7C-F9F422F52CEE}" type="datetimeFigureOut">
              <a:rPr lang="en-US" smtClean="0"/>
              <a:t>3/21/2023</a:t>
            </a:fld>
            <a:endParaRPr lang="en-US"/>
          </a:p>
        </p:txBody>
      </p:sp>
      <p:sp>
        <p:nvSpPr>
          <p:cNvPr id="6" name="Footer Placeholder 5">
            <a:extLst>
              <a:ext uri="{FF2B5EF4-FFF2-40B4-BE49-F238E27FC236}">
                <a16:creationId xmlns:a16="http://schemas.microsoft.com/office/drawing/2014/main" id="{2F743E98-47CE-CB06-606C-5393505349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417CA8-6874-B5FA-95A3-8AE177DB127C}"/>
              </a:ext>
            </a:extLst>
          </p:cNvPr>
          <p:cNvSpPr>
            <a:spLocks noGrp="1"/>
          </p:cNvSpPr>
          <p:nvPr>
            <p:ph type="sldNum" sz="quarter" idx="12"/>
          </p:nvPr>
        </p:nvSpPr>
        <p:spPr/>
        <p:txBody>
          <a:bodyPr/>
          <a:lstStyle/>
          <a:p>
            <a:fld id="{8B440DBF-9B90-4738-A2D0-EB964EAFF5A8}" type="slidenum">
              <a:rPr lang="en-US" smtClean="0"/>
              <a:t>‹#›</a:t>
            </a:fld>
            <a:endParaRPr lang="en-US"/>
          </a:p>
        </p:txBody>
      </p:sp>
    </p:spTree>
    <p:extLst>
      <p:ext uri="{BB962C8B-B14F-4D97-AF65-F5344CB8AC3E}">
        <p14:creationId xmlns:p14="http://schemas.microsoft.com/office/powerpoint/2010/main" val="2417542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778FEC-808A-B0C0-874D-2046183103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87222C-F2D8-70B5-1B5B-4CC57186CB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2177A-2806-C235-9E14-BF3C82B674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45C63E-0008-4965-AC7C-F9F422F52CEE}" type="datetimeFigureOut">
              <a:rPr lang="en-US" smtClean="0"/>
              <a:t>3/21/2023</a:t>
            </a:fld>
            <a:endParaRPr lang="en-US"/>
          </a:p>
        </p:txBody>
      </p:sp>
      <p:sp>
        <p:nvSpPr>
          <p:cNvPr id="5" name="Footer Placeholder 4">
            <a:extLst>
              <a:ext uri="{FF2B5EF4-FFF2-40B4-BE49-F238E27FC236}">
                <a16:creationId xmlns:a16="http://schemas.microsoft.com/office/drawing/2014/main" id="{97501420-12CB-2E43-6847-E139D40F70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018E78-7465-7667-AFE6-A9F18DF339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40DBF-9B90-4738-A2D0-EB964EAFF5A8}" type="slidenum">
              <a:rPr lang="en-US" smtClean="0"/>
              <a:t>‹#›</a:t>
            </a:fld>
            <a:endParaRPr lang="en-US"/>
          </a:p>
        </p:txBody>
      </p:sp>
    </p:spTree>
    <p:extLst>
      <p:ext uri="{BB962C8B-B14F-4D97-AF65-F5344CB8AC3E}">
        <p14:creationId xmlns:p14="http://schemas.microsoft.com/office/powerpoint/2010/main" val="2584206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8.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21.svg"/><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C2554CA6-288E-4202-BC52-2E5A8F0C0A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62C228-9EA2-CD63-0C1F-383F9A178900}"/>
              </a:ext>
            </a:extLst>
          </p:cNvPr>
          <p:cNvSpPr>
            <a:spLocks noGrp="1"/>
          </p:cNvSpPr>
          <p:nvPr>
            <p:ph type="ctrTitle"/>
          </p:nvPr>
        </p:nvSpPr>
        <p:spPr>
          <a:xfrm>
            <a:off x="1171074" y="1396686"/>
            <a:ext cx="3240506" cy="4064628"/>
          </a:xfrm>
        </p:spPr>
        <p:txBody>
          <a:bodyPr vert="horz" lIns="91440" tIns="45720" rIns="91440" bIns="45720" rtlCol="0" anchor="ctr">
            <a:normAutofit/>
          </a:bodyPr>
          <a:lstStyle/>
          <a:p>
            <a:pPr algn="l"/>
            <a:r>
              <a:rPr lang="en-US" sz="4400" kern="1200" dirty="0">
                <a:solidFill>
                  <a:srgbClr val="FFFFFF"/>
                </a:solidFill>
                <a:latin typeface="Times New Roman" panose="02020603050405020304" pitchFamily="18" charset="0"/>
                <a:cs typeface="Times New Roman" panose="02020603050405020304" pitchFamily="18" charset="0"/>
              </a:rPr>
              <a:t>Principles of </a:t>
            </a:r>
            <a:r>
              <a:rPr lang="en-US" sz="4400" kern="1200" dirty="0" smtClean="0">
                <a:solidFill>
                  <a:srgbClr val="FFFFFF"/>
                </a:solidFill>
                <a:latin typeface="Times New Roman" panose="02020603050405020304" pitchFamily="18" charset="0"/>
                <a:cs typeface="Times New Roman" panose="02020603050405020304" pitchFamily="18" charset="0"/>
              </a:rPr>
              <a:t>Leadership</a:t>
            </a:r>
            <a:endParaRPr lang="en-US" sz="4400" kern="1200" dirty="0">
              <a:solidFill>
                <a:srgbClr val="FFFFFF"/>
              </a:solidFill>
              <a:latin typeface="Times New Roman" panose="02020603050405020304" pitchFamily="18" charset="0"/>
              <a:cs typeface="Times New Roman" panose="02020603050405020304" pitchFamily="18" charset="0"/>
            </a:endParaRPr>
          </a:p>
        </p:txBody>
      </p:sp>
      <p:sp>
        <p:nvSpPr>
          <p:cNvPr id="63" name="Arc 62">
            <a:extLst>
              <a:ext uri="{FF2B5EF4-FFF2-40B4-BE49-F238E27FC236}">
                <a16:creationId xmlns:a16="http://schemas.microsoft.com/office/drawing/2014/main" id="{5B7778FC-632E-4DCA-A7CB-0D7731CCF9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5" name="Oval 64">
            <a:extLst>
              <a:ext uri="{FF2B5EF4-FFF2-40B4-BE49-F238E27FC236}">
                <a16:creationId xmlns:a16="http://schemas.microsoft.com/office/drawing/2014/main" id="{FA23A907-97FB-4A8F-880A-DD77401C42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7D097666-B340-95AD-C1AA-60CA4374B1F5}"/>
              </a:ext>
            </a:extLst>
          </p:cNvPr>
          <p:cNvSpPr>
            <a:spLocks noGrp="1"/>
          </p:cNvSpPr>
          <p:nvPr>
            <p:ph type="subTitle" idx="1"/>
          </p:nvPr>
        </p:nvSpPr>
        <p:spPr>
          <a:xfrm>
            <a:off x="5402017" y="1803689"/>
            <a:ext cx="5536397" cy="2214130"/>
          </a:xfrm>
        </p:spPr>
        <p:txBody>
          <a:bodyPr vert="horz" lIns="91440" tIns="45720" rIns="91440" bIns="45720" rtlCol="0">
            <a:normAutofit/>
          </a:bodyPr>
          <a:lstStyle/>
          <a:p>
            <a:pPr algn="l"/>
            <a:r>
              <a:rPr lang="en-US" dirty="0" smtClean="0">
                <a:latin typeface="Times New Roman" panose="02020603050405020304" pitchFamily="18" charset="0"/>
                <a:cs typeface="Times New Roman" panose="02020603050405020304" pitchFamily="18" charset="0"/>
              </a:rPr>
              <a:t>Decision Making</a:t>
            </a:r>
            <a:endParaRPr lang="en-US" dirty="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Spring 2023</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Fareed Qureshi</a:t>
            </a:r>
          </a:p>
        </p:txBody>
      </p:sp>
      <p:sp>
        <p:nvSpPr>
          <p:cNvPr id="6" name="TextBox 5">
            <a:extLst>
              <a:ext uri="{FF2B5EF4-FFF2-40B4-BE49-F238E27FC236}">
                <a16:creationId xmlns:a16="http://schemas.microsoft.com/office/drawing/2014/main" id="{3B2DD73B-990B-10BF-B9F7-9D81F04F6137}"/>
              </a:ext>
            </a:extLst>
          </p:cNvPr>
          <p:cNvSpPr txBox="1"/>
          <p:nvPr/>
        </p:nvSpPr>
        <p:spPr>
          <a:xfrm>
            <a:off x="5089180" y="5344209"/>
            <a:ext cx="6098344" cy="1200329"/>
          </a:xfrm>
          <a:prstGeom prst="rect">
            <a:avLst/>
          </a:prstGeom>
          <a:noFill/>
        </p:spPr>
        <p:txBody>
          <a:bodyPr wrap="square">
            <a:spAutoFit/>
          </a:bodyPr>
          <a:lstStyle/>
          <a:p>
            <a:r>
              <a:rPr lang="en-US" sz="2400" b="0" i="0" dirty="0">
                <a:solidFill>
                  <a:schemeClr val="accent2">
                    <a:lumMod val="75000"/>
                  </a:schemeClr>
                </a:solidFill>
                <a:effectLst/>
                <a:latin typeface="Times New Roman" panose="02020603050405020304" pitchFamily="18" charset="0"/>
                <a:cs typeface="Times New Roman" panose="02020603050405020304" pitchFamily="18" charset="0"/>
              </a:rPr>
              <a:t>“The risk of a wrong decision is preferable to the terror of indecision.” </a:t>
            </a:r>
          </a:p>
          <a:p>
            <a:pPr algn="r"/>
            <a:r>
              <a:rPr lang="en-US" sz="2400" b="0" i="0" dirty="0">
                <a:solidFill>
                  <a:schemeClr val="accent2">
                    <a:lumMod val="75000"/>
                  </a:schemeClr>
                </a:solidFill>
                <a:effectLst/>
                <a:latin typeface="Times New Roman" panose="02020603050405020304" pitchFamily="18" charset="0"/>
                <a:cs typeface="Times New Roman" panose="02020603050405020304" pitchFamily="18" charset="0"/>
              </a:rPr>
              <a:t>– Maimonides</a:t>
            </a:r>
            <a:endParaRPr lang="en-US" sz="2400"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2847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9669AE-213A-02FC-AEBD-0FBC1023D3DE}"/>
              </a:ext>
            </a:extLst>
          </p:cNvPr>
          <p:cNvSpPr>
            <a:spLocks noGrp="1"/>
          </p:cNvSpPr>
          <p:nvPr>
            <p:ph type="title"/>
          </p:nvPr>
        </p:nvSpPr>
        <p:spPr>
          <a:xfrm>
            <a:off x="208532" y="1198418"/>
            <a:ext cx="3200400" cy="4461163"/>
          </a:xfrm>
        </p:spPr>
        <p:txBody>
          <a:bodyPr>
            <a:normAutofit/>
          </a:bodyPr>
          <a:lstStyle/>
          <a:p>
            <a:pPr algn="ctr"/>
            <a:r>
              <a:rPr lang="en-US" dirty="0">
                <a:solidFill>
                  <a:srgbClr val="FFFFFF"/>
                </a:solidFill>
                <a:latin typeface="Times New Roman" panose="02020603050405020304" pitchFamily="18" charset="0"/>
                <a:cs typeface="Times New Roman" panose="02020603050405020304" pitchFamily="18" charset="0"/>
              </a:rPr>
              <a:t>IDENTIFY AND DIAGNOSE A PROBLEM</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Content Placeholder 2">
            <a:extLst>
              <a:ext uri="{FF2B5EF4-FFF2-40B4-BE49-F238E27FC236}">
                <a16:creationId xmlns:a16="http://schemas.microsoft.com/office/drawing/2014/main" id="{51672547-CDD1-52BC-38AD-BD3449E4D645}"/>
              </a:ext>
            </a:extLst>
          </p:cNvPr>
          <p:cNvSpPr>
            <a:spLocks noGrp="1"/>
          </p:cNvSpPr>
          <p:nvPr>
            <p:ph idx="1"/>
          </p:nvPr>
        </p:nvSpPr>
        <p:spPr>
          <a:xfrm>
            <a:off x="4167272" y="148992"/>
            <a:ext cx="6906491" cy="6709007"/>
          </a:xfrm>
        </p:spPr>
        <p:txBody>
          <a:bodyPr anchor="ctr">
            <a:normAutofit/>
          </a:bodyPr>
          <a:lstStyle/>
          <a:p>
            <a:r>
              <a:rPr lang="en-US" sz="2000" dirty="0">
                <a:latin typeface="Times New Roman" panose="02020603050405020304" pitchFamily="18" charset="0"/>
                <a:cs typeface="Times New Roman" panose="02020603050405020304" pitchFamily="18" charset="0"/>
              </a:rPr>
              <a:t>Recognize</a:t>
            </a:r>
          </a:p>
          <a:p>
            <a:r>
              <a:rPr lang="en-US" sz="2000" dirty="0">
                <a:latin typeface="Times New Roman" panose="02020603050405020304" pitchFamily="18" charset="0"/>
                <a:cs typeface="Times New Roman" panose="02020603050405020304" pitchFamily="18" charset="0"/>
              </a:rPr>
              <a:t>Discrepancy between the current state and a desired state</a:t>
            </a:r>
          </a:p>
          <a:p>
            <a:r>
              <a:rPr lang="en-US" sz="2000" dirty="0">
                <a:latin typeface="Times New Roman" panose="02020603050405020304" pitchFamily="18" charset="0"/>
                <a:cs typeface="Times New Roman" panose="02020603050405020304" pitchFamily="18" charset="0"/>
              </a:rPr>
              <a:t>Comparing current performance against (1) </a:t>
            </a:r>
            <a:r>
              <a:rPr lang="en-US" sz="2000" i="1" dirty="0">
                <a:latin typeface="Times New Roman" panose="02020603050405020304" pitchFamily="18" charset="0"/>
                <a:cs typeface="Times New Roman" panose="02020603050405020304" pitchFamily="18" charset="0"/>
              </a:rPr>
              <a:t>past</a:t>
            </a:r>
            <a:r>
              <a:rPr lang="en-US" sz="2000" dirty="0">
                <a:latin typeface="Times New Roman" panose="02020603050405020304" pitchFamily="18" charset="0"/>
                <a:cs typeface="Times New Roman" panose="02020603050405020304" pitchFamily="18" charset="0"/>
              </a:rPr>
              <a:t> performance, (2) </a:t>
            </a:r>
            <a:r>
              <a:rPr lang="en-US" sz="2000" i="1" dirty="0">
                <a:latin typeface="Times New Roman" panose="02020603050405020304" pitchFamily="18" charset="0"/>
                <a:cs typeface="Times New Roman" panose="02020603050405020304" pitchFamily="18" charset="0"/>
              </a:rPr>
              <a:t>current</a:t>
            </a:r>
            <a:r>
              <a:rPr lang="en-US" sz="2000" dirty="0">
                <a:latin typeface="Times New Roman" panose="02020603050405020304" pitchFamily="18" charset="0"/>
                <a:cs typeface="Times New Roman" panose="02020603050405020304" pitchFamily="18" charset="0"/>
              </a:rPr>
              <a:t> performance of other organizations or units, or (3) </a:t>
            </a:r>
            <a:r>
              <a:rPr lang="en-US" sz="2000" i="1" dirty="0">
                <a:latin typeface="Times New Roman" panose="02020603050405020304" pitchFamily="18" charset="0"/>
                <a:cs typeface="Times New Roman" panose="02020603050405020304" pitchFamily="18" charset="0"/>
              </a:rPr>
              <a:t>future</a:t>
            </a:r>
            <a:r>
              <a:rPr lang="en-US" sz="2000" dirty="0">
                <a:latin typeface="Times New Roman" panose="02020603050405020304" pitchFamily="18" charset="0"/>
                <a:cs typeface="Times New Roman" panose="02020603050405020304" pitchFamily="18" charset="0"/>
              </a:rPr>
              <a:t> expected performance as determined by plans and forecasts</a:t>
            </a:r>
          </a:p>
          <a:p>
            <a:r>
              <a:rPr lang="en-US" sz="2000" dirty="0">
                <a:latin typeface="Times New Roman" panose="02020603050405020304" pitchFamily="18" charset="0"/>
                <a:cs typeface="Times New Roman" panose="02020603050405020304" pitchFamily="18" charset="0"/>
              </a:rPr>
              <a:t>A problem maybe an opportunity – understanding of your company’s macro- and competitive environments</a:t>
            </a:r>
          </a:p>
          <a:p>
            <a:r>
              <a:rPr lang="en-US" sz="2000" dirty="0">
                <a:latin typeface="Times New Roman" panose="02020603050405020304" pitchFamily="18" charset="0"/>
                <a:cs typeface="Times New Roman" panose="02020603050405020304" pitchFamily="18" charset="0"/>
              </a:rPr>
              <a:t>Recognize </a:t>
            </a:r>
            <a:r>
              <a:rPr lang="en-US" sz="2000" dirty="0">
                <a:latin typeface="Times New Roman" panose="02020603050405020304" pitchFamily="18" charset="0"/>
                <a:cs typeface="Times New Roman" panose="02020603050405020304" pitchFamily="18" charset="0"/>
                <a:sym typeface="Wingdings" panose="05000000000000000000" pitchFamily="2" charset="2"/>
              </a:rPr>
              <a:t> diagnose </a:t>
            </a:r>
          </a:p>
          <a:p>
            <a:r>
              <a:rPr lang="en-US" sz="2000" dirty="0">
                <a:latin typeface="Times New Roman" panose="02020603050405020304" pitchFamily="18" charset="0"/>
                <a:cs typeface="Times New Roman" panose="02020603050405020304" pitchFamily="18" charset="0"/>
                <a:sym typeface="Wingdings" panose="05000000000000000000" pitchFamily="2" charset="2"/>
              </a:rPr>
              <a:t>The </a:t>
            </a:r>
            <a:r>
              <a:rPr lang="en-US" sz="2000" i="1" dirty="0">
                <a:latin typeface="Times New Roman" panose="02020603050405020304" pitchFamily="18" charset="0"/>
                <a:cs typeface="Times New Roman" panose="02020603050405020304" pitchFamily="18" charset="0"/>
                <a:sym typeface="Wingdings" panose="05000000000000000000" pitchFamily="2" charset="2"/>
              </a:rPr>
              <a:t>“WHY” </a:t>
            </a:r>
          </a:p>
          <a:p>
            <a:pPr marL="0" indent="0">
              <a:buNone/>
            </a:pPr>
            <a:endParaRPr lang="en-US" sz="1800" i="1" dirty="0">
              <a:latin typeface="Times New Roman" panose="02020603050405020304" pitchFamily="18" charset="0"/>
              <a:cs typeface="Times New Roman" panose="02020603050405020304" pitchFamily="18" charset="0"/>
              <a:sym typeface="Wingdings" panose="05000000000000000000" pitchFamily="2" charset="2"/>
            </a:endParaRPr>
          </a:p>
          <a:p>
            <a:pPr lvl="1"/>
            <a:r>
              <a:rPr lang="en-US" sz="1800" dirty="0">
                <a:latin typeface="Times New Roman" panose="02020603050405020304" pitchFamily="18" charset="0"/>
                <a:cs typeface="Times New Roman" panose="02020603050405020304" pitchFamily="18" charset="0"/>
                <a:sym typeface="Wingdings" panose="05000000000000000000" pitchFamily="2" charset="2"/>
              </a:rPr>
              <a:t>Is there a difference between what is happening and what should be happening ? </a:t>
            </a:r>
          </a:p>
          <a:p>
            <a:pPr lvl="1"/>
            <a:r>
              <a:rPr lang="en-US" sz="1800" dirty="0">
                <a:latin typeface="Times New Roman" panose="02020603050405020304" pitchFamily="18" charset="0"/>
                <a:cs typeface="Times New Roman" panose="02020603050405020304" pitchFamily="18" charset="0"/>
                <a:sym typeface="Wingdings" panose="05000000000000000000" pitchFamily="2" charset="2"/>
              </a:rPr>
              <a:t>How can you describe the deviation, as specifically as possible ?</a:t>
            </a:r>
          </a:p>
          <a:p>
            <a:pPr lvl="1"/>
            <a:r>
              <a:rPr lang="en-US" sz="1800" dirty="0">
                <a:latin typeface="Times New Roman" panose="02020603050405020304" pitchFamily="18" charset="0"/>
                <a:cs typeface="Times New Roman" panose="02020603050405020304" pitchFamily="18" charset="0"/>
                <a:sym typeface="Wingdings" panose="05000000000000000000" pitchFamily="2" charset="2"/>
              </a:rPr>
              <a:t>What is/are the causes of the deviation ?</a:t>
            </a:r>
          </a:p>
          <a:p>
            <a:pPr lvl="1"/>
            <a:r>
              <a:rPr lang="en-US" sz="1800" dirty="0">
                <a:latin typeface="Times New Roman" panose="02020603050405020304" pitchFamily="18" charset="0"/>
                <a:cs typeface="Times New Roman" panose="02020603050405020304" pitchFamily="18" charset="0"/>
                <a:sym typeface="Wingdings" panose="05000000000000000000" pitchFamily="2" charset="2"/>
              </a:rPr>
              <a:t>What specific goals should be met ?</a:t>
            </a:r>
          </a:p>
          <a:p>
            <a:pPr lvl="1"/>
            <a:r>
              <a:rPr lang="en-US" sz="1800" dirty="0">
                <a:latin typeface="Times New Roman" panose="02020603050405020304" pitchFamily="18" charset="0"/>
                <a:cs typeface="Times New Roman" panose="02020603050405020304" pitchFamily="18" charset="0"/>
                <a:sym typeface="Wingdings" panose="05000000000000000000" pitchFamily="2" charset="2"/>
              </a:rPr>
              <a:t>Which of these goals are critical to the success of the decision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68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1000"/>
                                        <p:tgtEl>
                                          <p:spTgt spid="11">
                                            <p:txEl>
                                              <p:pRg st="2" end="2"/>
                                            </p:txEl>
                                          </p:spTgt>
                                        </p:tgtEl>
                                      </p:cBhvr>
                                    </p:animEffect>
                                    <p:anim calcmode="lin" valueType="num">
                                      <p:cBhvr>
                                        <p:cTn id="2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fade">
                                      <p:cBhvr>
                                        <p:cTn id="28" dur="1000"/>
                                        <p:tgtEl>
                                          <p:spTgt spid="11">
                                            <p:txEl>
                                              <p:pRg st="3" end="3"/>
                                            </p:txEl>
                                          </p:spTgt>
                                        </p:tgtEl>
                                      </p:cBhvr>
                                    </p:animEffect>
                                    <p:anim calcmode="lin" valueType="num">
                                      <p:cBhvr>
                                        <p:cTn id="29"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animEffect transition="in" filter="fade">
                                      <p:cBhvr>
                                        <p:cTn id="35" dur="1000"/>
                                        <p:tgtEl>
                                          <p:spTgt spid="11">
                                            <p:txEl>
                                              <p:pRg st="4" end="4"/>
                                            </p:txEl>
                                          </p:spTgt>
                                        </p:tgtEl>
                                      </p:cBhvr>
                                    </p:animEffect>
                                    <p:anim calcmode="lin" valueType="num">
                                      <p:cBhvr>
                                        <p:cTn id="36"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xEl>
                                              <p:pRg st="5" end="5"/>
                                            </p:txEl>
                                          </p:spTgt>
                                        </p:tgtEl>
                                        <p:attrNameLst>
                                          <p:attrName>style.visibility</p:attrName>
                                        </p:attrNameLst>
                                      </p:cBhvr>
                                      <p:to>
                                        <p:strVal val="visible"/>
                                      </p:to>
                                    </p:set>
                                    <p:animEffect transition="in" filter="fade">
                                      <p:cBhvr>
                                        <p:cTn id="42" dur="1000"/>
                                        <p:tgtEl>
                                          <p:spTgt spid="11">
                                            <p:txEl>
                                              <p:pRg st="5" end="5"/>
                                            </p:txEl>
                                          </p:spTgt>
                                        </p:tgtEl>
                                      </p:cBhvr>
                                    </p:animEffect>
                                    <p:anim calcmode="lin" valueType="num">
                                      <p:cBhvr>
                                        <p:cTn id="43"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1">
                                            <p:txEl>
                                              <p:pRg st="5" end="5"/>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1">
                                            <p:txEl>
                                              <p:pRg st="7" end="7"/>
                                            </p:txEl>
                                          </p:spTgt>
                                        </p:tgtEl>
                                        <p:attrNameLst>
                                          <p:attrName>style.visibility</p:attrName>
                                        </p:attrNameLst>
                                      </p:cBhvr>
                                      <p:to>
                                        <p:strVal val="visible"/>
                                      </p:to>
                                    </p:set>
                                    <p:animEffect transition="in" filter="fade">
                                      <p:cBhvr>
                                        <p:cTn id="47" dur="1000"/>
                                        <p:tgtEl>
                                          <p:spTgt spid="11">
                                            <p:txEl>
                                              <p:pRg st="7" end="7"/>
                                            </p:txEl>
                                          </p:spTgt>
                                        </p:tgtEl>
                                      </p:cBhvr>
                                    </p:animEffect>
                                    <p:anim calcmode="lin" valueType="num">
                                      <p:cBhvr>
                                        <p:cTn id="48"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11">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1">
                                            <p:txEl>
                                              <p:pRg st="8" end="8"/>
                                            </p:txEl>
                                          </p:spTgt>
                                        </p:tgtEl>
                                        <p:attrNameLst>
                                          <p:attrName>style.visibility</p:attrName>
                                        </p:attrNameLst>
                                      </p:cBhvr>
                                      <p:to>
                                        <p:strVal val="visible"/>
                                      </p:to>
                                    </p:set>
                                    <p:animEffect transition="in" filter="fade">
                                      <p:cBhvr>
                                        <p:cTn id="52" dur="1000"/>
                                        <p:tgtEl>
                                          <p:spTgt spid="11">
                                            <p:txEl>
                                              <p:pRg st="8" end="8"/>
                                            </p:txEl>
                                          </p:spTgt>
                                        </p:tgtEl>
                                      </p:cBhvr>
                                    </p:animEffect>
                                    <p:anim calcmode="lin" valueType="num">
                                      <p:cBhvr>
                                        <p:cTn id="53"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11">
                                            <p:txEl>
                                              <p:pRg st="8" end="8"/>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1">
                                            <p:txEl>
                                              <p:pRg st="9" end="9"/>
                                            </p:txEl>
                                          </p:spTgt>
                                        </p:tgtEl>
                                        <p:attrNameLst>
                                          <p:attrName>style.visibility</p:attrName>
                                        </p:attrNameLst>
                                      </p:cBhvr>
                                      <p:to>
                                        <p:strVal val="visible"/>
                                      </p:to>
                                    </p:set>
                                    <p:animEffect transition="in" filter="fade">
                                      <p:cBhvr>
                                        <p:cTn id="57" dur="1000"/>
                                        <p:tgtEl>
                                          <p:spTgt spid="11">
                                            <p:txEl>
                                              <p:pRg st="9" end="9"/>
                                            </p:txEl>
                                          </p:spTgt>
                                        </p:tgtEl>
                                      </p:cBhvr>
                                    </p:animEffect>
                                    <p:anim calcmode="lin" valueType="num">
                                      <p:cBhvr>
                                        <p:cTn id="58" dur="1000" fill="hold"/>
                                        <p:tgtEl>
                                          <p:spTgt spid="11">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11">
                                            <p:txEl>
                                              <p:pRg st="9" end="9"/>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1">
                                            <p:txEl>
                                              <p:pRg st="10" end="10"/>
                                            </p:txEl>
                                          </p:spTgt>
                                        </p:tgtEl>
                                        <p:attrNameLst>
                                          <p:attrName>style.visibility</p:attrName>
                                        </p:attrNameLst>
                                      </p:cBhvr>
                                      <p:to>
                                        <p:strVal val="visible"/>
                                      </p:to>
                                    </p:set>
                                    <p:animEffect transition="in" filter="fade">
                                      <p:cBhvr>
                                        <p:cTn id="62" dur="1000"/>
                                        <p:tgtEl>
                                          <p:spTgt spid="11">
                                            <p:txEl>
                                              <p:pRg st="10" end="10"/>
                                            </p:txEl>
                                          </p:spTgt>
                                        </p:tgtEl>
                                      </p:cBhvr>
                                    </p:animEffect>
                                    <p:anim calcmode="lin" valueType="num">
                                      <p:cBhvr>
                                        <p:cTn id="63" dur="1000" fill="hold"/>
                                        <p:tgtEl>
                                          <p:spTgt spid="11">
                                            <p:txEl>
                                              <p:pRg st="10" end="10"/>
                                            </p:txEl>
                                          </p:spTgt>
                                        </p:tgtEl>
                                        <p:attrNameLst>
                                          <p:attrName>ppt_x</p:attrName>
                                        </p:attrNameLst>
                                      </p:cBhvr>
                                      <p:tavLst>
                                        <p:tav tm="0">
                                          <p:val>
                                            <p:strVal val="#ppt_x"/>
                                          </p:val>
                                        </p:tav>
                                        <p:tav tm="100000">
                                          <p:val>
                                            <p:strVal val="#ppt_x"/>
                                          </p:val>
                                        </p:tav>
                                      </p:tavLst>
                                    </p:anim>
                                    <p:anim calcmode="lin" valueType="num">
                                      <p:cBhvr>
                                        <p:cTn id="64" dur="1000" fill="hold"/>
                                        <p:tgtEl>
                                          <p:spTgt spid="11">
                                            <p:txEl>
                                              <p:pRg st="10" end="10"/>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1">
                                            <p:txEl>
                                              <p:pRg st="11" end="11"/>
                                            </p:txEl>
                                          </p:spTgt>
                                        </p:tgtEl>
                                        <p:attrNameLst>
                                          <p:attrName>style.visibility</p:attrName>
                                        </p:attrNameLst>
                                      </p:cBhvr>
                                      <p:to>
                                        <p:strVal val="visible"/>
                                      </p:to>
                                    </p:set>
                                    <p:animEffect transition="in" filter="fade">
                                      <p:cBhvr>
                                        <p:cTn id="67" dur="1000"/>
                                        <p:tgtEl>
                                          <p:spTgt spid="11">
                                            <p:txEl>
                                              <p:pRg st="11" end="11"/>
                                            </p:txEl>
                                          </p:spTgt>
                                        </p:tgtEl>
                                      </p:cBhvr>
                                    </p:animEffect>
                                    <p:anim calcmode="lin" valueType="num">
                                      <p:cBhvr>
                                        <p:cTn id="68" dur="1000" fill="hold"/>
                                        <p:tgtEl>
                                          <p:spTgt spid="11">
                                            <p:txEl>
                                              <p:pRg st="11" end="11"/>
                                            </p:txEl>
                                          </p:spTgt>
                                        </p:tgtEl>
                                        <p:attrNameLst>
                                          <p:attrName>ppt_x</p:attrName>
                                        </p:attrNameLst>
                                      </p:cBhvr>
                                      <p:tavLst>
                                        <p:tav tm="0">
                                          <p:val>
                                            <p:strVal val="#ppt_x"/>
                                          </p:val>
                                        </p:tav>
                                        <p:tav tm="100000">
                                          <p:val>
                                            <p:strVal val="#ppt_x"/>
                                          </p:val>
                                        </p:tav>
                                      </p:tavLst>
                                    </p:anim>
                                    <p:anim calcmode="lin" valueType="num">
                                      <p:cBhvr>
                                        <p:cTn id="69" dur="1000" fill="hold"/>
                                        <p:tgtEl>
                                          <p:spTgt spid="11">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6AC3602-3348-4F31-9E43-076B03514E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17"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9" name="Content Placeholder 2">
            <a:extLst>
              <a:ext uri="{FF2B5EF4-FFF2-40B4-BE49-F238E27FC236}">
                <a16:creationId xmlns:a16="http://schemas.microsoft.com/office/drawing/2014/main" id="{0112E51B-A864-18B5-FFDA-F67DA69669B6}"/>
              </a:ext>
            </a:extLst>
          </p:cNvPr>
          <p:cNvGraphicFramePr>
            <a:graphicFrameLocks noGrp="1"/>
          </p:cNvGraphicFramePr>
          <p:nvPr>
            <p:ph idx="1"/>
            <p:extLst>
              <p:ext uri="{D42A27DB-BD31-4B8C-83A1-F6EECF244321}">
                <p14:modId xmlns:p14="http://schemas.microsoft.com/office/powerpoint/2010/main" val="1595666069"/>
              </p:ext>
            </p:extLst>
          </p:nvPr>
        </p:nvGraphicFramePr>
        <p:xfrm>
          <a:off x="838199" y="1781826"/>
          <a:ext cx="10894255" cy="5076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263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graphicEl>
                                              <a:dgm id="{9AE193FF-22EE-4588-A027-999D3A788372}"/>
                                            </p:graphicEl>
                                          </p:spTgt>
                                        </p:tgtEl>
                                        <p:attrNameLst>
                                          <p:attrName>style.visibility</p:attrName>
                                        </p:attrNameLst>
                                      </p:cBhvr>
                                      <p:to>
                                        <p:strVal val="visible"/>
                                      </p:to>
                                    </p:set>
                                    <p:animEffect transition="in" filter="fade">
                                      <p:cBhvr>
                                        <p:cTn id="7" dur="1000"/>
                                        <p:tgtEl>
                                          <p:spTgt spid="9">
                                            <p:graphicEl>
                                              <a:dgm id="{9AE193FF-22EE-4588-A027-999D3A788372}"/>
                                            </p:graphicEl>
                                          </p:spTgt>
                                        </p:tgtEl>
                                      </p:cBhvr>
                                    </p:animEffect>
                                    <p:anim calcmode="lin" valueType="num">
                                      <p:cBhvr>
                                        <p:cTn id="8" dur="1000" fill="hold"/>
                                        <p:tgtEl>
                                          <p:spTgt spid="9">
                                            <p:graphicEl>
                                              <a:dgm id="{9AE193FF-22EE-4588-A027-999D3A788372}"/>
                                            </p:graphicEl>
                                          </p:spTgt>
                                        </p:tgtEl>
                                        <p:attrNameLst>
                                          <p:attrName>ppt_x</p:attrName>
                                        </p:attrNameLst>
                                      </p:cBhvr>
                                      <p:tavLst>
                                        <p:tav tm="0">
                                          <p:val>
                                            <p:strVal val="#ppt_x"/>
                                          </p:val>
                                        </p:tav>
                                        <p:tav tm="100000">
                                          <p:val>
                                            <p:strVal val="#ppt_x"/>
                                          </p:val>
                                        </p:tav>
                                      </p:tavLst>
                                    </p:anim>
                                    <p:anim calcmode="lin" valueType="num">
                                      <p:cBhvr>
                                        <p:cTn id="9" dur="1000" fill="hold"/>
                                        <p:tgtEl>
                                          <p:spTgt spid="9">
                                            <p:graphicEl>
                                              <a:dgm id="{9AE193FF-22EE-4588-A027-999D3A788372}"/>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graphicEl>
                                              <a:dgm id="{6ED4117F-2F58-42A2-BC22-9C4361F27398}"/>
                                            </p:graphicEl>
                                          </p:spTgt>
                                        </p:tgtEl>
                                        <p:attrNameLst>
                                          <p:attrName>style.visibility</p:attrName>
                                        </p:attrNameLst>
                                      </p:cBhvr>
                                      <p:to>
                                        <p:strVal val="visible"/>
                                      </p:to>
                                    </p:set>
                                    <p:animEffect transition="in" filter="fade">
                                      <p:cBhvr>
                                        <p:cTn id="12" dur="1000"/>
                                        <p:tgtEl>
                                          <p:spTgt spid="9">
                                            <p:graphicEl>
                                              <a:dgm id="{6ED4117F-2F58-42A2-BC22-9C4361F27398}"/>
                                            </p:graphicEl>
                                          </p:spTgt>
                                        </p:tgtEl>
                                      </p:cBhvr>
                                    </p:animEffect>
                                    <p:anim calcmode="lin" valueType="num">
                                      <p:cBhvr>
                                        <p:cTn id="13" dur="1000" fill="hold"/>
                                        <p:tgtEl>
                                          <p:spTgt spid="9">
                                            <p:graphicEl>
                                              <a:dgm id="{6ED4117F-2F58-42A2-BC22-9C4361F27398}"/>
                                            </p:graphicEl>
                                          </p:spTgt>
                                        </p:tgtEl>
                                        <p:attrNameLst>
                                          <p:attrName>ppt_x</p:attrName>
                                        </p:attrNameLst>
                                      </p:cBhvr>
                                      <p:tavLst>
                                        <p:tav tm="0">
                                          <p:val>
                                            <p:strVal val="#ppt_x"/>
                                          </p:val>
                                        </p:tav>
                                        <p:tav tm="100000">
                                          <p:val>
                                            <p:strVal val="#ppt_x"/>
                                          </p:val>
                                        </p:tav>
                                      </p:tavLst>
                                    </p:anim>
                                    <p:anim calcmode="lin" valueType="num">
                                      <p:cBhvr>
                                        <p:cTn id="14" dur="1000" fill="hold"/>
                                        <p:tgtEl>
                                          <p:spTgt spid="9">
                                            <p:graphicEl>
                                              <a:dgm id="{6ED4117F-2F58-42A2-BC22-9C4361F27398}"/>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graphicEl>
                                              <a:dgm id="{28E646D9-C99D-4F6B-A0B1-B1EBF251DF41}"/>
                                            </p:graphicEl>
                                          </p:spTgt>
                                        </p:tgtEl>
                                        <p:attrNameLst>
                                          <p:attrName>style.visibility</p:attrName>
                                        </p:attrNameLst>
                                      </p:cBhvr>
                                      <p:to>
                                        <p:strVal val="visible"/>
                                      </p:to>
                                    </p:set>
                                    <p:animEffect transition="in" filter="fade">
                                      <p:cBhvr>
                                        <p:cTn id="19" dur="1000"/>
                                        <p:tgtEl>
                                          <p:spTgt spid="9">
                                            <p:graphicEl>
                                              <a:dgm id="{28E646D9-C99D-4F6B-A0B1-B1EBF251DF41}"/>
                                            </p:graphicEl>
                                          </p:spTgt>
                                        </p:tgtEl>
                                      </p:cBhvr>
                                    </p:animEffect>
                                    <p:anim calcmode="lin" valueType="num">
                                      <p:cBhvr>
                                        <p:cTn id="20" dur="1000" fill="hold"/>
                                        <p:tgtEl>
                                          <p:spTgt spid="9">
                                            <p:graphicEl>
                                              <a:dgm id="{28E646D9-C99D-4F6B-A0B1-B1EBF251DF41}"/>
                                            </p:graphicEl>
                                          </p:spTgt>
                                        </p:tgtEl>
                                        <p:attrNameLst>
                                          <p:attrName>ppt_x</p:attrName>
                                        </p:attrNameLst>
                                      </p:cBhvr>
                                      <p:tavLst>
                                        <p:tav tm="0">
                                          <p:val>
                                            <p:strVal val="#ppt_x"/>
                                          </p:val>
                                        </p:tav>
                                        <p:tav tm="100000">
                                          <p:val>
                                            <p:strVal val="#ppt_x"/>
                                          </p:val>
                                        </p:tav>
                                      </p:tavLst>
                                    </p:anim>
                                    <p:anim calcmode="lin" valueType="num">
                                      <p:cBhvr>
                                        <p:cTn id="21" dur="1000" fill="hold"/>
                                        <p:tgtEl>
                                          <p:spTgt spid="9">
                                            <p:graphicEl>
                                              <a:dgm id="{28E646D9-C99D-4F6B-A0B1-B1EBF251DF41}"/>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graphicEl>
                                              <a:dgm id="{6FDA5D59-9B3C-4373-B02E-0415295B8DC8}"/>
                                            </p:graphicEl>
                                          </p:spTgt>
                                        </p:tgtEl>
                                        <p:attrNameLst>
                                          <p:attrName>style.visibility</p:attrName>
                                        </p:attrNameLst>
                                      </p:cBhvr>
                                      <p:to>
                                        <p:strVal val="visible"/>
                                      </p:to>
                                    </p:set>
                                    <p:animEffect transition="in" filter="fade">
                                      <p:cBhvr>
                                        <p:cTn id="24" dur="1000"/>
                                        <p:tgtEl>
                                          <p:spTgt spid="9">
                                            <p:graphicEl>
                                              <a:dgm id="{6FDA5D59-9B3C-4373-B02E-0415295B8DC8}"/>
                                            </p:graphicEl>
                                          </p:spTgt>
                                        </p:tgtEl>
                                      </p:cBhvr>
                                    </p:animEffect>
                                    <p:anim calcmode="lin" valueType="num">
                                      <p:cBhvr>
                                        <p:cTn id="25" dur="1000" fill="hold"/>
                                        <p:tgtEl>
                                          <p:spTgt spid="9">
                                            <p:graphicEl>
                                              <a:dgm id="{6FDA5D59-9B3C-4373-B02E-0415295B8DC8}"/>
                                            </p:graphicEl>
                                          </p:spTgt>
                                        </p:tgtEl>
                                        <p:attrNameLst>
                                          <p:attrName>ppt_x</p:attrName>
                                        </p:attrNameLst>
                                      </p:cBhvr>
                                      <p:tavLst>
                                        <p:tav tm="0">
                                          <p:val>
                                            <p:strVal val="#ppt_x"/>
                                          </p:val>
                                        </p:tav>
                                        <p:tav tm="100000">
                                          <p:val>
                                            <p:strVal val="#ppt_x"/>
                                          </p:val>
                                        </p:tav>
                                      </p:tavLst>
                                    </p:anim>
                                    <p:anim calcmode="lin" valueType="num">
                                      <p:cBhvr>
                                        <p:cTn id="26" dur="1000" fill="hold"/>
                                        <p:tgtEl>
                                          <p:spTgt spid="9">
                                            <p:graphicEl>
                                              <a:dgm id="{6FDA5D59-9B3C-4373-B02E-0415295B8DC8}"/>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A5B4632-C963-4296-86F0-79AA9EA5AE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F48615-2280-63BD-03B2-93A3FE84D2DA}"/>
              </a:ext>
            </a:extLst>
          </p:cNvPr>
          <p:cNvSpPr>
            <a:spLocks noGrp="1"/>
          </p:cNvSpPr>
          <p:nvPr>
            <p:ph type="title"/>
          </p:nvPr>
        </p:nvSpPr>
        <p:spPr>
          <a:xfrm>
            <a:off x="338329" y="637125"/>
            <a:ext cx="4335326" cy="5256371"/>
          </a:xfrm>
        </p:spPr>
        <p:txBody>
          <a:bodyPr>
            <a:normAutofit/>
          </a:bodyPr>
          <a:lstStyle/>
          <a:p>
            <a:pPr algn="ctr"/>
            <a:r>
              <a:rPr lang="en-US" sz="4800" dirty="0">
                <a:solidFill>
                  <a:schemeClr val="bg1"/>
                </a:solidFill>
                <a:latin typeface="Times New Roman" panose="02020603050405020304" pitchFamily="18" charset="0"/>
                <a:cs typeface="Times New Roman" panose="02020603050405020304" pitchFamily="18" charset="0"/>
              </a:rPr>
              <a:t>GENERATING ALTERNATIVE SOLUTIONS</a:t>
            </a:r>
          </a:p>
        </p:txBody>
      </p:sp>
      <p:graphicFrame>
        <p:nvGraphicFramePr>
          <p:cNvPr id="9" name="Content Placeholder 2">
            <a:extLst>
              <a:ext uri="{FF2B5EF4-FFF2-40B4-BE49-F238E27FC236}">
                <a16:creationId xmlns:a16="http://schemas.microsoft.com/office/drawing/2014/main" id="{8AA88AA0-1A19-3F0D-317E-5BC7A0123023}"/>
              </a:ext>
            </a:extLst>
          </p:cNvPr>
          <p:cNvGraphicFramePr>
            <a:graphicFrameLocks noGrp="1"/>
          </p:cNvGraphicFramePr>
          <p:nvPr>
            <p:ph idx="1"/>
            <p:extLst>
              <p:ext uri="{D42A27DB-BD31-4B8C-83A1-F6EECF244321}">
                <p14:modId xmlns:p14="http://schemas.microsoft.com/office/powerpoint/2010/main" val="1911123445"/>
              </p:ext>
            </p:extLst>
          </p:nvPr>
        </p:nvGraphicFramePr>
        <p:xfrm>
          <a:off x="5138849" y="611945"/>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011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graphicEl>
                                              <a:dgm id="{4D00108D-1030-4A33-B50B-53A88CDCC85F}"/>
                                            </p:graphicEl>
                                          </p:spTgt>
                                        </p:tgtEl>
                                        <p:attrNameLst>
                                          <p:attrName>style.visibility</p:attrName>
                                        </p:attrNameLst>
                                      </p:cBhvr>
                                      <p:to>
                                        <p:strVal val="visible"/>
                                      </p:to>
                                    </p:set>
                                    <p:animEffect transition="in" filter="fade">
                                      <p:cBhvr>
                                        <p:cTn id="7" dur="1000"/>
                                        <p:tgtEl>
                                          <p:spTgt spid="9">
                                            <p:graphicEl>
                                              <a:dgm id="{4D00108D-1030-4A33-B50B-53A88CDCC85F}"/>
                                            </p:graphicEl>
                                          </p:spTgt>
                                        </p:tgtEl>
                                      </p:cBhvr>
                                    </p:animEffect>
                                    <p:anim calcmode="lin" valueType="num">
                                      <p:cBhvr>
                                        <p:cTn id="8" dur="1000" fill="hold"/>
                                        <p:tgtEl>
                                          <p:spTgt spid="9">
                                            <p:graphicEl>
                                              <a:dgm id="{4D00108D-1030-4A33-B50B-53A88CDCC85F}"/>
                                            </p:graphicEl>
                                          </p:spTgt>
                                        </p:tgtEl>
                                        <p:attrNameLst>
                                          <p:attrName>ppt_x</p:attrName>
                                        </p:attrNameLst>
                                      </p:cBhvr>
                                      <p:tavLst>
                                        <p:tav tm="0">
                                          <p:val>
                                            <p:strVal val="#ppt_x"/>
                                          </p:val>
                                        </p:tav>
                                        <p:tav tm="100000">
                                          <p:val>
                                            <p:strVal val="#ppt_x"/>
                                          </p:val>
                                        </p:tav>
                                      </p:tavLst>
                                    </p:anim>
                                    <p:anim calcmode="lin" valueType="num">
                                      <p:cBhvr>
                                        <p:cTn id="9" dur="1000" fill="hold"/>
                                        <p:tgtEl>
                                          <p:spTgt spid="9">
                                            <p:graphicEl>
                                              <a:dgm id="{4D00108D-1030-4A33-B50B-53A88CDCC85F}"/>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graphicEl>
                                              <a:dgm id="{C2A00FA0-373A-4D2B-8B02-218A4D56C884}"/>
                                            </p:graphicEl>
                                          </p:spTgt>
                                        </p:tgtEl>
                                        <p:attrNameLst>
                                          <p:attrName>style.visibility</p:attrName>
                                        </p:attrNameLst>
                                      </p:cBhvr>
                                      <p:to>
                                        <p:strVal val="visible"/>
                                      </p:to>
                                    </p:set>
                                    <p:animEffect transition="in" filter="fade">
                                      <p:cBhvr>
                                        <p:cTn id="12" dur="1000"/>
                                        <p:tgtEl>
                                          <p:spTgt spid="9">
                                            <p:graphicEl>
                                              <a:dgm id="{C2A00FA0-373A-4D2B-8B02-218A4D56C884}"/>
                                            </p:graphicEl>
                                          </p:spTgt>
                                        </p:tgtEl>
                                      </p:cBhvr>
                                    </p:animEffect>
                                    <p:anim calcmode="lin" valueType="num">
                                      <p:cBhvr>
                                        <p:cTn id="13" dur="1000" fill="hold"/>
                                        <p:tgtEl>
                                          <p:spTgt spid="9">
                                            <p:graphicEl>
                                              <a:dgm id="{C2A00FA0-373A-4D2B-8B02-218A4D56C884}"/>
                                            </p:graphicEl>
                                          </p:spTgt>
                                        </p:tgtEl>
                                        <p:attrNameLst>
                                          <p:attrName>ppt_x</p:attrName>
                                        </p:attrNameLst>
                                      </p:cBhvr>
                                      <p:tavLst>
                                        <p:tav tm="0">
                                          <p:val>
                                            <p:strVal val="#ppt_x"/>
                                          </p:val>
                                        </p:tav>
                                        <p:tav tm="100000">
                                          <p:val>
                                            <p:strVal val="#ppt_x"/>
                                          </p:val>
                                        </p:tav>
                                      </p:tavLst>
                                    </p:anim>
                                    <p:anim calcmode="lin" valueType="num">
                                      <p:cBhvr>
                                        <p:cTn id="14" dur="1000" fill="hold"/>
                                        <p:tgtEl>
                                          <p:spTgt spid="9">
                                            <p:graphicEl>
                                              <a:dgm id="{C2A00FA0-373A-4D2B-8B02-218A4D56C884}"/>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graphicEl>
                                              <a:dgm id="{16145405-1357-462B-90C8-443F0F2C3E0C}"/>
                                            </p:graphicEl>
                                          </p:spTgt>
                                        </p:tgtEl>
                                        <p:attrNameLst>
                                          <p:attrName>style.visibility</p:attrName>
                                        </p:attrNameLst>
                                      </p:cBhvr>
                                      <p:to>
                                        <p:strVal val="visible"/>
                                      </p:to>
                                    </p:set>
                                    <p:animEffect transition="in" filter="fade">
                                      <p:cBhvr>
                                        <p:cTn id="17" dur="1000"/>
                                        <p:tgtEl>
                                          <p:spTgt spid="9">
                                            <p:graphicEl>
                                              <a:dgm id="{16145405-1357-462B-90C8-443F0F2C3E0C}"/>
                                            </p:graphicEl>
                                          </p:spTgt>
                                        </p:tgtEl>
                                      </p:cBhvr>
                                    </p:animEffect>
                                    <p:anim calcmode="lin" valueType="num">
                                      <p:cBhvr>
                                        <p:cTn id="18" dur="1000" fill="hold"/>
                                        <p:tgtEl>
                                          <p:spTgt spid="9">
                                            <p:graphicEl>
                                              <a:dgm id="{16145405-1357-462B-90C8-443F0F2C3E0C}"/>
                                            </p:graphicEl>
                                          </p:spTgt>
                                        </p:tgtEl>
                                        <p:attrNameLst>
                                          <p:attrName>ppt_x</p:attrName>
                                        </p:attrNameLst>
                                      </p:cBhvr>
                                      <p:tavLst>
                                        <p:tav tm="0">
                                          <p:val>
                                            <p:strVal val="#ppt_x"/>
                                          </p:val>
                                        </p:tav>
                                        <p:tav tm="100000">
                                          <p:val>
                                            <p:strVal val="#ppt_x"/>
                                          </p:val>
                                        </p:tav>
                                      </p:tavLst>
                                    </p:anim>
                                    <p:anim calcmode="lin" valueType="num">
                                      <p:cBhvr>
                                        <p:cTn id="19" dur="1000" fill="hold"/>
                                        <p:tgtEl>
                                          <p:spTgt spid="9">
                                            <p:graphicEl>
                                              <a:dgm id="{16145405-1357-462B-90C8-443F0F2C3E0C}"/>
                                            </p:graphic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graphicEl>
                                              <a:dgm id="{C528EBC1-14D1-4FAF-AF23-2F62142D1E20}"/>
                                            </p:graphicEl>
                                          </p:spTgt>
                                        </p:tgtEl>
                                        <p:attrNameLst>
                                          <p:attrName>style.visibility</p:attrName>
                                        </p:attrNameLst>
                                      </p:cBhvr>
                                      <p:to>
                                        <p:strVal val="visible"/>
                                      </p:to>
                                    </p:set>
                                    <p:animEffect transition="in" filter="fade">
                                      <p:cBhvr>
                                        <p:cTn id="24" dur="1000"/>
                                        <p:tgtEl>
                                          <p:spTgt spid="9">
                                            <p:graphicEl>
                                              <a:dgm id="{C528EBC1-14D1-4FAF-AF23-2F62142D1E20}"/>
                                            </p:graphicEl>
                                          </p:spTgt>
                                        </p:tgtEl>
                                      </p:cBhvr>
                                    </p:animEffect>
                                    <p:anim calcmode="lin" valueType="num">
                                      <p:cBhvr>
                                        <p:cTn id="25" dur="1000" fill="hold"/>
                                        <p:tgtEl>
                                          <p:spTgt spid="9">
                                            <p:graphicEl>
                                              <a:dgm id="{C528EBC1-14D1-4FAF-AF23-2F62142D1E20}"/>
                                            </p:graphicEl>
                                          </p:spTgt>
                                        </p:tgtEl>
                                        <p:attrNameLst>
                                          <p:attrName>ppt_x</p:attrName>
                                        </p:attrNameLst>
                                      </p:cBhvr>
                                      <p:tavLst>
                                        <p:tav tm="0">
                                          <p:val>
                                            <p:strVal val="#ppt_x"/>
                                          </p:val>
                                        </p:tav>
                                        <p:tav tm="100000">
                                          <p:val>
                                            <p:strVal val="#ppt_x"/>
                                          </p:val>
                                        </p:tav>
                                      </p:tavLst>
                                    </p:anim>
                                    <p:anim calcmode="lin" valueType="num">
                                      <p:cBhvr>
                                        <p:cTn id="26" dur="1000" fill="hold"/>
                                        <p:tgtEl>
                                          <p:spTgt spid="9">
                                            <p:graphicEl>
                                              <a:dgm id="{C528EBC1-14D1-4FAF-AF23-2F62142D1E20}"/>
                                            </p:graphic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
                                            <p:graphicEl>
                                              <a:dgm id="{E53F2301-65DB-408D-A864-C71DA15E5FFA}"/>
                                            </p:graphicEl>
                                          </p:spTgt>
                                        </p:tgtEl>
                                        <p:attrNameLst>
                                          <p:attrName>style.visibility</p:attrName>
                                        </p:attrNameLst>
                                      </p:cBhvr>
                                      <p:to>
                                        <p:strVal val="visible"/>
                                      </p:to>
                                    </p:set>
                                    <p:animEffect transition="in" filter="fade">
                                      <p:cBhvr>
                                        <p:cTn id="29" dur="1000"/>
                                        <p:tgtEl>
                                          <p:spTgt spid="9">
                                            <p:graphicEl>
                                              <a:dgm id="{E53F2301-65DB-408D-A864-C71DA15E5FFA}"/>
                                            </p:graphicEl>
                                          </p:spTgt>
                                        </p:tgtEl>
                                      </p:cBhvr>
                                    </p:animEffect>
                                    <p:anim calcmode="lin" valueType="num">
                                      <p:cBhvr>
                                        <p:cTn id="30" dur="1000" fill="hold"/>
                                        <p:tgtEl>
                                          <p:spTgt spid="9">
                                            <p:graphicEl>
                                              <a:dgm id="{E53F2301-65DB-408D-A864-C71DA15E5FFA}"/>
                                            </p:graphicEl>
                                          </p:spTgt>
                                        </p:tgtEl>
                                        <p:attrNameLst>
                                          <p:attrName>ppt_x</p:attrName>
                                        </p:attrNameLst>
                                      </p:cBhvr>
                                      <p:tavLst>
                                        <p:tav tm="0">
                                          <p:val>
                                            <p:strVal val="#ppt_x"/>
                                          </p:val>
                                        </p:tav>
                                        <p:tav tm="100000">
                                          <p:val>
                                            <p:strVal val="#ppt_x"/>
                                          </p:val>
                                        </p:tav>
                                      </p:tavLst>
                                    </p:anim>
                                    <p:anim calcmode="lin" valueType="num">
                                      <p:cBhvr>
                                        <p:cTn id="31" dur="1000" fill="hold"/>
                                        <p:tgtEl>
                                          <p:spTgt spid="9">
                                            <p:graphicEl>
                                              <a:dgm id="{E53F2301-65DB-408D-A864-C71DA15E5FFA}"/>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graphicEl>
                                              <a:dgm id="{03289A57-336B-4479-A4B7-5198A5917E84}"/>
                                            </p:graphicEl>
                                          </p:spTgt>
                                        </p:tgtEl>
                                        <p:attrNameLst>
                                          <p:attrName>style.visibility</p:attrName>
                                        </p:attrNameLst>
                                      </p:cBhvr>
                                      <p:to>
                                        <p:strVal val="visible"/>
                                      </p:to>
                                    </p:set>
                                    <p:animEffect transition="in" filter="fade">
                                      <p:cBhvr>
                                        <p:cTn id="34" dur="1000"/>
                                        <p:tgtEl>
                                          <p:spTgt spid="9">
                                            <p:graphicEl>
                                              <a:dgm id="{03289A57-336B-4479-A4B7-5198A5917E84}"/>
                                            </p:graphicEl>
                                          </p:spTgt>
                                        </p:tgtEl>
                                      </p:cBhvr>
                                    </p:animEffect>
                                    <p:anim calcmode="lin" valueType="num">
                                      <p:cBhvr>
                                        <p:cTn id="35" dur="1000" fill="hold"/>
                                        <p:tgtEl>
                                          <p:spTgt spid="9">
                                            <p:graphicEl>
                                              <a:dgm id="{03289A57-336B-4479-A4B7-5198A5917E84}"/>
                                            </p:graphicEl>
                                          </p:spTgt>
                                        </p:tgtEl>
                                        <p:attrNameLst>
                                          <p:attrName>ppt_x</p:attrName>
                                        </p:attrNameLst>
                                      </p:cBhvr>
                                      <p:tavLst>
                                        <p:tav tm="0">
                                          <p:val>
                                            <p:strVal val="#ppt_x"/>
                                          </p:val>
                                        </p:tav>
                                        <p:tav tm="100000">
                                          <p:val>
                                            <p:strVal val="#ppt_x"/>
                                          </p:val>
                                        </p:tav>
                                      </p:tavLst>
                                    </p:anim>
                                    <p:anim calcmode="lin" valueType="num">
                                      <p:cBhvr>
                                        <p:cTn id="36" dur="1000" fill="hold"/>
                                        <p:tgtEl>
                                          <p:spTgt spid="9">
                                            <p:graphicEl>
                                              <a:dgm id="{03289A57-336B-4479-A4B7-5198A5917E84}"/>
                                            </p:graphic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9">
                                            <p:graphicEl>
                                              <a:dgm id="{33D83A4F-2F06-4087-9F64-D76BA65AD009}"/>
                                            </p:graphicEl>
                                          </p:spTgt>
                                        </p:tgtEl>
                                        <p:attrNameLst>
                                          <p:attrName>style.visibility</p:attrName>
                                        </p:attrNameLst>
                                      </p:cBhvr>
                                      <p:to>
                                        <p:strVal val="visible"/>
                                      </p:to>
                                    </p:set>
                                    <p:animEffect transition="in" filter="fade">
                                      <p:cBhvr>
                                        <p:cTn id="41" dur="1000"/>
                                        <p:tgtEl>
                                          <p:spTgt spid="9">
                                            <p:graphicEl>
                                              <a:dgm id="{33D83A4F-2F06-4087-9F64-D76BA65AD009}"/>
                                            </p:graphicEl>
                                          </p:spTgt>
                                        </p:tgtEl>
                                      </p:cBhvr>
                                    </p:animEffect>
                                    <p:anim calcmode="lin" valueType="num">
                                      <p:cBhvr>
                                        <p:cTn id="42" dur="1000" fill="hold"/>
                                        <p:tgtEl>
                                          <p:spTgt spid="9">
                                            <p:graphicEl>
                                              <a:dgm id="{33D83A4F-2F06-4087-9F64-D76BA65AD009}"/>
                                            </p:graphicEl>
                                          </p:spTgt>
                                        </p:tgtEl>
                                        <p:attrNameLst>
                                          <p:attrName>ppt_x</p:attrName>
                                        </p:attrNameLst>
                                      </p:cBhvr>
                                      <p:tavLst>
                                        <p:tav tm="0">
                                          <p:val>
                                            <p:strVal val="#ppt_x"/>
                                          </p:val>
                                        </p:tav>
                                        <p:tav tm="100000">
                                          <p:val>
                                            <p:strVal val="#ppt_x"/>
                                          </p:val>
                                        </p:tav>
                                      </p:tavLst>
                                    </p:anim>
                                    <p:anim calcmode="lin" valueType="num">
                                      <p:cBhvr>
                                        <p:cTn id="43" dur="1000" fill="hold"/>
                                        <p:tgtEl>
                                          <p:spTgt spid="9">
                                            <p:graphicEl>
                                              <a:dgm id="{33D83A4F-2F06-4087-9F64-D76BA65AD009}"/>
                                            </p:graphic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9">
                                            <p:graphicEl>
                                              <a:dgm id="{BBD59BAD-41D9-4A99-8374-4FD2A3F2194F}"/>
                                            </p:graphicEl>
                                          </p:spTgt>
                                        </p:tgtEl>
                                        <p:attrNameLst>
                                          <p:attrName>style.visibility</p:attrName>
                                        </p:attrNameLst>
                                      </p:cBhvr>
                                      <p:to>
                                        <p:strVal val="visible"/>
                                      </p:to>
                                    </p:set>
                                    <p:animEffect transition="in" filter="fade">
                                      <p:cBhvr>
                                        <p:cTn id="46" dur="1000"/>
                                        <p:tgtEl>
                                          <p:spTgt spid="9">
                                            <p:graphicEl>
                                              <a:dgm id="{BBD59BAD-41D9-4A99-8374-4FD2A3F2194F}"/>
                                            </p:graphicEl>
                                          </p:spTgt>
                                        </p:tgtEl>
                                      </p:cBhvr>
                                    </p:animEffect>
                                    <p:anim calcmode="lin" valueType="num">
                                      <p:cBhvr>
                                        <p:cTn id="47" dur="1000" fill="hold"/>
                                        <p:tgtEl>
                                          <p:spTgt spid="9">
                                            <p:graphicEl>
                                              <a:dgm id="{BBD59BAD-41D9-4A99-8374-4FD2A3F2194F}"/>
                                            </p:graphicEl>
                                          </p:spTgt>
                                        </p:tgtEl>
                                        <p:attrNameLst>
                                          <p:attrName>ppt_x</p:attrName>
                                        </p:attrNameLst>
                                      </p:cBhvr>
                                      <p:tavLst>
                                        <p:tav tm="0">
                                          <p:val>
                                            <p:strVal val="#ppt_x"/>
                                          </p:val>
                                        </p:tav>
                                        <p:tav tm="100000">
                                          <p:val>
                                            <p:strVal val="#ppt_x"/>
                                          </p:val>
                                        </p:tav>
                                      </p:tavLst>
                                    </p:anim>
                                    <p:anim calcmode="lin" valueType="num">
                                      <p:cBhvr>
                                        <p:cTn id="48" dur="1000" fill="hold"/>
                                        <p:tgtEl>
                                          <p:spTgt spid="9">
                                            <p:graphicEl>
                                              <a:dgm id="{BBD59BAD-41D9-4A99-8374-4FD2A3F2194F}"/>
                                            </p:graphic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9">
                                            <p:graphicEl>
                                              <a:dgm id="{3A7214C6-A8C4-45B2-8999-88D9ED5E295E}"/>
                                            </p:graphicEl>
                                          </p:spTgt>
                                        </p:tgtEl>
                                        <p:attrNameLst>
                                          <p:attrName>style.visibility</p:attrName>
                                        </p:attrNameLst>
                                      </p:cBhvr>
                                      <p:to>
                                        <p:strVal val="visible"/>
                                      </p:to>
                                    </p:set>
                                    <p:animEffect transition="in" filter="fade">
                                      <p:cBhvr>
                                        <p:cTn id="51" dur="1000"/>
                                        <p:tgtEl>
                                          <p:spTgt spid="9">
                                            <p:graphicEl>
                                              <a:dgm id="{3A7214C6-A8C4-45B2-8999-88D9ED5E295E}"/>
                                            </p:graphicEl>
                                          </p:spTgt>
                                        </p:tgtEl>
                                      </p:cBhvr>
                                    </p:animEffect>
                                    <p:anim calcmode="lin" valueType="num">
                                      <p:cBhvr>
                                        <p:cTn id="52" dur="1000" fill="hold"/>
                                        <p:tgtEl>
                                          <p:spTgt spid="9">
                                            <p:graphicEl>
                                              <a:dgm id="{3A7214C6-A8C4-45B2-8999-88D9ED5E295E}"/>
                                            </p:graphicEl>
                                          </p:spTgt>
                                        </p:tgtEl>
                                        <p:attrNameLst>
                                          <p:attrName>ppt_x</p:attrName>
                                        </p:attrNameLst>
                                      </p:cBhvr>
                                      <p:tavLst>
                                        <p:tav tm="0">
                                          <p:val>
                                            <p:strVal val="#ppt_x"/>
                                          </p:val>
                                        </p:tav>
                                        <p:tav tm="100000">
                                          <p:val>
                                            <p:strVal val="#ppt_x"/>
                                          </p:val>
                                        </p:tav>
                                      </p:tavLst>
                                    </p:anim>
                                    <p:anim calcmode="lin" valueType="num">
                                      <p:cBhvr>
                                        <p:cTn id="53" dur="1000" fill="hold"/>
                                        <p:tgtEl>
                                          <p:spTgt spid="9">
                                            <p:graphicEl>
                                              <a:dgm id="{3A7214C6-A8C4-45B2-8999-88D9ED5E295E}"/>
                                            </p:graphic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9">
                                            <p:graphicEl>
                                              <a:dgm id="{451A83B4-BF63-4D24-B5E0-FBA7AABB3B41}"/>
                                            </p:graphicEl>
                                          </p:spTgt>
                                        </p:tgtEl>
                                        <p:attrNameLst>
                                          <p:attrName>style.visibility</p:attrName>
                                        </p:attrNameLst>
                                      </p:cBhvr>
                                      <p:to>
                                        <p:strVal val="visible"/>
                                      </p:to>
                                    </p:set>
                                    <p:animEffect transition="in" filter="fade">
                                      <p:cBhvr>
                                        <p:cTn id="58" dur="1000"/>
                                        <p:tgtEl>
                                          <p:spTgt spid="9">
                                            <p:graphicEl>
                                              <a:dgm id="{451A83B4-BF63-4D24-B5E0-FBA7AABB3B41}"/>
                                            </p:graphicEl>
                                          </p:spTgt>
                                        </p:tgtEl>
                                      </p:cBhvr>
                                    </p:animEffect>
                                    <p:anim calcmode="lin" valueType="num">
                                      <p:cBhvr>
                                        <p:cTn id="59" dur="1000" fill="hold"/>
                                        <p:tgtEl>
                                          <p:spTgt spid="9">
                                            <p:graphicEl>
                                              <a:dgm id="{451A83B4-BF63-4D24-B5E0-FBA7AABB3B41}"/>
                                            </p:graphicEl>
                                          </p:spTgt>
                                        </p:tgtEl>
                                        <p:attrNameLst>
                                          <p:attrName>ppt_x</p:attrName>
                                        </p:attrNameLst>
                                      </p:cBhvr>
                                      <p:tavLst>
                                        <p:tav tm="0">
                                          <p:val>
                                            <p:strVal val="#ppt_x"/>
                                          </p:val>
                                        </p:tav>
                                        <p:tav tm="100000">
                                          <p:val>
                                            <p:strVal val="#ppt_x"/>
                                          </p:val>
                                        </p:tav>
                                      </p:tavLst>
                                    </p:anim>
                                    <p:anim calcmode="lin" valueType="num">
                                      <p:cBhvr>
                                        <p:cTn id="60" dur="1000" fill="hold"/>
                                        <p:tgtEl>
                                          <p:spTgt spid="9">
                                            <p:graphicEl>
                                              <a:dgm id="{451A83B4-BF63-4D24-B5E0-FBA7AABB3B41}"/>
                                            </p:graphic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9">
                                            <p:graphicEl>
                                              <a:dgm id="{F459531F-9671-436D-A33C-205CA1097F19}"/>
                                            </p:graphicEl>
                                          </p:spTgt>
                                        </p:tgtEl>
                                        <p:attrNameLst>
                                          <p:attrName>style.visibility</p:attrName>
                                        </p:attrNameLst>
                                      </p:cBhvr>
                                      <p:to>
                                        <p:strVal val="visible"/>
                                      </p:to>
                                    </p:set>
                                    <p:animEffect transition="in" filter="fade">
                                      <p:cBhvr>
                                        <p:cTn id="63" dur="1000"/>
                                        <p:tgtEl>
                                          <p:spTgt spid="9">
                                            <p:graphicEl>
                                              <a:dgm id="{F459531F-9671-436D-A33C-205CA1097F19}"/>
                                            </p:graphicEl>
                                          </p:spTgt>
                                        </p:tgtEl>
                                      </p:cBhvr>
                                    </p:animEffect>
                                    <p:anim calcmode="lin" valueType="num">
                                      <p:cBhvr>
                                        <p:cTn id="64" dur="1000" fill="hold"/>
                                        <p:tgtEl>
                                          <p:spTgt spid="9">
                                            <p:graphicEl>
                                              <a:dgm id="{F459531F-9671-436D-A33C-205CA1097F19}"/>
                                            </p:graphicEl>
                                          </p:spTgt>
                                        </p:tgtEl>
                                        <p:attrNameLst>
                                          <p:attrName>ppt_x</p:attrName>
                                        </p:attrNameLst>
                                      </p:cBhvr>
                                      <p:tavLst>
                                        <p:tav tm="0">
                                          <p:val>
                                            <p:strVal val="#ppt_x"/>
                                          </p:val>
                                        </p:tav>
                                        <p:tav tm="100000">
                                          <p:val>
                                            <p:strVal val="#ppt_x"/>
                                          </p:val>
                                        </p:tav>
                                      </p:tavLst>
                                    </p:anim>
                                    <p:anim calcmode="lin" valueType="num">
                                      <p:cBhvr>
                                        <p:cTn id="65" dur="1000" fill="hold"/>
                                        <p:tgtEl>
                                          <p:spTgt spid="9">
                                            <p:graphicEl>
                                              <a:dgm id="{F459531F-9671-436D-A33C-205CA1097F19}"/>
                                            </p:graphic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9">
                                            <p:graphicEl>
                                              <a:dgm id="{99670D3E-779A-4DF7-8ACA-4DFDC07F7F5C}"/>
                                            </p:graphicEl>
                                          </p:spTgt>
                                        </p:tgtEl>
                                        <p:attrNameLst>
                                          <p:attrName>style.visibility</p:attrName>
                                        </p:attrNameLst>
                                      </p:cBhvr>
                                      <p:to>
                                        <p:strVal val="visible"/>
                                      </p:to>
                                    </p:set>
                                    <p:animEffect transition="in" filter="fade">
                                      <p:cBhvr>
                                        <p:cTn id="68" dur="1000"/>
                                        <p:tgtEl>
                                          <p:spTgt spid="9">
                                            <p:graphicEl>
                                              <a:dgm id="{99670D3E-779A-4DF7-8ACA-4DFDC07F7F5C}"/>
                                            </p:graphicEl>
                                          </p:spTgt>
                                        </p:tgtEl>
                                      </p:cBhvr>
                                    </p:animEffect>
                                    <p:anim calcmode="lin" valueType="num">
                                      <p:cBhvr>
                                        <p:cTn id="69" dur="1000" fill="hold"/>
                                        <p:tgtEl>
                                          <p:spTgt spid="9">
                                            <p:graphicEl>
                                              <a:dgm id="{99670D3E-779A-4DF7-8ACA-4DFDC07F7F5C}"/>
                                            </p:graphicEl>
                                          </p:spTgt>
                                        </p:tgtEl>
                                        <p:attrNameLst>
                                          <p:attrName>ppt_x</p:attrName>
                                        </p:attrNameLst>
                                      </p:cBhvr>
                                      <p:tavLst>
                                        <p:tav tm="0">
                                          <p:val>
                                            <p:strVal val="#ppt_x"/>
                                          </p:val>
                                        </p:tav>
                                        <p:tav tm="100000">
                                          <p:val>
                                            <p:strVal val="#ppt_x"/>
                                          </p:val>
                                        </p:tav>
                                      </p:tavLst>
                                    </p:anim>
                                    <p:anim calcmode="lin" valueType="num">
                                      <p:cBhvr>
                                        <p:cTn id="70" dur="1000" fill="hold"/>
                                        <p:tgtEl>
                                          <p:spTgt spid="9">
                                            <p:graphicEl>
                                              <a:dgm id="{99670D3E-779A-4DF7-8ACA-4DFDC07F7F5C}"/>
                                            </p:graphic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9">
                                            <p:graphicEl>
                                              <a:dgm id="{2E98424B-9EBC-434C-A574-0661FDFCC098}"/>
                                            </p:graphicEl>
                                          </p:spTgt>
                                        </p:tgtEl>
                                        <p:attrNameLst>
                                          <p:attrName>style.visibility</p:attrName>
                                        </p:attrNameLst>
                                      </p:cBhvr>
                                      <p:to>
                                        <p:strVal val="visible"/>
                                      </p:to>
                                    </p:set>
                                    <p:animEffect transition="in" filter="fade">
                                      <p:cBhvr>
                                        <p:cTn id="75" dur="1000"/>
                                        <p:tgtEl>
                                          <p:spTgt spid="9">
                                            <p:graphicEl>
                                              <a:dgm id="{2E98424B-9EBC-434C-A574-0661FDFCC098}"/>
                                            </p:graphicEl>
                                          </p:spTgt>
                                        </p:tgtEl>
                                      </p:cBhvr>
                                    </p:animEffect>
                                    <p:anim calcmode="lin" valueType="num">
                                      <p:cBhvr>
                                        <p:cTn id="76" dur="1000" fill="hold"/>
                                        <p:tgtEl>
                                          <p:spTgt spid="9">
                                            <p:graphicEl>
                                              <a:dgm id="{2E98424B-9EBC-434C-A574-0661FDFCC098}"/>
                                            </p:graphicEl>
                                          </p:spTgt>
                                        </p:tgtEl>
                                        <p:attrNameLst>
                                          <p:attrName>ppt_x</p:attrName>
                                        </p:attrNameLst>
                                      </p:cBhvr>
                                      <p:tavLst>
                                        <p:tav tm="0">
                                          <p:val>
                                            <p:strVal val="#ppt_x"/>
                                          </p:val>
                                        </p:tav>
                                        <p:tav tm="100000">
                                          <p:val>
                                            <p:strVal val="#ppt_x"/>
                                          </p:val>
                                        </p:tav>
                                      </p:tavLst>
                                    </p:anim>
                                    <p:anim calcmode="lin" valueType="num">
                                      <p:cBhvr>
                                        <p:cTn id="77" dur="1000" fill="hold"/>
                                        <p:tgtEl>
                                          <p:spTgt spid="9">
                                            <p:graphicEl>
                                              <a:dgm id="{2E98424B-9EBC-434C-A574-0661FDFCC098}"/>
                                            </p:graphicEl>
                                          </p:spTgt>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9">
                                            <p:graphicEl>
                                              <a:dgm id="{7E7D4A1B-78D4-4371-A081-46EB0D5E9C9C}"/>
                                            </p:graphicEl>
                                          </p:spTgt>
                                        </p:tgtEl>
                                        <p:attrNameLst>
                                          <p:attrName>style.visibility</p:attrName>
                                        </p:attrNameLst>
                                      </p:cBhvr>
                                      <p:to>
                                        <p:strVal val="visible"/>
                                      </p:to>
                                    </p:set>
                                    <p:animEffect transition="in" filter="fade">
                                      <p:cBhvr>
                                        <p:cTn id="80" dur="1000"/>
                                        <p:tgtEl>
                                          <p:spTgt spid="9">
                                            <p:graphicEl>
                                              <a:dgm id="{7E7D4A1B-78D4-4371-A081-46EB0D5E9C9C}"/>
                                            </p:graphicEl>
                                          </p:spTgt>
                                        </p:tgtEl>
                                      </p:cBhvr>
                                    </p:animEffect>
                                    <p:anim calcmode="lin" valueType="num">
                                      <p:cBhvr>
                                        <p:cTn id="81" dur="1000" fill="hold"/>
                                        <p:tgtEl>
                                          <p:spTgt spid="9">
                                            <p:graphicEl>
                                              <a:dgm id="{7E7D4A1B-78D4-4371-A081-46EB0D5E9C9C}"/>
                                            </p:graphicEl>
                                          </p:spTgt>
                                        </p:tgtEl>
                                        <p:attrNameLst>
                                          <p:attrName>ppt_x</p:attrName>
                                        </p:attrNameLst>
                                      </p:cBhvr>
                                      <p:tavLst>
                                        <p:tav tm="0">
                                          <p:val>
                                            <p:strVal val="#ppt_x"/>
                                          </p:val>
                                        </p:tav>
                                        <p:tav tm="100000">
                                          <p:val>
                                            <p:strVal val="#ppt_x"/>
                                          </p:val>
                                        </p:tav>
                                      </p:tavLst>
                                    </p:anim>
                                    <p:anim calcmode="lin" valueType="num">
                                      <p:cBhvr>
                                        <p:cTn id="82" dur="1000" fill="hold"/>
                                        <p:tgtEl>
                                          <p:spTgt spid="9">
                                            <p:graphicEl>
                                              <a:dgm id="{7E7D4A1B-78D4-4371-A081-46EB0D5E9C9C}"/>
                                            </p:graphicEl>
                                          </p:spTgt>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9">
                                            <p:graphicEl>
                                              <a:dgm id="{0C1C6084-F6F8-4352-B0DF-4601146FA6B5}"/>
                                            </p:graphicEl>
                                          </p:spTgt>
                                        </p:tgtEl>
                                        <p:attrNameLst>
                                          <p:attrName>style.visibility</p:attrName>
                                        </p:attrNameLst>
                                      </p:cBhvr>
                                      <p:to>
                                        <p:strVal val="visible"/>
                                      </p:to>
                                    </p:set>
                                    <p:animEffect transition="in" filter="fade">
                                      <p:cBhvr>
                                        <p:cTn id="85" dur="1000"/>
                                        <p:tgtEl>
                                          <p:spTgt spid="9">
                                            <p:graphicEl>
                                              <a:dgm id="{0C1C6084-F6F8-4352-B0DF-4601146FA6B5}"/>
                                            </p:graphicEl>
                                          </p:spTgt>
                                        </p:tgtEl>
                                      </p:cBhvr>
                                    </p:animEffect>
                                    <p:anim calcmode="lin" valueType="num">
                                      <p:cBhvr>
                                        <p:cTn id="86" dur="1000" fill="hold"/>
                                        <p:tgtEl>
                                          <p:spTgt spid="9">
                                            <p:graphicEl>
                                              <a:dgm id="{0C1C6084-F6F8-4352-B0DF-4601146FA6B5}"/>
                                            </p:graphicEl>
                                          </p:spTgt>
                                        </p:tgtEl>
                                        <p:attrNameLst>
                                          <p:attrName>ppt_x</p:attrName>
                                        </p:attrNameLst>
                                      </p:cBhvr>
                                      <p:tavLst>
                                        <p:tav tm="0">
                                          <p:val>
                                            <p:strVal val="#ppt_x"/>
                                          </p:val>
                                        </p:tav>
                                        <p:tav tm="100000">
                                          <p:val>
                                            <p:strVal val="#ppt_x"/>
                                          </p:val>
                                        </p:tav>
                                      </p:tavLst>
                                    </p:anim>
                                    <p:anim calcmode="lin" valueType="num">
                                      <p:cBhvr>
                                        <p:cTn id="87" dur="1000" fill="hold"/>
                                        <p:tgtEl>
                                          <p:spTgt spid="9">
                                            <p:graphicEl>
                                              <a:dgm id="{0C1C6084-F6F8-4352-B0DF-4601146FA6B5}"/>
                                            </p:graphic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9">
                                            <p:graphicEl>
                                              <a:dgm id="{8D9CB790-16F4-442D-AC8F-78593F3244E9}"/>
                                            </p:graphicEl>
                                          </p:spTgt>
                                        </p:tgtEl>
                                        <p:attrNameLst>
                                          <p:attrName>style.visibility</p:attrName>
                                        </p:attrNameLst>
                                      </p:cBhvr>
                                      <p:to>
                                        <p:strVal val="visible"/>
                                      </p:to>
                                    </p:set>
                                    <p:animEffect transition="in" filter="fade">
                                      <p:cBhvr>
                                        <p:cTn id="92" dur="1000"/>
                                        <p:tgtEl>
                                          <p:spTgt spid="9">
                                            <p:graphicEl>
                                              <a:dgm id="{8D9CB790-16F4-442D-AC8F-78593F3244E9}"/>
                                            </p:graphicEl>
                                          </p:spTgt>
                                        </p:tgtEl>
                                      </p:cBhvr>
                                    </p:animEffect>
                                    <p:anim calcmode="lin" valueType="num">
                                      <p:cBhvr>
                                        <p:cTn id="93" dur="1000" fill="hold"/>
                                        <p:tgtEl>
                                          <p:spTgt spid="9">
                                            <p:graphicEl>
                                              <a:dgm id="{8D9CB790-16F4-442D-AC8F-78593F3244E9}"/>
                                            </p:graphicEl>
                                          </p:spTgt>
                                        </p:tgtEl>
                                        <p:attrNameLst>
                                          <p:attrName>ppt_x</p:attrName>
                                        </p:attrNameLst>
                                      </p:cBhvr>
                                      <p:tavLst>
                                        <p:tav tm="0">
                                          <p:val>
                                            <p:strVal val="#ppt_x"/>
                                          </p:val>
                                        </p:tav>
                                        <p:tav tm="100000">
                                          <p:val>
                                            <p:strVal val="#ppt_x"/>
                                          </p:val>
                                        </p:tav>
                                      </p:tavLst>
                                    </p:anim>
                                    <p:anim calcmode="lin" valueType="num">
                                      <p:cBhvr>
                                        <p:cTn id="94" dur="1000" fill="hold"/>
                                        <p:tgtEl>
                                          <p:spTgt spid="9">
                                            <p:graphicEl>
                                              <a:dgm id="{8D9CB790-16F4-442D-AC8F-78593F3244E9}"/>
                                            </p:graphicEl>
                                          </p:spTgt>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9">
                                            <p:graphicEl>
                                              <a:dgm id="{7BAFC999-B5E4-447B-8B59-FDF7A2C80601}"/>
                                            </p:graphicEl>
                                          </p:spTgt>
                                        </p:tgtEl>
                                        <p:attrNameLst>
                                          <p:attrName>style.visibility</p:attrName>
                                        </p:attrNameLst>
                                      </p:cBhvr>
                                      <p:to>
                                        <p:strVal val="visible"/>
                                      </p:to>
                                    </p:set>
                                    <p:animEffect transition="in" filter="fade">
                                      <p:cBhvr>
                                        <p:cTn id="97" dur="1000"/>
                                        <p:tgtEl>
                                          <p:spTgt spid="9">
                                            <p:graphicEl>
                                              <a:dgm id="{7BAFC999-B5E4-447B-8B59-FDF7A2C80601}"/>
                                            </p:graphicEl>
                                          </p:spTgt>
                                        </p:tgtEl>
                                      </p:cBhvr>
                                    </p:animEffect>
                                    <p:anim calcmode="lin" valueType="num">
                                      <p:cBhvr>
                                        <p:cTn id="98" dur="1000" fill="hold"/>
                                        <p:tgtEl>
                                          <p:spTgt spid="9">
                                            <p:graphicEl>
                                              <a:dgm id="{7BAFC999-B5E4-447B-8B59-FDF7A2C80601}"/>
                                            </p:graphicEl>
                                          </p:spTgt>
                                        </p:tgtEl>
                                        <p:attrNameLst>
                                          <p:attrName>ppt_x</p:attrName>
                                        </p:attrNameLst>
                                      </p:cBhvr>
                                      <p:tavLst>
                                        <p:tav tm="0">
                                          <p:val>
                                            <p:strVal val="#ppt_x"/>
                                          </p:val>
                                        </p:tav>
                                        <p:tav tm="100000">
                                          <p:val>
                                            <p:strVal val="#ppt_x"/>
                                          </p:val>
                                        </p:tav>
                                      </p:tavLst>
                                    </p:anim>
                                    <p:anim calcmode="lin" valueType="num">
                                      <p:cBhvr>
                                        <p:cTn id="99" dur="1000" fill="hold"/>
                                        <p:tgtEl>
                                          <p:spTgt spid="9">
                                            <p:graphicEl>
                                              <a:dgm id="{7BAFC999-B5E4-447B-8B59-FDF7A2C80601}"/>
                                            </p:graphicEl>
                                          </p:spTgt>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9">
                                            <p:graphicEl>
                                              <a:dgm id="{96FF789B-CB05-4085-9182-7EF31BD53060}"/>
                                            </p:graphicEl>
                                          </p:spTgt>
                                        </p:tgtEl>
                                        <p:attrNameLst>
                                          <p:attrName>style.visibility</p:attrName>
                                        </p:attrNameLst>
                                      </p:cBhvr>
                                      <p:to>
                                        <p:strVal val="visible"/>
                                      </p:to>
                                    </p:set>
                                    <p:animEffect transition="in" filter="fade">
                                      <p:cBhvr>
                                        <p:cTn id="102" dur="1000"/>
                                        <p:tgtEl>
                                          <p:spTgt spid="9">
                                            <p:graphicEl>
                                              <a:dgm id="{96FF789B-CB05-4085-9182-7EF31BD53060}"/>
                                            </p:graphicEl>
                                          </p:spTgt>
                                        </p:tgtEl>
                                      </p:cBhvr>
                                    </p:animEffect>
                                    <p:anim calcmode="lin" valueType="num">
                                      <p:cBhvr>
                                        <p:cTn id="103" dur="1000" fill="hold"/>
                                        <p:tgtEl>
                                          <p:spTgt spid="9">
                                            <p:graphicEl>
                                              <a:dgm id="{96FF789B-CB05-4085-9182-7EF31BD53060}"/>
                                            </p:graphicEl>
                                          </p:spTgt>
                                        </p:tgtEl>
                                        <p:attrNameLst>
                                          <p:attrName>ppt_x</p:attrName>
                                        </p:attrNameLst>
                                      </p:cBhvr>
                                      <p:tavLst>
                                        <p:tav tm="0">
                                          <p:val>
                                            <p:strVal val="#ppt_x"/>
                                          </p:val>
                                        </p:tav>
                                        <p:tav tm="100000">
                                          <p:val>
                                            <p:strVal val="#ppt_x"/>
                                          </p:val>
                                        </p:tav>
                                      </p:tavLst>
                                    </p:anim>
                                    <p:anim calcmode="lin" valueType="num">
                                      <p:cBhvr>
                                        <p:cTn id="104" dur="1000" fill="hold"/>
                                        <p:tgtEl>
                                          <p:spTgt spid="9">
                                            <p:graphicEl>
                                              <a:dgm id="{96FF789B-CB05-4085-9182-7EF31BD53060}"/>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05572-69FD-A5A2-9D9D-57EC5193472D}"/>
              </a:ext>
            </a:extLst>
          </p:cNvPr>
          <p:cNvSpPr>
            <a:spLocks noGrp="1"/>
          </p:cNvSpPr>
          <p:nvPr>
            <p:ph type="title"/>
          </p:nvPr>
        </p:nvSpPr>
        <p:spPr>
          <a:xfrm>
            <a:off x="731166" y="622682"/>
            <a:ext cx="8682821" cy="1325563"/>
          </a:xfrm>
        </p:spPr>
        <p:txBody>
          <a:bodyPr>
            <a:normAutofit/>
          </a:bodyPr>
          <a:lstStyle/>
          <a:p>
            <a:r>
              <a:rPr lang="en-US" dirty="0">
                <a:latin typeface="Times New Roman" panose="02020603050405020304" pitchFamily="18" charset="0"/>
                <a:cs typeface="Times New Roman" panose="02020603050405020304" pitchFamily="18" charset="0"/>
              </a:rPr>
              <a:t>EVALUATE THE ALTERNATIVES</a:t>
            </a:r>
          </a:p>
        </p:txBody>
      </p:sp>
      <p:sp>
        <p:nvSpPr>
          <p:cNvPr id="3" name="Content Placeholder 2">
            <a:extLst>
              <a:ext uri="{FF2B5EF4-FFF2-40B4-BE49-F238E27FC236}">
                <a16:creationId xmlns:a16="http://schemas.microsoft.com/office/drawing/2014/main" id="{6ECC75BE-83B5-8CC3-977F-D2710D5CC49E}"/>
              </a:ext>
            </a:extLst>
          </p:cNvPr>
          <p:cNvSpPr>
            <a:spLocks noGrp="1"/>
          </p:cNvSpPr>
          <p:nvPr>
            <p:ph idx="1"/>
          </p:nvPr>
        </p:nvSpPr>
        <p:spPr>
          <a:xfrm>
            <a:off x="814874" y="1842075"/>
            <a:ext cx="8100526" cy="4586860"/>
          </a:xfrm>
        </p:spPr>
        <p:txBody>
          <a:bodyPr anchor="ctr">
            <a:normAutofit/>
          </a:bodyPr>
          <a:lstStyle/>
          <a:p>
            <a:r>
              <a:rPr lang="en-US" sz="2400" dirty="0">
                <a:latin typeface="Times New Roman" panose="02020603050405020304" pitchFamily="18" charset="0"/>
                <a:cs typeface="Times New Roman" panose="02020603050405020304" pitchFamily="18" charset="0"/>
              </a:rPr>
              <a:t>Which solution will be the best ?</a:t>
            </a:r>
          </a:p>
          <a:p>
            <a:r>
              <a:rPr lang="en-US" sz="2400" dirty="0">
                <a:latin typeface="Times New Roman" panose="02020603050405020304" pitchFamily="18" charset="0"/>
                <a:cs typeface="Times New Roman" panose="02020603050405020304" pitchFamily="18" charset="0"/>
              </a:rPr>
              <a:t>Predict the consequences of all options – lower costs, higher sales, lower employee turnover, and higher profits. </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Is our information about alternatives complete and current ?</a:t>
            </a:r>
          </a:p>
          <a:p>
            <a:r>
              <a:rPr lang="en-US" sz="2400" dirty="0">
                <a:latin typeface="Times New Roman" panose="02020603050405020304" pitchFamily="18" charset="0"/>
                <a:cs typeface="Times New Roman" panose="02020603050405020304" pitchFamily="18" charset="0"/>
              </a:rPr>
              <a:t>Does the alternative meet our primary objective?</a:t>
            </a:r>
          </a:p>
          <a:p>
            <a:r>
              <a:rPr lang="en-US" sz="2400" dirty="0">
                <a:latin typeface="Times New Roman" panose="02020603050405020304" pitchFamily="18" charset="0"/>
                <a:cs typeface="Times New Roman" panose="02020603050405020304" pitchFamily="18" charset="0"/>
              </a:rPr>
              <a:t>What problem could we have if we implement the alternative?</a:t>
            </a:r>
          </a:p>
          <a:p>
            <a:endParaRPr lang="en-US" sz="24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59A309A7-1751-4ABE-A3C1-EEC40366AD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67D8EB6-EAE1-4F9C-B398-83321E2872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Workflow">
            <a:extLst>
              <a:ext uri="{FF2B5EF4-FFF2-40B4-BE49-F238E27FC236}">
                <a16:creationId xmlns:a16="http://schemas.microsoft.com/office/drawing/2014/main" id="{BFE2FC4B-ED37-9C89-7069-AD352BDCFE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04719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A5B4632-C963-4296-86F0-79AA9EA5AE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4F03FA-67EE-3D1D-50A2-AA49F8EB1C6D}"/>
              </a:ext>
            </a:extLst>
          </p:cNvPr>
          <p:cNvSpPr>
            <a:spLocks noGrp="1"/>
          </p:cNvSpPr>
          <p:nvPr>
            <p:ph type="title"/>
          </p:nvPr>
        </p:nvSpPr>
        <p:spPr>
          <a:xfrm>
            <a:off x="594360" y="637125"/>
            <a:ext cx="3802276" cy="5256371"/>
          </a:xfrm>
        </p:spPr>
        <p:txBody>
          <a:bodyPr>
            <a:normAutofit/>
          </a:bodyPr>
          <a:lstStyle/>
          <a:p>
            <a:r>
              <a:rPr lang="en-US" sz="4800" dirty="0">
                <a:solidFill>
                  <a:schemeClr val="bg1"/>
                </a:solidFill>
                <a:latin typeface="Times New Roman" panose="02020603050405020304" pitchFamily="18" charset="0"/>
                <a:cs typeface="Times New Roman" panose="02020603050405020304" pitchFamily="18" charset="0"/>
              </a:rPr>
              <a:t>MAKING THE CHOICE</a:t>
            </a:r>
          </a:p>
        </p:txBody>
      </p:sp>
      <p:graphicFrame>
        <p:nvGraphicFramePr>
          <p:cNvPr id="9" name="Content Placeholder 2">
            <a:extLst>
              <a:ext uri="{FF2B5EF4-FFF2-40B4-BE49-F238E27FC236}">
                <a16:creationId xmlns:a16="http://schemas.microsoft.com/office/drawing/2014/main" id="{56D730AB-5224-AB9A-F89F-1343A9172C1F}"/>
              </a:ext>
            </a:extLst>
          </p:cNvPr>
          <p:cNvGraphicFramePr>
            <a:graphicFrameLocks noGrp="1"/>
          </p:cNvGraphicFramePr>
          <p:nvPr>
            <p:ph idx="1"/>
            <p:extLst>
              <p:ext uri="{D42A27DB-BD31-4B8C-83A1-F6EECF244321}">
                <p14:modId xmlns:p14="http://schemas.microsoft.com/office/powerpoint/2010/main" val="1554527401"/>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296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graphicEl>
                                              <a:dgm id="{4C50A87F-7777-4E49-B5C1-67E58697D4B2}"/>
                                            </p:graphicEl>
                                          </p:spTgt>
                                        </p:tgtEl>
                                        <p:attrNameLst>
                                          <p:attrName>style.visibility</p:attrName>
                                        </p:attrNameLst>
                                      </p:cBhvr>
                                      <p:to>
                                        <p:strVal val="visible"/>
                                      </p:to>
                                    </p:set>
                                    <p:animEffect transition="in" filter="fade">
                                      <p:cBhvr>
                                        <p:cTn id="7" dur="1000"/>
                                        <p:tgtEl>
                                          <p:spTgt spid="9">
                                            <p:graphicEl>
                                              <a:dgm id="{4C50A87F-7777-4E49-B5C1-67E58697D4B2}"/>
                                            </p:graphicEl>
                                          </p:spTgt>
                                        </p:tgtEl>
                                      </p:cBhvr>
                                    </p:animEffect>
                                    <p:anim calcmode="lin" valueType="num">
                                      <p:cBhvr>
                                        <p:cTn id="8" dur="1000" fill="hold"/>
                                        <p:tgtEl>
                                          <p:spTgt spid="9">
                                            <p:graphicEl>
                                              <a:dgm id="{4C50A87F-7777-4E49-B5C1-67E58697D4B2}"/>
                                            </p:graphicEl>
                                          </p:spTgt>
                                        </p:tgtEl>
                                        <p:attrNameLst>
                                          <p:attrName>ppt_x</p:attrName>
                                        </p:attrNameLst>
                                      </p:cBhvr>
                                      <p:tavLst>
                                        <p:tav tm="0">
                                          <p:val>
                                            <p:strVal val="#ppt_x"/>
                                          </p:val>
                                        </p:tav>
                                        <p:tav tm="100000">
                                          <p:val>
                                            <p:strVal val="#ppt_x"/>
                                          </p:val>
                                        </p:tav>
                                      </p:tavLst>
                                    </p:anim>
                                    <p:anim calcmode="lin" valueType="num">
                                      <p:cBhvr>
                                        <p:cTn id="9" dur="1000" fill="hold"/>
                                        <p:tgtEl>
                                          <p:spTgt spid="9">
                                            <p:graphicEl>
                                              <a:dgm id="{4C50A87F-7777-4E49-B5C1-67E58697D4B2}"/>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graphicEl>
                                              <a:dgm id="{84931A7A-F892-40C2-995E-0F37B19E9799}"/>
                                            </p:graphicEl>
                                          </p:spTgt>
                                        </p:tgtEl>
                                        <p:attrNameLst>
                                          <p:attrName>style.visibility</p:attrName>
                                        </p:attrNameLst>
                                      </p:cBhvr>
                                      <p:to>
                                        <p:strVal val="visible"/>
                                      </p:to>
                                    </p:set>
                                    <p:animEffect transition="in" filter="fade">
                                      <p:cBhvr>
                                        <p:cTn id="14" dur="1000"/>
                                        <p:tgtEl>
                                          <p:spTgt spid="9">
                                            <p:graphicEl>
                                              <a:dgm id="{84931A7A-F892-40C2-995E-0F37B19E9799}"/>
                                            </p:graphicEl>
                                          </p:spTgt>
                                        </p:tgtEl>
                                      </p:cBhvr>
                                    </p:animEffect>
                                    <p:anim calcmode="lin" valueType="num">
                                      <p:cBhvr>
                                        <p:cTn id="15" dur="1000" fill="hold"/>
                                        <p:tgtEl>
                                          <p:spTgt spid="9">
                                            <p:graphicEl>
                                              <a:dgm id="{84931A7A-F892-40C2-995E-0F37B19E9799}"/>
                                            </p:graphicEl>
                                          </p:spTgt>
                                        </p:tgtEl>
                                        <p:attrNameLst>
                                          <p:attrName>ppt_x</p:attrName>
                                        </p:attrNameLst>
                                      </p:cBhvr>
                                      <p:tavLst>
                                        <p:tav tm="0">
                                          <p:val>
                                            <p:strVal val="#ppt_x"/>
                                          </p:val>
                                        </p:tav>
                                        <p:tav tm="100000">
                                          <p:val>
                                            <p:strVal val="#ppt_x"/>
                                          </p:val>
                                        </p:tav>
                                      </p:tavLst>
                                    </p:anim>
                                    <p:anim calcmode="lin" valueType="num">
                                      <p:cBhvr>
                                        <p:cTn id="16" dur="1000" fill="hold"/>
                                        <p:tgtEl>
                                          <p:spTgt spid="9">
                                            <p:graphicEl>
                                              <a:dgm id="{84931A7A-F892-40C2-995E-0F37B19E9799}"/>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graphicEl>
                                              <a:dgm id="{25A03052-0A79-4BEC-95A2-7236BD2A2DFB}"/>
                                            </p:graphicEl>
                                          </p:spTgt>
                                        </p:tgtEl>
                                        <p:attrNameLst>
                                          <p:attrName>style.visibility</p:attrName>
                                        </p:attrNameLst>
                                      </p:cBhvr>
                                      <p:to>
                                        <p:strVal val="visible"/>
                                      </p:to>
                                    </p:set>
                                    <p:animEffect transition="in" filter="fade">
                                      <p:cBhvr>
                                        <p:cTn id="21" dur="1000"/>
                                        <p:tgtEl>
                                          <p:spTgt spid="9">
                                            <p:graphicEl>
                                              <a:dgm id="{25A03052-0A79-4BEC-95A2-7236BD2A2DFB}"/>
                                            </p:graphicEl>
                                          </p:spTgt>
                                        </p:tgtEl>
                                      </p:cBhvr>
                                    </p:animEffect>
                                    <p:anim calcmode="lin" valueType="num">
                                      <p:cBhvr>
                                        <p:cTn id="22" dur="1000" fill="hold"/>
                                        <p:tgtEl>
                                          <p:spTgt spid="9">
                                            <p:graphicEl>
                                              <a:dgm id="{25A03052-0A79-4BEC-95A2-7236BD2A2DFB}"/>
                                            </p:graphicEl>
                                          </p:spTgt>
                                        </p:tgtEl>
                                        <p:attrNameLst>
                                          <p:attrName>ppt_x</p:attrName>
                                        </p:attrNameLst>
                                      </p:cBhvr>
                                      <p:tavLst>
                                        <p:tav tm="0">
                                          <p:val>
                                            <p:strVal val="#ppt_x"/>
                                          </p:val>
                                        </p:tav>
                                        <p:tav tm="100000">
                                          <p:val>
                                            <p:strVal val="#ppt_x"/>
                                          </p:val>
                                        </p:tav>
                                      </p:tavLst>
                                    </p:anim>
                                    <p:anim calcmode="lin" valueType="num">
                                      <p:cBhvr>
                                        <p:cTn id="23" dur="1000" fill="hold"/>
                                        <p:tgtEl>
                                          <p:spTgt spid="9">
                                            <p:graphicEl>
                                              <a:dgm id="{25A03052-0A79-4BEC-95A2-7236BD2A2DFB}"/>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graphicEl>
                                              <a:dgm id="{D0137EDA-6FC2-4876-9C5F-758A7784FFA7}"/>
                                            </p:graphicEl>
                                          </p:spTgt>
                                        </p:tgtEl>
                                        <p:attrNameLst>
                                          <p:attrName>style.visibility</p:attrName>
                                        </p:attrNameLst>
                                      </p:cBhvr>
                                      <p:to>
                                        <p:strVal val="visible"/>
                                      </p:to>
                                    </p:set>
                                    <p:animEffect transition="in" filter="fade">
                                      <p:cBhvr>
                                        <p:cTn id="28" dur="1000"/>
                                        <p:tgtEl>
                                          <p:spTgt spid="9">
                                            <p:graphicEl>
                                              <a:dgm id="{D0137EDA-6FC2-4876-9C5F-758A7784FFA7}"/>
                                            </p:graphicEl>
                                          </p:spTgt>
                                        </p:tgtEl>
                                      </p:cBhvr>
                                    </p:animEffect>
                                    <p:anim calcmode="lin" valueType="num">
                                      <p:cBhvr>
                                        <p:cTn id="29" dur="1000" fill="hold"/>
                                        <p:tgtEl>
                                          <p:spTgt spid="9">
                                            <p:graphicEl>
                                              <a:dgm id="{D0137EDA-6FC2-4876-9C5F-758A7784FFA7}"/>
                                            </p:graphicEl>
                                          </p:spTgt>
                                        </p:tgtEl>
                                        <p:attrNameLst>
                                          <p:attrName>ppt_x</p:attrName>
                                        </p:attrNameLst>
                                      </p:cBhvr>
                                      <p:tavLst>
                                        <p:tav tm="0">
                                          <p:val>
                                            <p:strVal val="#ppt_x"/>
                                          </p:val>
                                        </p:tav>
                                        <p:tav tm="100000">
                                          <p:val>
                                            <p:strVal val="#ppt_x"/>
                                          </p:val>
                                        </p:tav>
                                      </p:tavLst>
                                    </p:anim>
                                    <p:anim calcmode="lin" valueType="num">
                                      <p:cBhvr>
                                        <p:cTn id="30" dur="1000" fill="hold"/>
                                        <p:tgtEl>
                                          <p:spTgt spid="9">
                                            <p:graphicEl>
                                              <a:dgm id="{D0137EDA-6FC2-4876-9C5F-758A7784FFA7}"/>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A5B4632-C963-4296-86F0-79AA9EA5AE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4F03FA-67EE-3D1D-50A2-AA49F8EB1C6D}"/>
              </a:ext>
            </a:extLst>
          </p:cNvPr>
          <p:cNvSpPr>
            <a:spLocks noGrp="1"/>
          </p:cNvSpPr>
          <p:nvPr>
            <p:ph type="title"/>
          </p:nvPr>
        </p:nvSpPr>
        <p:spPr>
          <a:xfrm>
            <a:off x="594360" y="637125"/>
            <a:ext cx="3802276" cy="5256371"/>
          </a:xfrm>
        </p:spPr>
        <p:txBody>
          <a:bodyPr>
            <a:normAutofit/>
          </a:bodyPr>
          <a:lstStyle/>
          <a:p>
            <a:pPr algn="ctr"/>
            <a:r>
              <a:rPr lang="en-US" sz="4800" dirty="0">
                <a:solidFill>
                  <a:schemeClr val="bg1"/>
                </a:solidFill>
                <a:latin typeface="Times New Roman" panose="02020603050405020304" pitchFamily="18" charset="0"/>
                <a:cs typeface="Times New Roman" panose="02020603050405020304" pitchFamily="18" charset="0"/>
              </a:rPr>
              <a:t>IMPLEMENT THE DECISION</a:t>
            </a:r>
          </a:p>
        </p:txBody>
      </p:sp>
      <p:graphicFrame>
        <p:nvGraphicFramePr>
          <p:cNvPr id="9" name="Content Placeholder 2">
            <a:extLst>
              <a:ext uri="{FF2B5EF4-FFF2-40B4-BE49-F238E27FC236}">
                <a16:creationId xmlns:a16="http://schemas.microsoft.com/office/drawing/2014/main" id="{667BB870-30A0-904D-374C-B3214D98E47F}"/>
              </a:ext>
            </a:extLst>
          </p:cNvPr>
          <p:cNvGraphicFramePr>
            <a:graphicFrameLocks noGrp="1"/>
          </p:cNvGraphicFramePr>
          <p:nvPr>
            <p:ph idx="1"/>
            <p:extLst>
              <p:ext uri="{D42A27DB-BD31-4B8C-83A1-F6EECF244321}">
                <p14:modId xmlns:p14="http://schemas.microsoft.com/office/powerpoint/2010/main" val="3492914527"/>
              </p:ext>
            </p:extLst>
          </p:nvPr>
        </p:nvGraphicFramePr>
        <p:xfrm>
          <a:off x="4712410" y="486473"/>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231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graphicEl>
                                              <a:dgm id="{ADCC7CFD-F433-4F88-91F0-6BB8D6FD46F4}"/>
                                            </p:graphicEl>
                                          </p:spTgt>
                                        </p:tgtEl>
                                        <p:attrNameLst>
                                          <p:attrName>style.visibility</p:attrName>
                                        </p:attrNameLst>
                                      </p:cBhvr>
                                      <p:to>
                                        <p:strVal val="visible"/>
                                      </p:to>
                                    </p:set>
                                    <p:animEffect transition="in" filter="randombar(horizontal)">
                                      <p:cBhvr>
                                        <p:cTn id="7" dur="1000"/>
                                        <p:tgtEl>
                                          <p:spTgt spid="9">
                                            <p:graphicEl>
                                              <a:dgm id="{ADCC7CFD-F433-4F88-91F0-6BB8D6FD46F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graphicEl>
                                              <a:dgm id="{AA614A5D-47BD-431C-8DC7-41EE4711D5FB}"/>
                                            </p:graphicEl>
                                          </p:spTgt>
                                        </p:tgtEl>
                                        <p:attrNameLst>
                                          <p:attrName>style.visibility</p:attrName>
                                        </p:attrNameLst>
                                      </p:cBhvr>
                                      <p:to>
                                        <p:strVal val="visible"/>
                                      </p:to>
                                    </p:set>
                                    <p:animEffect transition="in" filter="randombar(horizontal)">
                                      <p:cBhvr>
                                        <p:cTn id="12" dur="1000"/>
                                        <p:tgtEl>
                                          <p:spTgt spid="9">
                                            <p:graphicEl>
                                              <a:dgm id="{AA614A5D-47BD-431C-8DC7-41EE4711D5FB}"/>
                                            </p:graphic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9">
                                            <p:graphicEl>
                                              <a:dgm id="{160F4E2D-E36F-4C20-9DAE-AB76C5C85B16}"/>
                                            </p:graphicEl>
                                          </p:spTgt>
                                        </p:tgtEl>
                                        <p:attrNameLst>
                                          <p:attrName>style.visibility</p:attrName>
                                        </p:attrNameLst>
                                      </p:cBhvr>
                                      <p:to>
                                        <p:strVal val="visible"/>
                                      </p:to>
                                    </p:set>
                                    <p:animEffect transition="in" filter="randombar(horizontal)">
                                      <p:cBhvr>
                                        <p:cTn id="15" dur="1000"/>
                                        <p:tgtEl>
                                          <p:spTgt spid="9">
                                            <p:graphicEl>
                                              <a:dgm id="{160F4E2D-E36F-4C20-9DAE-AB76C5C85B16}"/>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9">
                                            <p:graphicEl>
                                              <a:dgm id="{D20E8C66-D0BD-4C26-8DAD-E46DCD7A5654}"/>
                                            </p:graphicEl>
                                          </p:spTgt>
                                        </p:tgtEl>
                                        <p:attrNameLst>
                                          <p:attrName>style.visibility</p:attrName>
                                        </p:attrNameLst>
                                      </p:cBhvr>
                                      <p:to>
                                        <p:strVal val="visible"/>
                                      </p:to>
                                    </p:set>
                                    <p:animEffect transition="in" filter="randombar(horizontal)">
                                      <p:cBhvr>
                                        <p:cTn id="20" dur="1000"/>
                                        <p:tgtEl>
                                          <p:spTgt spid="9">
                                            <p:graphicEl>
                                              <a:dgm id="{D20E8C66-D0BD-4C26-8DAD-E46DCD7A5654}"/>
                                            </p:graphic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9">
                                            <p:graphicEl>
                                              <a:dgm id="{771D367A-A2C9-4AF0-B837-6FA0C833A213}"/>
                                            </p:graphicEl>
                                          </p:spTgt>
                                        </p:tgtEl>
                                        <p:attrNameLst>
                                          <p:attrName>style.visibility</p:attrName>
                                        </p:attrNameLst>
                                      </p:cBhvr>
                                      <p:to>
                                        <p:strVal val="visible"/>
                                      </p:to>
                                    </p:set>
                                    <p:animEffect transition="in" filter="randombar(horizontal)">
                                      <p:cBhvr>
                                        <p:cTn id="23" dur="1000"/>
                                        <p:tgtEl>
                                          <p:spTgt spid="9">
                                            <p:graphicEl>
                                              <a:dgm id="{771D367A-A2C9-4AF0-B837-6FA0C833A213}"/>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9">
                                            <p:graphicEl>
                                              <a:dgm id="{ACED6055-00D6-4F8C-9C0C-2A9D39B022D6}"/>
                                            </p:graphicEl>
                                          </p:spTgt>
                                        </p:tgtEl>
                                        <p:attrNameLst>
                                          <p:attrName>style.visibility</p:attrName>
                                        </p:attrNameLst>
                                      </p:cBhvr>
                                      <p:to>
                                        <p:strVal val="visible"/>
                                      </p:to>
                                    </p:set>
                                    <p:animEffect transition="in" filter="randombar(horizontal)">
                                      <p:cBhvr>
                                        <p:cTn id="28" dur="1000"/>
                                        <p:tgtEl>
                                          <p:spTgt spid="9">
                                            <p:graphicEl>
                                              <a:dgm id="{ACED6055-00D6-4F8C-9C0C-2A9D39B022D6}"/>
                                            </p:graphic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9">
                                            <p:graphicEl>
                                              <a:dgm id="{430D50CD-8D03-4723-A1C2-15FD09E4E6A7}"/>
                                            </p:graphicEl>
                                          </p:spTgt>
                                        </p:tgtEl>
                                        <p:attrNameLst>
                                          <p:attrName>style.visibility</p:attrName>
                                        </p:attrNameLst>
                                      </p:cBhvr>
                                      <p:to>
                                        <p:strVal val="visible"/>
                                      </p:to>
                                    </p:set>
                                    <p:animEffect transition="in" filter="randombar(horizontal)">
                                      <p:cBhvr>
                                        <p:cTn id="31" dur="1000"/>
                                        <p:tgtEl>
                                          <p:spTgt spid="9">
                                            <p:graphicEl>
                                              <a:dgm id="{430D50CD-8D03-4723-A1C2-15FD09E4E6A7}"/>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9">
                                            <p:graphicEl>
                                              <a:dgm id="{EBE2C888-B2BA-40A6-AEB6-DFD4C7CA0698}"/>
                                            </p:graphicEl>
                                          </p:spTgt>
                                        </p:tgtEl>
                                        <p:attrNameLst>
                                          <p:attrName>style.visibility</p:attrName>
                                        </p:attrNameLst>
                                      </p:cBhvr>
                                      <p:to>
                                        <p:strVal val="visible"/>
                                      </p:to>
                                    </p:set>
                                    <p:animEffect transition="in" filter="randombar(horizontal)">
                                      <p:cBhvr>
                                        <p:cTn id="36" dur="1000"/>
                                        <p:tgtEl>
                                          <p:spTgt spid="9">
                                            <p:graphicEl>
                                              <a:dgm id="{EBE2C888-B2BA-40A6-AEB6-DFD4C7CA0698}"/>
                                            </p:graphic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9">
                                            <p:graphicEl>
                                              <a:dgm id="{42E6E639-7A07-4F0B-88DC-34FF39131B8F}"/>
                                            </p:graphicEl>
                                          </p:spTgt>
                                        </p:tgtEl>
                                        <p:attrNameLst>
                                          <p:attrName>style.visibility</p:attrName>
                                        </p:attrNameLst>
                                      </p:cBhvr>
                                      <p:to>
                                        <p:strVal val="visible"/>
                                      </p:to>
                                    </p:set>
                                    <p:animEffect transition="in" filter="randombar(horizontal)">
                                      <p:cBhvr>
                                        <p:cTn id="39" dur="1000"/>
                                        <p:tgtEl>
                                          <p:spTgt spid="9">
                                            <p:graphicEl>
                                              <a:dgm id="{42E6E639-7A07-4F0B-88DC-34FF39131B8F}"/>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9">
                                            <p:graphicEl>
                                              <a:dgm id="{DFBD2DF6-7A65-4309-B6AD-6AA5034401E3}"/>
                                            </p:graphicEl>
                                          </p:spTgt>
                                        </p:tgtEl>
                                        <p:attrNameLst>
                                          <p:attrName>style.visibility</p:attrName>
                                        </p:attrNameLst>
                                      </p:cBhvr>
                                      <p:to>
                                        <p:strVal val="visible"/>
                                      </p:to>
                                    </p:set>
                                    <p:animEffect transition="in" filter="randombar(horizontal)">
                                      <p:cBhvr>
                                        <p:cTn id="44" dur="1000"/>
                                        <p:tgtEl>
                                          <p:spTgt spid="9">
                                            <p:graphicEl>
                                              <a:dgm id="{DFBD2DF6-7A65-4309-B6AD-6AA5034401E3}"/>
                                            </p:graphic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9">
                                            <p:graphicEl>
                                              <a:dgm id="{6DED8D31-C2A8-4A7B-83B9-D53CBA951DD8}"/>
                                            </p:graphicEl>
                                          </p:spTgt>
                                        </p:tgtEl>
                                        <p:attrNameLst>
                                          <p:attrName>style.visibility</p:attrName>
                                        </p:attrNameLst>
                                      </p:cBhvr>
                                      <p:to>
                                        <p:strVal val="visible"/>
                                      </p:to>
                                    </p:set>
                                    <p:animEffect transition="in" filter="randombar(horizontal)">
                                      <p:cBhvr>
                                        <p:cTn id="47" dur="1000"/>
                                        <p:tgtEl>
                                          <p:spTgt spid="9">
                                            <p:graphicEl>
                                              <a:dgm id="{6DED8D31-C2A8-4A7B-83B9-D53CBA951DD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A5B4632-C963-4296-86F0-79AA9EA5AE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4F03FA-67EE-3D1D-50A2-AA49F8EB1C6D}"/>
              </a:ext>
            </a:extLst>
          </p:cNvPr>
          <p:cNvSpPr>
            <a:spLocks noGrp="1"/>
          </p:cNvSpPr>
          <p:nvPr>
            <p:ph type="title"/>
          </p:nvPr>
        </p:nvSpPr>
        <p:spPr>
          <a:xfrm>
            <a:off x="594360" y="637125"/>
            <a:ext cx="3802276" cy="5256371"/>
          </a:xfrm>
        </p:spPr>
        <p:txBody>
          <a:bodyPr>
            <a:normAutofit/>
          </a:bodyPr>
          <a:lstStyle/>
          <a:p>
            <a:pPr algn="ctr"/>
            <a:r>
              <a:rPr lang="en-US" sz="4800" dirty="0">
                <a:solidFill>
                  <a:schemeClr val="bg1"/>
                </a:solidFill>
                <a:latin typeface="Times New Roman" panose="02020603050405020304" pitchFamily="18" charset="0"/>
                <a:cs typeface="Times New Roman" panose="02020603050405020304" pitchFamily="18" charset="0"/>
              </a:rPr>
              <a:t>EVALUATE THE DECISION</a:t>
            </a:r>
          </a:p>
        </p:txBody>
      </p:sp>
      <p:graphicFrame>
        <p:nvGraphicFramePr>
          <p:cNvPr id="9" name="Content Placeholder 2">
            <a:extLst>
              <a:ext uri="{FF2B5EF4-FFF2-40B4-BE49-F238E27FC236}">
                <a16:creationId xmlns:a16="http://schemas.microsoft.com/office/drawing/2014/main" id="{0B93C1E1-7FFA-52B8-15D6-ACD900815B6B}"/>
              </a:ext>
            </a:extLst>
          </p:cNvPr>
          <p:cNvGraphicFramePr>
            <a:graphicFrameLocks noGrp="1"/>
          </p:cNvGraphicFramePr>
          <p:nvPr>
            <p:ph idx="1"/>
            <p:extLst>
              <p:ext uri="{D42A27DB-BD31-4B8C-83A1-F6EECF244321}">
                <p14:modId xmlns:p14="http://schemas.microsoft.com/office/powerpoint/2010/main" val="2162289762"/>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255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graphicEl>
                                              <a:dgm id="{1D96BAD4-4E00-4B23-A799-DB787E11B2BD}"/>
                                            </p:graphicEl>
                                          </p:spTgt>
                                        </p:tgtEl>
                                        <p:attrNameLst>
                                          <p:attrName>style.visibility</p:attrName>
                                        </p:attrNameLst>
                                      </p:cBhvr>
                                      <p:to>
                                        <p:strVal val="visible"/>
                                      </p:to>
                                    </p:set>
                                    <p:animEffect transition="in" filter="fade">
                                      <p:cBhvr>
                                        <p:cTn id="7" dur="1000"/>
                                        <p:tgtEl>
                                          <p:spTgt spid="9">
                                            <p:graphicEl>
                                              <a:dgm id="{1D96BAD4-4E00-4B23-A799-DB787E11B2BD}"/>
                                            </p:graphicEl>
                                          </p:spTgt>
                                        </p:tgtEl>
                                      </p:cBhvr>
                                    </p:animEffect>
                                    <p:anim calcmode="lin" valueType="num">
                                      <p:cBhvr>
                                        <p:cTn id="8" dur="1000" fill="hold"/>
                                        <p:tgtEl>
                                          <p:spTgt spid="9">
                                            <p:graphicEl>
                                              <a:dgm id="{1D96BAD4-4E00-4B23-A799-DB787E11B2BD}"/>
                                            </p:graphicEl>
                                          </p:spTgt>
                                        </p:tgtEl>
                                        <p:attrNameLst>
                                          <p:attrName>ppt_x</p:attrName>
                                        </p:attrNameLst>
                                      </p:cBhvr>
                                      <p:tavLst>
                                        <p:tav tm="0">
                                          <p:val>
                                            <p:strVal val="#ppt_x"/>
                                          </p:val>
                                        </p:tav>
                                        <p:tav tm="100000">
                                          <p:val>
                                            <p:strVal val="#ppt_x"/>
                                          </p:val>
                                        </p:tav>
                                      </p:tavLst>
                                    </p:anim>
                                    <p:anim calcmode="lin" valueType="num">
                                      <p:cBhvr>
                                        <p:cTn id="9" dur="1000" fill="hold"/>
                                        <p:tgtEl>
                                          <p:spTgt spid="9">
                                            <p:graphicEl>
                                              <a:dgm id="{1D96BAD4-4E00-4B23-A799-DB787E11B2BD}"/>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graphicEl>
                                              <a:dgm id="{B786A0D2-9734-4C8D-81F4-6A459E537ED1}"/>
                                            </p:graphicEl>
                                          </p:spTgt>
                                        </p:tgtEl>
                                        <p:attrNameLst>
                                          <p:attrName>style.visibility</p:attrName>
                                        </p:attrNameLst>
                                      </p:cBhvr>
                                      <p:to>
                                        <p:strVal val="visible"/>
                                      </p:to>
                                    </p:set>
                                    <p:animEffect transition="in" filter="fade">
                                      <p:cBhvr>
                                        <p:cTn id="14" dur="1000"/>
                                        <p:tgtEl>
                                          <p:spTgt spid="9">
                                            <p:graphicEl>
                                              <a:dgm id="{B786A0D2-9734-4C8D-81F4-6A459E537ED1}"/>
                                            </p:graphicEl>
                                          </p:spTgt>
                                        </p:tgtEl>
                                      </p:cBhvr>
                                    </p:animEffect>
                                    <p:anim calcmode="lin" valueType="num">
                                      <p:cBhvr>
                                        <p:cTn id="15" dur="1000" fill="hold"/>
                                        <p:tgtEl>
                                          <p:spTgt spid="9">
                                            <p:graphicEl>
                                              <a:dgm id="{B786A0D2-9734-4C8D-81F4-6A459E537ED1}"/>
                                            </p:graphicEl>
                                          </p:spTgt>
                                        </p:tgtEl>
                                        <p:attrNameLst>
                                          <p:attrName>ppt_x</p:attrName>
                                        </p:attrNameLst>
                                      </p:cBhvr>
                                      <p:tavLst>
                                        <p:tav tm="0">
                                          <p:val>
                                            <p:strVal val="#ppt_x"/>
                                          </p:val>
                                        </p:tav>
                                        <p:tav tm="100000">
                                          <p:val>
                                            <p:strVal val="#ppt_x"/>
                                          </p:val>
                                        </p:tav>
                                      </p:tavLst>
                                    </p:anim>
                                    <p:anim calcmode="lin" valueType="num">
                                      <p:cBhvr>
                                        <p:cTn id="16" dur="1000" fill="hold"/>
                                        <p:tgtEl>
                                          <p:spTgt spid="9">
                                            <p:graphicEl>
                                              <a:dgm id="{B786A0D2-9734-4C8D-81F4-6A459E537ED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F03FA-67EE-3D1D-50A2-AA49F8EB1C6D}"/>
              </a:ext>
            </a:extLst>
          </p:cNvPr>
          <p:cNvSpPr>
            <a:spLocks noGrp="1"/>
          </p:cNvSpPr>
          <p:nvPr>
            <p:ph type="title"/>
          </p:nvPr>
        </p:nvSpPr>
        <p:spPr>
          <a:xfrm>
            <a:off x="838200" y="580292"/>
            <a:ext cx="10515600" cy="1325563"/>
          </a:xfrm>
        </p:spPr>
        <p:txBody>
          <a:bodyPr/>
          <a:lstStyle/>
          <a:p>
            <a:r>
              <a:rPr lang="en-US" dirty="0">
                <a:latin typeface="Times New Roman" panose="02020603050405020304" pitchFamily="18" charset="0"/>
                <a:cs typeface="Times New Roman" panose="02020603050405020304" pitchFamily="18" charset="0"/>
              </a:rPr>
              <a:t>WHAT IS A </a:t>
            </a:r>
            <a:r>
              <a:rPr lang="en-US" b="1" i="1" u="sng" dirty="0">
                <a:latin typeface="Times New Roman" panose="02020603050405020304" pitchFamily="18" charset="0"/>
                <a:cs typeface="Times New Roman" panose="02020603050405020304" pitchFamily="18" charset="0"/>
              </a:rPr>
              <a:t>GOOD</a:t>
            </a:r>
            <a:r>
              <a:rPr lang="en-US" dirty="0">
                <a:latin typeface="Times New Roman" panose="02020603050405020304" pitchFamily="18" charset="0"/>
                <a:cs typeface="Times New Roman" panose="02020603050405020304" pitchFamily="18" charset="0"/>
              </a:rPr>
              <a:t> DECISION ?</a:t>
            </a:r>
          </a:p>
        </p:txBody>
      </p:sp>
      <p:sp>
        <p:nvSpPr>
          <p:cNvPr id="3" name="Content Placeholder 2">
            <a:extLst>
              <a:ext uri="{FF2B5EF4-FFF2-40B4-BE49-F238E27FC236}">
                <a16:creationId xmlns:a16="http://schemas.microsoft.com/office/drawing/2014/main" id="{55BB6E8D-0337-A03D-9E8D-0A0A0A4EFAD2}"/>
              </a:ext>
            </a:extLst>
          </p:cNvPr>
          <p:cNvSpPr>
            <a:spLocks noGrp="1"/>
          </p:cNvSpPr>
          <p:nvPr>
            <p:ph idx="1"/>
          </p:nvPr>
        </p:nvSpPr>
        <p:spPr>
          <a:xfrm>
            <a:off x="838200" y="2280895"/>
            <a:ext cx="10515600" cy="2296209"/>
          </a:xfrm>
        </p:spPr>
        <p:txBody>
          <a:bodyPr/>
          <a:lstStyle/>
          <a:p>
            <a:pPr marL="0" indent="0" algn="ctr">
              <a:buNone/>
            </a:pPr>
            <a:r>
              <a:rPr lang="en-US" b="0" dirty="0">
                <a:solidFill>
                  <a:srgbClr val="2C2D30"/>
                </a:solidFill>
                <a:effectLst/>
                <a:latin typeface="Times New Roman" panose="02020603050405020304" pitchFamily="18" charset="0"/>
                <a:cs typeface="Times New Roman" panose="02020603050405020304" pitchFamily="18" charset="0"/>
              </a:rPr>
              <a:t>A good decision is one that is made </a:t>
            </a:r>
            <a:r>
              <a:rPr lang="en-US" sz="3600" i="1" dirty="0">
                <a:solidFill>
                  <a:schemeClr val="accent2">
                    <a:lumMod val="75000"/>
                  </a:schemeClr>
                </a:solidFill>
                <a:effectLst/>
                <a:latin typeface="Times New Roman" panose="02020603050405020304" pitchFamily="18" charset="0"/>
                <a:cs typeface="Times New Roman" panose="02020603050405020304" pitchFamily="18" charset="0"/>
              </a:rPr>
              <a:t>deliberately</a:t>
            </a:r>
            <a:r>
              <a:rPr lang="en-US" b="0" dirty="0">
                <a:solidFill>
                  <a:srgbClr val="2C2D30"/>
                </a:solidFill>
                <a:effectLst/>
                <a:latin typeface="Times New Roman" panose="02020603050405020304" pitchFamily="18" charset="0"/>
                <a:cs typeface="Times New Roman" panose="02020603050405020304" pitchFamily="18" charset="0"/>
              </a:rPr>
              <a:t> and </a:t>
            </a:r>
            <a:r>
              <a:rPr lang="en-US" sz="3600" i="1" dirty="0">
                <a:solidFill>
                  <a:schemeClr val="accent2">
                    <a:lumMod val="75000"/>
                  </a:schemeClr>
                </a:solidFill>
                <a:effectLst/>
                <a:latin typeface="Times New Roman" panose="02020603050405020304" pitchFamily="18" charset="0"/>
                <a:cs typeface="Times New Roman" panose="02020603050405020304" pitchFamily="18" charset="0"/>
              </a:rPr>
              <a:t>thoughtfully</a:t>
            </a:r>
            <a:r>
              <a:rPr lang="en-US" b="0" dirty="0">
                <a:solidFill>
                  <a:srgbClr val="2C2D30"/>
                </a:solidFill>
                <a:effectLst/>
                <a:latin typeface="Times New Roman" panose="02020603050405020304" pitchFamily="18" charset="0"/>
                <a:cs typeface="Times New Roman" panose="02020603050405020304" pitchFamily="18" charset="0"/>
              </a:rPr>
              <a:t>, </a:t>
            </a:r>
            <a:r>
              <a:rPr lang="en-US" sz="3600" i="1" dirty="0">
                <a:solidFill>
                  <a:schemeClr val="accent2">
                    <a:lumMod val="75000"/>
                  </a:schemeClr>
                </a:solidFill>
                <a:effectLst/>
                <a:latin typeface="Times New Roman" panose="02020603050405020304" pitchFamily="18" charset="0"/>
                <a:cs typeface="Times New Roman" panose="02020603050405020304" pitchFamily="18" charset="0"/>
              </a:rPr>
              <a:t>considers</a:t>
            </a:r>
            <a:r>
              <a:rPr lang="en-US" b="0" dirty="0">
                <a:solidFill>
                  <a:srgbClr val="2C2D30"/>
                </a:solidFill>
                <a:effectLst/>
                <a:latin typeface="Times New Roman" panose="02020603050405020304" pitchFamily="18" charset="0"/>
                <a:cs typeface="Times New Roman" panose="02020603050405020304" pitchFamily="18" charset="0"/>
              </a:rPr>
              <a:t> and </a:t>
            </a:r>
            <a:r>
              <a:rPr lang="en-US" sz="3600" i="1" dirty="0">
                <a:solidFill>
                  <a:schemeClr val="accent2">
                    <a:lumMod val="75000"/>
                  </a:schemeClr>
                </a:solidFill>
                <a:effectLst/>
                <a:latin typeface="Times New Roman" panose="02020603050405020304" pitchFamily="18" charset="0"/>
                <a:cs typeface="Times New Roman" panose="02020603050405020304" pitchFamily="18" charset="0"/>
              </a:rPr>
              <a:t>includes</a:t>
            </a:r>
            <a:r>
              <a:rPr lang="en-US" b="0" dirty="0">
                <a:solidFill>
                  <a:srgbClr val="2C2D30"/>
                </a:solidFill>
                <a:effectLst/>
                <a:latin typeface="Times New Roman" panose="02020603050405020304" pitchFamily="18" charset="0"/>
                <a:cs typeface="Times New Roman" panose="02020603050405020304" pitchFamily="18" charset="0"/>
              </a:rPr>
              <a:t> all relevant factors, is </a:t>
            </a:r>
            <a:r>
              <a:rPr lang="en-US" sz="3600" i="1" dirty="0">
                <a:solidFill>
                  <a:schemeClr val="accent2">
                    <a:lumMod val="75000"/>
                  </a:schemeClr>
                </a:solidFill>
                <a:effectLst/>
                <a:latin typeface="Times New Roman" panose="02020603050405020304" pitchFamily="18" charset="0"/>
                <a:cs typeface="Times New Roman" panose="02020603050405020304" pitchFamily="18" charset="0"/>
              </a:rPr>
              <a:t>consistent</a:t>
            </a:r>
            <a:r>
              <a:rPr lang="en-US" b="0" i="1" dirty="0">
                <a:solidFill>
                  <a:srgbClr val="2C2D30"/>
                </a:solidFill>
                <a:effectLst/>
                <a:latin typeface="Times New Roman" panose="02020603050405020304" pitchFamily="18" charset="0"/>
                <a:cs typeface="Times New Roman" panose="02020603050405020304" pitchFamily="18" charset="0"/>
              </a:rPr>
              <a:t> </a:t>
            </a:r>
            <a:r>
              <a:rPr lang="en-US" b="0" dirty="0">
                <a:solidFill>
                  <a:srgbClr val="2C2D30"/>
                </a:solidFill>
                <a:effectLst/>
                <a:latin typeface="Times New Roman" panose="02020603050405020304" pitchFamily="18" charset="0"/>
                <a:cs typeface="Times New Roman" panose="02020603050405020304" pitchFamily="18" charset="0"/>
              </a:rPr>
              <a:t>with the individual’s </a:t>
            </a:r>
            <a:r>
              <a:rPr lang="en-US" b="0" strike="noStrike" dirty="0">
                <a:effectLst/>
                <a:latin typeface="Times New Roman" panose="02020603050405020304" pitchFamily="18" charset="0"/>
                <a:cs typeface="Times New Roman" panose="02020603050405020304" pitchFamily="18" charset="0"/>
              </a:rPr>
              <a:t>philosophy</a:t>
            </a:r>
            <a:r>
              <a:rPr lang="en-US" b="0" dirty="0">
                <a:solidFill>
                  <a:srgbClr val="2C2D30"/>
                </a:solidFill>
                <a:effectLst/>
                <a:latin typeface="Times New Roman" panose="02020603050405020304" pitchFamily="18" charset="0"/>
                <a:cs typeface="Times New Roman" panose="02020603050405020304" pitchFamily="18" charset="0"/>
              </a:rPr>
              <a:t> and values, and can be </a:t>
            </a:r>
            <a:r>
              <a:rPr lang="en-US" sz="3600" i="1" dirty="0">
                <a:solidFill>
                  <a:schemeClr val="accent2">
                    <a:lumMod val="75000"/>
                  </a:schemeClr>
                </a:solidFill>
                <a:effectLst/>
                <a:latin typeface="Times New Roman" panose="02020603050405020304" pitchFamily="18" charset="0"/>
                <a:cs typeface="Times New Roman" panose="02020603050405020304" pitchFamily="18" charset="0"/>
              </a:rPr>
              <a:t>explained clearly</a:t>
            </a:r>
            <a:r>
              <a:rPr lang="en-US" sz="3600" dirty="0">
                <a:solidFill>
                  <a:schemeClr val="accent2">
                    <a:lumMod val="75000"/>
                  </a:schemeClr>
                </a:solidFill>
                <a:effectLst/>
                <a:latin typeface="Times New Roman" panose="02020603050405020304" pitchFamily="18" charset="0"/>
                <a:cs typeface="Times New Roman" panose="02020603050405020304" pitchFamily="18" charset="0"/>
              </a:rPr>
              <a:t> </a:t>
            </a:r>
            <a:r>
              <a:rPr lang="en-US" b="0" dirty="0">
                <a:solidFill>
                  <a:srgbClr val="2C2D30"/>
                </a:solidFill>
                <a:effectLst/>
                <a:latin typeface="Times New Roman" panose="02020603050405020304" pitchFamily="18" charset="0"/>
                <a:cs typeface="Times New Roman" panose="02020603050405020304" pitchFamily="18" charset="0"/>
              </a:rPr>
              <a:t>to significant others.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621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3A5B4632-C963-4296-86F0-79AA9EA5AE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C64B01-C0BD-B6D7-92BC-3325A94BBA66}"/>
              </a:ext>
            </a:extLst>
          </p:cNvPr>
          <p:cNvSpPr>
            <a:spLocks noGrp="1"/>
          </p:cNvSpPr>
          <p:nvPr>
            <p:ph type="title"/>
          </p:nvPr>
        </p:nvSpPr>
        <p:spPr>
          <a:xfrm>
            <a:off x="594360" y="637125"/>
            <a:ext cx="3802276" cy="5256371"/>
          </a:xfrm>
        </p:spPr>
        <p:txBody>
          <a:bodyPr vert="horz" lIns="91440" tIns="45720" rIns="91440" bIns="45720" rtlCol="0">
            <a:normAutofit/>
          </a:bodyPr>
          <a:lstStyle/>
          <a:p>
            <a:pPr algn="ctr"/>
            <a:r>
              <a:rPr lang="en-US" sz="4800" kern="1200" dirty="0">
                <a:solidFill>
                  <a:schemeClr val="bg1"/>
                </a:solidFill>
                <a:latin typeface="Times New Roman" panose="02020603050405020304" pitchFamily="18" charset="0"/>
                <a:cs typeface="Times New Roman" panose="02020603050405020304" pitchFamily="18" charset="0"/>
              </a:rPr>
              <a:t>BARRIERS TO EFFECTIVE DECISION MAKING</a:t>
            </a:r>
          </a:p>
        </p:txBody>
      </p:sp>
      <p:graphicFrame>
        <p:nvGraphicFramePr>
          <p:cNvPr id="10" name="Content Placeholder 7">
            <a:extLst>
              <a:ext uri="{FF2B5EF4-FFF2-40B4-BE49-F238E27FC236}">
                <a16:creationId xmlns:a16="http://schemas.microsoft.com/office/drawing/2014/main" id="{D1672970-730D-9A97-C3DC-3782D6144E18}"/>
              </a:ext>
            </a:extLst>
          </p:cNvPr>
          <p:cNvGraphicFramePr>
            <a:graphicFrameLocks noGrp="1"/>
          </p:cNvGraphicFramePr>
          <p:nvPr>
            <p:ph idx="1"/>
            <p:extLst>
              <p:ext uri="{D42A27DB-BD31-4B8C-83A1-F6EECF244321}">
                <p14:modId xmlns:p14="http://schemas.microsoft.com/office/powerpoint/2010/main" val="2374360902"/>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449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graphicEl>
                                              <a:dgm id="{18EF89F6-9C9C-418A-A712-5A6D0EEB5EF4}"/>
                                            </p:graphicEl>
                                          </p:spTgt>
                                        </p:tgtEl>
                                        <p:attrNameLst>
                                          <p:attrName>style.visibility</p:attrName>
                                        </p:attrNameLst>
                                      </p:cBhvr>
                                      <p:to>
                                        <p:strVal val="visible"/>
                                      </p:to>
                                    </p:set>
                                    <p:animEffect transition="in" filter="fade">
                                      <p:cBhvr>
                                        <p:cTn id="12" dur="1000"/>
                                        <p:tgtEl>
                                          <p:spTgt spid="10">
                                            <p:graphicEl>
                                              <a:dgm id="{18EF89F6-9C9C-418A-A712-5A6D0EEB5EF4}"/>
                                            </p:graphicEl>
                                          </p:spTgt>
                                        </p:tgtEl>
                                      </p:cBhvr>
                                    </p:animEffect>
                                    <p:anim calcmode="lin" valueType="num">
                                      <p:cBhvr>
                                        <p:cTn id="13" dur="1000" fill="hold"/>
                                        <p:tgtEl>
                                          <p:spTgt spid="10">
                                            <p:graphicEl>
                                              <a:dgm id="{18EF89F6-9C9C-418A-A712-5A6D0EEB5EF4}"/>
                                            </p:graphicEl>
                                          </p:spTgt>
                                        </p:tgtEl>
                                        <p:attrNameLst>
                                          <p:attrName>ppt_x</p:attrName>
                                        </p:attrNameLst>
                                      </p:cBhvr>
                                      <p:tavLst>
                                        <p:tav tm="0">
                                          <p:val>
                                            <p:strVal val="#ppt_x"/>
                                          </p:val>
                                        </p:tav>
                                        <p:tav tm="100000">
                                          <p:val>
                                            <p:strVal val="#ppt_x"/>
                                          </p:val>
                                        </p:tav>
                                      </p:tavLst>
                                    </p:anim>
                                    <p:anim calcmode="lin" valueType="num">
                                      <p:cBhvr>
                                        <p:cTn id="14" dur="1000" fill="hold"/>
                                        <p:tgtEl>
                                          <p:spTgt spid="10">
                                            <p:graphicEl>
                                              <a:dgm id="{18EF89F6-9C9C-418A-A712-5A6D0EEB5EF4}"/>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graphicEl>
                                              <a:dgm id="{3A0E70B2-5A3E-43CB-9EEE-5D0BF67A76BD}"/>
                                            </p:graphicEl>
                                          </p:spTgt>
                                        </p:tgtEl>
                                        <p:attrNameLst>
                                          <p:attrName>style.visibility</p:attrName>
                                        </p:attrNameLst>
                                      </p:cBhvr>
                                      <p:to>
                                        <p:strVal val="visible"/>
                                      </p:to>
                                    </p:set>
                                    <p:animEffect transition="in" filter="fade">
                                      <p:cBhvr>
                                        <p:cTn id="17" dur="1000"/>
                                        <p:tgtEl>
                                          <p:spTgt spid="10">
                                            <p:graphicEl>
                                              <a:dgm id="{3A0E70B2-5A3E-43CB-9EEE-5D0BF67A76BD}"/>
                                            </p:graphicEl>
                                          </p:spTgt>
                                        </p:tgtEl>
                                      </p:cBhvr>
                                    </p:animEffect>
                                    <p:anim calcmode="lin" valueType="num">
                                      <p:cBhvr>
                                        <p:cTn id="18" dur="1000" fill="hold"/>
                                        <p:tgtEl>
                                          <p:spTgt spid="10">
                                            <p:graphicEl>
                                              <a:dgm id="{3A0E70B2-5A3E-43CB-9EEE-5D0BF67A76BD}"/>
                                            </p:graphicEl>
                                          </p:spTgt>
                                        </p:tgtEl>
                                        <p:attrNameLst>
                                          <p:attrName>ppt_x</p:attrName>
                                        </p:attrNameLst>
                                      </p:cBhvr>
                                      <p:tavLst>
                                        <p:tav tm="0">
                                          <p:val>
                                            <p:strVal val="#ppt_x"/>
                                          </p:val>
                                        </p:tav>
                                        <p:tav tm="100000">
                                          <p:val>
                                            <p:strVal val="#ppt_x"/>
                                          </p:val>
                                        </p:tav>
                                      </p:tavLst>
                                    </p:anim>
                                    <p:anim calcmode="lin" valueType="num">
                                      <p:cBhvr>
                                        <p:cTn id="19" dur="1000" fill="hold"/>
                                        <p:tgtEl>
                                          <p:spTgt spid="10">
                                            <p:graphicEl>
                                              <a:dgm id="{3A0E70B2-5A3E-43CB-9EEE-5D0BF67A76BD}"/>
                                            </p:graphic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graphicEl>
                                              <a:dgm id="{A1B04505-BA5C-4520-BA8F-00F3B83A43D2}"/>
                                            </p:graphicEl>
                                          </p:spTgt>
                                        </p:tgtEl>
                                        <p:attrNameLst>
                                          <p:attrName>style.visibility</p:attrName>
                                        </p:attrNameLst>
                                      </p:cBhvr>
                                      <p:to>
                                        <p:strVal val="visible"/>
                                      </p:to>
                                    </p:set>
                                    <p:animEffect transition="in" filter="fade">
                                      <p:cBhvr>
                                        <p:cTn id="22" dur="1000"/>
                                        <p:tgtEl>
                                          <p:spTgt spid="10">
                                            <p:graphicEl>
                                              <a:dgm id="{A1B04505-BA5C-4520-BA8F-00F3B83A43D2}"/>
                                            </p:graphicEl>
                                          </p:spTgt>
                                        </p:tgtEl>
                                      </p:cBhvr>
                                    </p:animEffect>
                                    <p:anim calcmode="lin" valueType="num">
                                      <p:cBhvr>
                                        <p:cTn id="23" dur="1000" fill="hold"/>
                                        <p:tgtEl>
                                          <p:spTgt spid="10">
                                            <p:graphicEl>
                                              <a:dgm id="{A1B04505-BA5C-4520-BA8F-00F3B83A43D2}"/>
                                            </p:graphicEl>
                                          </p:spTgt>
                                        </p:tgtEl>
                                        <p:attrNameLst>
                                          <p:attrName>ppt_x</p:attrName>
                                        </p:attrNameLst>
                                      </p:cBhvr>
                                      <p:tavLst>
                                        <p:tav tm="0">
                                          <p:val>
                                            <p:strVal val="#ppt_x"/>
                                          </p:val>
                                        </p:tav>
                                        <p:tav tm="100000">
                                          <p:val>
                                            <p:strVal val="#ppt_x"/>
                                          </p:val>
                                        </p:tav>
                                      </p:tavLst>
                                    </p:anim>
                                    <p:anim calcmode="lin" valueType="num">
                                      <p:cBhvr>
                                        <p:cTn id="24" dur="1000" fill="hold"/>
                                        <p:tgtEl>
                                          <p:spTgt spid="10">
                                            <p:graphicEl>
                                              <a:dgm id="{A1B04505-BA5C-4520-BA8F-00F3B83A43D2}"/>
                                            </p:graphic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0">
                                            <p:graphicEl>
                                              <a:dgm id="{6A2C9B53-D398-4A69-87D7-86382E3CA87F}"/>
                                            </p:graphicEl>
                                          </p:spTgt>
                                        </p:tgtEl>
                                        <p:attrNameLst>
                                          <p:attrName>style.visibility</p:attrName>
                                        </p:attrNameLst>
                                      </p:cBhvr>
                                      <p:to>
                                        <p:strVal val="visible"/>
                                      </p:to>
                                    </p:set>
                                    <p:animEffect transition="in" filter="fade">
                                      <p:cBhvr>
                                        <p:cTn id="29" dur="1000"/>
                                        <p:tgtEl>
                                          <p:spTgt spid="10">
                                            <p:graphicEl>
                                              <a:dgm id="{6A2C9B53-D398-4A69-87D7-86382E3CA87F}"/>
                                            </p:graphicEl>
                                          </p:spTgt>
                                        </p:tgtEl>
                                      </p:cBhvr>
                                    </p:animEffect>
                                    <p:anim calcmode="lin" valueType="num">
                                      <p:cBhvr>
                                        <p:cTn id="30" dur="1000" fill="hold"/>
                                        <p:tgtEl>
                                          <p:spTgt spid="10">
                                            <p:graphicEl>
                                              <a:dgm id="{6A2C9B53-D398-4A69-87D7-86382E3CA87F}"/>
                                            </p:graphicEl>
                                          </p:spTgt>
                                        </p:tgtEl>
                                        <p:attrNameLst>
                                          <p:attrName>ppt_x</p:attrName>
                                        </p:attrNameLst>
                                      </p:cBhvr>
                                      <p:tavLst>
                                        <p:tav tm="0">
                                          <p:val>
                                            <p:strVal val="#ppt_x"/>
                                          </p:val>
                                        </p:tav>
                                        <p:tav tm="100000">
                                          <p:val>
                                            <p:strVal val="#ppt_x"/>
                                          </p:val>
                                        </p:tav>
                                      </p:tavLst>
                                    </p:anim>
                                    <p:anim calcmode="lin" valueType="num">
                                      <p:cBhvr>
                                        <p:cTn id="31" dur="1000" fill="hold"/>
                                        <p:tgtEl>
                                          <p:spTgt spid="10">
                                            <p:graphicEl>
                                              <a:dgm id="{6A2C9B53-D398-4A69-87D7-86382E3CA87F}"/>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
                                            <p:graphicEl>
                                              <a:dgm id="{E8541097-28A3-4846-BABA-DE8ACAAD216D}"/>
                                            </p:graphicEl>
                                          </p:spTgt>
                                        </p:tgtEl>
                                        <p:attrNameLst>
                                          <p:attrName>style.visibility</p:attrName>
                                        </p:attrNameLst>
                                      </p:cBhvr>
                                      <p:to>
                                        <p:strVal val="visible"/>
                                      </p:to>
                                    </p:set>
                                    <p:animEffect transition="in" filter="fade">
                                      <p:cBhvr>
                                        <p:cTn id="34" dur="1000"/>
                                        <p:tgtEl>
                                          <p:spTgt spid="10">
                                            <p:graphicEl>
                                              <a:dgm id="{E8541097-28A3-4846-BABA-DE8ACAAD216D}"/>
                                            </p:graphicEl>
                                          </p:spTgt>
                                        </p:tgtEl>
                                      </p:cBhvr>
                                    </p:animEffect>
                                    <p:anim calcmode="lin" valueType="num">
                                      <p:cBhvr>
                                        <p:cTn id="35" dur="1000" fill="hold"/>
                                        <p:tgtEl>
                                          <p:spTgt spid="10">
                                            <p:graphicEl>
                                              <a:dgm id="{E8541097-28A3-4846-BABA-DE8ACAAD216D}"/>
                                            </p:graphicEl>
                                          </p:spTgt>
                                        </p:tgtEl>
                                        <p:attrNameLst>
                                          <p:attrName>ppt_x</p:attrName>
                                        </p:attrNameLst>
                                      </p:cBhvr>
                                      <p:tavLst>
                                        <p:tav tm="0">
                                          <p:val>
                                            <p:strVal val="#ppt_x"/>
                                          </p:val>
                                        </p:tav>
                                        <p:tav tm="100000">
                                          <p:val>
                                            <p:strVal val="#ppt_x"/>
                                          </p:val>
                                        </p:tav>
                                      </p:tavLst>
                                    </p:anim>
                                    <p:anim calcmode="lin" valueType="num">
                                      <p:cBhvr>
                                        <p:cTn id="36" dur="1000" fill="hold"/>
                                        <p:tgtEl>
                                          <p:spTgt spid="10">
                                            <p:graphicEl>
                                              <a:dgm id="{E8541097-28A3-4846-BABA-DE8ACAAD216D}"/>
                                            </p:graphic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
                                            <p:graphicEl>
                                              <a:dgm id="{D4B373F8-0231-4F8D-A70E-2C09B802DDC9}"/>
                                            </p:graphicEl>
                                          </p:spTgt>
                                        </p:tgtEl>
                                        <p:attrNameLst>
                                          <p:attrName>style.visibility</p:attrName>
                                        </p:attrNameLst>
                                      </p:cBhvr>
                                      <p:to>
                                        <p:strVal val="visible"/>
                                      </p:to>
                                    </p:set>
                                    <p:animEffect transition="in" filter="fade">
                                      <p:cBhvr>
                                        <p:cTn id="39" dur="1000"/>
                                        <p:tgtEl>
                                          <p:spTgt spid="10">
                                            <p:graphicEl>
                                              <a:dgm id="{D4B373F8-0231-4F8D-A70E-2C09B802DDC9}"/>
                                            </p:graphicEl>
                                          </p:spTgt>
                                        </p:tgtEl>
                                      </p:cBhvr>
                                    </p:animEffect>
                                    <p:anim calcmode="lin" valueType="num">
                                      <p:cBhvr>
                                        <p:cTn id="40" dur="1000" fill="hold"/>
                                        <p:tgtEl>
                                          <p:spTgt spid="10">
                                            <p:graphicEl>
                                              <a:dgm id="{D4B373F8-0231-4F8D-A70E-2C09B802DDC9}"/>
                                            </p:graphicEl>
                                          </p:spTgt>
                                        </p:tgtEl>
                                        <p:attrNameLst>
                                          <p:attrName>ppt_x</p:attrName>
                                        </p:attrNameLst>
                                      </p:cBhvr>
                                      <p:tavLst>
                                        <p:tav tm="0">
                                          <p:val>
                                            <p:strVal val="#ppt_x"/>
                                          </p:val>
                                        </p:tav>
                                        <p:tav tm="100000">
                                          <p:val>
                                            <p:strVal val="#ppt_x"/>
                                          </p:val>
                                        </p:tav>
                                      </p:tavLst>
                                    </p:anim>
                                    <p:anim calcmode="lin" valueType="num">
                                      <p:cBhvr>
                                        <p:cTn id="41" dur="1000" fill="hold"/>
                                        <p:tgtEl>
                                          <p:spTgt spid="10">
                                            <p:graphicEl>
                                              <a:dgm id="{D4B373F8-0231-4F8D-A70E-2C09B802DDC9}"/>
                                            </p:graphic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0">
                                            <p:graphicEl>
                                              <a:dgm id="{0B916D0C-B827-4E63-A049-F448133A987E}"/>
                                            </p:graphicEl>
                                          </p:spTgt>
                                        </p:tgtEl>
                                        <p:attrNameLst>
                                          <p:attrName>style.visibility</p:attrName>
                                        </p:attrNameLst>
                                      </p:cBhvr>
                                      <p:to>
                                        <p:strVal val="visible"/>
                                      </p:to>
                                    </p:set>
                                    <p:animEffect transition="in" filter="fade">
                                      <p:cBhvr>
                                        <p:cTn id="46" dur="1000"/>
                                        <p:tgtEl>
                                          <p:spTgt spid="10">
                                            <p:graphicEl>
                                              <a:dgm id="{0B916D0C-B827-4E63-A049-F448133A987E}"/>
                                            </p:graphicEl>
                                          </p:spTgt>
                                        </p:tgtEl>
                                      </p:cBhvr>
                                    </p:animEffect>
                                    <p:anim calcmode="lin" valueType="num">
                                      <p:cBhvr>
                                        <p:cTn id="47" dur="1000" fill="hold"/>
                                        <p:tgtEl>
                                          <p:spTgt spid="10">
                                            <p:graphicEl>
                                              <a:dgm id="{0B916D0C-B827-4E63-A049-F448133A987E}"/>
                                            </p:graphicEl>
                                          </p:spTgt>
                                        </p:tgtEl>
                                        <p:attrNameLst>
                                          <p:attrName>ppt_x</p:attrName>
                                        </p:attrNameLst>
                                      </p:cBhvr>
                                      <p:tavLst>
                                        <p:tav tm="0">
                                          <p:val>
                                            <p:strVal val="#ppt_x"/>
                                          </p:val>
                                        </p:tav>
                                        <p:tav tm="100000">
                                          <p:val>
                                            <p:strVal val="#ppt_x"/>
                                          </p:val>
                                        </p:tav>
                                      </p:tavLst>
                                    </p:anim>
                                    <p:anim calcmode="lin" valueType="num">
                                      <p:cBhvr>
                                        <p:cTn id="48" dur="1000" fill="hold"/>
                                        <p:tgtEl>
                                          <p:spTgt spid="10">
                                            <p:graphicEl>
                                              <a:dgm id="{0B916D0C-B827-4E63-A049-F448133A987E}"/>
                                            </p:graphic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0">
                                            <p:graphicEl>
                                              <a:dgm id="{C4DE6DF6-5D18-4F80-84E6-EA580CB23585}"/>
                                            </p:graphicEl>
                                          </p:spTgt>
                                        </p:tgtEl>
                                        <p:attrNameLst>
                                          <p:attrName>style.visibility</p:attrName>
                                        </p:attrNameLst>
                                      </p:cBhvr>
                                      <p:to>
                                        <p:strVal val="visible"/>
                                      </p:to>
                                    </p:set>
                                    <p:animEffect transition="in" filter="fade">
                                      <p:cBhvr>
                                        <p:cTn id="51" dur="1000"/>
                                        <p:tgtEl>
                                          <p:spTgt spid="10">
                                            <p:graphicEl>
                                              <a:dgm id="{C4DE6DF6-5D18-4F80-84E6-EA580CB23585}"/>
                                            </p:graphicEl>
                                          </p:spTgt>
                                        </p:tgtEl>
                                      </p:cBhvr>
                                    </p:animEffect>
                                    <p:anim calcmode="lin" valueType="num">
                                      <p:cBhvr>
                                        <p:cTn id="52" dur="1000" fill="hold"/>
                                        <p:tgtEl>
                                          <p:spTgt spid="10">
                                            <p:graphicEl>
                                              <a:dgm id="{C4DE6DF6-5D18-4F80-84E6-EA580CB23585}"/>
                                            </p:graphicEl>
                                          </p:spTgt>
                                        </p:tgtEl>
                                        <p:attrNameLst>
                                          <p:attrName>ppt_x</p:attrName>
                                        </p:attrNameLst>
                                      </p:cBhvr>
                                      <p:tavLst>
                                        <p:tav tm="0">
                                          <p:val>
                                            <p:strVal val="#ppt_x"/>
                                          </p:val>
                                        </p:tav>
                                        <p:tav tm="100000">
                                          <p:val>
                                            <p:strVal val="#ppt_x"/>
                                          </p:val>
                                        </p:tav>
                                      </p:tavLst>
                                    </p:anim>
                                    <p:anim calcmode="lin" valueType="num">
                                      <p:cBhvr>
                                        <p:cTn id="53" dur="1000" fill="hold"/>
                                        <p:tgtEl>
                                          <p:spTgt spid="10">
                                            <p:graphicEl>
                                              <a:dgm id="{C4DE6DF6-5D18-4F80-84E6-EA580CB23585}"/>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0">
                                            <p:graphicEl>
                                              <a:dgm id="{A58BCBA3-7DC5-4FB5-B1DA-46E5FB837E48}"/>
                                            </p:graphicEl>
                                          </p:spTgt>
                                        </p:tgtEl>
                                        <p:attrNameLst>
                                          <p:attrName>style.visibility</p:attrName>
                                        </p:attrNameLst>
                                      </p:cBhvr>
                                      <p:to>
                                        <p:strVal val="visible"/>
                                      </p:to>
                                    </p:set>
                                    <p:animEffect transition="in" filter="fade">
                                      <p:cBhvr>
                                        <p:cTn id="56" dur="1000"/>
                                        <p:tgtEl>
                                          <p:spTgt spid="10">
                                            <p:graphicEl>
                                              <a:dgm id="{A58BCBA3-7DC5-4FB5-B1DA-46E5FB837E48}"/>
                                            </p:graphicEl>
                                          </p:spTgt>
                                        </p:tgtEl>
                                      </p:cBhvr>
                                    </p:animEffect>
                                    <p:anim calcmode="lin" valueType="num">
                                      <p:cBhvr>
                                        <p:cTn id="57" dur="1000" fill="hold"/>
                                        <p:tgtEl>
                                          <p:spTgt spid="10">
                                            <p:graphicEl>
                                              <a:dgm id="{A58BCBA3-7DC5-4FB5-B1DA-46E5FB837E48}"/>
                                            </p:graphicEl>
                                          </p:spTgt>
                                        </p:tgtEl>
                                        <p:attrNameLst>
                                          <p:attrName>ppt_x</p:attrName>
                                        </p:attrNameLst>
                                      </p:cBhvr>
                                      <p:tavLst>
                                        <p:tav tm="0">
                                          <p:val>
                                            <p:strVal val="#ppt_x"/>
                                          </p:val>
                                        </p:tav>
                                        <p:tav tm="100000">
                                          <p:val>
                                            <p:strVal val="#ppt_x"/>
                                          </p:val>
                                        </p:tav>
                                      </p:tavLst>
                                    </p:anim>
                                    <p:anim calcmode="lin" valueType="num">
                                      <p:cBhvr>
                                        <p:cTn id="58" dur="1000" fill="hold"/>
                                        <p:tgtEl>
                                          <p:spTgt spid="10">
                                            <p:graphicEl>
                                              <a:dgm id="{A58BCBA3-7DC5-4FB5-B1DA-46E5FB837E48}"/>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0"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2">
            <a:extLst>
              <a:ext uri="{FF2B5EF4-FFF2-40B4-BE49-F238E27FC236}">
                <a16:creationId xmlns:a16="http://schemas.microsoft.com/office/drawing/2014/main" id="{3A5B4632-C963-4296-86F0-79AA9EA5AE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5BBF30-D05A-9177-BEA3-01FA5546438C}"/>
              </a:ext>
            </a:extLst>
          </p:cNvPr>
          <p:cNvSpPr>
            <a:spLocks noGrp="1"/>
          </p:cNvSpPr>
          <p:nvPr>
            <p:ph type="title"/>
          </p:nvPr>
        </p:nvSpPr>
        <p:spPr>
          <a:xfrm>
            <a:off x="594360" y="637125"/>
            <a:ext cx="3802276" cy="5256371"/>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Psychological Biases</a:t>
            </a:r>
            <a:br>
              <a:rPr lang="en-US"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graphicFrame>
        <p:nvGraphicFramePr>
          <p:cNvPr id="16" name="Content Placeholder 2">
            <a:extLst>
              <a:ext uri="{FF2B5EF4-FFF2-40B4-BE49-F238E27FC236}">
                <a16:creationId xmlns:a16="http://schemas.microsoft.com/office/drawing/2014/main" id="{9217D4D3-FCE1-A70F-58F3-15B2E4F2A3BC}"/>
              </a:ext>
            </a:extLst>
          </p:cNvPr>
          <p:cNvGraphicFramePr>
            <a:graphicFrameLocks noGrp="1"/>
          </p:cNvGraphicFramePr>
          <p:nvPr>
            <p:ph idx="1"/>
            <p:extLst>
              <p:ext uri="{D42A27DB-BD31-4B8C-83A1-F6EECF244321}">
                <p14:modId xmlns:p14="http://schemas.microsoft.com/office/powerpoint/2010/main" val="756692396"/>
              </p:ext>
            </p:extLst>
          </p:nvPr>
        </p:nvGraphicFramePr>
        <p:xfrm>
          <a:off x="5008949" y="637125"/>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118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graphicEl>
                                              <a:dgm id="{52E3DFF1-5A30-40D8-9BE1-E3F7F9E1EEF0}"/>
                                            </p:graphicEl>
                                          </p:spTgt>
                                        </p:tgtEl>
                                        <p:attrNameLst>
                                          <p:attrName>style.visibility</p:attrName>
                                        </p:attrNameLst>
                                      </p:cBhvr>
                                      <p:to>
                                        <p:strVal val="visible"/>
                                      </p:to>
                                    </p:set>
                                    <p:animEffect transition="in" filter="fade">
                                      <p:cBhvr>
                                        <p:cTn id="7" dur="1000"/>
                                        <p:tgtEl>
                                          <p:spTgt spid="16">
                                            <p:graphicEl>
                                              <a:dgm id="{52E3DFF1-5A30-40D8-9BE1-E3F7F9E1EEF0}"/>
                                            </p:graphicEl>
                                          </p:spTgt>
                                        </p:tgtEl>
                                      </p:cBhvr>
                                    </p:animEffect>
                                    <p:anim calcmode="lin" valueType="num">
                                      <p:cBhvr>
                                        <p:cTn id="8" dur="1000" fill="hold"/>
                                        <p:tgtEl>
                                          <p:spTgt spid="16">
                                            <p:graphicEl>
                                              <a:dgm id="{52E3DFF1-5A30-40D8-9BE1-E3F7F9E1EEF0}"/>
                                            </p:graphicEl>
                                          </p:spTgt>
                                        </p:tgtEl>
                                        <p:attrNameLst>
                                          <p:attrName>ppt_x</p:attrName>
                                        </p:attrNameLst>
                                      </p:cBhvr>
                                      <p:tavLst>
                                        <p:tav tm="0">
                                          <p:val>
                                            <p:strVal val="#ppt_x"/>
                                          </p:val>
                                        </p:tav>
                                        <p:tav tm="100000">
                                          <p:val>
                                            <p:strVal val="#ppt_x"/>
                                          </p:val>
                                        </p:tav>
                                      </p:tavLst>
                                    </p:anim>
                                    <p:anim calcmode="lin" valueType="num">
                                      <p:cBhvr>
                                        <p:cTn id="9" dur="1000" fill="hold"/>
                                        <p:tgtEl>
                                          <p:spTgt spid="16">
                                            <p:graphicEl>
                                              <a:dgm id="{52E3DFF1-5A30-40D8-9BE1-E3F7F9E1EEF0}"/>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graphicEl>
                                              <a:dgm id="{8DDCAB2E-CBE5-4870-89F3-0608C73C3DEE}"/>
                                            </p:graphicEl>
                                          </p:spTgt>
                                        </p:tgtEl>
                                        <p:attrNameLst>
                                          <p:attrName>style.visibility</p:attrName>
                                        </p:attrNameLst>
                                      </p:cBhvr>
                                      <p:to>
                                        <p:strVal val="visible"/>
                                      </p:to>
                                    </p:set>
                                    <p:animEffect transition="in" filter="fade">
                                      <p:cBhvr>
                                        <p:cTn id="14" dur="1000"/>
                                        <p:tgtEl>
                                          <p:spTgt spid="16">
                                            <p:graphicEl>
                                              <a:dgm id="{8DDCAB2E-CBE5-4870-89F3-0608C73C3DEE}"/>
                                            </p:graphicEl>
                                          </p:spTgt>
                                        </p:tgtEl>
                                      </p:cBhvr>
                                    </p:animEffect>
                                    <p:anim calcmode="lin" valueType="num">
                                      <p:cBhvr>
                                        <p:cTn id="15" dur="1000" fill="hold"/>
                                        <p:tgtEl>
                                          <p:spTgt spid="16">
                                            <p:graphicEl>
                                              <a:dgm id="{8DDCAB2E-CBE5-4870-89F3-0608C73C3DEE}"/>
                                            </p:graphicEl>
                                          </p:spTgt>
                                        </p:tgtEl>
                                        <p:attrNameLst>
                                          <p:attrName>ppt_x</p:attrName>
                                        </p:attrNameLst>
                                      </p:cBhvr>
                                      <p:tavLst>
                                        <p:tav tm="0">
                                          <p:val>
                                            <p:strVal val="#ppt_x"/>
                                          </p:val>
                                        </p:tav>
                                        <p:tav tm="100000">
                                          <p:val>
                                            <p:strVal val="#ppt_x"/>
                                          </p:val>
                                        </p:tav>
                                      </p:tavLst>
                                    </p:anim>
                                    <p:anim calcmode="lin" valueType="num">
                                      <p:cBhvr>
                                        <p:cTn id="16" dur="1000" fill="hold"/>
                                        <p:tgtEl>
                                          <p:spTgt spid="16">
                                            <p:graphicEl>
                                              <a:dgm id="{8DDCAB2E-CBE5-4870-89F3-0608C73C3DEE}"/>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graphicEl>
                                              <a:dgm id="{A4CC404B-C6F7-446E-947D-E8DCCE2551B7}"/>
                                            </p:graphicEl>
                                          </p:spTgt>
                                        </p:tgtEl>
                                        <p:attrNameLst>
                                          <p:attrName>style.visibility</p:attrName>
                                        </p:attrNameLst>
                                      </p:cBhvr>
                                      <p:to>
                                        <p:strVal val="visible"/>
                                      </p:to>
                                    </p:set>
                                    <p:animEffect transition="in" filter="fade">
                                      <p:cBhvr>
                                        <p:cTn id="21" dur="1000"/>
                                        <p:tgtEl>
                                          <p:spTgt spid="16">
                                            <p:graphicEl>
                                              <a:dgm id="{A4CC404B-C6F7-446E-947D-E8DCCE2551B7}"/>
                                            </p:graphicEl>
                                          </p:spTgt>
                                        </p:tgtEl>
                                      </p:cBhvr>
                                    </p:animEffect>
                                    <p:anim calcmode="lin" valueType="num">
                                      <p:cBhvr>
                                        <p:cTn id="22" dur="1000" fill="hold"/>
                                        <p:tgtEl>
                                          <p:spTgt spid="16">
                                            <p:graphicEl>
                                              <a:dgm id="{A4CC404B-C6F7-446E-947D-E8DCCE2551B7}"/>
                                            </p:graphicEl>
                                          </p:spTgt>
                                        </p:tgtEl>
                                        <p:attrNameLst>
                                          <p:attrName>ppt_x</p:attrName>
                                        </p:attrNameLst>
                                      </p:cBhvr>
                                      <p:tavLst>
                                        <p:tav tm="0">
                                          <p:val>
                                            <p:strVal val="#ppt_x"/>
                                          </p:val>
                                        </p:tav>
                                        <p:tav tm="100000">
                                          <p:val>
                                            <p:strVal val="#ppt_x"/>
                                          </p:val>
                                        </p:tav>
                                      </p:tavLst>
                                    </p:anim>
                                    <p:anim calcmode="lin" valueType="num">
                                      <p:cBhvr>
                                        <p:cTn id="23" dur="1000" fill="hold"/>
                                        <p:tgtEl>
                                          <p:spTgt spid="16">
                                            <p:graphicEl>
                                              <a:dgm id="{A4CC404B-C6F7-446E-947D-E8DCCE2551B7}"/>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
                                            <p:graphicEl>
                                              <a:dgm id="{238B44C0-DA98-48D6-9A70-6CC787FC1202}"/>
                                            </p:graphicEl>
                                          </p:spTgt>
                                        </p:tgtEl>
                                        <p:attrNameLst>
                                          <p:attrName>style.visibility</p:attrName>
                                        </p:attrNameLst>
                                      </p:cBhvr>
                                      <p:to>
                                        <p:strVal val="visible"/>
                                      </p:to>
                                    </p:set>
                                    <p:animEffect transition="in" filter="fade">
                                      <p:cBhvr>
                                        <p:cTn id="28" dur="1000"/>
                                        <p:tgtEl>
                                          <p:spTgt spid="16">
                                            <p:graphicEl>
                                              <a:dgm id="{238B44C0-DA98-48D6-9A70-6CC787FC1202}"/>
                                            </p:graphicEl>
                                          </p:spTgt>
                                        </p:tgtEl>
                                      </p:cBhvr>
                                    </p:animEffect>
                                    <p:anim calcmode="lin" valueType="num">
                                      <p:cBhvr>
                                        <p:cTn id="29" dur="1000" fill="hold"/>
                                        <p:tgtEl>
                                          <p:spTgt spid="16">
                                            <p:graphicEl>
                                              <a:dgm id="{238B44C0-DA98-48D6-9A70-6CC787FC1202}"/>
                                            </p:graphicEl>
                                          </p:spTgt>
                                        </p:tgtEl>
                                        <p:attrNameLst>
                                          <p:attrName>ppt_x</p:attrName>
                                        </p:attrNameLst>
                                      </p:cBhvr>
                                      <p:tavLst>
                                        <p:tav tm="0">
                                          <p:val>
                                            <p:strVal val="#ppt_x"/>
                                          </p:val>
                                        </p:tav>
                                        <p:tav tm="100000">
                                          <p:val>
                                            <p:strVal val="#ppt_x"/>
                                          </p:val>
                                        </p:tav>
                                      </p:tavLst>
                                    </p:anim>
                                    <p:anim calcmode="lin" valueType="num">
                                      <p:cBhvr>
                                        <p:cTn id="30" dur="1000" fill="hold"/>
                                        <p:tgtEl>
                                          <p:spTgt spid="16">
                                            <p:graphicEl>
                                              <a:dgm id="{238B44C0-DA98-48D6-9A70-6CC787FC1202}"/>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6">
                                            <p:graphicEl>
                                              <a:dgm id="{0396AC18-B11E-4A9B-A2C9-13541B9D24EA}"/>
                                            </p:graphicEl>
                                          </p:spTgt>
                                        </p:tgtEl>
                                        <p:attrNameLst>
                                          <p:attrName>style.visibility</p:attrName>
                                        </p:attrNameLst>
                                      </p:cBhvr>
                                      <p:to>
                                        <p:strVal val="visible"/>
                                      </p:to>
                                    </p:set>
                                    <p:animEffect transition="in" filter="fade">
                                      <p:cBhvr>
                                        <p:cTn id="35" dur="1000"/>
                                        <p:tgtEl>
                                          <p:spTgt spid="16">
                                            <p:graphicEl>
                                              <a:dgm id="{0396AC18-B11E-4A9B-A2C9-13541B9D24EA}"/>
                                            </p:graphicEl>
                                          </p:spTgt>
                                        </p:tgtEl>
                                      </p:cBhvr>
                                    </p:animEffect>
                                    <p:anim calcmode="lin" valueType="num">
                                      <p:cBhvr>
                                        <p:cTn id="36" dur="1000" fill="hold"/>
                                        <p:tgtEl>
                                          <p:spTgt spid="16">
                                            <p:graphicEl>
                                              <a:dgm id="{0396AC18-B11E-4A9B-A2C9-13541B9D24EA}"/>
                                            </p:graphicEl>
                                          </p:spTgt>
                                        </p:tgtEl>
                                        <p:attrNameLst>
                                          <p:attrName>ppt_x</p:attrName>
                                        </p:attrNameLst>
                                      </p:cBhvr>
                                      <p:tavLst>
                                        <p:tav tm="0">
                                          <p:val>
                                            <p:strVal val="#ppt_x"/>
                                          </p:val>
                                        </p:tav>
                                        <p:tav tm="100000">
                                          <p:val>
                                            <p:strVal val="#ppt_x"/>
                                          </p:val>
                                        </p:tav>
                                      </p:tavLst>
                                    </p:anim>
                                    <p:anim calcmode="lin" valueType="num">
                                      <p:cBhvr>
                                        <p:cTn id="37" dur="1000" fill="hold"/>
                                        <p:tgtEl>
                                          <p:spTgt spid="16">
                                            <p:graphicEl>
                                              <a:dgm id="{0396AC18-B11E-4A9B-A2C9-13541B9D24EA}"/>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6">
                                            <p:graphicEl>
                                              <a:dgm id="{1F6EA3F0-4ADF-418E-A48F-843FE8449BDF}"/>
                                            </p:graphicEl>
                                          </p:spTgt>
                                        </p:tgtEl>
                                        <p:attrNameLst>
                                          <p:attrName>style.visibility</p:attrName>
                                        </p:attrNameLst>
                                      </p:cBhvr>
                                      <p:to>
                                        <p:strVal val="visible"/>
                                      </p:to>
                                    </p:set>
                                    <p:animEffect transition="in" filter="fade">
                                      <p:cBhvr>
                                        <p:cTn id="42" dur="1000"/>
                                        <p:tgtEl>
                                          <p:spTgt spid="16">
                                            <p:graphicEl>
                                              <a:dgm id="{1F6EA3F0-4ADF-418E-A48F-843FE8449BDF}"/>
                                            </p:graphicEl>
                                          </p:spTgt>
                                        </p:tgtEl>
                                      </p:cBhvr>
                                    </p:animEffect>
                                    <p:anim calcmode="lin" valueType="num">
                                      <p:cBhvr>
                                        <p:cTn id="43" dur="1000" fill="hold"/>
                                        <p:tgtEl>
                                          <p:spTgt spid="16">
                                            <p:graphicEl>
                                              <a:dgm id="{1F6EA3F0-4ADF-418E-A48F-843FE8449BDF}"/>
                                            </p:graphicEl>
                                          </p:spTgt>
                                        </p:tgtEl>
                                        <p:attrNameLst>
                                          <p:attrName>ppt_x</p:attrName>
                                        </p:attrNameLst>
                                      </p:cBhvr>
                                      <p:tavLst>
                                        <p:tav tm="0">
                                          <p:val>
                                            <p:strVal val="#ppt_x"/>
                                          </p:val>
                                        </p:tav>
                                        <p:tav tm="100000">
                                          <p:val>
                                            <p:strVal val="#ppt_x"/>
                                          </p:val>
                                        </p:tav>
                                      </p:tavLst>
                                    </p:anim>
                                    <p:anim calcmode="lin" valueType="num">
                                      <p:cBhvr>
                                        <p:cTn id="44" dur="1000" fill="hold"/>
                                        <p:tgtEl>
                                          <p:spTgt spid="16">
                                            <p:graphicEl>
                                              <a:dgm id="{1F6EA3F0-4ADF-418E-A48F-843FE8449BDF}"/>
                                            </p:graphic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6">
                                            <p:graphicEl>
                                              <a:dgm id="{20DC36F8-A788-4A5E-8D57-39CBCB0D68D7}"/>
                                            </p:graphicEl>
                                          </p:spTgt>
                                        </p:tgtEl>
                                        <p:attrNameLst>
                                          <p:attrName>style.visibility</p:attrName>
                                        </p:attrNameLst>
                                      </p:cBhvr>
                                      <p:to>
                                        <p:strVal val="visible"/>
                                      </p:to>
                                    </p:set>
                                    <p:animEffect transition="in" filter="fade">
                                      <p:cBhvr>
                                        <p:cTn id="49" dur="1000"/>
                                        <p:tgtEl>
                                          <p:spTgt spid="16">
                                            <p:graphicEl>
                                              <a:dgm id="{20DC36F8-A788-4A5E-8D57-39CBCB0D68D7}"/>
                                            </p:graphicEl>
                                          </p:spTgt>
                                        </p:tgtEl>
                                      </p:cBhvr>
                                    </p:animEffect>
                                    <p:anim calcmode="lin" valueType="num">
                                      <p:cBhvr>
                                        <p:cTn id="50" dur="1000" fill="hold"/>
                                        <p:tgtEl>
                                          <p:spTgt spid="16">
                                            <p:graphicEl>
                                              <a:dgm id="{20DC36F8-A788-4A5E-8D57-39CBCB0D68D7}"/>
                                            </p:graphicEl>
                                          </p:spTgt>
                                        </p:tgtEl>
                                        <p:attrNameLst>
                                          <p:attrName>ppt_x</p:attrName>
                                        </p:attrNameLst>
                                      </p:cBhvr>
                                      <p:tavLst>
                                        <p:tav tm="0">
                                          <p:val>
                                            <p:strVal val="#ppt_x"/>
                                          </p:val>
                                        </p:tav>
                                        <p:tav tm="100000">
                                          <p:val>
                                            <p:strVal val="#ppt_x"/>
                                          </p:val>
                                        </p:tav>
                                      </p:tavLst>
                                    </p:anim>
                                    <p:anim calcmode="lin" valueType="num">
                                      <p:cBhvr>
                                        <p:cTn id="51" dur="1000" fill="hold"/>
                                        <p:tgtEl>
                                          <p:spTgt spid="16">
                                            <p:graphicEl>
                                              <a:dgm id="{20DC36F8-A788-4A5E-8D57-39CBCB0D68D7}"/>
                                            </p:graphic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6">
                                            <p:graphicEl>
                                              <a:dgm id="{841A2D55-62A0-4C98-AC60-C6750274732A}"/>
                                            </p:graphicEl>
                                          </p:spTgt>
                                        </p:tgtEl>
                                        <p:attrNameLst>
                                          <p:attrName>style.visibility</p:attrName>
                                        </p:attrNameLst>
                                      </p:cBhvr>
                                      <p:to>
                                        <p:strVal val="visible"/>
                                      </p:to>
                                    </p:set>
                                    <p:animEffect transition="in" filter="fade">
                                      <p:cBhvr>
                                        <p:cTn id="56" dur="1000"/>
                                        <p:tgtEl>
                                          <p:spTgt spid="16">
                                            <p:graphicEl>
                                              <a:dgm id="{841A2D55-62A0-4C98-AC60-C6750274732A}"/>
                                            </p:graphicEl>
                                          </p:spTgt>
                                        </p:tgtEl>
                                      </p:cBhvr>
                                    </p:animEffect>
                                    <p:anim calcmode="lin" valueType="num">
                                      <p:cBhvr>
                                        <p:cTn id="57" dur="1000" fill="hold"/>
                                        <p:tgtEl>
                                          <p:spTgt spid="16">
                                            <p:graphicEl>
                                              <a:dgm id="{841A2D55-62A0-4C98-AC60-C6750274732A}"/>
                                            </p:graphicEl>
                                          </p:spTgt>
                                        </p:tgtEl>
                                        <p:attrNameLst>
                                          <p:attrName>ppt_x</p:attrName>
                                        </p:attrNameLst>
                                      </p:cBhvr>
                                      <p:tavLst>
                                        <p:tav tm="0">
                                          <p:val>
                                            <p:strVal val="#ppt_x"/>
                                          </p:val>
                                        </p:tav>
                                        <p:tav tm="100000">
                                          <p:val>
                                            <p:strVal val="#ppt_x"/>
                                          </p:val>
                                        </p:tav>
                                      </p:tavLst>
                                    </p:anim>
                                    <p:anim calcmode="lin" valueType="num">
                                      <p:cBhvr>
                                        <p:cTn id="58" dur="1000" fill="hold"/>
                                        <p:tgtEl>
                                          <p:spTgt spid="16">
                                            <p:graphicEl>
                                              <a:dgm id="{841A2D55-62A0-4C98-AC60-C6750274732A}"/>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6">
                                            <p:graphicEl>
                                              <a:dgm id="{5773B5A8-6A46-4B1B-8FA7-DAA019942D5C}"/>
                                            </p:graphicEl>
                                          </p:spTgt>
                                        </p:tgtEl>
                                        <p:attrNameLst>
                                          <p:attrName>style.visibility</p:attrName>
                                        </p:attrNameLst>
                                      </p:cBhvr>
                                      <p:to>
                                        <p:strVal val="visible"/>
                                      </p:to>
                                    </p:set>
                                    <p:animEffect transition="in" filter="fade">
                                      <p:cBhvr>
                                        <p:cTn id="63" dur="1000"/>
                                        <p:tgtEl>
                                          <p:spTgt spid="16">
                                            <p:graphicEl>
                                              <a:dgm id="{5773B5A8-6A46-4B1B-8FA7-DAA019942D5C}"/>
                                            </p:graphicEl>
                                          </p:spTgt>
                                        </p:tgtEl>
                                      </p:cBhvr>
                                    </p:animEffect>
                                    <p:anim calcmode="lin" valueType="num">
                                      <p:cBhvr>
                                        <p:cTn id="64" dur="1000" fill="hold"/>
                                        <p:tgtEl>
                                          <p:spTgt spid="16">
                                            <p:graphicEl>
                                              <a:dgm id="{5773B5A8-6A46-4B1B-8FA7-DAA019942D5C}"/>
                                            </p:graphicEl>
                                          </p:spTgt>
                                        </p:tgtEl>
                                        <p:attrNameLst>
                                          <p:attrName>ppt_x</p:attrName>
                                        </p:attrNameLst>
                                      </p:cBhvr>
                                      <p:tavLst>
                                        <p:tav tm="0">
                                          <p:val>
                                            <p:strVal val="#ppt_x"/>
                                          </p:val>
                                        </p:tav>
                                        <p:tav tm="100000">
                                          <p:val>
                                            <p:strVal val="#ppt_x"/>
                                          </p:val>
                                        </p:tav>
                                      </p:tavLst>
                                    </p:anim>
                                    <p:anim calcmode="lin" valueType="num">
                                      <p:cBhvr>
                                        <p:cTn id="65" dur="1000" fill="hold"/>
                                        <p:tgtEl>
                                          <p:spTgt spid="16">
                                            <p:graphicEl>
                                              <a:dgm id="{5773B5A8-6A46-4B1B-8FA7-DAA019942D5C}"/>
                                            </p:graphic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6">
                                            <p:graphicEl>
                                              <a:dgm id="{E9F36657-7C12-4C3D-8D6D-6B4EB5BB1051}"/>
                                            </p:graphicEl>
                                          </p:spTgt>
                                        </p:tgtEl>
                                        <p:attrNameLst>
                                          <p:attrName>style.visibility</p:attrName>
                                        </p:attrNameLst>
                                      </p:cBhvr>
                                      <p:to>
                                        <p:strVal val="visible"/>
                                      </p:to>
                                    </p:set>
                                    <p:animEffect transition="in" filter="fade">
                                      <p:cBhvr>
                                        <p:cTn id="70" dur="1000"/>
                                        <p:tgtEl>
                                          <p:spTgt spid="16">
                                            <p:graphicEl>
                                              <a:dgm id="{E9F36657-7C12-4C3D-8D6D-6B4EB5BB1051}"/>
                                            </p:graphicEl>
                                          </p:spTgt>
                                        </p:tgtEl>
                                      </p:cBhvr>
                                    </p:animEffect>
                                    <p:anim calcmode="lin" valueType="num">
                                      <p:cBhvr>
                                        <p:cTn id="71" dur="1000" fill="hold"/>
                                        <p:tgtEl>
                                          <p:spTgt spid="16">
                                            <p:graphicEl>
                                              <a:dgm id="{E9F36657-7C12-4C3D-8D6D-6B4EB5BB1051}"/>
                                            </p:graphicEl>
                                          </p:spTgt>
                                        </p:tgtEl>
                                        <p:attrNameLst>
                                          <p:attrName>ppt_x</p:attrName>
                                        </p:attrNameLst>
                                      </p:cBhvr>
                                      <p:tavLst>
                                        <p:tav tm="0">
                                          <p:val>
                                            <p:strVal val="#ppt_x"/>
                                          </p:val>
                                        </p:tav>
                                        <p:tav tm="100000">
                                          <p:val>
                                            <p:strVal val="#ppt_x"/>
                                          </p:val>
                                        </p:tav>
                                      </p:tavLst>
                                    </p:anim>
                                    <p:anim calcmode="lin" valueType="num">
                                      <p:cBhvr>
                                        <p:cTn id="72" dur="1000" fill="hold"/>
                                        <p:tgtEl>
                                          <p:spTgt spid="16">
                                            <p:graphicEl>
                                              <a:dgm id="{E9F36657-7C12-4C3D-8D6D-6B4EB5BB1051}"/>
                                            </p:graphic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6">
                                            <p:graphicEl>
                                              <a:dgm id="{D73C04B0-5E71-4180-86CB-AA987F09033C}"/>
                                            </p:graphicEl>
                                          </p:spTgt>
                                        </p:tgtEl>
                                        <p:attrNameLst>
                                          <p:attrName>style.visibility</p:attrName>
                                        </p:attrNameLst>
                                      </p:cBhvr>
                                      <p:to>
                                        <p:strVal val="visible"/>
                                      </p:to>
                                    </p:set>
                                    <p:animEffect transition="in" filter="fade">
                                      <p:cBhvr>
                                        <p:cTn id="77" dur="1000"/>
                                        <p:tgtEl>
                                          <p:spTgt spid="16">
                                            <p:graphicEl>
                                              <a:dgm id="{D73C04B0-5E71-4180-86CB-AA987F09033C}"/>
                                            </p:graphicEl>
                                          </p:spTgt>
                                        </p:tgtEl>
                                      </p:cBhvr>
                                    </p:animEffect>
                                    <p:anim calcmode="lin" valueType="num">
                                      <p:cBhvr>
                                        <p:cTn id="78" dur="1000" fill="hold"/>
                                        <p:tgtEl>
                                          <p:spTgt spid="16">
                                            <p:graphicEl>
                                              <a:dgm id="{D73C04B0-5E71-4180-86CB-AA987F09033C}"/>
                                            </p:graphicEl>
                                          </p:spTgt>
                                        </p:tgtEl>
                                        <p:attrNameLst>
                                          <p:attrName>ppt_x</p:attrName>
                                        </p:attrNameLst>
                                      </p:cBhvr>
                                      <p:tavLst>
                                        <p:tav tm="0">
                                          <p:val>
                                            <p:strVal val="#ppt_x"/>
                                          </p:val>
                                        </p:tav>
                                        <p:tav tm="100000">
                                          <p:val>
                                            <p:strVal val="#ppt_x"/>
                                          </p:val>
                                        </p:tav>
                                      </p:tavLst>
                                    </p:anim>
                                    <p:anim calcmode="lin" valueType="num">
                                      <p:cBhvr>
                                        <p:cTn id="79" dur="1000" fill="hold"/>
                                        <p:tgtEl>
                                          <p:spTgt spid="16">
                                            <p:graphicEl>
                                              <a:dgm id="{D73C04B0-5E71-4180-86CB-AA987F09033C}"/>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B819A166-7571-4003-A6B8-B62034C3ED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77A194-23E5-5B6C-262E-3926D95CF075}"/>
              </a:ext>
            </a:extLst>
          </p:cNvPr>
          <p:cNvSpPr>
            <a:spLocks noGrp="1"/>
          </p:cNvSpPr>
          <p:nvPr>
            <p:ph type="title"/>
          </p:nvPr>
        </p:nvSpPr>
        <p:spPr>
          <a:xfrm>
            <a:off x="524741" y="620392"/>
            <a:ext cx="3808268" cy="5504688"/>
          </a:xfrm>
        </p:spPr>
        <p:txBody>
          <a:bodyPr>
            <a:normAutofit/>
          </a:bodyPr>
          <a:lstStyle/>
          <a:p>
            <a:pPr algn="ctr"/>
            <a:r>
              <a:rPr lang="en-US" sz="6000" dirty="0">
                <a:solidFill>
                  <a:schemeClr val="bg1"/>
                </a:solidFill>
                <a:latin typeface="Times New Roman" panose="02020603050405020304" pitchFamily="18" charset="0"/>
                <a:cs typeface="Times New Roman" panose="02020603050405020304" pitchFamily="18" charset="0"/>
              </a:rPr>
              <a:t>TODAY’S AGENDA POINTS</a:t>
            </a:r>
            <a:br>
              <a:rPr lang="en-US" sz="6000" dirty="0">
                <a:solidFill>
                  <a:schemeClr val="bg1"/>
                </a:solidFill>
                <a:latin typeface="Times New Roman" panose="02020603050405020304" pitchFamily="18" charset="0"/>
                <a:cs typeface="Times New Roman" panose="02020603050405020304" pitchFamily="18" charset="0"/>
              </a:rPr>
            </a:br>
            <a:endParaRPr lang="en-US" sz="6000" dirty="0">
              <a:solidFill>
                <a:schemeClr val="bg1"/>
              </a:solidFill>
              <a:latin typeface="Times New Roman" panose="02020603050405020304" pitchFamily="18" charset="0"/>
              <a:cs typeface="Times New Roman" panose="02020603050405020304" pitchFamily="18" charset="0"/>
            </a:endParaRPr>
          </a:p>
        </p:txBody>
      </p:sp>
      <p:graphicFrame>
        <p:nvGraphicFramePr>
          <p:cNvPr id="9" name="Content Placeholder 2">
            <a:extLst>
              <a:ext uri="{FF2B5EF4-FFF2-40B4-BE49-F238E27FC236}">
                <a16:creationId xmlns:a16="http://schemas.microsoft.com/office/drawing/2014/main" id="{F3E8FE4B-000B-F8AE-4D73-081DC935B8E9}"/>
              </a:ext>
            </a:extLst>
          </p:cNvPr>
          <p:cNvGraphicFramePr>
            <a:graphicFrameLocks noGrp="1"/>
          </p:cNvGraphicFramePr>
          <p:nvPr>
            <p:ph idx="1"/>
            <p:extLst>
              <p:ext uri="{D42A27DB-BD31-4B8C-83A1-F6EECF244321}">
                <p14:modId xmlns:p14="http://schemas.microsoft.com/office/powerpoint/2010/main" val="4131609736"/>
              </p:ext>
            </p:extLst>
          </p:nvPr>
        </p:nvGraphicFramePr>
        <p:xfrm>
          <a:off x="5468389" y="620392"/>
          <a:ext cx="6263640" cy="6047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57435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46C2E80F-49A6-4372-B103-219D417A5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5BBF30-D05A-9177-BEA3-01FA5546438C}"/>
              </a:ext>
            </a:extLst>
          </p:cNvPr>
          <p:cNvSpPr>
            <a:spLocks noGrp="1"/>
          </p:cNvSpPr>
          <p:nvPr>
            <p:ph type="title"/>
          </p:nvPr>
        </p:nvSpPr>
        <p:spPr>
          <a:xfrm>
            <a:off x="863029" y="1012004"/>
            <a:ext cx="3416158" cy="4795408"/>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TIME PRESSURES</a:t>
            </a:r>
          </a:p>
        </p:txBody>
      </p:sp>
      <p:graphicFrame>
        <p:nvGraphicFramePr>
          <p:cNvPr id="9" name="Content Placeholder 2">
            <a:extLst>
              <a:ext uri="{FF2B5EF4-FFF2-40B4-BE49-F238E27FC236}">
                <a16:creationId xmlns:a16="http://schemas.microsoft.com/office/drawing/2014/main" id="{FFA26A6E-A0E3-FDCB-EECD-0AC7A0697926}"/>
              </a:ext>
            </a:extLst>
          </p:cNvPr>
          <p:cNvGraphicFramePr>
            <a:graphicFrameLocks noGrp="1"/>
          </p:cNvGraphicFramePr>
          <p:nvPr>
            <p:ph idx="1"/>
            <p:extLst>
              <p:ext uri="{D42A27DB-BD31-4B8C-83A1-F6EECF244321}">
                <p14:modId xmlns:p14="http://schemas.microsoft.com/office/powerpoint/2010/main" val="3091198881"/>
              </p:ext>
            </p:extLst>
          </p:nvPr>
        </p:nvGraphicFramePr>
        <p:xfrm>
          <a:off x="5194300" y="498823"/>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474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graphicEl>
                                              <a:dgm id="{E5B0E216-29AE-4824-BE0F-FB803AFF7728}"/>
                                            </p:graphicEl>
                                          </p:spTgt>
                                        </p:tgtEl>
                                        <p:attrNameLst>
                                          <p:attrName>style.visibility</p:attrName>
                                        </p:attrNameLst>
                                      </p:cBhvr>
                                      <p:to>
                                        <p:strVal val="visible"/>
                                      </p:to>
                                    </p:set>
                                    <p:animEffect transition="in" filter="fade">
                                      <p:cBhvr>
                                        <p:cTn id="7" dur="1000"/>
                                        <p:tgtEl>
                                          <p:spTgt spid="9">
                                            <p:graphicEl>
                                              <a:dgm id="{E5B0E216-29AE-4824-BE0F-FB803AFF7728}"/>
                                            </p:graphicEl>
                                          </p:spTgt>
                                        </p:tgtEl>
                                      </p:cBhvr>
                                    </p:animEffect>
                                    <p:anim calcmode="lin" valueType="num">
                                      <p:cBhvr>
                                        <p:cTn id="8" dur="1000" fill="hold"/>
                                        <p:tgtEl>
                                          <p:spTgt spid="9">
                                            <p:graphicEl>
                                              <a:dgm id="{E5B0E216-29AE-4824-BE0F-FB803AFF7728}"/>
                                            </p:graphicEl>
                                          </p:spTgt>
                                        </p:tgtEl>
                                        <p:attrNameLst>
                                          <p:attrName>ppt_x</p:attrName>
                                        </p:attrNameLst>
                                      </p:cBhvr>
                                      <p:tavLst>
                                        <p:tav tm="0">
                                          <p:val>
                                            <p:strVal val="#ppt_x"/>
                                          </p:val>
                                        </p:tav>
                                        <p:tav tm="100000">
                                          <p:val>
                                            <p:strVal val="#ppt_x"/>
                                          </p:val>
                                        </p:tav>
                                      </p:tavLst>
                                    </p:anim>
                                    <p:anim calcmode="lin" valueType="num">
                                      <p:cBhvr>
                                        <p:cTn id="9" dur="1000" fill="hold"/>
                                        <p:tgtEl>
                                          <p:spTgt spid="9">
                                            <p:graphicEl>
                                              <a:dgm id="{E5B0E216-29AE-4824-BE0F-FB803AFF7728}"/>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graphicEl>
                                              <a:dgm id="{D08EEECB-20FF-431C-B368-9C23A3E3C0A3}"/>
                                            </p:graphicEl>
                                          </p:spTgt>
                                        </p:tgtEl>
                                        <p:attrNameLst>
                                          <p:attrName>style.visibility</p:attrName>
                                        </p:attrNameLst>
                                      </p:cBhvr>
                                      <p:to>
                                        <p:strVal val="visible"/>
                                      </p:to>
                                    </p:set>
                                    <p:animEffect transition="in" filter="fade">
                                      <p:cBhvr>
                                        <p:cTn id="14" dur="1000"/>
                                        <p:tgtEl>
                                          <p:spTgt spid="9">
                                            <p:graphicEl>
                                              <a:dgm id="{D08EEECB-20FF-431C-B368-9C23A3E3C0A3}"/>
                                            </p:graphicEl>
                                          </p:spTgt>
                                        </p:tgtEl>
                                      </p:cBhvr>
                                    </p:animEffect>
                                    <p:anim calcmode="lin" valueType="num">
                                      <p:cBhvr>
                                        <p:cTn id="15" dur="1000" fill="hold"/>
                                        <p:tgtEl>
                                          <p:spTgt spid="9">
                                            <p:graphicEl>
                                              <a:dgm id="{D08EEECB-20FF-431C-B368-9C23A3E3C0A3}"/>
                                            </p:graphicEl>
                                          </p:spTgt>
                                        </p:tgtEl>
                                        <p:attrNameLst>
                                          <p:attrName>ppt_x</p:attrName>
                                        </p:attrNameLst>
                                      </p:cBhvr>
                                      <p:tavLst>
                                        <p:tav tm="0">
                                          <p:val>
                                            <p:strVal val="#ppt_x"/>
                                          </p:val>
                                        </p:tav>
                                        <p:tav tm="100000">
                                          <p:val>
                                            <p:strVal val="#ppt_x"/>
                                          </p:val>
                                        </p:tav>
                                      </p:tavLst>
                                    </p:anim>
                                    <p:anim calcmode="lin" valueType="num">
                                      <p:cBhvr>
                                        <p:cTn id="16" dur="1000" fill="hold"/>
                                        <p:tgtEl>
                                          <p:spTgt spid="9">
                                            <p:graphicEl>
                                              <a:dgm id="{D08EEECB-20FF-431C-B368-9C23A3E3C0A3}"/>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graphicEl>
                                              <a:dgm id="{E0D081CC-1F10-4E2F-8F47-E9577657A488}"/>
                                            </p:graphicEl>
                                          </p:spTgt>
                                        </p:tgtEl>
                                        <p:attrNameLst>
                                          <p:attrName>style.visibility</p:attrName>
                                        </p:attrNameLst>
                                      </p:cBhvr>
                                      <p:to>
                                        <p:strVal val="visible"/>
                                      </p:to>
                                    </p:set>
                                    <p:animEffect transition="in" filter="fade">
                                      <p:cBhvr>
                                        <p:cTn id="21" dur="1000"/>
                                        <p:tgtEl>
                                          <p:spTgt spid="9">
                                            <p:graphicEl>
                                              <a:dgm id="{E0D081CC-1F10-4E2F-8F47-E9577657A488}"/>
                                            </p:graphicEl>
                                          </p:spTgt>
                                        </p:tgtEl>
                                      </p:cBhvr>
                                    </p:animEffect>
                                    <p:anim calcmode="lin" valueType="num">
                                      <p:cBhvr>
                                        <p:cTn id="22" dur="1000" fill="hold"/>
                                        <p:tgtEl>
                                          <p:spTgt spid="9">
                                            <p:graphicEl>
                                              <a:dgm id="{E0D081CC-1F10-4E2F-8F47-E9577657A488}"/>
                                            </p:graphicEl>
                                          </p:spTgt>
                                        </p:tgtEl>
                                        <p:attrNameLst>
                                          <p:attrName>ppt_x</p:attrName>
                                        </p:attrNameLst>
                                      </p:cBhvr>
                                      <p:tavLst>
                                        <p:tav tm="0">
                                          <p:val>
                                            <p:strVal val="#ppt_x"/>
                                          </p:val>
                                        </p:tav>
                                        <p:tav tm="100000">
                                          <p:val>
                                            <p:strVal val="#ppt_x"/>
                                          </p:val>
                                        </p:tav>
                                      </p:tavLst>
                                    </p:anim>
                                    <p:anim calcmode="lin" valueType="num">
                                      <p:cBhvr>
                                        <p:cTn id="23" dur="1000" fill="hold"/>
                                        <p:tgtEl>
                                          <p:spTgt spid="9">
                                            <p:graphicEl>
                                              <a:dgm id="{E0D081CC-1F10-4E2F-8F47-E9577657A488}"/>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graphicEl>
                                              <a:dgm id="{A9295AEC-CD72-47C3-BEB6-6A65FDDF825B}"/>
                                            </p:graphicEl>
                                          </p:spTgt>
                                        </p:tgtEl>
                                        <p:attrNameLst>
                                          <p:attrName>style.visibility</p:attrName>
                                        </p:attrNameLst>
                                      </p:cBhvr>
                                      <p:to>
                                        <p:strVal val="visible"/>
                                      </p:to>
                                    </p:set>
                                    <p:animEffect transition="in" filter="fade">
                                      <p:cBhvr>
                                        <p:cTn id="28" dur="1000"/>
                                        <p:tgtEl>
                                          <p:spTgt spid="9">
                                            <p:graphicEl>
                                              <a:dgm id="{A9295AEC-CD72-47C3-BEB6-6A65FDDF825B}"/>
                                            </p:graphicEl>
                                          </p:spTgt>
                                        </p:tgtEl>
                                      </p:cBhvr>
                                    </p:animEffect>
                                    <p:anim calcmode="lin" valueType="num">
                                      <p:cBhvr>
                                        <p:cTn id="29" dur="1000" fill="hold"/>
                                        <p:tgtEl>
                                          <p:spTgt spid="9">
                                            <p:graphicEl>
                                              <a:dgm id="{A9295AEC-CD72-47C3-BEB6-6A65FDDF825B}"/>
                                            </p:graphicEl>
                                          </p:spTgt>
                                        </p:tgtEl>
                                        <p:attrNameLst>
                                          <p:attrName>ppt_x</p:attrName>
                                        </p:attrNameLst>
                                      </p:cBhvr>
                                      <p:tavLst>
                                        <p:tav tm="0">
                                          <p:val>
                                            <p:strVal val="#ppt_x"/>
                                          </p:val>
                                        </p:tav>
                                        <p:tav tm="100000">
                                          <p:val>
                                            <p:strVal val="#ppt_x"/>
                                          </p:val>
                                        </p:tav>
                                      </p:tavLst>
                                    </p:anim>
                                    <p:anim calcmode="lin" valueType="num">
                                      <p:cBhvr>
                                        <p:cTn id="30" dur="1000" fill="hold"/>
                                        <p:tgtEl>
                                          <p:spTgt spid="9">
                                            <p:graphicEl>
                                              <a:dgm id="{A9295AEC-CD72-47C3-BEB6-6A65FDDF825B}"/>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graphicEl>
                                              <a:dgm id="{890F12B0-44F0-4364-AE29-C6219ABA689A}"/>
                                            </p:graphicEl>
                                          </p:spTgt>
                                        </p:tgtEl>
                                        <p:attrNameLst>
                                          <p:attrName>style.visibility</p:attrName>
                                        </p:attrNameLst>
                                      </p:cBhvr>
                                      <p:to>
                                        <p:strVal val="visible"/>
                                      </p:to>
                                    </p:set>
                                    <p:animEffect transition="in" filter="fade">
                                      <p:cBhvr>
                                        <p:cTn id="35" dur="1000"/>
                                        <p:tgtEl>
                                          <p:spTgt spid="9">
                                            <p:graphicEl>
                                              <a:dgm id="{890F12B0-44F0-4364-AE29-C6219ABA689A}"/>
                                            </p:graphicEl>
                                          </p:spTgt>
                                        </p:tgtEl>
                                      </p:cBhvr>
                                    </p:animEffect>
                                    <p:anim calcmode="lin" valueType="num">
                                      <p:cBhvr>
                                        <p:cTn id="36" dur="1000" fill="hold"/>
                                        <p:tgtEl>
                                          <p:spTgt spid="9">
                                            <p:graphicEl>
                                              <a:dgm id="{890F12B0-44F0-4364-AE29-C6219ABA689A}"/>
                                            </p:graphicEl>
                                          </p:spTgt>
                                        </p:tgtEl>
                                        <p:attrNameLst>
                                          <p:attrName>ppt_x</p:attrName>
                                        </p:attrNameLst>
                                      </p:cBhvr>
                                      <p:tavLst>
                                        <p:tav tm="0">
                                          <p:val>
                                            <p:strVal val="#ppt_x"/>
                                          </p:val>
                                        </p:tav>
                                        <p:tav tm="100000">
                                          <p:val>
                                            <p:strVal val="#ppt_x"/>
                                          </p:val>
                                        </p:tav>
                                      </p:tavLst>
                                    </p:anim>
                                    <p:anim calcmode="lin" valueType="num">
                                      <p:cBhvr>
                                        <p:cTn id="37" dur="1000" fill="hold"/>
                                        <p:tgtEl>
                                          <p:spTgt spid="9">
                                            <p:graphicEl>
                                              <a:dgm id="{890F12B0-44F0-4364-AE29-C6219ABA689A}"/>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graphicEl>
                                              <a:dgm id="{EF20E520-719B-4E7D-B9FF-13CFFAC92770}"/>
                                            </p:graphicEl>
                                          </p:spTgt>
                                        </p:tgtEl>
                                        <p:attrNameLst>
                                          <p:attrName>style.visibility</p:attrName>
                                        </p:attrNameLst>
                                      </p:cBhvr>
                                      <p:to>
                                        <p:strVal val="visible"/>
                                      </p:to>
                                    </p:set>
                                    <p:animEffect transition="in" filter="fade">
                                      <p:cBhvr>
                                        <p:cTn id="42" dur="1000"/>
                                        <p:tgtEl>
                                          <p:spTgt spid="9">
                                            <p:graphicEl>
                                              <a:dgm id="{EF20E520-719B-4E7D-B9FF-13CFFAC92770}"/>
                                            </p:graphicEl>
                                          </p:spTgt>
                                        </p:tgtEl>
                                      </p:cBhvr>
                                    </p:animEffect>
                                    <p:anim calcmode="lin" valueType="num">
                                      <p:cBhvr>
                                        <p:cTn id="43" dur="1000" fill="hold"/>
                                        <p:tgtEl>
                                          <p:spTgt spid="9">
                                            <p:graphicEl>
                                              <a:dgm id="{EF20E520-719B-4E7D-B9FF-13CFFAC92770}"/>
                                            </p:graphicEl>
                                          </p:spTgt>
                                        </p:tgtEl>
                                        <p:attrNameLst>
                                          <p:attrName>ppt_x</p:attrName>
                                        </p:attrNameLst>
                                      </p:cBhvr>
                                      <p:tavLst>
                                        <p:tav tm="0">
                                          <p:val>
                                            <p:strVal val="#ppt_x"/>
                                          </p:val>
                                        </p:tav>
                                        <p:tav tm="100000">
                                          <p:val>
                                            <p:strVal val="#ppt_x"/>
                                          </p:val>
                                        </p:tav>
                                      </p:tavLst>
                                    </p:anim>
                                    <p:anim calcmode="lin" valueType="num">
                                      <p:cBhvr>
                                        <p:cTn id="44" dur="1000" fill="hold"/>
                                        <p:tgtEl>
                                          <p:spTgt spid="9">
                                            <p:graphicEl>
                                              <a:dgm id="{EF20E520-719B-4E7D-B9FF-13CFFAC92770}"/>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A5B4632-C963-4296-86F0-79AA9EA5AE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40D6DD-83F9-FCD1-16BA-A21EDE53A129}"/>
              </a:ext>
            </a:extLst>
          </p:cNvPr>
          <p:cNvSpPr>
            <a:spLocks noGrp="1"/>
          </p:cNvSpPr>
          <p:nvPr>
            <p:ph type="title"/>
          </p:nvPr>
        </p:nvSpPr>
        <p:spPr>
          <a:xfrm>
            <a:off x="594360" y="637125"/>
            <a:ext cx="3802276" cy="5256371"/>
          </a:xfrm>
        </p:spPr>
        <p:txBody>
          <a:bodyPr>
            <a:normAutofit/>
          </a:bodyPr>
          <a:lstStyle/>
          <a:p>
            <a:pPr algn="ctr"/>
            <a:r>
              <a:rPr lang="en-US" sz="4800" dirty="0">
                <a:solidFill>
                  <a:schemeClr val="bg1"/>
                </a:solidFill>
                <a:latin typeface="Times New Roman" panose="02020603050405020304" pitchFamily="18" charset="0"/>
                <a:cs typeface="Times New Roman" panose="02020603050405020304" pitchFamily="18" charset="0"/>
              </a:rPr>
              <a:t>SOCIAL REALITIES</a:t>
            </a:r>
          </a:p>
        </p:txBody>
      </p:sp>
      <p:graphicFrame>
        <p:nvGraphicFramePr>
          <p:cNvPr id="9" name="Content Placeholder 2">
            <a:extLst>
              <a:ext uri="{FF2B5EF4-FFF2-40B4-BE49-F238E27FC236}">
                <a16:creationId xmlns:a16="http://schemas.microsoft.com/office/drawing/2014/main" id="{C19F091D-B879-B998-7636-9AA2DD65F529}"/>
              </a:ext>
            </a:extLst>
          </p:cNvPr>
          <p:cNvGraphicFramePr>
            <a:graphicFrameLocks noGrp="1"/>
          </p:cNvGraphicFramePr>
          <p:nvPr>
            <p:ph idx="1"/>
            <p:extLst>
              <p:ext uri="{D42A27DB-BD31-4B8C-83A1-F6EECF244321}">
                <p14:modId xmlns:p14="http://schemas.microsoft.com/office/powerpoint/2010/main" val="1812542648"/>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903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graphicEl>
                                              <a:dgm id="{B6B690AD-3C60-4C53-92B3-11698BDF13D1}"/>
                                            </p:graphicEl>
                                          </p:spTgt>
                                        </p:tgtEl>
                                        <p:attrNameLst>
                                          <p:attrName>style.visibility</p:attrName>
                                        </p:attrNameLst>
                                      </p:cBhvr>
                                      <p:to>
                                        <p:strVal val="visible"/>
                                      </p:to>
                                    </p:set>
                                    <p:animEffect transition="in" filter="fade">
                                      <p:cBhvr>
                                        <p:cTn id="7" dur="1000"/>
                                        <p:tgtEl>
                                          <p:spTgt spid="9">
                                            <p:graphicEl>
                                              <a:dgm id="{B6B690AD-3C60-4C53-92B3-11698BDF13D1}"/>
                                            </p:graphicEl>
                                          </p:spTgt>
                                        </p:tgtEl>
                                      </p:cBhvr>
                                    </p:animEffect>
                                    <p:anim calcmode="lin" valueType="num">
                                      <p:cBhvr>
                                        <p:cTn id="8" dur="1000" fill="hold"/>
                                        <p:tgtEl>
                                          <p:spTgt spid="9">
                                            <p:graphicEl>
                                              <a:dgm id="{B6B690AD-3C60-4C53-92B3-11698BDF13D1}"/>
                                            </p:graphicEl>
                                          </p:spTgt>
                                        </p:tgtEl>
                                        <p:attrNameLst>
                                          <p:attrName>ppt_x</p:attrName>
                                        </p:attrNameLst>
                                      </p:cBhvr>
                                      <p:tavLst>
                                        <p:tav tm="0">
                                          <p:val>
                                            <p:strVal val="#ppt_x"/>
                                          </p:val>
                                        </p:tav>
                                        <p:tav tm="100000">
                                          <p:val>
                                            <p:strVal val="#ppt_x"/>
                                          </p:val>
                                        </p:tav>
                                      </p:tavLst>
                                    </p:anim>
                                    <p:anim calcmode="lin" valueType="num">
                                      <p:cBhvr>
                                        <p:cTn id="9" dur="1000" fill="hold"/>
                                        <p:tgtEl>
                                          <p:spTgt spid="9">
                                            <p:graphicEl>
                                              <a:dgm id="{B6B690AD-3C60-4C53-92B3-11698BDF13D1}"/>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graphicEl>
                                              <a:dgm id="{B395F255-7949-4022-8C58-DB2A6EBB88B2}"/>
                                            </p:graphicEl>
                                          </p:spTgt>
                                        </p:tgtEl>
                                        <p:attrNameLst>
                                          <p:attrName>style.visibility</p:attrName>
                                        </p:attrNameLst>
                                      </p:cBhvr>
                                      <p:to>
                                        <p:strVal val="visible"/>
                                      </p:to>
                                    </p:set>
                                    <p:animEffect transition="in" filter="fade">
                                      <p:cBhvr>
                                        <p:cTn id="12" dur="1000"/>
                                        <p:tgtEl>
                                          <p:spTgt spid="9">
                                            <p:graphicEl>
                                              <a:dgm id="{B395F255-7949-4022-8C58-DB2A6EBB88B2}"/>
                                            </p:graphicEl>
                                          </p:spTgt>
                                        </p:tgtEl>
                                      </p:cBhvr>
                                    </p:animEffect>
                                    <p:anim calcmode="lin" valueType="num">
                                      <p:cBhvr>
                                        <p:cTn id="13" dur="1000" fill="hold"/>
                                        <p:tgtEl>
                                          <p:spTgt spid="9">
                                            <p:graphicEl>
                                              <a:dgm id="{B395F255-7949-4022-8C58-DB2A6EBB88B2}"/>
                                            </p:graphicEl>
                                          </p:spTgt>
                                        </p:tgtEl>
                                        <p:attrNameLst>
                                          <p:attrName>ppt_x</p:attrName>
                                        </p:attrNameLst>
                                      </p:cBhvr>
                                      <p:tavLst>
                                        <p:tav tm="0">
                                          <p:val>
                                            <p:strVal val="#ppt_x"/>
                                          </p:val>
                                        </p:tav>
                                        <p:tav tm="100000">
                                          <p:val>
                                            <p:strVal val="#ppt_x"/>
                                          </p:val>
                                        </p:tav>
                                      </p:tavLst>
                                    </p:anim>
                                    <p:anim calcmode="lin" valueType="num">
                                      <p:cBhvr>
                                        <p:cTn id="14" dur="1000" fill="hold"/>
                                        <p:tgtEl>
                                          <p:spTgt spid="9">
                                            <p:graphicEl>
                                              <a:dgm id="{B395F255-7949-4022-8C58-DB2A6EBB88B2}"/>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graphicEl>
                                              <a:dgm id="{07A898FB-5C29-4A7E-9AC2-D9089B82F244}"/>
                                            </p:graphicEl>
                                          </p:spTgt>
                                        </p:tgtEl>
                                        <p:attrNameLst>
                                          <p:attrName>style.visibility</p:attrName>
                                        </p:attrNameLst>
                                      </p:cBhvr>
                                      <p:to>
                                        <p:strVal val="visible"/>
                                      </p:to>
                                    </p:set>
                                    <p:animEffect transition="in" filter="fade">
                                      <p:cBhvr>
                                        <p:cTn id="17" dur="1000"/>
                                        <p:tgtEl>
                                          <p:spTgt spid="9">
                                            <p:graphicEl>
                                              <a:dgm id="{07A898FB-5C29-4A7E-9AC2-D9089B82F244}"/>
                                            </p:graphicEl>
                                          </p:spTgt>
                                        </p:tgtEl>
                                      </p:cBhvr>
                                    </p:animEffect>
                                    <p:anim calcmode="lin" valueType="num">
                                      <p:cBhvr>
                                        <p:cTn id="18" dur="1000" fill="hold"/>
                                        <p:tgtEl>
                                          <p:spTgt spid="9">
                                            <p:graphicEl>
                                              <a:dgm id="{07A898FB-5C29-4A7E-9AC2-D9089B82F244}"/>
                                            </p:graphicEl>
                                          </p:spTgt>
                                        </p:tgtEl>
                                        <p:attrNameLst>
                                          <p:attrName>ppt_x</p:attrName>
                                        </p:attrNameLst>
                                      </p:cBhvr>
                                      <p:tavLst>
                                        <p:tav tm="0">
                                          <p:val>
                                            <p:strVal val="#ppt_x"/>
                                          </p:val>
                                        </p:tav>
                                        <p:tav tm="100000">
                                          <p:val>
                                            <p:strVal val="#ppt_x"/>
                                          </p:val>
                                        </p:tav>
                                      </p:tavLst>
                                    </p:anim>
                                    <p:anim calcmode="lin" valueType="num">
                                      <p:cBhvr>
                                        <p:cTn id="19" dur="1000" fill="hold"/>
                                        <p:tgtEl>
                                          <p:spTgt spid="9">
                                            <p:graphicEl>
                                              <a:dgm id="{07A898FB-5C29-4A7E-9AC2-D9089B82F244}"/>
                                            </p:graphic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graphicEl>
                                              <a:dgm id="{41DC0065-6734-430E-803C-6380B03BA554}"/>
                                            </p:graphicEl>
                                          </p:spTgt>
                                        </p:tgtEl>
                                        <p:attrNameLst>
                                          <p:attrName>style.visibility</p:attrName>
                                        </p:attrNameLst>
                                      </p:cBhvr>
                                      <p:to>
                                        <p:strVal val="visible"/>
                                      </p:to>
                                    </p:set>
                                    <p:animEffect transition="in" filter="fade">
                                      <p:cBhvr>
                                        <p:cTn id="24" dur="1000"/>
                                        <p:tgtEl>
                                          <p:spTgt spid="9">
                                            <p:graphicEl>
                                              <a:dgm id="{41DC0065-6734-430E-803C-6380B03BA554}"/>
                                            </p:graphicEl>
                                          </p:spTgt>
                                        </p:tgtEl>
                                      </p:cBhvr>
                                    </p:animEffect>
                                    <p:anim calcmode="lin" valueType="num">
                                      <p:cBhvr>
                                        <p:cTn id="25" dur="1000" fill="hold"/>
                                        <p:tgtEl>
                                          <p:spTgt spid="9">
                                            <p:graphicEl>
                                              <a:dgm id="{41DC0065-6734-430E-803C-6380B03BA554}"/>
                                            </p:graphicEl>
                                          </p:spTgt>
                                        </p:tgtEl>
                                        <p:attrNameLst>
                                          <p:attrName>ppt_x</p:attrName>
                                        </p:attrNameLst>
                                      </p:cBhvr>
                                      <p:tavLst>
                                        <p:tav tm="0">
                                          <p:val>
                                            <p:strVal val="#ppt_x"/>
                                          </p:val>
                                        </p:tav>
                                        <p:tav tm="100000">
                                          <p:val>
                                            <p:strVal val="#ppt_x"/>
                                          </p:val>
                                        </p:tav>
                                      </p:tavLst>
                                    </p:anim>
                                    <p:anim calcmode="lin" valueType="num">
                                      <p:cBhvr>
                                        <p:cTn id="26" dur="1000" fill="hold"/>
                                        <p:tgtEl>
                                          <p:spTgt spid="9">
                                            <p:graphicEl>
                                              <a:dgm id="{41DC0065-6734-430E-803C-6380B03BA554}"/>
                                            </p:graphic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
                                            <p:graphicEl>
                                              <a:dgm id="{471D6D0E-1194-4FAC-9E2B-0137A7CCECF7}"/>
                                            </p:graphicEl>
                                          </p:spTgt>
                                        </p:tgtEl>
                                        <p:attrNameLst>
                                          <p:attrName>style.visibility</p:attrName>
                                        </p:attrNameLst>
                                      </p:cBhvr>
                                      <p:to>
                                        <p:strVal val="visible"/>
                                      </p:to>
                                    </p:set>
                                    <p:animEffect transition="in" filter="fade">
                                      <p:cBhvr>
                                        <p:cTn id="29" dur="1000"/>
                                        <p:tgtEl>
                                          <p:spTgt spid="9">
                                            <p:graphicEl>
                                              <a:dgm id="{471D6D0E-1194-4FAC-9E2B-0137A7CCECF7}"/>
                                            </p:graphicEl>
                                          </p:spTgt>
                                        </p:tgtEl>
                                      </p:cBhvr>
                                    </p:animEffect>
                                    <p:anim calcmode="lin" valueType="num">
                                      <p:cBhvr>
                                        <p:cTn id="30" dur="1000" fill="hold"/>
                                        <p:tgtEl>
                                          <p:spTgt spid="9">
                                            <p:graphicEl>
                                              <a:dgm id="{471D6D0E-1194-4FAC-9E2B-0137A7CCECF7}"/>
                                            </p:graphicEl>
                                          </p:spTgt>
                                        </p:tgtEl>
                                        <p:attrNameLst>
                                          <p:attrName>ppt_x</p:attrName>
                                        </p:attrNameLst>
                                      </p:cBhvr>
                                      <p:tavLst>
                                        <p:tav tm="0">
                                          <p:val>
                                            <p:strVal val="#ppt_x"/>
                                          </p:val>
                                        </p:tav>
                                        <p:tav tm="100000">
                                          <p:val>
                                            <p:strVal val="#ppt_x"/>
                                          </p:val>
                                        </p:tav>
                                      </p:tavLst>
                                    </p:anim>
                                    <p:anim calcmode="lin" valueType="num">
                                      <p:cBhvr>
                                        <p:cTn id="31" dur="1000" fill="hold"/>
                                        <p:tgtEl>
                                          <p:spTgt spid="9">
                                            <p:graphicEl>
                                              <a:dgm id="{471D6D0E-1194-4FAC-9E2B-0137A7CCECF7}"/>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graphicEl>
                                              <a:dgm id="{067887AA-54CB-4E01-844A-EAA74B5ACE66}"/>
                                            </p:graphicEl>
                                          </p:spTgt>
                                        </p:tgtEl>
                                        <p:attrNameLst>
                                          <p:attrName>style.visibility</p:attrName>
                                        </p:attrNameLst>
                                      </p:cBhvr>
                                      <p:to>
                                        <p:strVal val="visible"/>
                                      </p:to>
                                    </p:set>
                                    <p:animEffect transition="in" filter="fade">
                                      <p:cBhvr>
                                        <p:cTn id="34" dur="1000"/>
                                        <p:tgtEl>
                                          <p:spTgt spid="9">
                                            <p:graphicEl>
                                              <a:dgm id="{067887AA-54CB-4E01-844A-EAA74B5ACE66}"/>
                                            </p:graphicEl>
                                          </p:spTgt>
                                        </p:tgtEl>
                                      </p:cBhvr>
                                    </p:animEffect>
                                    <p:anim calcmode="lin" valueType="num">
                                      <p:cBhvr>
                                        <p:cTn id="35" dur="1000" fill="hold"/>
                                        <p:tgtEl>
                                          <p:spTgt spid="9">
                                            <p:graphicEl>
                                              <a:dgm id="{067887AA-54CB-4E01-844A-EAA74B5ACE66}"/>
                                            </p:graphicEl>
                                          </p:spTgt>
                                        </p:tgtEl>
                                        <p:attrNameLst>
                                          <p:attrName>ppt_x</p:attrName>
                                        </p:attrNameLst>
                                      </p:cBhvr>
                                      <p:tavLst>
                                        <p:tav tm="0">
                                          <p:val>
                                            <p:strVal val="#ppt_x"/>
                                          </p:val>
                                        </p:tav>
                                        <p:tav tm="100000">
                                          <p:val>
                                            <p:strVal val="#ppt_x"/>
                                          </p:val>
                                        </p:tav>
                                      </p:tavLst>
                                    </p:anim>
                                    <p:anim calcmode="lin" valueType="num">
                                      <p:cBhvr>
                                        <p:cTn id="36" dur="1000" fill="hold"/>
                                        <p:tgtEl>
                                          <p:spTgt spid="9">
                                            <p:graphicEl>
                                              <a:dgm id="{067887AA-54CB-4E01-844A-EAA74B5ACE66}"/>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2CC63-6321-D429-3664-E3170F52D9D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BOUNDED RATIONALITY</a:t>
            </a:r>
          </a:p>
        </p:txBody>
      </p:sp>
      <p:pic>
        <p:nvPicPr>
          <p:cNvPr id="9" name="Picture 8">
            <a:extLst>
              <a:ext uri="{FF2B5EF4-FFF2-40B4-BE49-F238E27FC236}">
                <a16:creationId xmlns:a16="http://schemas.microsoft.com/office/drawing/2014/main" id="{FFEFFB39-3F86-3826-DF29-00904AAC5CCD}"/>
              </a:ext>
            </a:extLst>
          </p:cNvPr>
          <p:cNvPicPr>
            <a:picLocks noChangeAspect="1"/>
          </p:cNvPicPr>
          <p:nvPr/>
        </p:nvPicPr>
        <p:blipFill rotWithShape="1">
          <a:blip r:embed="rId2"/>
          <a:srcRect l="26250" t="21276" r="20645" b="12455"/>
          <a:stretch/>
        </p:blipFill>
        <p:spPr>
          <a:xfrm>
            <a:off x="1472381" y="1401096"/>
            <a:ext cx="9881419" cy="5294671"/>
          </a:xfrm>
          <a:prstGeom prst="rect">
            <a:avLst/>
          </a:prstGeom>
          <a:ln>
            <a:noFill/>
          </a:ln>
          <a:effectLst>
            <a:softEdge rad="112500"/>
          </a:effectLst>
        </p:spPr>
      </p:pic>
    </p:spTree>
    <p:extLst>
      <p:ext uri="{BB962C8B-B14F-4D97-AF65-F5344CB8AC3E}">
        <p14:creationId xmlns:p14="http://schemas.microsoft.com/office/powerpoint/2010/main" val="20608104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THAT’S ALL FOR TODAY!!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897225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dk what Im going to do">
            <a:hlinkClick r:id="" action="ppaction://media"/>
            <a:extLst>
              <a:ext uri="{FF2B5EF4-FFF2-40B4-BE49-F238E27FC236}">
                <a16:creationId xmlns:a16="http://schemas.microsoft.com/office/drawing/2014/main" id="{FED13309-7A0E-9A92-C825-94F13243B9C6}"/>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815926" y="886265"/>
            <a:ext cx="10424159" cy="5290698"/>
          </a:xfrm>
        </p:spPr>
      </p:pic>
    </p:spTree>
    <p:extLst>
      <p:ext uri="{BB962C8B-B14F-4D97-AF65-F5344CB8AC3E}">
        <p14:creationId xmlns:p14="http://schemas.microsoft.com/office/powerpoint/2010/main" val="202479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00"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B097D-8761-757C-CF79-75DF2E7FDF72}"/>
              </a:ext>
            </a:extLst>
          </p:cNvPr>
          <p:cNvSpPr>
            <a:spLocks noGrp="1"/>
          </p:cNvSpPr>
          <p:nvPr>
            <p:ph idx="1"/>
          </p:nvPr>
        </p:nvSpPr>
        <p:spPr>
          <a:xfrm>
            <a:off x="168812" y="927675"/>
            <a:ext cx="8637563" cy="5065162"/>
          </a:xfrm>
        </p:spPr>
        <p:txBody>
          <a:bodyPr anchor="ctr">
            <a:normAutofit/>
          </a:bodyPr>
          <a:lstStyle/>
          <a:p>
            <a:pPr marL="0" indent="0">
              <a:buNone/>
            </a:pPr>
            <a:r>
              <a:rPr lang="en-US" sz="4000" dirty="0">
                <a:latin typeface="Times New Roman" panose="02020603050405020304" pitchFamily="18" charset="0"/>
                <a:cs typeface="Times New Roman" panose="02020603050405020304" pitchFamily="18" charset="0"/>
              </a:rPr>
              <a:t>The business executive is by profession a </a:t>
            </a:r>
            <a:r>
              <a:rPr lang="en-US" sz="4000" i="1" dirty="0">
                <a:latin typeface="Times New Roman" panose="02020603050405020304" pitchFamily="18" charset="0"/>
                <a:cs typeface="Times New Roman" panose="02020603050405020304" pitchFamily="18" charset="0"/>
              </a:rPr>
              <a:t>decision maker</a:t>
            </a:r>
            <a:r>
              <a:rPr lang="en-US" sz="4000" dirty="0">
                <a:latin typeface="Times New Roman" panose="02020603050405020304" pitchFamily="18" charset="0"/>
                <a:cs typeface="Times New Roman" panose="02020603050405020304" pitchFamily="18" charset="0"/>
              </a:rPr>
              <a:t>. </a:t>
            </a:r>
            <a:r>
              <a:rPr lang="en-US" sz="4000" i="1" dirty="0">
                <a:latin typeface="Times New Roman" panose="02020603050405020304" pitchFamily="18" charset="0"/>
                <a:cs typeface="Times New Roman" panose="02020603050405020304" pitchFamily="18" charset="0"/>
              </a:rPr>
              <a:t>Uncertainty</a:t>
            </a:r>
            <a:r>
              <a:rPr lang="en-US" sz="4000" dirty="0">
                <a:latin typeface="Times New Roman" panose="02020603050405020304" pitchFamily="18" charset="0"/>
                <a:cs typeface="Times New Roman" panose="02020603050405020304" pitchFamily="18" charset="0"/>
              </a:rPr>
              <a:t> is his </a:t>
            </a:r>
            <a:r>
              <a:rPr lang="en-US" sz="4000" i="1" dirty="0">
                <a:latin typeface="Times New Roman" panose="02020603050405020304" pitchFamily="18" charset="0"/>
                <a:cs typeface="Times New Roman" panose="02020603050405020304" pitchFamily="18" charset="0"/>
              </a:rPr>
              <a:t>opponent</a:t>
            </a:r>
            <a:r>
              <a:rPr lang="en-US" sz="4000" dirty="0">
                <a:latin typeface="Times New Roman" panose="02020603050405020304" pitchFamily="18" charset="0"/>
                <a:cs typeface="Times New Roman" panose="02020603050405020304" pitchFamily="18" charset="0"/>
              </a:rPr>
              <a:t>. </a:t>
            </a:r>
            <a:r>
              <a:rPr lang="en-US" sz="4000" i="1" dirty="0">
                <a:latin typeface="Times New Roman" panose="02020603050405020304" pitchFamily="18" charset="0"/>
                <a:cs typeface="Times New Roman" panose="02020603050405020304" pitchFamily="18" charset="0"/>
              </a:rPr>
              <a:t>Overcoming</a:t>
            </a:r>
            <a:r>
              <a:rPr lang="en-US" sz="4000" dirty="0">
                <a:latin typeface="Times New Roman" panose="02020603050405020304" pitchFamily="18" charset="0"/>
                <a:cs typeface="Times New Roman" panose="02020603050405020304" pitchFamily="18" charset="0"/>
              </a:rPr>
              <a:t> it is his </a:t>
            </a:r>
            <a:r>
              <a:rPr lang="en-US" sz="4000" i="1" dirty="0">
                <a:latin typeface="Times New Roman" panose="02020603050405020304" pitchFamily="18" charset="0"/>
                <a:cs typeface="Times New Roman" panose="02020603050405020304" pitchFamily="18" charset="0"/>
              </a:rPr>
              <a:t>mission</a:t>
            </a:r>
            <a:r>
              <a:rPr lang="en-US" sz="4000" dirty="0">
                <a:latin typeface="Times New Roman" panose="02020603050405020304" pitchFamily="18" charset="0"/>
                <a:cs typeface="Times New Roman" panose="02020603050405020304" pitchFamily="18" charset="0"/>
              </a:rPr>
              <a:t>.</a:t>
            </a:r>
          </a:p>
          <a:p>
            <a:pPr marL="0" indent="0" algn="r">
              <a:buNone/>
            </a:pPr>
            <a:r>
              <a:rPr lang="en-US" sz="2400" dirty="0">
                <a:latin typeface="Times New Roman" panose="02020603050405020304" pitchFamily="18" charset="0"/>
                <a:cs typeface="Times New Roman" panose="02020603050405020304" pitchFamily="18" charset="0"/>
              </a:rPr>
              <a:t>-- John McDonalds</a:t>
            </a:r>
          </a:p>
        </p:txBody>
      </p:sp>
      <p:sp>
        <p:nvSpPr>
          <p:cNvPr id="14" name="Rectangle 13">
            <a:extLst>
              <a:ext uri="{FF2B5EF4-FFF2-40B4-BE49-F238E27FC236}">
                <a16:creationId xmlns:a16="http://schemas.microsoft.com/office/drawing/2014/main" id="{59A309A7-1751-4ABE-A3C1-EEC40366AD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67D8EB6-EAE1-4F9C-B398-83321E2872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Office Worker">
            <a:extLst>
              <a:ext uri="{FF2B5EF4-FFF2-40B4-BE49-F238E27FC236}">
                <a16:creationId xmlns:a16="http://schemas.microsoft.com/office/drawing/2014/main" id="{4CC771A7-7ED1-C995-6A16-01FE2F5857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615789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669AE-213A-02FC-AEBD-0FBC1023D3DE}"/>
              </a:ext>
            </a:extLst>
          </p:cNvPr>
          <p:cNvSpPr>
            <a:spLocks noGrp="1"/>
          </p:cNvSpPr>
          <p:nvPr>
            <p:ph type="title"/>
          </p:nvPr>
        </p:nvSpPr>
        <p:spPr>
          <a:xfrm>
            <a:off x="802104" y="640080"/>
            <a:ext cx="10950526" cy="1325563"/>
          </a:xfrm>
        </p:spPr>
        <p:txBody>
          <a:bodyPr/>
          <a:lstStyle/>
          <a:p>
            <a:r>
              <a:rPr lang="en-US" dirty="0">
                <a:latin typeface="Times New Roman" panose="02020603050405020304" pitchFamily="18" charset="0"/>
                <a:cs typeface="Times New Roman" panose="02020603050405020304" pitchFamily="18" charset="0"/>
              </a:rPr>
              <a:t>CHARACTERISTICS OF MANAGERIAL DECISIONS</a:t>
            </a:r>
          </a:p>
        </p:txBody>
      </p:sp>
      <p:pic>
        <p:nvPicPr>
          <p:cNvPr id="12" name="Picture 11">
            <a:extLst>
              <a:ext uri="{FF2B5EF4-FFF2-40B4-BE49-F238E27FC236}">
                <a16:creationId xmlns:a16="http://schemas.microsoft.com/office/drawing/2014/main" id="{976DC5D4-1AA6-580E-4A12-35FA0253F29C}"/>
              </a:ext>
            </a:extLst>
          </p:cNvPr>
          <p:cNvPicPr>
            <a:picLocks noChangeAspect="1"/>
          </p:cNvPicPr>
          <p:nvPr/>
        </p:nvPicPr>
        <p:blipFill>
          <a:blip r:embed="rId2"/>
          <a:stretch>
            <a:fillRect/>
          </a:stretch>
        </p:blipFill>
        <p:spPr>
          <a:xfrm>
            <a:off x="1378634" y="1990261"/>
            <a:ext cx="9009674" cy="4822014"/>
          </a:xfrm>
          <a:prstGeom prst="rect">
            <a:avLst/>
          </a:prstGeom>
        </p:spPr>
      </p:pic>
    </p:spTree>
    <p:extLst>
      <p:ext uri="{BB962C8B-B14F-4D97-AF65-F5344CB8AC3E}">
        <p14:creationId xmlns:p14="http://schemas.microsoft.com/office/powerpoint/2010/main" val="12037943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9669AE-213A-02FC-AEBD-0FBC1023D3DE}"/>
              </a:ext>
            </a:extLst>
          </p:cNvPr>
          <p:cNvSpPr>
            <a:spLocks noGrp="1"/>
          </p:cNvSpPr>
          <p:nvPr>
            <p:ph type="title"/>
          </p:nvPr>
        </p:nvSpPr>
        <p:spPr>
          <a:xfrm>
            <a:off x="630936" y="639520"/>
            <a:ext cx="3744116" cy="1719072"/>
          </a:xfrm>
        </p:spPr>
        <p:txBody>
          <a:bodyPr anchor="b">
            <a:normAutofit fontScale="90000"/>
          </a:bodyPr>
          <a:lstStyle/>
          <a:p>
            <a:r>
              <a:rPr lang="en-US" sz="5000" dirty="0">
                <a:latin typeface="Times New Roman" panose="02020603050405020304" pitchFamily="18" charset="0"/>
                <a:cs typeface="Times New Roman" panose="02020603050405020304" pitchFamily="18" charset="0"/>
              </a:rPr>
              <a:t>LACK OF STRUCTURE</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672547-CDD1-52BC-38AD-BD3449E4D645}"/>
              </a:ext>
            </a:extLst>
          </p:cNvPr>
          <p:cNvSpPr>
            <a:spLocks noGrp="1"/>
          </p:cNvSpPr>
          <p:nvPr>
            <p:ph idx="1"/>
          </p:nvPr>
        </p:nvSpPr>
        <p:spPr>
          <a:xfrm>
            <a:off x="630936" y="2807208"/>
            <a:ext cx="3429000" cy="3410712"/>
          </a:xfrm>
        </p:spPr>
        <p:txBody>
          <a:bodyPr anchor="t">
            <a:normAutofit/>
          </a:bodyPr>
          <a:lstStyle/>
          <a:p>
            <a:r>
              <a:rPr lang="en-US" sz="2200">
                <a:latin typeface="Times New Roman" panose="02020603050405020304" pitchFamily="18" charset="0"/>
                <a:cs typeface="Times New Roman" panose="02020603050405020304" pitchFamily="18" charset="0"/>
              </a:rPr>
              <a:t>Programmed decisions</a:t>
            </a:r>
          </a:p>
          <a:p>
            <a:r>
              <a:rPr lang="en-US" sz="2200">
                <a:latin typeface="Times New Roman" panose="02020603050405020304" pitchFamily="18" charset="0"/>
                <a:cs typeface="Times New Roman" panose="02020603050405020304" pitchFamily="18" charset="0"/>
              </a:rPr>
              <a:t>Nonprogrammed decisions</a:t>
            </a:r>
          </a:p>
        </p:txBody>
      </p:sp>
      <p:pic>
        <p:nvPicPr>
          <p:cNvPr id="6" name="Picture 5">
            <a:extLst>
              <a:ext uri="{FF2B5EF4-FFF2-40B4-BE49-F238E27FC236}">
                <a16:creationId xmlns:a16="http://schemas.microsoft.com/office/drawing/2014/main" id="{4FD0B481-2732-D100-1B25-0AB3CC3AB585}"/>
              </a:ext>
            </a:extLst>
          </p:cNvPr>
          <p:cNvPicPr>
            <a:picLocks noChangeAspect="1"/>
          </p:cNvPicPr>
          <p:nvPr/>
        </p:nvPicPr>
        <p:blipFill>
          <a:blip r:embed="rId2"/>
          <a:stretch>
            <a:fillRect/>
          </a:stretch>
        </p:blipFill>
        <p:spPr>
          <a:xfrm>
            <a:off x="4238127" y="946052"/>
            <a:ext cx="7953873" cy="5605975"/>
          </a:xfrm>
          <a:prstGeom prst="rect">
            <a:avLst/>
          </a:prstGeom>
        </p:spPr>
      </p:pic>
    </p:spTree>
    <p:extLst>
      <p:ext uri="{BB962C8B-B14F-4D97-AF65-F5344CB8AC3E}">
        <p14:creationId xmlns:p14="http://schemas.microsoft.com/office/powerpoint/2010/main" val="1809023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1F32EBA-ED97-466E-8CFA-8382584155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9669AE-213A-02FC-AEBD-0FBC1023D3DE}"/>
              </a:ext>
            </a:extLst>
          </p:cNvPr>
          <p:cNvSpPr>
            <a:spLocks noGrp="1"/>
          </p:cNvSpPr>
          <p:nvPr>
            <p:ph type="title"/>
          </p:nvPr>
        </p:nvSpPr>
        <p:spPr>
          <a:xfrm>
            <a:off x="965199" y="851517"/>
            <a:ext cx="5130795" cy="1461778"/>
          </a:xfrm>
        </p:spPr>
        <p:txBody>
          <a:bodyPr>
            <a:normAutofit/>
          </a:bodyPr>
          <a:lstStyle/>
          <a:p>
            <a:r>
              <a:rPr lang="en-US" sz="4000">
                <a:latin typeface="Times New Roman" panose="02020603050405020304" pitchFamily="18" charset="0"/>
                <a:cs typeface="Times New Roman" panose="02020603050405020304" pitchFamily="18" charset="0"/>
              </a:rPr>
              <a:t>UNCERTAINTY AND RISK</a:t>
            </a:r>
          </a:p>
        </p:txBody>
      </p:sp>
      <p:sp>
        <p:nvSpPr>
          <p:cNvPr id="3" name="Content Placeholder 2">
            <a:extLst>
              <a:ext uri="{FF2B5EF4-FFF2-40B4-BE49-F238E27FC236}">
                <a16:creationId xmlns:a16="http://schemas.microsoft.com/office/drawing/2014/main" id="{51672547-CDD1-52BC-38AD-BD3449E4D645}"/>
              </a:ext>
            </a:extLst>
          </p:cNvPr>
          <p:cNvSpPr>
            <a:spLocks noGrp="1"/>
          </p:cNvSpPr>
          <p:nvPr>
            <p:ph idx="1"/>
          </p:nvPr>
        </p:nvSpPr>
        <p:spPr>
          <a:xfrm>
            <a:off x="965200" y="2470248"/>
            <a:ext cx="4048344" cy="3536236"/>
          </a:xfrm>
        </p:spPr>
        <p:txBody>
          <a:bodyPr>
            <a:normAutofit/>
          </a:bodyPr>
          <a:lstStyle/>
          <a:p>
            <a:r>
              <a:rPr lang="en-US" sz="2400" dirty="0">
                <a:latin typeface="Times New Roman" panose="02020603050405020304" pitchFamily="18" charset="0"/>
                <a:cs typeface="Times New Roman" panose="02020603050405020304" pitchFamily="18" charset="0"/>
              </a:rPr>
              <a:t>Certainty </a:t>
            </a:r>
          </a:p>
          <a:p>
            <a:r>
              <a:rPr lang="en-US" sz="2400" dirty="0">
                <a:latin typeface="Times New Roman" panose="02020603050405020304" pitchFamily="18" charset="0"/>
                <a:cs typeface="Times New Roman" panose="02020603050405020304" pitchFamily="18" charset="0"/>
              </a:rPr>
              <a:t>Uncertainty </a:t>
            </a:r>
          </a:p>
          <a:p>
            <a:r>
              <a:rPr lang="en-US" sz="2400" dirty="0">
                <a:latin typeface="Times New Roman" panose="02020603050405020304" pitchFamily="18" charset="0"/>
                <a:cs typeface="Times New Roman" panose="02020603050405020304" pitchFamily="18" charset="0"/>
              </a:rPr>
              <a:t>Risk</a:t>
            </a:r>
          </a:p>
          <a:p>
            <a:r>
              <a:rPr lang="en-US" sz="2400" dirty="0">
                <a:latin typeface="Times New Roman" panose="02020603050405020304" pitchFamily="18" charset="0"/>
                <a:cs typeface="Times New Roman" panose="02020603050405020304" pitchFamily="18" charset="0"/>
              </a:rPr>
              <a:t>Managing the risk </a:t>
            </a:r>
          </a:p>
          <a:p>
            <a:r>
              <a:rPr lang="en-US" sz="2400" dirty="0">
                <a:latin typeface="Times New Roman" panose="02020603050405020304" pitchFamily="18" charset="0"/>
                <a:cs typeface="Times New Roman" panose="02020603050405020304" pitchFamily="18" charset="0"/>
              </a:rPr>
              <a:t>Calculated risks </a:t>
            </a:r>
          </a:p>
        </p:txBody>
      </p:sp>
      <p:sp>
        <p:nvSpPr>
          <p:cNvPr id="23" name="Freeform: Shape 22">
            <a:extLst>
              <a:ext uri="{FF2B5EF4-FFF2-40B4-BE49-F238E27FC236}">
                <a16:creationId xmlns:a16="http://schemas.microsoft.com/office/drawing/2014/main" id="{62A38935-BB53-4DF7-A56E-48DD25B685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Graphic 10" descr="Warning">
            <a:extLst>
              <a:ext uri="{FF2B5EF4-FFF2-40B4-BE49-F238E27FC236}">
                <a16:creationId xmlns:a16="http://schemas.microsoft.com/office/drawing/2014/main" id="{C67CE871-43B8-E7C5-9108-D4C55DF327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318997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DB3719-6FDC-4E5D-891D-FF40B7300F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9669AE-213A-02FC-AEBD-0FBC1023D3DE}"/>
              </a:ext>
            </a:extLst>
          </p:cNvPr>
          <p:cNvSpPr>
            <a:spLocks noGrp="1"/>
          </p:cNvSpPr>
          <p:nvPr>
            <p:ph type="title"/>
          </p:nvPr>
        </p:nvSpPr>
        <p:spPr>
          <a:xfrm>
            <a:off x="838200" y="365125"/>
            <a:ext cx="10515600" cy="1325563"/>
          </a:xfrm>
        </p:spPr>
        <p:txBody>
          <a:bodyPr>
            <a:normAutofit/>
          </a:bodyPr>
          <a:lstStyle/>
          <a:p>
            <a:r>
              <a:rPr lang="en-US" sz="5400">
                <a:latin typeface="Times New Roman" panose="02020603050405020304" pitchFamily="18" charset="0"/>
                <a:cs typeface="Times New Roman" panose="02020603050405020304" pitchFamily="18" charset="0"/>
              </a:rPr>
              <a:t>CONFLICT</a:t>
            </a:r>
          </a:p>
        </p:txBody>
      </p:sp>
      <p:sp>
        <p:nvSpPr>
          <p:cNvPr id="15"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2">
            <a:extLst>
              <a:ext uri="{FF2B5EF4-FFF2-40B4-BE49-F238E27FC236}">
                <a16:creationId xmlns:a16="http://schemas.microsoft.com/office/drawing/2014/main" id="{22EC8E68-3AB0-CB5F-5E8F-13625F121E67}"/>
              </a:ext>
            </a:extLst>
          </p:cNvPr>
          <p:cNvGraphicFramePr>
            <a:graphicFrameLocks noGrp="1"/>
          </p:cNvGraphicFramePr>
          <p:nvPr>
            <p:ph idx="1"/>
            <p:extLst>
              <p:ext uri="{D42A27DB-BD31-4B8C-83A1-F6EECF244321}">
                <p14:modId xmlns:p14="http://schemas.microsoft.com/office/powerpoint/2010/main" val="4099844748"/>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078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graphicEl>
                                              <a:dgm id="{391CCFEA-DDFA-4D9A-B670-A6C6905C110F}"/>
                                            </p:graphicEl>
                                          </p:spTgt>
                                        </p:tgtEl>
                                        <p:attrNameLst>
                                          <p:attrName>style.visibility</p:attrName>
                                        </p:attrNameLst>
                                      </p:cBhvr>
                                      <p:to>
                                        <p:strVal val="visible"/>
                                      </p:to>
                                    </p:set>
                                    <p:animEffect transition="in" filter="fade">
                                      <p:cBhvr>
                                        <p:cTn id="7" dur="1000"/>
                                        <p:tgtEl>
                                          <p:spTgt spid="9">
                                            <p:graphicEl>
                                              <a:dgm id="{391CCFEA-DDFA-4D9A-B670-A6C6905C110F}"/>
                                            </p:graphicEl>
                                          </p:spTgt>
                                        </p:tgtEl>
                                      </p:cBhvr>
                                    </p:animEffect>
                                    <p:anim calcmode="lin" valueType="num">
                                      <p:cBhvr>
                                        <p:cTn id="8" dur="1000" fill="hold"/>
                                        <p:tgtEl>
                                          <p:spTgt spid="9">
                                            <p:graphicEl>
                                              <a:dgm id="{391CCFEA-DDFA-4D9A-B670-A6C6905C110F}"/>
                                            </p:graphicEl>
                                          </p:spTgt>
                                        </p:tgtEl>
                                        <p:attrNameLst>
                                          <p:attrName>ppt_x</p:attrName>
                                        </p:attrNameLst>
                                      </p:cBhvr>
                                      <p:tavLst>
                                        <p:tav tm="0">
                                          <p:val>
                                            <p:strVal val="#ppt_x"/>
                                          </p:val>
                                        </p:tav>
                                        <p:tav tm="100000">
                                          <p:val>
                                            <p:strVal val="#ppt_x"/>
                                          </p:val>
                                        </p:tav>
                                      </p:tavLst>
                                    </p:anim>
                                    <p:anim calcmode="lin" valueType="num">
                                      <p:cBhvr>
                                        <p:cTn id="9" dur="1000" fill="hold"/>
                                        <p:tgtEl>
                                          <p:spTgt spid="9">
                                            <p:graphicEl>
                                              <a:dgm id="{391CCFEA-DDFA-4D9A-B670-A6C6905C110F}"/>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graphicEl>
                                              <a:dgm id="{A6E5DFAB-8B2F-4B44-8577-CCF65B048D55}"/>
                                            </p:graphicEl>
                                          </p:spTgt>
                                        </p:tgtEl>
                                        <p:attrNameLst>
                                          <p:attrName>style.visibility</p:attrName>
                                        </p:attrNameLst>
                                      </p:cBhvr>
                                      <p:to>
                                        <p:strVal val="visible"/>
                                      </p:to>
                                    </p:set>
                                    <p:animEffect transition="in" filter="fade">
                                      <p:cBhvr>
                                        <p:cTn id="12" dur="1000"/>
                                        <p:tgtEl>
                                          <p:spTgt spid="9">
                                            <p:graphicEl>
                                              <a:dgm id="{A6E5DFAB-8B2F-4B44-8577-CCF65B048D55}"/>
                                            </p:graphicEl>
                                          </p:spTgt>
                                        </p:tgtEl>
                                      </p:cBhvr>
                                    </p:animEffect>
                                    <p:anim calcmode="lin" valueType="num">
                                      <p:cBhvr>
                                        <p:cTn id="13" dur="1000" fill="hold"/>
                                        <p:tgtEl>
                                          <p:spTgt spid="9">
                                            <p:graphicEl>
                                              <a:dgm id="{A6E5DFAB-8B2F-4B44-8577-CCF65B048D55}"/>
                                            </p:graphicEl>
                                          </p:spTgt>
                                        </p:tgtEl>
                                        <p:attrNameLst>
                                          <p:attrName>ppt_x</p:attrName>
                                        </p:attrNameLst>
                                      </p:cBhvr>
                                      <p:tavLst>
                                        <p:tav tm="0">
                                          <p:val>
                                            <p:strVal val="#ppt_x"/>
                                          </p:val>
                                        </p:tav>
                                        <p:tav tm="100000">
                                          <p:val>
                                            <p:strVal val="#ppt_x"/>
                                          </p:val>
                                        </p:tav>
                                      </p:tavLst>
                                    </p:anim>
                                    <p:anim calcmode="lin" valueType="num">
                                      <p:cBhvr>
                                        <p:cTn id="14" dur="1000" fill="hold"/>
                                        <p:tgtEl>
                                          <p:spTgt spid="9">
                                            <p:graphicEl>
                                              <a:dgm id="{A6E5DFAB-8B2F-4B44-8577-CCF65B048D55}"/>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graphicEl>
                                              <a:dgm id="{BC2F1C36-53B2-4166-84A5-876A345BA6F8}"/>
                                            </p:graphicEl>
                                          </p:spTgt>
                                        </p:tgtEl>
                                        <p:attrNameLst>
                                          <p:attrName>style.visibility</p:attrName>
                                        </p:attrNameLst>
                                      </p:cBhvr>
                                      <p:to>
                                        <p:strVal val="visible"/>
                                      </p:to>
                                    </p:set>
                                    <p:animEffect transition="in" filter="fade">
                                      <p:cBhvr>
                                        <p:cTn id="19" dur="1000"/>
                                        <p:tgtEl>
                                          <p:spTgt spid="9">
                                            <p:graphicEl>
                                              <a:dgm id="{BC2F1C36-53B2-4166-84A5-876A345BA6F8}"/>
                                            </p:graphicEl>
                                          </p:spTgt>
                                        </p:tgtEl>
                                      </p:cBhvr>
                                    </p:animEffect>
                                    <p:anim calcmode="lin" valueType="num">
                                      <p:cBhvr>
                                        <p:cTn id="20" dur="1000" fill="hold"/>
                                        <p:tgtEl>
                                          <p:spTgt spid="9">
                                            <p:graphicEl>
                                              <a:dgm id="{BC2F1C36-53B2-4166-84A5-876A345BA6F8}"/>
                                            </p:graphicEl>
                                          </p:spTgt>
                                        </p:tgtEl>
                                        <p:attrNameLst>
                                          <p:attrName>ppt_x</p:attrName>
                                        </p:attrNameLst>
                                      </p:cBhvr>
                                      <p:tavLst>
                                        <p:tav tm="0">
                                          <p:val>
                                            <p:strVal val="#ppt_x"/>
                                          </p:val>
                                        </p:tav>
                                        <p:tav tm="100000">
                                          <p:val>
                                            <p:strVal val="#ppt_x"/>
                                          </p:val>
                                        </p:tav>
                                      </p:tavLst>
                                    </p:anim>
                                    <p:anim calcmode="lin" valueType="num">
                                      <p:cBhvr>
                                        <p:cTn id="21" dur="1000" fill="hold"/>
                                        <p:tgtEl>
                                          <p:spTgt spid="9">
                                            <p:graphicEl>
                                              <a:dgm id="{BC2F1C36-53B2-4166-84A5-876A345BA6F8}"/>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graphicEl>
                                              <a:dgm id="{3FF5520B-0BB3-467E-BEDA-6F687879FB79}"/>
                                            </p:graphicEl>
                                          </p:spTgt>
                                        </p:tgtEl>
                                        <p:attrNameLst>
                                          <p:attrName>style.visibility</p:attrName>
                                        </p:attrNameLst>
                                      </p:cBhvr>
                                      <p:to>
                                        <p:strVal val="visible"/>
                                      </p:to>
                                    </p:set>
                                    <p:animEffect transition="in" filter="fade">
                                      <p:cBhvr>
                                        <p:cTn id="24" dur="1000"/>
                                        <p:tgtEl>
                                          <p:spTgt spid="9">
                                            <p:graphicEl>
                                              <a:dgm id="{3FF5520B-0BB3-467E-BEDA-6F687879FB79}"/>
                                            </p:graphicEl>
                                          </p:spTgt>
                                        </p:tgtEl>
                                      </p:cBhvr>
                                    </p:animEffect>
                                    <p:anim calcmode="lin" valueType="num">
                                      <p:cBhvr>
                                        <p:cTn id="25" dur="1000" fill="hold"/>
                                        <p:tgtEl>
                                          <p:spTgt spid="9">
                                            <p:graphicEl>
                                              <a:dgm id="{3FF5520B-0BB3-467E-BEDA-6F687879FB79}"/>
                                            </p:graphicEl>
                                          </p:spTgt>
                                        </p:tgtEl>
                                        <p:attrNameLst>
                                          <p:attrName>ppt_x</p:attrName>
                                        </p:attrNameLst>
                                      </p:cBhvr>
                                      <p:tavLst>
                                        <p:tav tm="0">
                                          <p:val>
                                            <p:strVal val="#ppt_x"/>
                                          </p:val>
                                        </p:tav>
                                        <p:tav tm="100000">
                                          <p:val>
                                            <p:strVal val="#ppt_x"/>
                                          </p:val>
                                        </p:tav>
                                      </p:tavLst>
                                    </p:anim>
                                    <p:anim calcmode="lin" valueType="num">
                                      <p:cBhvr>
                                        <p:cTn id="26" dur="1000" fill="hold"/>
                                        <p:tgtEl>
                                          <p:spTgt spid="9">
                                            <p:graphicEl>
                                              <a:dgm id="{3FF5520B-0BB3-467E-BEDA-6F687879FB79}"/>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DB3719-6FDC-4E5D-891D-FF40B7300F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9669AE-213A-02FC-AEBD-0FBC1023D3DE}"/>
              </a:ext>
            </a:extLst>
          </p:cNvPr>
          <p:cNvSpPr>
            <a:spLocks noGrp="1"/>
          </p:cNvSpPr>
          <p:nvPr>
            <p:ph type="title"/>
          </p:nvPr>
        </p:nvSpPr>
        <p:spPr>
          <a:xfrm>
            <a:off x="838200" y="365125"/>
            <a:ext cx="10515600" cy="1325563"/>
          </a:xfrm>
        </p:spPr>
        <p:txBody>
          <a:bodyPr>
            <a:normAutofit/>
          </a:bodyPr>
          <a:lstStyle/>
          <a:p>
            <a:r>
              <a:rPr lang="en-US" sz="5400"/>
              <a:t>THE STAGES OF DECISION MAKING</a:t>
            </a:r>
          </a:p>
        </p:txBody>
      </p:sp>
      <p:sp>
        <p:nvSpPr>
          <p:cNvPr id="15"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2">
            <a:extLst>
              <a:ext uri="{FF2B5EF4-FFF2-40B4-BE49-F238E27FC236}">
                <a16:creationId xmlns:a16="http://schemas.microsoft.com/office/drawing/2014/main" id="{15639447-BC8D-2A91-46B5-0F190B3B1D48}"/>
              </a:ext>
            </a:extLst>
          </p:cNvPr>
          <p:cNvGraphicFramePr>
            <a:graphicFrameLocks noGrp="1"/>
          </p:cNvGraphicFramePr>
          <p:nvPr>
            <p:ph idx="1"/>
            <p:extLst>
              <p:ext uri="{D42A27DB-BD31-4B8C-83A1-F6EECF244321}">
                <p14:modId xmlns:p14="http://schemas.microsoft.com/office/powerpoint/2010/main" val="1235452802"/>
              </p:ext>
            </p:extLst>
          </p:nvPr>
        </p:nvGraphicFramePr>
        <p:xfrm>
          <a:off x="838200" y="2447716"/>
          <a:ext cx="10515600" cy="4410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Teacher with solid fill">
            <a:extLst>
              <a:ext uri="{FF2B5EF4-FFF2-40B4-BE49-F238E27FC236}">
                <a16:creationId xmlns:a16="http://schemas.microsoft.com/office/drawing/2014/main" id="{03524D5A-1794-0E5A-C642-6C99BA60F8B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4797083" y="1883600"/>
            <a:ext cx="1603717" cy="1297393"/>
          </a:xfrm>
          <a:prstGeom prst="rect">
            <a:avLst/>
          </a:prstGeom>
        </p:spPr>
      </p:pic>
    </p:spTree>
    <p:extLst>
      <p:ext uri="{BB962C8B-B14F-4D97-AF65-F5344CB8AC3E}">
        <p14:creationId xmlns:p14="http://schemas.microsoft.com/office/powerpoint/2010/main" val="150988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graphicEl>
                                              <a:dgm id="{03265919-0DCB-4B36-BC3E-C605020185EC}"/>
                                            </p:graphicEl>
                                          </p:spTgt>
                                        </p:tgtEl>
                                        <p:attrNameLst>
                                          <p:attrName>style.visibility</p:attrName>
                                        </p:attrNameLst>
                                      </p:cBhvr>
                                      <p:to>
                                        <p:strVal val="visible"/>
                                      </p:to>
                                    </p:set>
                                    <p:anim calcmode="lin" valueType="num">
                                      <p:cBhvr>
                                        <p:cTn id="7" dur="1000" fill="hold"/>
                                        <p:tgtEl>
                                          <p:spTgt spid="9">
                                            <p:graphicEl>
                                              <a:dgm id="{03265919-0DCB-4B36-BC3E-C605020185EC}"/>
                                            </p:graphicEl>
                                          </p:spTgt>
                                        </p:tgtEl>
                                        <p:attrNameLst>
                                          <p:attrName>ppt_w</p:attrName>
                                        </p:attrNameLst>
                                      </p:cBhvr>
                                      <p:tavLst>
                                        <p:tav tm="0">
                                          <p:val>
                                            <p:fltVal val="0"/>
                                          </p:val>
                                        </p:tav>
                                        <p:tav tm="100000">
                                          <p:val>
                                            <p:strVal val="#ppt_w"/>
                                          </p:val>
                                        </p:tav>
                                      </p:tavLst>
                                    </p:anim>
                                    <p:anim calcmode="lin" valueType="num">
                                      <p:cBhvr>
                                        <p:cTn id="8" dur="1000" fill="hold"/>
                                        <p:tgtEl>
                                          <p:spTgt spid="9">
                                            <p:graphicEl>
                                              <a:dgm id="{03265919-0DCB-4B36-BC3E-C605020185EC}"/>
                                            </p:graphicEl>
                                          </p:spTgt>
                                        </p:tgtEl>
                                        <p:attrNameLst>
                                          <p:attrName>ppt_h</p:attrName>
                                        </p:attrNameLst>
                                      </p:cBhvr>
                                      <p:tavLst>
                                        <p:tav tm="0">
                                          <p:val>
                                            <p:fltVal val="0"/>
                                          </p:val>
                                        </p:tav>
                                        <p:tav tm="100000">
                                          <p:val>
                                            <p:strVal val="#ppt_h"/>
                                          </p:val>
                                        </p:tav>
                                      </p:tavLst>
                                    </p:anim>
                                    <p:animEffect transition="in" filter="fade">
                                      <p:cBhvr>
                                        <p:cTn id="9" dur="1000"/>
                                        <p:tgtEl>
                                          <p:spTgt spid="9">
                                            <p:graphicEl>
                                              <a:dgm id="{03265919-0DCB-4B36-BC3E-C605020185EC}"/>
                                            </p:graphic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graphicEl>
                                              <a:dgm id="{3B17E737-9549-4E5B-92F0-2473F379F982}"/>
                                            </p:graphicEl>
                                          </p:spTgt>
                                        </p:tgtEl>
                                        <p:attrNameLst>
                                          <p:attrName>style.visibility</p:attrName>
                                        </p:attrNameLst>
                                      </p:cBhvr>
                                      <p:to>
                                        <p:strVal val="visible"/>
                                      </p:to>
                                    </p:set>
                                    <p:anim calcmode="lin" valueType="num">
                                      <p:cBhvr>
                                        <p:cTn id="12" dur="1000" fill="hold"/>
                                        <p:tgtEl>
                                          <p:spTgt spid="9">
                                            <p:graphicEl>
                                              <a:dgm id="{3B17E737-9549-4E5B-92F0-2473F379F982}"/>
                                            </p:graphicEl>
                                          </p:spTgt>
                                        </p:tgtEl>
                                        <p:attrNameLst>
                                          <p:attrName>ppt_w</p:attrName>
                                        </p:attrNameLst>
                                      </p:cBhvr>
                                      <p:tavLst>
                                        <p:tav tm="0">
                                          <p:val>
                                            <p:fltVal val="0"/>
                                          </p:val>
                                        </p:tav>
                                        <p:tav tm="100000">
                                          <p:val>
                                            <p:strVal val="#ppt_w"/>
                                          </p:val>
                                        </p:tav>
                                      </p:tavLst>
                                    </p:anim>
                                    <p:anim calcmode="lin" valueType="num">
                                      <p:cBhvr>
                                        <p:cTn id="13" dur="1000" fill="hold"/>
                                        <p:tgtEl>
                                          <p:spTgt spid="9">
                                            <p:graphicEl>
                                              <a:dgm id="{3B17E737-9549-4E5B-92F0-2473F379F982}"/>
                                            </p:graphicEl>
                                          </p:spTgt>
                                        </p:tgtEl>
                                        <p:attrNameLst>
                                          <p:attrName>ppt_h</p:attrName>
                                        </p:attrNameLst>
                                      </p:cBhvr>
                                      <p:tavLst>
                                        <p:tav tm="0">
                                          <p:val>
                                            <p:fltVal val="0"/>
                                          </p:val>
                                        </p:tav>
                                        <p:tav tm="100000">
                                          <p:val>
                                            <p:strVal val="#ppt_h"/>
                                          </p:val>
                                        </p:tav>
                                      </p:tavLst>
                                    </p:anim>
                                    <p:animEffect transition="in" filter="fade">
                                      <p:cBhvr>
                                        <p:cTn id="14" dur="1000"/>
                                        <p:tgtEl>
                                          <p:spTgt spid="9">
                                            <p:graphicEl>
                                              <a:dgm id="{3B17E737-9549-4E5B-92F0-2473F379F982}"/>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9">
                                            <p:graphicEl>
                                              <a:dgm id="{DEE47E48-5DA5-407A-9301-8499DD60FD51}"/>
                                            </p:graphicEl>
                                          </p:spTgt>
                                        </p:tgtEl>
                                        <p:attrNameLst>
                                          <p:attrName>style.visibility</p:attrName>
                                        </p:attrNameLst>
                                      </p:cBhvr>
                                      <p:to>
                                        <p:strVal val="visible"/>
                                      </p:to>
                                    </p:set>
                                    <p:anim calcmode="lin" valueType="num">
                                      <p:cBhvr>
                                        <p:cTn id="19" dur="1000" fill="hold"/>
                                        <p:tgtEl>
                                          <p:spTgt spid="9">
                                            <p:graphicEl>
                                              <a:dgm id="{DEE47E48-5DA5-407A-9301-8499DD60FD51}"/>
                                            </p:graphicEl>
                                          </p:spTgt>
                                        </p:tgtEl>
                                        <p:attrNameLst>
                                          <p:attrName>ppt_w</p:attrName>
                                        </p:attrNameLst>
                                      </p:cBhvr>
                                      <p:tavLst>
                                        <p:tav tm="0">
                                          <p:val>
                                            <p:fltVal val="0"/>
                                          </p:val>
                                        </p:tav>
                                        <p:tav tm="100000">
                                          <p:val>
                                            <p:strVal val="#ppt_w"/>
                                          </p:val>
                                        </p:tav>
                                      </p:tavLst>
                                    </p:anim>
                                    <p:anim calcmode="lin" valueType="num">
                                      <p:cBhvr>
                                        <p:cTn id="20" dur="1000" fill="hold"/>
                                        <p:tgtEl>
                                          <p:spTgt spid="9">
                                            <p:graphicEl>
                                              <a:dgm id="{DEE47E48-5DA5-407A-9301-8499DD60FD51}"/>
                                            </p:graphicEl>
                                          </p:spTgt>
                                        </p:tgtEl>
                                        <p:attrNameLst>
                                          <p:attrName>ppt_h</p:attrName>
                                        </p:attrNameLst>
                                      </p:cBhvr>
                                      <p:tavLst>
                                        <p:tav tm="0">
                                          <p:val>
                                            <p:fltVal val="0"/>
                                          </p:val>
                                        </p:tav>
                                        <p:tav tm="100000">
                                          <p:val>
                                            <p:strVal val="#ppt_h"/>
                                          </p:val>
                                        </p:tav>
                                      </p:tavLst>
                                    </p:anim>
                                    <p:animEffect transition="in" filter="fade">
                                      <p:cBhvr>
                                        <p:cTn id="21" dur="1000"/>
                                        <p:tgtEl>
                                          <p:spTgt spid="9">
                                            <p:graphicEl>
                                              <a:dgm id="{DEE47E48-5DA5-407A-9301-8499DD60FD51}"/>
                                            </p:graphic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9">
                                            <p:graphicEl>
                                              <a:dgm id="{E0A229E7-E833-43A9-BDED-CEB9892D91A6}"/>
                                            </p:graphicEl>
                                          </p:spTgt>
                                        </p:tgtEl>
                                        <p:attrNameLst>
                                          <p:attrName>style.visibility</p:attrName>
                                        </p:attrNameLst>
                                      </p:cBhvr>
                                      <p:to>
                                        <p:strVal val="visible"/>
                                      </p:to>
                                    </p:set>
                                    <p:anim calcmode="lin" valueType="num">
                                      <p:cBhvr>
                                        <p:cTn id="24" dur="1000" fill="hold"/>
                                        <p:tgtEl>
                                          <p:spTgt spid="9">
                                            <p:graphicEl>
                                              <a:dgm id="{E0A229E7-E833-43A9-BDED-CEB9892D91A6}"/>
                                            </p:graphicEl>
                                          </p:spTgt>
                                        </p:tgtEl>
                                        <p:attrNameLst>
                                          <p:attrName>ppt_w</p:attrName>
                                        </p:attrNameLst>
                                      </p:cBhvr>
                                      <p:tavLst>
                                        <p:tav tm="0">
                                          <p:val>
                                            <p:fltVal val="0"/>
                                          </p:val>
                                        </p:tav>
                                        <p:tav tm="100000">
                                          <p:val>
                                            <p:strVal val="#ppt_w"/>
                                          </p:val>
                                        </p:tav>
                                      </p:tavLst>
                                    </p:anim>
                                    <p:anim calcmode="lin" valueType="num">
                                      <p:cBhvr>
                                        <p:cTn id="25" dur="1000" fill="hold"/>
                                        <p:tgtEl>
                                          <p:spTgt spid="9">
                                            <p:graphicEl>
                                              <a:dgm id="{E0A229E7-E833-43A9-BDED-CEB9892D91A6}"/>
                                            </p:graphicEl>
                                          </p:spTgt>
                                        </p:tgtEl>
                                        <p:attrNameLst>
                                          <p:attrName>ppt_h</p:attrName>
                                        </p:attrNameLst>
                                      </p:cBhvr>
                                      <p:tavLst>
                                        <p:tav tm="0">
                                          <p:val>
                                            <p:fltVal val="0"/>
                                          </p:val>
                                        </p:tav>
                                        <p:tav tm="100000">
                                          <p:val>
                                            <p:strVal val="#ppt_h"/>
                                          </p:val>
                                        </p:tav>
                                      </p:tavLst>
                                    </p:anim>
                                    <p:animEffect transition="in" filter="fade">
                                      <p:cBhvr>
                                        <p:cTn id="26" dur="1000"/>
                                        <p:tgtEl>
                                          <p:spTgt spid="9">
                                            <p:graphicEl>
                                              <a:dgm id="{E0A229E7-E833-43A9-BDED-CEB9892D91A6}"/>
                                            </p:graphicEl>
                                          </p:spTgt>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9">
                                            <p:graphicEl>
                                              <a:dgm id="{D8E94410-E598-41D2-980F-0222E47FD43D}"/>
                                            </p:graphicEl>
                                          </p:spTgt>
                                        </p:tgtEl>
                                        <p:attrNameLst>
                                          <p:attrName>style.visibility</p:attrName>
                                        </p:attrNameLst>
                                      </p:cBhvr>
                                      <p:to>
                                        <p:strVal val="visible"/>
                                      </p:to>
                                    </p:set>
                                    <p:anim calcmode="lin" valueType="num">
                                      <p:cBhvr>
                                        <p:cTn id="29" dur="1000" fill="hold"/>
                                        <p:tgtEl>
                                          <p:spTgt spid="9">
                                            <p:graphicEl>
                                              <a:dgm id="{D8E94410-E598-41D2-980F-0222E47FD43D}"/>
                                            </p:graphicEl>
                                          </p:spTgt>
                                        </p:tgtEl>
                                        <p:attrNameLst>
                                          <p:attrName>ppt_w</p:attrName>
                                        </p:attrNameLst>
                                      </p:cBhvr>
                                      <p:tavLst>
                                        <p:tav tm="0">
                                          <p:val>
                                            <p:fltVal val="0"/>
                                          </p:val>
                                        </p:tav>
                                        <p:tav tm="100000">
                                          <p:val>
                                            <p:strVal val="#ppt_w"/>
                                          </p:val>
                                        </p:tav>
                                      </p:tavLst>
                                    </p:anim>
                                    <p:anim calcmode="lin" valueType="num">
                                      <p:cBhvr>
                                        <p:cTn id="30" dur="1000" fill="hold"/>
                                        <p:tgtEl>
                                          <p:spTgt spid="9">
                                            <p:graphicEl>
                                              <a:dgm id="{D8E94410-E598-41D2-980F-0222E47FD43D}"/>
                                            </p:graphicEl>
                                          </p:spTgt>
                                        </p:tgtEl>
                                        <p:attrNameLst>
                                          <p:attrName>ppt_h</p:attrName>
                                        </p:attrNameLst>
                                      </p:cBhvr>
                                      <p:tavLst>
                                        <p:tav tm="0">
                                          <p:val>
                                            <p:fltVal val="0"/>
                                          </p:val>
                                        </p:tav>
                                        <p:tav tm="100000">
                                          <p:val>
                                            <p:strVal val="#ppt_h"/>
                                          </p:val>
                                        </p:tav>
                                      </p:tavLst>
                                    </p:anim>
                                    <p:animEffect transition="in" filter="fade">
                                      <p:cBhvr>
                                        <p:cTn id="31" dur="1000"/>
                                        <p:tgtEl>
                                          <p:spTgt spid="9">
                                            <p:graphicEl>
                                              <a:dgm id="{D8E94410-E598-41D2-980F-0222E47FD43D}"/>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9">
                                            <p:graphicEl>
                                              <a:dgm id="{863D630B-8176-4DBC-93CB-72340D9CC40F}"/>
                                            </p:graphicEl>
                                          </p:spTgt>
                                        </p:tgtEl>
                                        <p:attrNameLst>
                                          <p:attrName>style.visibility</p:attrName>
                                        </p:attrNameLst>
                                      </p:cBhvr>
                                      <p:to>
                                        <p:strVal val="visible"/>
                                      </p:to>
                                    </p:set>
                                    <p:anim calcmode="lin" valueType="num">
                                      <p:cBhvr>
                                        <p:cTn id="36" dur="1000" fill="hold"/>
                                        <p:tgtEl>
                                          <p:spTgt spid="9">
                                            <p:graphicEl>
                                              <a:dgm id="{863D630B-8176-4DBC-93CB-72340D9CC40F}"/>
                                            </p:graphicEl>
                                          </p:spTgt>
                                        </p:tgtEl>
                                        <p:attrNameLst>
                                          <p:attrName>ppt_w</p:attrName>
                                        </p:attrNameLst>
                                      </p:cBhvr>
                                      <p:tavLst>
                                        <p:tav tm="0">
                                          <p:val>
                                            <p:fltVal val="0"/>
                                          </p:val>
                                        </p:tav>
                                        <p:tav tm="100000">
                                          <p:val>
                                            <p:strVal val="#ppt_w"/>
                                          </p:val>
                                        </p:tav>
                                      </p:tavLst>
                                    </p:anim>
                                    <p:anim calcmode="lin" valueType="num">
                                      <p:cBhvr>
                                        <p:cTn id="37" dur="1000" fill="hold"/>
                                        <p:tgtEl>
                                          <p:spTgt spid="9">
                                            <p:graphicEl>
                                              <a:dgm id="{863D630B-8176-4DBC-93CB-72340D9CC40F}"/>
                                            </p:graphicEl>
                                          </p:spTgt>
                                        </p:tgtEl>
                                        <p:attrNameLst>
                                          <p:attrName>ppt_h</p:attrName>
                                        </p:attrNameLst>
                                      </p:cBhvr>
                                      <p:tavLst>
                                        <p:tav tm="0">
                                          <p:val>
                                            <p:fltVal val="0"/>
                                          </p:val>
                                        </p:tav>
                                        <p:tav tm="100000">
                                          <p:val>
                                            <p:strVal val="#ppt_h"/>
                                          </p:val>
                                        </p:tav>
                                      </p:tavLst>
                                    </p:anim>
                                    <p:animEffect transition="in" filter="fade">
                                      <p:cBhvr>
                                        <p:cTn id="38" dur="1000"/>
                                        <p:tgtEl>
                                          <p:spTgt spid="9">
                                            <p:graphicEl>
                                              <a:dgm id="{863D630B-8176-4DBC-93CB-72340D9CC40F}"/>
                                            </p:graphicEl>
                                          </p:spTgt>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9">
                                            <p:graphicEl>
                                              <a:dgm id="{CDF7D3D6-D64B-4FBD-BB90-8D48EDF79075}"/>
                                            </p:graphicEl>
                                          </p:spTgt>
                                        </p:tgtEl>
                                        <p:attrNameLst>
                                          <p:attrName>style.visibility</p:attrName>
                                        </p:attrNameLst>
                                      </p:cBhvr>
                                      <p:to>
                                        <p:strVal val="visible"/>
                                      </p:to>
                                    </p:set>
                                    <p:anim calcmode="lin" valueType="num">
                                      <p:cBhvr>
                                        <p:cTn id="41" dur="1000" fill="hold"/>
                                        <p:tgtEl>
                                          <p:spTgt spid="9">
                                            <p:graphicEl>
                                              <a:dgm id="{CDF7D3D6-D64B-4FBD-BB90-8D48EDF79075}"/>
                                            </p:graphicEl>
                                          </p:spTgt>
                                        </p:tgtEl>
                                        <p:attrNameLst>
                                          <p:attrName>ppt_w</p:attrName>
                                        </p:attrNameLst>
                                      </p:cBhvr>
                                      <p:tavLst>
                                        <p:tav tm="0">
                                          <p:val>
                                            <p:fltVal val="0"/>
                                          </p:val>
                                        </p:tav>
                                        <p:tav tm="100000">
                                          <p:val>
                                            <p:strVal val="#ppt_w"/>
                                          </p:val>
                                        </p:tav>
                                      </p:tavLst>
                                    </p:anim>
                                    <p:anim calcmode="lin" valueType="num">
                                      <p:cBhvr>
                                        <p:cTn id="42" dur="1000" fill="hold"/>
                                        <p:tgtEl>
                                          <p:spTgt spid="9">
                                            <p:graphicEl>
                                              <a:dgm id="{CDF7D3D6-D64B-4FBD-BB90-8D48EDF79075}"/>
                                            </p:graphicEl>
                                          </p:spTgt>
                                        </p:tgtEl>
                                        <p:attrNameLst>
                                          <p:attrName>ppt_h</p:attrName>
                                        </p:attrNameLst>
                                      </p:cBhvr>
                                      <p:tavLst>
                                        <p:tav tm="0">
                                          <p:val>
                                            <p:fltVal val="0"/>
                                          </p:val>
                                        </p:tav>
                                        <p:tav tm="100000">
                                          <p:val>
                                            <p:strVal val="#ppt_h"/>
                                          </p:val>
                                        </p:tav>
                                      </p:tavLst>
                                    </p:anim>
                                    <p:animEffect transition="in" filter="fade">
                                      <p:cBhvr>
                                        <p:cTn id="43" dur="1000"/>
                                        <p:tgtEl>
                                          <p:spTgt spid="9">
                                            <p:graphicEl>
                                              <a:dgm id="{CDF7D3D6-D64B-4FBD-BB90-8D48EDF79075}"/>
                                            </p:graphicEl>
                                          </p:spTgt>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graphicEl>
                                              <a:dgm id="{42157AAE-2B95-4B74-9BD6-B7C4926A0EAC}"/>
                                            </p:graphicEl>
                                          </p:spTgt>
                                        </p:tgtEl>
                                        <p:attrNameLst>
                                          <p:attrName>style.visibility</p:attrName>
                                        </p:attrNameLst>
                                      </p:cBhvr>
                                      <p:to>
                                        <p:strVal val="visible"/>
                                      </p:to>
                                    </p:set>
                                    <p:anim calcmode="lin" valueType="num">
                                      <p:cBhvr>
                                        <p:cTn id="46" dur="1000" fill="hold"/>
                                        <p:tgtEl>
                                          <p:spTgt spid="9">
                                            <p:graphicEl>
                                              <a:dgm id="{42157AAE-2B95-4B74-9BD6-B7C4926A0EAC}"/>
                                            </p:graphicEl>
                                          </p:spTgt>
                                        </p:tgtEl>
                                        <p:attrNameLst>
                                          <p:attrName>ppt_w</p:attrName>
                                        </p:attrNameLst>
                                      </p:cBhvr>
                                      <p:tavLst>
                                        <p:tav tm="0">
                                          <p:val>
                                            <p:fltVal val="0"/>
                                          </p:val>
                                        </p:tav>
                                        <p:tav tm="100000">
                                          <p:val>
                                            <p:strVal val="#ppt_w"/>
                                          </p:val>
                                        </p:tav>
                                      </p:tavLst>
                                    </p:anim>
                                    <p:anim calcmode="lin" valueType="num">
                                      <p:cBhvr>
                                        <p:cTn id="47" dur="1000" fill="hold"/>
                                        <p:tgtEl>
                                          <p:spTgt spid="9">
                                            <p:graphicEl>
                                              <a:dgm id="{42157AAE-2B95-4B74-9BD6-B7C4926A0EAC}"/>
                                            </p:graphicEl>
                                          </p:spTgt>
                                        </p:tgtEl>
                                        <p:attrNameLst>
                                          <p:attrName>ppt_h</p:attrName>
                                        </p:attrNameLst>
                                      </p:cBhvr>
                                      <p:tavLst>
                                        <p:tav tm="0">
                                          <p:val>
                                            <p:fltVal val="0"/>
                                          </p:val>
                                        </p:tav>
                                        <p:tav tm="100000">
                                          <p:val>
                                            <p:strVal val="#ppt_h"/>
                                          </p:val>
                                        </p:tav>
                                      </p:tavLst>
                                    </p:anim>
                                    <p:animEffect transition="in" filter="fade">
                                      <p:cBhvr>
                                        <p:cTn id="48" dur="1000"/>
                                        <p:tgtEl>
                                          <p:spTgt spid="9">
                                            <p:graphicEl>
                                              <a:dgm id="{42157AAE-2B95-4B74-9BD6-B7C4926A0EAC}"/>
                                            </p:graphicEl>
                                          </p:spTgt>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9">
                                            <p:graphicEl>
                                              <a:dgm id="{E9955E2D-04DA-4C57-8969-E399D20074ED}"/>
                                            </p:graphicEl>
                                          </p:spTgt>
                                        </p:tgtEl>
                                        <p:attrNameLst>
                                          <p:attrName>style.visibility</p:attrName>
                                        </p:attrNameLst>
                                      </p:cBhvr>
                                      <p:to>
                                        <p:strVal val="visible"/>
                                      </p:to>
                                    </p:set>
                                    <p:anim calcmode="lin" valueType="num">
                                      <p:cBhvr>
                                        <p:cTn id="53" dur="1000" fill="hold"/>
                                        <p:tgtEl>
                                          <p:spTgt spid="9">
                                            <p:graphicEl>
                                              <a:dgm id="{E9955E2D-04DA-4C57-8969-E399D20074ED}"/>
                                            </p:graphicEl>
                                          </p:spTgt>
                                        </p:tgtEl>
                                        <p:attrNameLst>
                                          <p:attrName>ppt_w</p:attrName>
                                        </p:attrNameLst>
                                      </p:cBhvr>
                                      <p:tavLst>
                                        <p:tav tm="0">
                                          <p:val>
                                            <p:fltVal val="0"/>
                                          </p:val>
                                        </p:tav>
                                        <p:tav tm="100000">
                                          <p:val>
                                            <p:strVal val="#ppt_w"/>
                                          </p:val>
                                        </p:tav>
                                      </p:tavLst>
                                    </p:anim>
                                    <p:anim calcmode="lin" valueType="num">
                                      <p:cBhvr>
                                        <p:cTn id="54" dur="1000" fill="hold"/>
                                        <p:tgtEl>
                                          <p:spTgt spid="9">
                                            <p:graphicEl>
                                              <a:dgm id="{E9955E2D-04DA-4C57-8969-E399D20074ED}"/>
                                            </p:graphicEl>
                                          </p:spTgt>
                                        </p:tgtEl>
                                        <p:attrNameLst>
                                          <p:attrName>ppt_h</p:attrName>
                                        </p:attrNameLst>
                                      </p:cBhvr>
                                      <p:tavLst>
                                        <p:tav tm="0">
                                          <p:val>
                                            <p:fltVal val="0"/>
                                          </p:val>
                                        </p:tav>
                                        <p:tav tm="100000">
                                          <p:val>
                                            <p:strVal val="#ppt_h"/>
                                          </p:val>
                                        </p:tav>
                                      </p:tavLst>
                                    </p:anim>
                                    <p:animEffect transition="in" filter="fade">
                                      <p:cBhvr>
                                        <p:cTn id="55" dur="1000"/>
                                        <p:tgtEl>
                                          <p:spTgt spid="9">
                                            <p:graphicEl>
                                              <a:dgm id="{E9955E2D-04DA-4C57-8969-E399D20074ED}"/>
                                            </p:graphicEl>
                                          </p:spTgt>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9">
                                            <p:graphicEl>
                                              <a:dgm id="{F4F2F897-3340-4F6E-AF4E-275C487C7DFB}"/>
                                            </p:graphicEl>
                                          </p:spTgt>
                                        </p:tgtEl>
                                        <p:attrNameLst>
                                          <p:attrName>style.visibility</p:attrName>
                                        </p:attrNameLst>
                                      </p:cBhvr>
                                      <p:to>
                                        <p:strVal val="visible"/>
                                      </p:to>
                                    </p:set>
                                    <p:anim calcmode="lin" valueType="num">
                                      <p:cBhvr>
                                        <p:cTn id="58" dur="1000" fill="hold"/>
                                        <p:tgtEl>
                                          <p:spTgt spid="9">
                                            <p:graphicEl>
                                              <a:dgm id="{F4F2F897-3340-4F6E-AF4E-275C487C7DFB}"/>
                                            </p:graphicEl>
                                          </p:spTgt>
                                        </p:tgtEl>
                                        <p:attrNameLst>
                                          <p:attrName>ppt_w</p:attrName>
                                        </p:attrNameLst>
                                      </p:cBhvr>
                                      <p:tavLst>
                                        <p:tav tm="0">
                                          <p:val>
                                            <p:fltVal val="0"/>
                                          </p:val>
                                        </p:tav>
                                        <p:tav tm="100000">
                                          <p:val>
                                            <p:strVal val="#ppt_w"/>
                                          </p:val>
                                        </p:tav>
                                      </p:tavLst>
                                    </p:anim>
                                    <p:anim calcmode="lin" valueType="num">
                                      <p:cBhvr>
                                        <p:cTn id="59" dur="1000" fill="hold"/>
                                        <p:tgtEl>
                                          <p:spTgt spid="9">
                                            <p:graphicEl>
                                              <a:dgm id="{F4F2F897-3340-4F6E-AF4E-275C487C7DFB}"/>
                                            </p:graphicEl>
                                          </p:spTgt>
                                        </p:tgtEl>
                                        <p:attrNameLst>
                                          <p:attrName>ppt_h</p:attrName>
                                        </p:attrNameLst>
                                      </p:cBhvr>
                                      <p:tavLst>
                                        <p:tav tm="0">
                                          <p:val>
                                            <p:fltVal val="0"/>
                                          </p:val>
                                        </p:tav>
                                        <p:tav tm="100000">
                                          <p:val>
                                            <p:strVal val="#ppt_h"/>
                                          </p:val>
                                        </p:tav>
                                      </p:tavLst>
                                    </p:anim>
                                    <p:animEffect transition="in" filter="fade">
                                      <p:cBhvr>
                                        <p:cTn id="60" dur="1000"/>
                                        <p:tgtEl>
                                          <p:spTgt spid="9">
                                            <p:graphicEl>
                                              <a:dgm id="{F4F2F897-3340-4F6E-AF4E-275C487C7DFB}"/>
                                            </p:graphicEl>
                                          </p:spTgt>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9">
                                            <p:graphicEl>
                                              <a:dgm id="{EEEB02CF-2C20-4F35-B7D1-B88BCBFF5E0C}"/>
                                            </p:graphicEl>
                                          </p:spTgt>
                                        </p:tgtEl>
                                        <p:attrNameLst>
                                          <p:attrName>style.visibility</p:attrName>
                                        </p:attrNameLst>
                                      </p:cBhvr>
                                      <p:to>
                                        <p:strVal val="visible"/>
                                      </p:to>
                                    </p:set>
                                    <p:anim calcmode="lin" valueType="num">
                                      <p:cBhvr>
                                        <p:cTn id="63" dur="1000" fill="hold"/>
                                        <p:tgtEl>
                                          <p:spTgt spid="9">
                                            <p:graphicEl>
                                              <a:dgm id="{EEEB02CF-2C20-4F35-B7D1-B88BCBFF5E0C}"/>
                                            </p:graphicEl>
                                          </p:spTgt>
                                        </p:tgtEl>
                                        <p:attrNameLst>
                                          <p:attrName>ppt_w</p:attrName>
                                        </p:attrNameLst>
                                      </p:cBhvr>
                                      <p:tavLst>
                                        <p:tav tm="0">
                                          <p:val>
                                            <p:fltVal val="0"/>
                                          </p:val>
                                        </p:tav>
                                        <p:tav tm="100000">
                                          <p:val>
                                            <p:strVal val="#ppt_w"/>
                                          </p:val>
                                        </p:tav>
                                      </p:tavLst>
                                    </p:anim>
                                    <p:anim calcmode="lin" valueType="num">
                                      <p:cBhvr>
                                        <p:cTn id="64" dur="1000" fill="hold"/>
                                        <p:tgtEl>
                                          <p:spTgt spid="9">
                                            <p:graphicEl>
                                              <a:dgm id="{EEEB02CF-2C20-4F35-B7D1-B88BCBFF5E0C}"/>
                                            </p:graphicEl>
                                          </p:spTgt>
                                        </p:tgtEl>
                                        <p:attrNameLst>
                                          <p:attrName>ppt_h</p:attrName>
                                        </p:attrNameLst>
                                      </p:cBhvr>
                                      <p:tavLst>
                                        <p:tav tm="0">
                                          <p:val>
                                            <p:fltVal val="0"/>
                                          </p:val>
                                        </p:tav>
                                        <p:tav tm="100000">
                                          <p:val>
                                            <p:strVal val="#ppt_h"/>
                                          </p:val>
                                        </p:tav>
                                      </p:tavLst>
                                    </p:anim>
                                    <p:animEffect transition="in" filter="fade">
                                      <p:cBhvr>
                                        <p:cTn id="65" dur="1000"/>
                                        <p:tgtEl>
                                          <p:spTgt spid="9">
                                            <p:graphicEl>
                                              <a:dgm id="{EEEB02CF-2C20-4F35-B7D1-B88BCBFF5E0C}"/>
                                            </p:graphic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9">
                                            <p:graphicEl>
                                              <a:dgm id="{22FFBFB6-F48B-4DB9-B5EF-608D62A6CAB3}"/>
                                            </p:graphicEl>
                                          </p:spTgt>
                                        </p:tgtEl>
                                        <p:attrNameLst>
                                          <p:attrName>style.visibility</p:attrName>
                                        </p:attrNameLst>
                                      </p:cBhvr>
                                      <p:to>
                                        <p:strVal val="visible"/>
                                      </p:to>
                                    </p:set>
                                    <p:anim calcmode="lin" valueType="num">
                                      <p:cBhvr>
                                        <p:cTn id="70" dur="1000" fill="hold"/>
                                        <p:tgtEl>
                                          <p:spTgt spid="9">
                                            <p:graphicEl>
                                              <a:dgm id="{22FFBFB6-F48B-4DB9-B5EF-608D62A6CAB3}"/>
                                            </p:graphicEl>
                                          </p:spTgt>
                                        </p:tgtEl>
                                        <p:attrNameLst>
                                          <p:attrName>ppt_w</p:attrName>
                                        </p:attrNameLst>
                                      </p:cBhvr>
                                      <p:tavLst>
                                        <p:tav tm="0">
                                          <p:val>
                                            <p:fltVal val="0"/>
                                          </p:val>
                                        </p:tav>
                                        <p:tav tm="100000">
                                          <p:val>
                                            <p:strVal val="#ppt_w"/>
                                          </p:val>
                                        </p:tav>
                                      </p:tavLst>
                                    </p:anim>
                                    <p:anim calcmode="lin" valueType="num">
                                      <p:cBhvr>
                                        <p:cTn id="71" dur="1000" fill="hold"/>
                                        <p:tgtEl>
                                          <p:spTgt spid="9">
                                            <p:graphicEl>
                                              <a:dgm id="{22FFBFB6-F48B-4DB9-B5EF-608D62A6CAB3}"/>
                                            </p:graphicEl>
                                          </p:spTgt>
                                        </p:tgtEl>
                                        <p:attrNameLst>
                                          <p:attrName>ppt_h</p:attrName>
                                        </p:attrNameLst>
                                      </p:cBhvr>
                                      <p:tavLst>
                                        <p:tav tm="0">
                                          <p:val>
                                            <p:fltVal val="0"/>
                                          </p:val>
                                        </p:tav>
                                        <p:tav tm="100000">
                                          <p:val>
                                            <p:strVal val="#ppt_h"/>
                                          </p:val>
                                        </p:tav>
                                      </p:tavLst>
                                    </p:anim>
                                    <p:animEffect transition="in" filter="fade">
                                      <p:cBhvr>
                                        <p:cTn id="72" dur="1000"/>
                                        <p:tgtEl>
                                          <p:spTgt spid="9">
                                            <p:graphicEl>
                                              <a:dgm id="{22FFBFB6-F48B-4DB9-B5EF-608D62A6CAB3}"/>
                                            </p:graphicEl>
                                          </p:spTgt>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9">
                                            <p:graphicEl>
                                              <a:dgm id="{304FFDFB-66B6-4A6A-B174-CDF69790813F}"/>
                                            </p:graphicEl>
                                          </p:spTgt>
                                        </p:tgtEl>
                                        <p:attrNameLst>
                                          <p:attrName>style.visibility</p:attrName>
                                        </p:attrNameLst>
                                      </p:cBhvr>
                                      <p:to>
                                        <p:strVal val="visible"/>
                                      </p:to>
                                    </p:set>
                                    <p:anim calcmode="lin" valueType="num">
                                      <p:cBhvr>
                                        <p:cTn id="75" dur="1000" fill="hold"/>
                                        <p:tgtEl>
                                          <p:spTgt spid="9">
                                            <p:graphicEl>
                                              <a:dgm id="{304FFDFB-66B6-4A6A-B174-CDF69790813F}"/>
                                            </p:graphicEl>
                                          </p:spTgt>
                                        </p:tgtEl>
                                        <p:attrNameLst>
                                          <p:attrName>ppt_w</p:attrName>
                                        </p:attrNameLst>
                                      </p:cBhvr>
                                      <p:tavLst>
                                        <p:tav tm="0">
                                          <p:val>
                                            <p:fltVal val="0"/>
                                          </p:val>
                                        </p:tav>
                                        <p:tav tm="100000">
                                          <p:val>
                                            <p:strVal val="#ppt_w"/>
                                          </p:val>
                                        </p:tav>
                                      </p:tavLst>
                                    </p:anim>
                                    <p:anim calcmode="lin" valueType="num">
                                      <p:cBhvr>
                                        <p:cTn id="76" dur="1000" fill="hold"/>
                                        <p:tgtEl>
                                          <p:spTgt spid="9">
                                            <p:graphicEl>
                                              <a:dgm id="{304FFDFB-66B6-4A6A-B174-CDF69790813F}"/>
                                            </p:graphicEl>
                                          </p:spTgt>
                                        </p:tgtEl>
                                        <p:attrNameLst>
                                          <p:attrName>ppt_h</p:attrName>
                                        </p:attrNameLst>
                                      </p:cBhvr>
                                      <p:tavLst>
                                        <p:tav tm="0">
                                          <p:val>
                                            <p:fltVal val="0"/>
                                          </p:val>
                                        </p:tav>
                                        <p:tav tm="100000">
                                          <p:val>
                                            <p:strVal val="#ppt_h"/>
                                          </p:val>
                                        </p:tav>
                                      </p:tavLst>
                                    </p:anim>
                                    <p:animEffect transition="in" filter="fade">
                                      <p:cBhvr>
                                        <p:cTn id="77" dur="1000"/>
                                        <p:tgtEl>
                                          <p:spTgt spid="9">
                                            <p:graphicEl>
                                              <a:dgm id="{304FFDFB-66B6-4A6A-B174-CDF69790813F}"/>
                                            </p:graphicEl>
                                          </p:spTgt>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9">
                                            <p:graphicEl>
                                              <a:dgm id="{BBC06BF2-CA78-4F47-AB5A-9003E00A9C47}"/>
                                            </p:graphicEl>
                                          </p:spTgt>
                                        </p:tgtEl>
                                        <p:attrNameLst>
                                          <p:attrName>style.visibility</p:attrName>
                                        </p:attrNameLst>
                                      </p:cBhvr>
                                      <p:to>
                                        <p:strVal val="visible"/>
                                      </p:to>
                                    </p:set>
                                    <p:anim calcmode="lin" valueType="num">
                                      <p:cBhvr>
                                        <p:cTn id="80" dur="1000" fill="hold"/>
                                        <p:tgtEl>
                                          <p:spTgt spid="9">
                                            <p:graphicEl>
                                              <a:dgm id="{BBC06BF2-CA78-4F47-AB5A-9003E00A9C47}"/>
                                            </p:graphicEl>
                                          </p:spTgt>
                                        </p:tgtEl>
                                        <p:attrNameLst>
                                          <p:attrName>ppt_w</p:attrName>
                                        </p:attrNameLst>
                                      </p:cBhvr>
                                      <p:tavLst>
                                        <p:tav tm="0">
                                          <p:val>
                                            <p:fltVal val="0"/>
                                          </p:val>
                                        </p:tav>
                                        <p:tav tm="100000">
                                          <p:val>
                                            <p:strVal val="#ppt_w"/>
                                          </p:val>
                                        </p:tav>
                                      </p:tavLst>
                                    </p:anim>
                                    <p:anim calcmode="lin" valueType="num">
                                      <p:cBhvr>
                                        <p:cTn id="81" dur="1000" fill="hold"/>
                                        <p:tgtEl>
                                          <p:spTgt spid="9">
                                            <p:graphicEl>
                                              <a:dgm id="{BBC06BF2-CA78-4F47-AB5A-9003E00A9C47}"/>
                                            </p:graphicEl>
                                          </p:spTgt>
                                        </p:tgtEl>
                                        <p:attrNameLst>
                                          <p:attrName>ppt_h</p:attrName>
                                        </p:attrNameLst>
                                      </p:cBhvr>
                                      <p:tavLst>
                                        <p:tav tm="0">
                                          <p:val>
                                            <p:fltVal val="0"/>
                                          </p:val>
                                        </p:tav>
                                        <p:tav tm="100000">
                                          <p:val>
                                            <p:strVal val="#ppt_h"/>
                                          </p:val>
                                        </p:tav>
                                      </p:tavLst>
                                    </p:anim>
                                    <p:animEffect transition="in" filter="fade">
                                      <p:cBhvr>
                                        <p:cTn id="82" dur="1000"/>
                                        <p:tgtEl>
                                          <p:spTgt spid="9">
                                            <p:graphicEl>
                                              <a:dgm id="{BBC06BF2-CA78-4F47-AB5A-9003E00A9C47}"/>
                                            </p:graphicEl>
                                          </p:spTgt>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grpId="0" nodeType="clickEffect">
                                  <p:stCondLst>
                                    <p:cond delay="0"/>
                                  </p:stCondLst>
                                  <p:childTnLst>
                                    <p:set>
                                      <p:cBhvr>
                                        <p:cTn id="86" dur="1" fill="hold">
                                          <p:stCondLst>
                                            <p:cond delay="0"/>
                                          </p:stCondLst>
                                        </p:cTn>
                                        <p:tgtEl>
                                          <p:spTgt spid="9">
                                            <p:graphicEl>
                                              <a:dgm id="{0AAE835F-C78C-4A6A-A338-9859A4F57753}"/>
                                            </p:graphicEl>
                                          </p:spTgt>
                                        </p:tgtEl>
                                        <p:attrNameLst>
                                          <p:attrName>style.visibility</p:attrName>
                                        </p:attrNameLst>
                                      </p:cBhvr>
                                      <p:to>
                                        <p:strVal val="visible"/>
                                      </p:to>
                                    </p:set>
                                    <p:anim calcmode="lin" valueType="num">
                                      <p:cBhvr>
                                        <p:cTn id="87" dur="1000" fill="hold"/>
                                        <p:tgtEl>
                                          <p:spTgt spid="9">
                                            <p:graphicEl>
                                              <a:dgm id="{0AAE835F-C78C-4A6A-A338-9859A4F57753}"/>
                                            </p:graphicEl>
                                          </p:spTgt>
                                        </p:tgtEl>
                                        <p:attrNameLst>
                                          <p:attrName>ppt_w</p:attrName>
                                        </p:attrNameLst>
                                      </p:cBhvr>
                                      <p:tavLst>
                                        <p:tav tm="0">
                                          <p:val>
                                            <p:fltVal val="0"/>
                                          </p:val>
                                        </p:tav>
                                        <p:tav tm="100000">
                                          <p:val>
                                            <p:strVal val="#ppt_w"/>
                                          </p:val>
                                        </p:tav>
                                      </p:tavLst>
                                    </p:anim>
                                    <p:anim calcmode="lin" valueType="num">
                                      <p:cBhvr>
                                        <p:cTn id="88" dur="1000" fill="hold"/>
                                        <p:tgtEl>
                                          <p:spTgt spid="9">
                                            <p:graphicEl>
                                              <a:dgm id="{0AAE835F-C78C-4A6A-A338-9859A4F57753}"/>
                                            </p:graphicEl>
                                          </p:spTgt>
                                        </p:tgtEl>
                                        <p:attrNameLst>
                                          <p:attrName>ppt_h</p:attrName>
                                        </p:attrNameLst>
                                      </p:cBhvr>
                                      <p:tavLst>
                                        <p:tav tm="0">
                                          <p:val>
                                            <p:fltVal val="0"/>
                                          </p:val>
                                        </p:tav>
                                        <p:tav tm="100000">
                                          <p:val>
                                            <p:strVal val="#ppt_h"/>
                                          </p:val>
                                        </p:tav>
                                      </p:tavLst>
                                    </p:anim>
                                    <p:animEffect transition="in" filter="fade">
                                      <p:cBhvr>
                                        <p:cTn id="89" dur="1000"/>
                                        <p:tgtEl>
                                          <p:spTgt spid="9">
                                            <p:graphicEl>
                                              <a:dgm id="{0AAE835F-C78C-4A6A-A338-9859A4F57753}"/>
                                            </p:graphicEl>
                                          </p:spTgt>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9">
                                            <p:graphicEl>
                                              <a:dgm id="{BD66FEA8-17D0-4A14-B117-FDBCA0020E22}"/>
                                            </p:graphicEl>
                                          </p:spTgt>
                                        </p:tgtEl>
                                        <p:attrNameLst>
                                          <p:attrName>style.visibility</p:attrName>
                                        </p:attrNameLst>
                                      </p:cBhvr>
                                      <p:to>
                                        <p:strVal val="visible"/>
                                      </p:to>
                                    </p:set>
                                    <p:anim calcmode="lin" valueType="num">
                                      <p:cBhvr>
                                        <p:cTn id="92" dur="1000" fill="hold"/>
                                        <p:tgtEl>
                                          <p:spTgt spid="9">
                                            <p:graphicEl>
                                              <a:dgm id="{BD66FEA8-17D0-4A14-B117-FDBCA0020E22}"/>
                                            </p:graphicEl>
                                          </p:spTgt>
                                        </p:tgtEl>
                                        <p:attrNameLst>
                                          <p:attrName>ppt_w</p:attrName>
                                        </p:attrNameLst>
                                      </p:cBhvr>
                                      <p:tavLst>
                                        <p:tav tm="0">
                                          <p:val>
                                            <p:fltVal val="0"/>
                                          </p:val>
                                        </p:tav>
                                        <p:tav tm="100000">
                                          <p:val>
                                            <p:strVal val="#ppt_w"/>
                                          </p:val>
                                        </p:tav>
                                      </p:tavLst>
                                    </p:anim>
                                    <p:anim calcmode="lin" valueType="num">
                                      <p:cBhvr>
                                        <p:cTn id="93" dur="1000" fill="hold"/>
                                        <p:tgtEl>
                                          <p:spTgt spid="9">
                                            <p:graphicEl>
                                              <a:dgm id="{BD66FEA8-17D0-4A14-B117-FDBCA0020E22}"/>
                                            </p:graphicEl>
                                          </p:spTgt>
                                        </p:tgtEl>
                                        <p:attrNameLst>
                                          <p:attrName>ppt_h</p:attrName>
                                        </p:attrNameLst>
                                      </p:cBhvr>
                                      <p:tavLst>
                                        <p:tav tm="0">
                                          <p:val>
                                            <p:fltVal val="0"/>
                                          </p:val>
                                        </p:tav>
                                        <p:tav tm="100000">
                                          <p:val>
                                            <p:strVal val="#ppt_h"/>
                                          </p:val>
                                        </p:tav>
                                      </p:tavLst>
                                    </p:anim>
                                    <p:animEffect transition="in" filter="fade">
                                      <p:cBhvr>
                                        <p:cTn id="94" dur="1000"/>
                                        <p:tgtEl>
                                          <p:spTgt spid="9">
                                            <p:graphicEl>
                                              <a:dgm id="{BD66FEA8-17D0-4A14-B117-FDBCA0020E22}"/>
                                            </p:graphicEl>
                                          </p:spTgt>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9">
                                            <p:graphicEl>
                                              <a:dgm id="{0635C949-CDFE-4C53-A337-C28ACA92514B}"/>
                                            </p:graphicEl>
                                          </p:spTgt>
                                        </p:tgtEl>
                                        <p:attrNameLst>
                                          <p:attrName>style.visibility</p:attrName>
                                        </p:attrNameLst>
                                      </p:cBhvr>
                                      <p:to>
                                        <p:strVal val="visible"/>
                                      </p:to>
                                    </p:set>
                                    <p:anim calcmode="lin" valueType="num">
                                      <p:cBhvr>
                                        <p:cTn id="97" dur="1000" fill="hold"/>
                                        <p:tgtEl>
                                          <p:spTgt spid="9">
                                            <p:graphicEl>
                                              <a:dgm id="{0635C949-CDFE-4C53-A337-C28ACA92514B}"/>
                                            </p:graphicEl>
                                          </p:spTgt>
                                        </p:tgtEl>
                                        <p:attrNameLst>
                                          <p:attrName>ppt_w</p:attrName>
                                        </p:attrNameLst>
                                      </p:cBhvr>
                                      <p:tavLst>
                                        <p:tav tm="0">
                                          <p:val>
                                            <p:fltVal val="0"/>
                                          </p:val>
                                        </p:tav>
                                        <p:tav tm="100000">
                                          <p:val>
                                            <p:strVal val="#ppt_w"/>
                                          </p:val>
                                        </p:tav>
                                      </p:tavLst>
                                    </p:anim>
                                    <p:anim calcmode="lin" valueType="num">
                                      <p:cBhvr>
                                        <p:cTn id="98" dur="1000" fill="hold"/>
                                        <p:tgtEl>
                                          <p:spTgt spid="9">
                                            <p:graphicEl>
                                              <a:dgm id="{0635C949-CDFE-4C53-A337-C28ACA92514B}"/>
                                            </p:graphicEl>
                                          </p:spTgt>
                                        </p:tgtEl>
                                        <p:attrNameLst>
                                          <p:attrName>ppt_h</p:attrName>
                                        </p:attrNameLst>
                                      </p:cBhvr>
                                      <p:tavLst>
                                        <p:tav tm="0">
                                          <p:val>
                                            <p:fltVal val="0"/>
                                          </p:val>
                                        </p:tav>
                                        <p:tav tm="100000">
                                          <p:val>
                                            <p:strVal val="#ppt_h"/>
                                          </p:val>
                                        </p:tav>
                                      </p:tavLst>
                                    </p:anim>
                                    <p:animEffect transition="in" filter="fade">
                                      <p:cBhvr>
                                        <p:cTn id="99" dur="1000"/>
                                        <p:tgtEl>
                                          <p:spTgt spid="9">
                                            <p:graphicEl>
                                              <a:dgm id="{0635C949-CDFE-4C53-A337-C28ACA92514B}"/>
                                            </p:graphicEl>
                                          </p:spTgt>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9">
                                            <p:graphicEl>
                                              <a:dgm id="{56CF4155-DFDA-4267-9E44-3A28E2507CB4}"/>
                                            </p:graphicEl>
                                          </p:spTgt>
                                        </p:tgtEl>
                                        <p:attrNameLst>
                                          <p:attrName>style.visibility</p:attrName>
                                        </p:attrNameLst>
                                      </p:cBhvr>
                                      <p:to>
                                        <p:strVal val="visible"/>
                                      </p:to>
                                    </p:set>
                                    <p:anim calcmode="lin" valueType="num">
                                      <p:cBhvr>
                                        <p:cTn id="102" dur="1000" fill="hold"/>
                                        <p:tgtEl>
                                          <p:spTgt spid="9">
                                            <p:graphicEl>
                                              <a:dgm id="{56CF4155-DFDA-4267-9E44-3A28E2507CB4}"/>
                                            </p:graphicEl>
                                          </p:spTgt>
                                        </p:tgtEl>
                                        <p:attrNameLst>
                                          <p:attrName>ppt_w</p:attrName>
                                        </p:attrNameLst>
                                      </p:cBhvr>
                                      <p:tavLst>
                                        <p:tav tm="0">
                                          <p:val>
                                            <p:fltVal val="0"/>
                                          </p:val>
                                        </p:tav>
                                        <p:tav tm="100000">
                                          <p:val>
                                            <p:strVal val="#ppt_w"/>
                                          </p:val>
                                        </p:tav>
                                      </p:tavLst>
                                    </p:anim>
                                    <p:anim calcmode="lin" valueType="num">
                                      <p:cBhvr>
                                        <p:cTn id="103" dur="1000" fill="hold"/>
                                        <p:tgtEl>
                                          <p:spTgt spid="9">
                                            <p:graphicEl>
                                              <a:dgm id="{56CF4155-DFDA-4267-9E44-3A28E2507CB4}"/>
                                            </p:graphicEl>
                                          </p:spTgt>
                                        </p:tgtEl>
                                        <p:attrNameLst>
                                          <p:attrName>ppt_h</p:attrName>
                                        </p:attrNameLst>
                                      </p:cBhvr>
                                      <p:tavLst>
                                        <p:tav tm="0">
                                          <p:val>
                                            <p:fltVal val="0"/>
                                          </p:val>
                                        </p:tav>
                                        <p:tav tm="100000">
                                          <p:val>
                                            <p:strVal val="#ppt_h"/>
                                          </p:val>
                                        </p:tav>
                                      </p:tavLst>
                                    </p:anim>
                                    <p:animEffect transition="in" filter="fade">
                                      <p:cBhvr>
                                        <p:cTn id="104" dur="1000"/>
                                        <p:tgtEl>
                                          <p:spTgt spid="9">
                                            <p:graphicEl>
                                              <a:dgm id="{56CF4155-DFDA-4267-9E44-3A28E2507CB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2615</TotalTime>
  <Words>718</Words>
  <Application>Microsoft Office PowerPoint</Application>
  <PresentationFormat>Widescreen</PresentationFormat>
  <Paragraphs>125</Paragraphs>
  <Slides>23</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Principles of Leadership</vt:lpstr>
      <vt:lpstr>TODAY’S AGENDA POINTS </vt:lpstr>
      <vt:lpstr>PowerPoint Presentation</vt:lpstr>
      <vt:lpstr>PowerPoint Presentation</vt:lpstr>
      <vt:lpstr>CHARACTERISTICS OF MANAGERIAL DECISIONS</vt:lpstr>
      <vt:lpstr>LACK OF STRUCTURE</vt:lpstr>
      <vt:lpstr>UNCERTAINTY AND RISK</vt:lpstr>
      <vt:lpstr>CONFLICT</vt:lpstr>
      <vt:lpstr>THE STAGES OF DECISION MAKING</vt:lpstr>
      <vt:lpstr>IDENTIFY AND DIAGNOSE A PROBLEM</vt:lpstr>
      <vt:lpstr>PowerPoint Presentation</vt:lpstr>
      <vt:lpstr>GENERATING ALTERNATIVE SOLUTIONS</vt:lpstr>
      <vt:lpstr>EVALUATE THE ALTERNATIVES</vt:lpstr>
      <vt:lpstr>MAKING THE CHOICE</vt:lpstr>
      <vt:lpstr>IMPLEMENT THE DECISION</vt:lpstr>
      <vt:lpstr>EVALUATE THE DECISION</vt:lpstr>
      <vt:lpstr>WHAT IS A GOOD DECISION ?</vt:lpstr>
      <vt:lpstr>BARRIERS TO EFFECTIVE DECISION MAKING</vt:lpstr>
      <vt:lpstr> Psychological Biases </vt:lpstr>
      <vt:lpstr>TIME PRESSURES</vt:lpstr>
      <vt:lpstr>SOCIAL REALITIES</vt:lpstr>
      <vt:lpstr>BOUNDED RATIONALITY</vt:lpstr>
      <vt:lpstr>THAT’S ALL FOR TODAY!!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Management</dc:title>
  <dc:creator>Fareed ud din Farooq Qureshi</dc:creator>
  <cp:lastModifiedBy>Fareed</cp:lastModifiedBy>
  <cp:revision>5</cp:revision>
  <dcterms:created xsi:type="dcterms:W3CDTF">2022-09-13T19:17:19Z</dcterms:created>
  <dcterms:modified xsi:type="dcterms:W3CDTF">2023-03-21T16:25:06Z</dcterms:modified>
</cp:coreProperties>
</file>