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4.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5.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6.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9" r:id="rId4"/>
    <p:sldMasterId id="2147483936" r:id="rId5"/>
    <p:sldMasterId id="2147483943" r:id="rId6"/>
    <p:sldMasterId id="2147483965" r:id="rId7"/>
    <p:sldMasterId id="2147483968" r:id="rId8"/>
    <p:sldMasterId id="2147483971" r:id="rId9"/>
    <p:sldMasterId id="2147483976" r:id="rId10"/>
  </p:sldMasterIdLst>
  <p:notesMasterIdLst>
    <p:notesMasterId r:id="rId64"/>
  </p:notesMasterIdLst>
  <p:sldIdLst>
    <p:sldId id="688" r:id="rId11"/>
    <p:sldId id="422" r:id="rId12"/>
    <p:sldId id="635" r:id="rId13"/>
    <p:sldId id="636" r:id="rId14"/>
    <p:sldId id="637" r:id="rId15"/>
    <p:sldId id="638" r:id="rId16"/>
    <p:sldId id="639" r:id="rId17"/>
    <p:sldId id="640" r:id="rId18"/>
    <p:sldId id="641" r:id="rId19"/>
    <p:sldId id="642" r:id="rId20"/>
    <p:sldId id="643" r:id="rId21"/>
    <p:sldId id="644" r:id="rId22"/>
    <p:sldId id="645" r:id="rId23"/>
    <p:sldId id="646" r:id="rId24"/>
    <p:sldId id="647" r:id="rId25"/>
    <p:sldId id="648" r:id="rId26"/>
    <p:sldId id="649" r:id="rId27"/>
    <p:sldId id="650" r:id="rId28"/>
    <p:sldId id="651" r:id="rId29"/>
    <p:sldId id="652" r:id="rId30"/>
    <p:sldId id="689" r:id="rId31"/>
    <p:sldId id="654" r:id="rId32"/>
    <p:sldId id="655" r:id="rId33"/>
    <p:sldId id="656" r:id="rId34"/>
    <p:sldId id="658" r:id="rId35"/>
    <p:sldId id="659" r:id="rId36"/>
    <p:sldId id="660" r:id="rId37"/>
    <p:sldId id="661" r:id="rId38"/>
    <p:sldId id="662" r:id="rId39"/>
    <p:sldId id="663" r:id="rId40"/>
    <p:sldId id="664" r:id="rId41"/>
    <p:sldId id="665" r:id="rId42"/>
    <p:sldId id="666" r:id="rId43"/>
    <p:sldId id="667" r:id="rId44"/>
    <p:sldId id="668" r:id="rId45"/>
    <p:sldId id="669" r:id="rId46"/>
    <p:sldId id="670" r:id="rId47"/>
    <p:sldId id="671" r:id="rId48"/>
    <p:sldId id="672" r:id="rId49"/>
    <p:sldId id="673" r:id="rId50"/>
    <p:sldId id="674" r:id="rId51"/>
    <p:sldId id="675" r:id="rId52"/>
    <p:sldId id="676" r:id="rId53"/>
    <p:sldId id="677" r:id="rId54"/>
    <p:sldId id="678" r:id="rId55"/>
    <p:sldId id="680" r:id="rId56"/>
    <p:sldId id="681" r:id="rId57"/>
    <p:sldId id="682" r:id="rId58"/>
    <p:sldId id="684" r:id="rId59"/>
    <p:sldId id="685" r:id="rId60"/>
    <p:sldId id="686" r:id="rId61"/>
    <p:sldId id="687" r:id="rId62"/>
    <p:sldId id="352" r:id="rId63"/>
  </p:sldIdLst>
  <p:sldSz cx="9144000" cy="6858000" type="screen4x3"/>
  <p:notesSz cx="7315200" cy="9601200"/>
  <p:custDataLst>
    <p:tags r:id="rId6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576" userDrawn="1">
          <p15:clr>
            <a:srgbClr val="A4A3A4"/>
          </p15:clr>
        </p15:guide>
        <p15:guide id="4" orient="horz" pos="3648" userDrawn="1">
          <p15:clr>
            <a:srgbClr val="F26B43"/>
          </p15:clr>
        </p15:guide>
        <p15:guide id="5" pos="5568">
          <p15:clr>
            <a:srgbClr val="A4A3A4"/>
          </p15:clr>
        </p15:guide>
        <p15:guide id="6" pos="864" userDrawn="1">
          <p15:clr>
            <a:srgbClr val="A4A3A4"/>
          </p15:clr>
        </p15:guide>
        <p15:guide id="10" orient="horz" pos="1536" userDrawn="1">
          <p15:clr>
            <a:srgbClr val="A4A3A4"/>
          </p15:clr>
        </p15:guide>
        <p15:guide id="11" orient="horz" pos="4128" userDrawn="1">
          <p15:clr>
            <a:srgbClr val="A4A3A4"/>
          </p15:clr>
        </p15:guide>
        <p15:guide id="12" pos="192" userDrawn="1">
          <p15:clr>
            <a:srgbClr val="A4A3A4"/>
          </p15:clr>
        </p15:guide>
        <p15:guide id="13" pos="451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Garvin, Megan - Hoboken" initials="MG" lastIdx="38" clrIdx="0"/>
  <p:cmAuthor id="1" name="Michael, Leah - Indianapolis" initials="LM" lastIdx="9" clrIdx="1"/>
  <p:cmAuthor id="2" name="Heaney, Barbara - Hoboken" initials="BH" lastIdx="3" clrIdx="2"/>
  <p:cmAuthor id="3" name="Perry, Nancy - Hoboken" initials="NP" lastIdx="2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7F0000"/>
    <a:srgbClr val="931B21"/>
    <a:srgbClr val="EAEAE9"/>
    <a:srgbClr val="E4E5E3"/>
    <a:srgbClr val="F2F2F1"/>
    <a:srgbClr val="EB97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67" autoAdjust="0"/>
    <p:restoredTop sz="85803" autoAdjust="0"/>
  </p:normalViewPr>
  <p:slideViewPr>
    <p:cSldViewPr>
      <p:cViewPr varScale="1">
        <p:scale>
          <a:sx n="64" d="100"/>
          <a:sy n="64" d="100"/>
        </p:scale>
        <p:origin x="1326" y="60"/>
      </p:cViewPr>
      <p:guideLst>
        <p:guide pos="576"/>
        <p:guide orient="horz" pos="3648"/>
        <p:guide pos="5568"/>
        <p:guide pos="864"/>
        <p:guide orient="horz" pos="1536"/>
        <p:guide orient="horz" pos="4128"/>
        <p:guide pos="192"/>
        <p:guide pos="4512"/>
      </p:guideLst>
    </p:cSldViewPr>
  </p:slideViewPr>
  <p:outlineViewPr>
    <p:cViewPr>
      <p:scale>
        <a:sx n="33" d="100"/>
        <a:sy n="33" d="100"/>
      </p:scale>
      <p:origin x="0" y="-43116"/>
    </p:cViewPr>
  </p:outlineViewPr>
  <p:notesTextViewPr>
    <p:cViewPr>
      <p:scale>
        <a:sx n="66" d="100"/>
        <a:sy n="66" d="100"/>
      </p:scale>
      <p:origin x="0" y="0"/>
    </p:cViewPr>
  </p:notesTextViewPr>
  <p:sorterViewPr>
    <p:cViewPr>
      <p:scale>
        <a:sx n="70" d="100"/>
        <a:sy n="70" d="100"/>
      </p:scale>
      <p:origin x="0" y="540"/>
    </p:cViewPr>
  </p:sorterViewPr>
  <p:notesViewPr>
    <p:cSldViewPr>
      <p:cViewPr varScale="1">
        <p:scale>
          <a:sx n="91" d="100"/>
          <a:sy n="91" d="100"/>
        </p:scale>
        <p:origin x="2472" y="18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slide" Target="slides/slide29.xml"/><Relationship Id="rId21" Type="http://schemas.openxmlformats.org/officeDocument/2006/relationships/slide" Target="slides/slide11.xml"/><Relationship Id="rId34" Type="http://schemas.openxmlformats.org/officeDocument/2006/relationships/slide" Target="slides/slide24.xml"/><Relationship Id="rId42" Type="http://schemas.openxmlformats.org/officeDocument/2006/relationships/slide" Target="slides/slide32.xml"/><Relationship Id="rId47" Type="http://schemas.openxmlformats.org/officeDocument/2006/relationships/slide" Target="slides/slide37.xml"/><Relationship Id="rId50" Type="http://schemas.openxmlformats.org/officeDocument/2006/relationships/slide" Target="slides/slide40.xml"/><Relationship Id="rId55" Type="http://schemas.openxmlformats.org/officeDocument/2006/relationships/slide" Target="slides/slide45.xml"/><Relationship Id="rId63" Type="http://schemas.openxmlformats.org/officeDocument/2006/relationships/slide" Target="slides/slide53.xml"/><Relationship Id="rId68" Type="http://schemas.openxmlformats.org/officeDocument/2006/relationships/viewProps" Target="viewProp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6.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slide" Target="slides/slide27.xml"/><Relationship Id="rId40" Type="http://schemas.openxmlformats.org/officeDocument/2006/relationships/slide" Target="slides/slide30.xml"/><Relationship Id="rId45" Type="http://schemas.openxmlformats.org/officeDocument/2006/relationships/slide" Target="slides/slide35.xml"/><Relationship Id="rId53" Type="http://schemas.openxmlformats.org/officeDocument/2006/relationships/slide" Target="slides/slide43.xml"/><Relationship Id="rId58" Type="http://schemas.openxmlformats.org/officeDocument/2006/relationships/slide" Target="slides/slide48.xml"/><Relationship Id="rId66"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slide" Target="slides/slide26.xml"/><Relationship Id="rId49" Type="http://schemas.openxmlformats.org/officeDocument/2006/relationships/slide" Target="slides/slide39.xml"/><Relationship Id="rId57" Type="http://schemas.openxmlformats.org/officeDocument/2006/relationships/slide" Target="slides/slide47.xml"/><Relationship Id="rId61" Type="http://schemas.openxmlformats.org/officeDocument/2006/relationships/slide" Target="slides/slide5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4" Type="http://schemas.openxmlformats.org/officeDocument/2006/relationships/slide" Target="slides/slide34.xml"/><Relationship Id="rId52" Type="http://schemas.openxmlformats.org/officeDocument/2006/relationships/slide" Target="slides/slide42.xml"/><Relationship Id="rId60" Type="http://schemas.openxmlformats.org/officeDocument/2006/relationships/slide" Target="slides/slide50.xml"/><Relationship Id="rId65" Type="http://schemas.openxmlformats.org/officeDocument/2006/relationships/tags" Target="tags/tag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43" Type="http://schemas.openxmlformats.org/officeDocument/2006/relationships/slide" Target="slides/slide33.xml"/><Relationship Id="rId48" Type="http://schemas.openxmlformats.org/officeDocument/2006/relationships/slide" Target="slides/slide38.xml"/><Relationship Id="rId56" Type="http://schemas.openxmlformats.org/officeDocument/2006/relationships/slide" Target="slides/slide46.xml"/><Relationship Id="rId64" Type="http://schemas.openxmlformats.org/officeDocument/2006/relationships/notesMaster" Target="notesMasters/notesMaster1.xml"/><Relationship Id="rId69" Type="http://schemas.openxmlformats.org/officeDocument/2006/relationships/theme" Target="theme/theme1.xml"/><Relationship Id="rId8" Type="http://schemas.openxmlformats.org/officeDocument/2006/relationships/slideMaster" Target="slideMasters/slideMaster5.xml"/><Relationship Id="rId51" Type="http://schemas.openxmlformats.org/officeDocument/2006/relationships/slide" Target="slides/slide41.xml"/><Relationship Id="rId3" Type="http://schemas.openxmlformats.org/officeDocument/2006/relationships/customXml" Target="../customXml/item3.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slide" Target="slides/slide28.xml"/><Relationship Id="rId46" Type="http://schemas.openxmlformats.org/officeDocument/2006/relationships/slide" Target="slides/slide36.xml"/><Relationship Id="rId59" Type="http://schemas.openxmlformats.org/officeDocument/2006/relationships/slide" Target="slides/slide49.xml"/><Relationship Id="rId67" Type="http://schemas.openxmlformats.org/officeDocument/2006/relationships/presProps" Target="presProps.xml"/><Relationship Id="rId20" Type="http://schemas.openxmlformats.org/officeDocument/2006/relationships/slide" Target="slides/slide10.xml"/><Relationship Id="rId41" Type="http://schemas.openxmlformats.org/officeDocument/2006/relationships/slide" Target="slides/slide31.xml"/><Relationship Id="rId54" Type="http://schemas.openxmlformats.org/officeDocument/2006/relationships/slide" Target="slides/slide44.xml"/><Relationship Id="rId62" Type="http://schemas.openxmlformats.org/officeDocument/2006/relationships/slide" Target="slides/slide52.xml"/><Relationship Id="rId7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4.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 Id="rId5" Type="http://schemas.openxmlformats.org/officeDocument/2006/relationships/image" Target="../media/image32.wmf"/><Relationship Id="rId4" Type="http://schemas.openxmlformats.org/officeDocument/2006/relationships/image" Target="../media/image31.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4.wmf"/><Relationship Id="rId1" Type="http://schemas.openxmlformats.org/officeDocument/2006/relationships/image" Target="../media/image33.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image" Target="../media/image36.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39.wmf"/><Relationship Id="rId1" Type="http://schemas.openxmlformats.org/officeDocument/2006/relationships/image" Target="../media/image3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43.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44.w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20.vml.rels><?xml version="1.0" encoding="UTF-8" standalone="yes"?>
<Relationships xmlns="http://schemas.openxmlformats.org/package/2006/relationships"><Relationship Id="rId2" Type="http://schemas.openxmlformats.org/officeDocument/2006/relationships/image" Target="../media/image49.wmf"/><Relationship Id="rId1" Type="http://schemas.openxmlformats.org/officeDocument/2006/relationships/image" Target="../media/image48.wmf"/></Relationships>
</file>

<file path=ppt/drawings/_rels/vmlDrawing21.v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image" Target="../media/image51.wmf"/><Relationship Id="rId1" Type="http://schemas.openxmlformats.org/officeDocument/2006/relationships/image" Target="../media/image50.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58.wmf"/><Relationship Id="rId1" Type="http://schemas.openxmlformats.org/officeDocument/2006/relationships/image" Target="../media/image5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9.w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60.wmf"/></Relationships>
</file>

<file path=ppt/drawings/_rels/vmlDrawing26.vml.rels><?xml version="1.0" encoding="UTF-8" standalone="yes"?>
<Relationships xmlns="http://schemas.openxmlformats.org/package/2006/relationships"><Relationship Id="rId2" Type="http://schemas.openxmlformats.org/officeDocument/2006/relationships/image" Target="../media/image62.wmf"/><Relationship Id="rId1" Type="http://schemas.openxmlformats.org/officeDocument/2006/relationships/image" Target="../media/image61.wmf"/></Relationships>
</file>

<file path=ppt/drawings/_rels/vmlDrawing27.v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image" Target="../media/image66.wmf"/><Relationship Id="rId1" Type="http://schemas.openxmlformats.org/officeDocument/2006/relationships/image" Target="../media/image65.wmf"/><Relationship Id="rId4" Type="http://schemas.openxmlformats.org/officeDocument/2006/relationships/image" Target="../media/image68.wmf"/></Relationships>
</file>

<file path=ppt/drawings/_rels/vmlDrawing28.vml.rels><?xml version="1.0" encoding="UTF-8" standalone="yes"?>
<Relationships xmlns="http://schemas.openxmlformats.org/package/2006/relationships"><Relationship Id="rId2" Type="http://schemas.openxmlformats.org/officeDocument/2006/relationships/image" Target="../media/image70.wmf"/><Relationship Id="rId1" Type="http://schemas.openxmlformats.org/officeDocument/2006/relationships/image" Target="../media/image69.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75.wmf"/><Relationship Id="rId2" Type="http://schemas.openxmlformats.org/officeDocument/2006/relationships/image" Target="../media/image74.wmf"/><Relationship Id="rId1" Type="http://schemas.openxmlformats.org/officeDocument/2006/relationships/image" Target="../media/image73.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1.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32.vml.rels><?xml version="1.0" encoding="UTF-8" standalone="yes"?>
<Relationships xmlns="http://schemas.openxmlformats.org/package/2006/relationships"><Relationship Id="rId2" Type="http://schemas.openxmlformats.org/officeDocument/2006/relationships/image" Target="../media/image80.wmf"/><Relationship Id="rId1" Type="http://schemas.openxmlformats.org/officeDocument/2006/relationships/image" Target="../media/image7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image" Target="../media/image13.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image" Target="../media/image17.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dirty="0"/>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E194C1A8-DC4B-4329-AF88-FD913597DE85}" type="datetimeFigureOut">
              <a:rPr lang="en-US" smtClean="0"/>
              <a:t>9/20/2021</a:t>
            </a:fld>
            <a:endParaRPr lang="en-US" dirty="0"/>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dirty="0"/>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A8073E54-D085-4E2E-B9A5-A53D7E51940E}" type="slidenum">
              <a:rPr lang="en-US" smtClean="0"/>
              <a:t>‹#›</a:t>
            </a:fld>
            <a:endParaRPr lang="en-US" dirty="0"/>
          </a:p>
        </p:txBody>
      </p:sp>
    </p:spTree>
    <p:extLst>
      <p:ext uri="{BB962C8B-B14F-4D97-AF65-F5344CB8AC3E}">
        <p14:creationId xmlns:p14="http://schemas.microsoft.com/office/powerpoint/2010/main" val="2630752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a:t>
            </a:fld>
            <a:endParaRPr lang="en-US" dirty="0"/>
          </a:p>
        </p:txBody>
      </p:sp>
    </p:spTree>
    <p:extLst>
      <p:ext uri="{BB962C8B-B14F-4D97-AF65-F5344CB8AC3E}">
        <p14:creationId xmlns:p14="http://schemas.microsoft.com/office/powerpoint/2010/main" val="16650989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53</a:t>
            </a:fld>
            <a:endParaRPr lang="en-US" dirty="0"/>
          </a:p>
        </p:txBody>
      </p:sp>
    </p:spTree>
    <p:extLst>
      <p:ext uri="{BB962C8B-B14F-4D97-AF65-F5344CB8AC3E}">
        <p14:creationId xmlns:p14="http://schemas.microsoft.com/office/powerpoint/2010/main" val="4264733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828800"/>
            <a:ext cx="8839200" cy="4572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4196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Tree>
    <p:extLst>
      <p:ext uri="{BB962C8B-B14F-4D97-AF65-F5344CB8AC3E}">
        <p14:creationId xmlns:p14="http://schemas.microsoft.com/office/powerpoint/2010/main" val="826372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04265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403783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0518789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100604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95633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8823214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177182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p:nvPr>
        </p:nvSpPr>
        <p:spPr>
          <a:xfrm>
            <a:off x="304800" y="1752600"/>
            <a:ext cx="8534400" cy="914400"/>
          </a:xfrm>
          <a:prstGeom prst="rect">
            <a:avLst/>
          </a:prstGeom>
        </p:spPr>
        <p:txBody>
          <a:bodyPr/>
          <a:lstStyle>
            <a:lvl1pPr marL="0" indent="0">
              <a:buClr>
                <a:schemeClr val="accent2"/>
              </a:buClr>
              <a:buFont typeface="Arial" charset="0"/>
              <a:buNone/>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endParaRPr lang="en-US" dirty="0"/>
          </a:p>
        </p:txBody>
      </p:sp>
      <p:sp>
        <p:nvSpPr>
          <p:cNvPr id="5" name="Content Placeholder 4"/>
          <p:cNvSpPr>
            <a:spLocks noGrp="1"/>
          </p:cNvSpPr>
          <p:nvPr>
            <p:ph sz="quarter" idx="17"/>
          </p:nvPr>
        </p:nvSpPr>
        <p:spPr>
          <a:xfrm>
            <a:off x="304800" y="2971800"/>
            <a:ext cx="8534400" cy="9144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9" name="Content Placeholder 8"/>
          <p:cNvSpPr>
            <a:spLocks noGrp="1"/>
          </p:cNvSpPr>
          <p:nvPr>
            <p:ph sz="quarter" idx="18"/>
          </p:nvPr>
        </p:nvSpPr>
        <p:spPr>
          <a:xfrm>
            <a:off x="304800" y="4191000"/>
            <a:ext cx="8534400" cy="8382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1" name="Content Placeholder 10"/>
          <p:cNvSpPr>
            <a:spLocks noGrp="1"/>
          </p:cNvSpPr>
          <p:nvPr>
            <p:ph sz="quarter" idx="19"/>
          </p:nvPr>
        </p:nvSpPr>
        <p:spPr>
          <a:xfrm>
            <a:off x="304800" y="5562600"/>
            <a:ext cx="8534400" cy="6096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02679135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7" name="Content Placeholder 6"/>
          <p:cNvSpPr>
            <a:spLocks noGrp="1"/>
          </p:cNvSpPr>
          <p:nvPr>
            <p:ph sz="quarter" idx="16" hasCustomPrompt="1"/>
          </p:nvPr>
        </p:nvSpPr>
        <p:spPr>
          <a:xfrm>
            <a:off x="304800" y="1752600"/>
            <a:ext cx="8534400" cy="441960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124381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523935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838200"/>
            <a:ext cx="8839200" cy="22098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4478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10642320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1.1 Periodicity Assumption</a:t>
            </a:r>
          </a:p>
        </p:txBody>
      </p:sp>
      <p:sp>
        <p:nvSpPr>
          <p:cNvPr id="12" name="Question"/>
          <p:cNvSpPr>
            <a:spLocks noGrp="1"/>
          </p:cNvSpPr>
          <p:nvPr>
            <p:ph sz="quarter" idx="15"/>
          </p:nvPr>
        </p:nvSpPr>
        <p:spPr>
          <a:xfrm>
            <a:off x="304800" y="1752600"/>
            <a:ext cx="8534400" cy="1066800"/>
          </a:xfrm>
          <a:prstGeom prst="rect">
            <a:avLst/>
          </a:prstGeom>
        </p:spPr>
        <p:txBody>
          <a:bodyPr/>
          <a:lstStyle>
            <a:lvl1pPr marL="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endParaRPr lang="en-US" dirty="0"/>
          </a:p>
        </p:txBody>
      </p:sp>
      <p:sp>
        <p:nvSpPr>
          <p:cNvPr id="6" name="Content Placeholder 5">
            <a:extLst>
              <a:ext uri="{FF2B5EF4-FFF2-40B4-BE49-F238E27FC236}">
                <a16:creationId xmlns:a16="http://schemas.microsoft.com/office/drawing/2014/main" xmlns="" id="{E4953266-9601-42C6-87FF-C285B15632F4}"/>
              </a:ext>
            </a:extLst>
          </p:cNvPr>
          <p:cNvSpPr>
            <a:spLocks noGrp="1"/>
          </p:cNvSpPr>
          <p:nvPr>
            <p:ph sz="quarter" idx="16"/>
          </p:nvPr>
        </p:nvSpPr>
        <p:spPr>
          <a:xfrm>
            <a:off x="304800" y="2971800"/>
            <a:ext cx="8534400" cy="1143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8" name="Content Placeholder 7">
            <a:extLst>
              <a:ext uri="{FF2B5EF4-FFF2-40B4-BE49-F238E27FC236}">
                <a16:creationId xmlns:a16="http://schemas.microsoft.com/office/drawing/2014/main" xmlns="" id="{EF74D84F-60B0-472F-92FF-82218579719A}"/>
              </a:ext>
            </a:extLst>
          </p:cNvPr>
          <p:cNvSpPr>
            <a:spLocks noGrp="1"/>
          </p:cNvSpPr>
          <p:nvPr>
            <p:ph sz="quarter" idx="17"/>
          </p:nvPr>
        </p:nvSpPr>
        <p:spPr>
          <a:xfrm>
            <a:off x="304800" y="4267200"/>
            <a:ext cx="8458200" cy="12954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81818639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419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094937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1905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6">
            <a:extLst>
              <a:ext uri="{FF2B5EF4-FFF2-40B4-BE49-F238E27FC236}">
                <a16:creationId xmlns:a16="http://schemas.microsoft.com/office/drawing/2014/main" xmlns="" id="{3A107DC3-1D90-419E-B11C-A853993F33FB}"/>
              </a:ext>
            </a:extLst>
          </p:cNvPr>
          <p:cNvSpPr>
            <a:spLocks noGrp="1"/>
          </p:cNvSpPr>
          <p:nvPr>
            <p:ph sz="quarter" idx="17"/>
          </p:nvPr>
        </p:nvSpPr>
        <p:spPr>
          <a:xfrm>
            <a:off x="304800" y="3810000"/>
            <a:ext cx="8534400" cy="2286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3325063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70060934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8381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66227112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97710304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419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539791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1524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6">
            <a:extLst>
              <a:ext uri="{FF2B5EF4-FFF2-40B4-BE49-F238E27FC236}">
                <a16:creationId xmlns:a16="http://schemas.microsoft.com/office/drawing/2014/main" xmlns="" id="{9C45D28D-E050-4820-AFD5-BCEEE93DFAD9}"/>
              </a:ext>
            </a:extLst>
          </p:cNvPr>
          <p:cNvSpPr>
            <a:spLocks noGrp="1"/>
          </p:cNvSpPr>
          <p:nvPr>
            <p:ph sz="quarter" idx="17"/>
          </p:nvPr>
        </p:nvSpPr>
        <p:spPr>
          <a:xfrm>
            <a:off x="304800" y="3429000"/>
            <a:ext cx="8534400" cy="1524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9" name="Content Placeholder 8">
            <a:extLst>
              <a:ext uri="{FF2B5EF4-FFF2-40B4-BE49-F238E27FC236}">
                <a16:creationId xmlns:a16="http://schemas.microsoft.com/office/drawing/2014/main" xmlns="" id="{F641CCC3-3BAF-49BA-81A2-3696342DF5C5}"/>
              </a:ext>
            </a:extLst>
          </p:cNvPr>
          <p:cNvSpPr>
            <a:spLocks noGrp="1"/>
          </p:cNvSpPr>
          <p:nvPr>
            <p:ph sz="quarter" idx="18"/>
          </p:nvPr>
        </p:nvSpPr>
        <p:spPr>
          <a:xfrm>
            <a:off x="304800" y="5029200"/>
            <a:ext cx="8534400" cy="9906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9235330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6">
            <a:extLst>
              <a:ext uri="{FF2B5EF4-FFF2-40B4-BE49-F238E27FC236}">
                <a16:creationId xmlns:a16="http://schemas.microsoft.com/office/drawing/2014/main" xmlns="" id="{9C45D28D-E050-4820-AFD5-BCEEE93DFAD9}"/>
              </a:ext>
            </a:extLst>
          </p:cNvPr>
          <p:cNvSpPr>
            <a:spLocks noGrp="1"/>
          </p:cNvSpPr>
          <p:nvPr>
            <p:ph sz="quarter" idx="17"/>
          </p:nvPr>
        </p:nvSpPr>
        <p:spPr>
          <a:xfrm>
            <a:off x="304800" y="2286000"/>
            <a:ext cx="8534400" cy="3048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9" name="Content Placeholder 8">
            <a:extLst>
              <a:ext uri="{FF2B5EF4-FFF2-40B4-BE49-F238E27FC236}">
                <a16:creationId xmlns:a16="http://schemas.microsoft.com/office/drawing/2014/main" xmlns="" id="{F641CCC3-3BAF-49BA-81A2-3696342DF5C5}"/>
              </a:ext>
            </a:extLst>
          </p:cNvPr>
          <p:cNvSpPr>
            <a:spLocks noGrp="1"/>
          </p:cNvSpPr>
          <p:nvPr>
            <p:ph sz="quarter" idx="18"/>
          </p:nvPr>
        </p:nvSpPr>
        <p:spPr>
          <a:xfrm>
            <a:off x="304800" y="27432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8" name="Content Placeholder 7"/>
          <p:cNvSpPr>
            <a:spLocks noGrp="1"/>
          </p:cNvSpPr>
          <p:nvPr>
            <p:ph sz="quarter" idx="19"/>
          </p:nvPr>
        </p:nvSpPr>
        <p:spPr>
          <a:xfrm>
            <a:off x="304800" y="32766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1" name="Content Placeholder 10"/>
          <p:cNvSpPr>
            <a:spLocks noGrp="1"/>
          </p:cNvSpPr>
          <p:nvPr>
            <p:ph sz="quarter" idx="20"/>
          </p:nvPr>
        </p:nvSpPr>
        <p:spPr>
          <a:xfrm>
            <a:off x="304800" y="3747247"/>
            <a:ext cx="8534400" cy="4572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3" name="Content Placeholder 12"/>
          <p:cNvSpPr>
            <a:spLocks noGrp="1"/>
          </p:cNvSpPr>
          <p:nvPr>
            <p:ph sz="quarter" idx="21"/>
          </p:nvPr>
        </p:nvSpPr>
        <p:spPr>
          <a:xfrm>
            <a:off x="304800" y="43434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5" name="Content Placeholder 14"/>
          <p:cNvSpPr>
            <a:spLocks noGrp="1"/>
          </p:cNvSpPr>
          <p:nvPr>
            <p:ph sz="quarter" idx="22"/>
          </p:nvPr>
        </p:nvSpPr>
        <p:spPr>
          <a:xfrm>
            <a:off x="304800" y="4863353"/>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0" name="Content Placeholder 9"/>
          <p:cNvSpPr>
            <a:spLocks noGrp="1"/>
          </p:cNvSpPr>
          <p:nvPr>
            <p:ph sz="quarter" idx="23"/>
          </p:nvPr>
        </p:nvSpPr>
        <p:spPr>
          <a:xfrm>
            <a:off x="304800" y="5334000"/>
            <a:ext cx="8534400" cy="381000"/>
          </a:xfrm>
          <a:prstGeom prst="rect">
            <a:avLst/>
          </a:prstGeom>
        </p:spPr>
        <p:txBody>
          <a:bodyPr/>
          <a:lstStyle>
            <a:lvl1pPr marL="0" indent="0">
              <a:buNone/>
              <a:defRPr baseline="0">
                <a:latin typeface="Times New Roman" pitchFamily="18" charset="0"/>
              </a:defRPr>
            </a:lvl1pPr>
          </a:lstStyle>
          <a:p>
            <a:pPr lvl="0"/>
            <a:endParaRPr lang="en-US" dirty="0"/>
          </a:p>
        </p:txBody>
      </p:sp>
      <p:sp>
        <p:nvSpPr>
          <p:cNvPr id="14" name="Content Placeholder 13"/>
          <p:cNvSpPr>
            <a:spLocks noGrp="1"/>
          </p:cNvSpPr>
          <p:nvPr>
            <p:ph sz="quarter" idx="24"/>
          </p:nvPr>
        </p:nvSpPr>
        <p:spPr>
          <a:xfrm>
            <a:off x="304800" y="5791200"/>
            <a:ext cx="8534400" cy="457200"/>
          </a:xfrm>
          <a:prstGeom prst="rect">
            <a:avLst/>
          </a:prstGeom>
        </p:spPr>
        <p:txBody>
          <a:bodyPr/>
          <a:lstStyle>
            <a:lvl1pPr marL="0" indent="0">
              <a:buNone/>
              <a:defRPr baseline="0">
                <a:latin typeface="Times New Roman"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5018015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4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6">
            <a:extLst>
              <a:ext uri="{FF2B5EF4-FFF2-40B4-BE49-F238E27FC236}">
                <a16:creationId xmlns:a16="http://schemas.microsoft.com/office/drawing/2014/main" xmlns="" id="{9C45D28D-E050-4820-AFD5-BCEEE93DFAD9}"/>
              </a:ext>
            </a:extLst>
          </p:cNvPr>
          <p:cNvSpPr>
            <a:spLocks noGrp="1"/>
          </p:cNvSpPr>
          <p:nvPr>
            <p:ph sz="quarter" idx="17"/>
          </p:nvPr>
        </p:nvSpPr>
        <p:spPr>
          <a:xfrm>
            <a:off x="304800" y="2209800"/>
            <a:ext cx="8534400" cy="3048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9" name="Content Placeholder 8">
            <a:extLst>
              <a:ext uri="{FF2B5EF4-FFF2-40B4-BE49-F238E27FC236}">
                <a16:creationId xmlns:a16="http://schemas.microsoft.com/office/drawing/2014/main" xmlns="" id="{F641CCC3-3BAF-49BA-81A2-3696342DF5C5}"/>
              </a:ext>
            </a:extLst>
          </p:cNvPr>
          <p:cNvSpPr>
            <a:spLocks noGrp="1"/>
          </p:cNvSpPr>
          <p:nvPr>
            <p:ph sz="quarter" idx="18"/>
          </p:nvPr>
        </p:nvSpPr>
        <p:spPr>
          <a:xfrm>
            <a:off x="304800" y="25908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8" name="Content Placeholder 7"/>
          <p:cNvSpPr>
            <a:spLocks noGrp="1"/>
          </p:cNvSpPr>
          <p:nvPr>
            <p:ph sz="quarter" idx="19"/>
          </p:nvPr>
        </p:nvSpPr>
        <p:spPr>
          <a:xfrm>
            <a:off x="304800" y="31242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1" name="Content Placeholder 10"/>
          <p:cNvSpPr>
            <a:spLocks noGrp="1"/>
          </p:cNvSpPr>
          <p:nvPr>
            <p:ph sz="quarter" idx="20"/>
          </p:nvPr>
        </p:nvSpPr>
        <p:spPr>
          <a:xfrm>
            <a:off x="304800" y="3581400"/>
            <a:ext cx="8534400" cy="4572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3" name="Content Placeholder 12"/>
          <p:cNvSpPr>
            <a:spLocks noGrp="1"/>
          </p:cNvSpPr>
          <p:nvPr>
            <p:ph sz="quarter" idx="21"/>
          </p:nvPr>
        </p:nvSpPr>
        <p:spPr>
          <a:xfrm>
            <a:off x="304800" y="41910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5" name="Content Placeholder 14"/>
          <p:cNvSpPr>
            <a:spLocks noGrp="1"/>
          </p:cNvSpPr>
          <p:nvPr>
            <p:ph sz="quarter" idx="22"/>
          </p:nvPr>
        </p:nvSpPr>
        <p:spPr>
          <a:xfrm>
            <a:off x="304800" y="4648200"/>
            <a:ext cx="8534400" cy="381000"/>
          </a:xfrm>
          <a:prstGeom prst="rect">
            <a:avLst/>
          </a:prstGeom>
        </p:spPr>
        <p:txBody>
          <a:bodyPr/>
          <a:lstStyle>
            <a:lvl1pPr marL="0" indent="0">
              <a:buNone/>
              <a:defRPr baseline="0">
                <a:latin typeface="Times New Roman" panose="02020603050405020304" pitchFamily="18" charset="0"/>
              </a:defRPr>
            </a:lvl1pPr>
          </a:lstStyle>
          <a:p>
            <a:pPr lvl="0"/>
            <a:endParaRPr lang="en-US" dirty="0"/>
          </a:p>
        </p:txBody>
      </p:sp>
      <p:sp>
        <p:nvSpPr>
          <p:cNvPr id="10" name="Content Placeholder 9"/>
          <p:cNvSpPr>
            <a:spLocks noGrp="1"/>
          </p:cNvSpPr>
          <p:nvPr>
            <p:ph sz="quarter" idx="23"/>
          </p:nvPr>
        </p:nvSpPr>
        <p:spPr>
          <a:xfrm>
            <a:off x="304800" y="5105400"/>
            <a:ext cx="8534400" cy="381000"/>
          </a:xfrm>
          <a:prstGeom prst="rect">
            <a:avLst/>
          </a:prstGeom>
        </p:spPr>
        <p:txBody>
          <a:bodyPr/>
          <a:lstStyle>
            <a:lvl1pPr marL="0" indent="0">
              <a:buNone/>
              <a:defRPr baseline="0">
                <a:latin typeface="Times New Roman" pitchFamily="18" charset="0"/>
              </a:defRPr>
            </a:lvl1pPr>
          </a:lstStyle>
          <a:p>
            <a:pPr lvl="0"/>
            <a:endParaRPr lang="en-US" dirty="0"/>
          </a:p>
        </p:txBody>
      </p:sp>
      <p:sp>
        <p:nvSpPr>
          <p:cNvPr id="14" name="Content Placeholder 13"/>
          <p:cNvSpPr>
            <a:spLocks noGrp="1"/>
          </p:cNvSpPr>
          <p:nvPr>
            <p:ph sz="quarter" idx="24"/>
          </p:nvPr>
        </p:nvSpPr>
        <p:spPr>
          <a:xfrm>
            <a:off x="304800" y="5562600"/>
            <a:ext cx="8534400" cy="312274"/>
          </a:xfrm>
          <a:prstGeom prst="rect">
            <a:avLst/>
          </a:prstGeom>
        </p:spPr>
        <p:txBody>
          <a:bodyPr/>
          <a:lstStyle>
            <a:lvl1pPr marL="0" indent="0">
              <a:buNone/>
              <a:defRPr baseline="0">
                <a:latin typeface="Times New Roman" pitchFamily="18" charset="0"/>
              </a:defRPr>
            </a:lvl1pPr>
          </a:lstStyle>
          <a:p>
            <a:pPr lvl="0"/>
            <a:endParaRPr lang="en-US" dirty="0"/>
          </a:p>
        </p:txBody>
      </p:sp>
      <p:sp>
        <p:nvSpPr>
          <p:cNvPr id="16" name="Content Placeholder 13"/>
          <p:cNvSpPr>
            <a:spLocks noGrp="1"/>
          </p:cNvSpPr>
          <p:nvPr>
            <p:ph sz="quarter" idx="25"/>
          </p:nvPr>
        </p:nvSpPr>
        <p:spPr>
          <a:xfrm>
            <a:off x="304800" y="5943600"/>
            <a:ext cx="8534400" cy="312274"/>
          </a:xfrm>
          <a:prstGeom prst="rect">
            <a:avLst/>
          </a:prstGeom>
        </p:spPr>
        <p:txBody>
          <a:bodyPr/>
          <a:lstStyle>
            <a:lvl1pPr marL="0" indent="0">
              <a:buNone/>
              <a:defRPr baseline="0">
                <a:latin typeface="Times New Roman"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4089318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828800"/>
            <a:ext cx="8839200" cy="4572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419600"/>
            <a:ext cx="8839200" cy="9906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a:extLst>
              <a:ext uri="{FF2B5EF4-FFF2-40B4-BE49-F238E27FC236}">
                <a16:creationId xmlns:a16="http://schemas.microsoft.com/office/drawing/2014/main" xmlns="" id="{5018BFF3-6F79-4A78-828C-5867A01493AE}"/>
              </a:ext>
            </a:extLst>
          </p:cNvPr>
          <p:cNvSpPr>
            <a:spLocks noGrp="1"/>
          </p:cNvSpPr>
          <p:nvPr>
            <p:ph sz="quarter" idx="23"/>
          </p:nvPr>
        </p:nvSpPr>
        <p:spPr>
          <a:xfrm>
            <a:off x="990600" y="5715000"/>
            <a:ext cx="7467600" cy="6096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09635016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4191000" cy="3810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12" name="Content Placeholder 11">
            <a:extLst>
              <a:ext uri="{FF2B5EF4-FFF2-40B4-BE49-F238E27FC236}">
                <a16:creationId xmlns:a16="http://schemas.microsoft.com/office/drawing/2014/main" xmlns="" id="{6C8BF89F-A033-4C36-ABEE-A035CD13CB2E}"/>
              </a:ext>
            </a:extLst>
          </p:cNvPr>
          <p:cNvSpPr>
            <a:spLocks noGrp="1"/>
          </p:cNvSpPr>
          <p:nvPr>
            <p:ph sz="quarter" idx="17"/>
          </p:nvPr>
        </p:nvSpPr>
        <p:spPr>
          <a:xfrm>
            <a:off x="4572000" y="17526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7" name="Content Placeholder 16">
            <a:extLst>
              <a:ext uri="{FF2B5EF4-FFF2-40B4-BE49-F238E27FC236}">
                <a16:creationId xmlns:a16="http://schemas.microsoft.com/office/drawing/2014/main" xmlns="" id="{BAED057C-B95B-4079-8D5E-033C10D84C3C}"/>
              </a:ext>
            </a:extLst>
          </p:cNvPr>
          <p:cNvSpPr>
            <a:spLocks noGrp="1"/>
          </p:cNvSpPr>
          <p:nvPr>
            <p:ph sz="quarter" idx="18"/>
          </p:nvPr>
        </p:nvSpPr>
        <p:spPr>
          <a:xfrm>
            <a:off x="304800" y="2209800"/>
            <a:ext cx="41910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9" name="Content Placeholder 18">
            <a:extLst>
              <a:ext uri="{FF2B5EF4-FFF2-40B4-BE49-F238E27FC236}">
                <a16:creationId xmlns:a16="http://schemas.microsoft.com/office/drawing/2014/main" xmlns="" id="{A6FD5881-927B-4BBD-9BC0-A94E25896D8E}"/>
              </a:ext>
            </a:extLst>
          </p:cNvPr>
          <p:cNvSpPr>
            <a:spLocks noGrp="1"/>
          </p:cNvSpPr>
          <p:nvPr>
            <p:ph sz="quarter" idx="19"/>
          </p:nvPr>
        </p:nvSpPr>
        <p:spPr>
          <a:xfrm>
            <a:off x="4572000" y="2209800"/>
            <a:ext cx="42672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1" name="Content Placeholder 20">
            <a:extLst>
              <a:ext uri="{FF2B5EF4-FFF2-40B4-BE49-F238E27FC236}">
                <a16:creationId xmlns:a16="http://schemas.microsoft.com/office/drawing/2014/main" xmlns="" id="{249D660E-CB29-414F-BF8B-545FD4D6D88A}"/>
              </a:ext>
            </a:extLst>
          </p:cNvPr>
          <p:cNvSpPr>
            <a:spLocks noGrp="1"/>
          </p:cNvSpPr>
          <p:nvPr>
            <p:ph sz="quarter" idx="20"/>
          </p:nvPr>
        </p:nvSpPr>
        <p:spPr>
          <a:xfrm>
            <a:off x="304800" y="25908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3" name="Content Placeholder 22">
            <a:extLst>
              <a:ext uri="{FF2B5EF4-FFF2-40B4-BE49-F238E27FC236}">
                <a16:creationId xmlns:a16="http://schemas.microsoft.com/office/drawing/2014/main" xmlns="" id="{C946267C-6F00-43DD-8588-B2A65D2B132A}"/>
              </a:ext>
            </a:extLst>
          </p:cNvPr>
          <p:cNvSpPr>
            <a:spLocks noGrp="1"/>
          </p:cNvSpPr>
          <p:nvPr>
            <p:ph sz="quarter" idx="21"/>
          </p:nvPr>
        </p:nvSpPr>
        <p:spPr>
          <a:xfrm>
            <a:off x="4572000" y="25908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5" name="Content Placeholder 24">
            <a:extLst>
              <a:ext uri="{FF2B5EF4-FFF2-40B4-BE49-F238E27FC236}">
                <a16:creationId xmlns:a16="http://schemas.microsoft.com/office/drawing/2014/main" xmlns="" id="{02B2855E-6086-40A6-BDD2-0DED5524774D}"/>
              </a:ext>
            </a:extLst>
          </p:cNvPr>
          <p:cNvSpPr>
            <a:spLocks noGrp="1"/>
          </p:cNvSpPr>
          <p:nvPr>
            <p:ph sz="quarter" idx="22"/>
          </p:nvPr>
        </p:nvSpPr>
        <p:spPr>
          <a:xfrm>
            <a:off x="304800" y="30480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7" name="Content Placeholder 26">
            <a:extLst>
              <a:ext uri="{FF2B5EF4-FFF2-40B4-BE49-F238E27FC236}">
                <a16:creationId xmlns:a16="http://schemas.microsoft.com/office/drawing/2014/main" xmlns="" id="{3968BDAE-7E39-4A36-9E28-A32E5496E6CD}"/>
              </a:ext>
            </a:extLst>
          </p:cNvPr>
          <p:cNvSpPr>
            <a:spLocks noGrp="1"/>
          </p:cNvSpPr>
          <p:nvPr>
            <p:ph sz="quarter" idx="23"/>
          </p:nvPr>
        </p:nvSpPr>
        <p:spPr>
          <a:xfrm>
            <a:off x="4572000" y="30480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29" name="Content Placeholder 28">
            <a:extLst>
              <a:ext uri="{FF2B5EF4-FFF2-40B4-BE49-F238E27FC236}">
                <a16:creationId xmlns:a16="http://schemas.microsoft.com/office/drawing/2014/main" xmlns="" id="{1C0C5C0D-6E70-45C1-B48D-41362DF100B9}"/>
              </a:ext>
            </a:extLst>
          </p:cNvPr>
          <p:cNvSpPr>
            <a:spLocks noGrp="1"/>
          </p:cNvSpPr>
          <p:nvPr>
            <p:ph sz="quarter" idx="24"/>
          </p:nvPr>
        </p:nvSpPr>
        <p:spPr>
          <a:xfrm>
            <a:off x="304800" y="3505200"/>
            <a:ext cx="41910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1" name="Content Placeholder 30">
            <a:extLst>
              <a:ext uri="{FF2B5EF4-FFF2-40B4-BE49-F238E27FC236}">
                <a16:creationId xmlns:a16="http://schemas.microsoft.com/office/drawing/2014/main" xmlns="" id="{6AC0C602-9F13-4F5E-BC5F-12E341F7C096}"/>
              </a:ext>
            </a:extLst>
          </p:cNvPr>
          <p:cNvSpPr>
            <a:spLocks noGrp="1"/>
          </p:cNvSpPr>
          <p:nvPr>
            <p:ph sz="quarter" idx="25"/>
          </p:nvPr>
        </p:nvSpPr>
        <p:spPr>
          <a:xfrm>
            <a:off x="4572000" y="3505200"/>
            <a:ext cx="4267200" cy="3048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3" name="Content Placeholder 32">
            <a:extLst>
              <a:ext uri="{FF2B5EF4-FFF2-40B4-BE49-F238E27FC236}">
                <a16:creationId xmlns:a16="http://schemas.microsoft.com/office/drawing/2014/main" xmlns="" id="{CE5C572D-D490-4E8A-B1B5-EF576F6FAECA}"/>
              </a:ext>
            </a:extLst>
          </p:cNvPr>
          <p:cNvSpPr>
            <a:spLocks noGrp="1"/>
          </p:cNvSpPr>
          <p:nvPr>
            <p:ph sz="quarter" idx="26"/>
          </p:nvPr>
        </p:nvSpPr>
        <p:spPr>
          <a:xfrm>
            <a:off x="304800" y="38862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5" name="Content Placeholder 34">
            <a:extLst>
              <a:ext uri="{FF2B5EF4-FFF2-40B4-BE49-F238E27FC236}">
                <a16:creationId xmlns:a16="http://schemas.microsoft.com/office/drawing/2014/main" xmlns="" id="{CBD16FFC-6404-4287-85A7-E0C878601059}"/>
              </a:ext>
            </a:extLst>
          </p:cNvPr>
          <p:cNvSpPr>
            <a:spLocks noGrp="1"/>
          </p:cNvSpPr>
          <p:nvPr>
            <p:ph sz="quarter" idx="27"/>
          </p:nvPr>
        </p:nvSpPr>
        <p:spPr>
          <a:xfrm>
            <a:off x="4572000" y="38862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7" name="Content Placeholder 36">
            <a:extLst>
              <a:ext uri="{FF2B5EF4-FFF2-40B4-BE49-F238E27FC236}">
                <a16:creationId xmlns:a16="http://schemas.microsoft.com/office/drawing/2014/main" xmlns="" id="{42A983B3-82CA-4438-AAAD-73859440B120}"/>
              </a:ext>
            </a:extLst>
          </p:cNvPr>
          <p:cNvSpPr>
            <a:spLocks noGrp="1"/>
          </p:cNvSpPr>
          <p:nvPr>
            <p:ph sz="quarter" idx="28"/>
          </p:nvPr>
        </p:nvSpPr>
        <p:spPr>
          <a:xfrm>
            <a:off x="304800" y="43434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9" name="Content Placeholder 38">
            <a:extLst>
              <a:ext uri="{FF2B5EF4-FFF2-40B4-BE49-F238E27FC236}">
                <a16:creationId xmlns:a16="http://schemas.microsoft.com/office/drawing/2014/main" xmlns="" id="{C32F7C19-F95F-4529-B308-69AD70683542}"/>
              </a:ext>
            </a:extLst>
          </p:cNvPr>
          <p:cNvSpPr>
            <a:spLocks noGrp="1"/>
          </p:cNvSpPr>
          <p:nvPr>
            <p:ph sz="quarter" idx="29"/>
          </p:nvPr>
        </p:nvSpPr>
        <p:spPr>
          <a:xfrm>
            <a:off x="4572000" y="43434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1" name="Content Placeholder 40">
            <a:extLst>
              <a:ext uri="{FF2B5EF4-FFF2-40B4-BE49-F238E27FC236}">
                <a16:creationId xmlns:a16="http://schemas.microsoft.com/office/drawing/2014/main" xmlns="" id="{615B6927-883A-4C84-A615-C6C7837F1813}"/>
              </a:ext>
            </a:extLst>
          </p:cNvPr>
          <p:cNvSpPr>
            <a:spLocks noGrp="1"/>
          </p:cNvSpPr>
          <p:nvPr>
            <p:ph sz="quarter" idx="30"/>
          </p:nvPr>
        </p:nvSpPr>
        <p:spPr>
          <a:xfrm>
            <a:off x="304800" y="48006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3" name="Content Placeholder 42">
            <a:extLst>
              <a:ext uri="{FF2B5EF4-FFF2-40B4-BE49-F238E27FC236}">
                <a16:creationId xmlns:a16="http://schemas.microsoft.com/office/drawing/2014/main" xmlns="" id="{5FC1EAA4-E445-484E-B5A0-CBC462BC607C}"/>
              </a:ext>
            </a:extLst>
          </p:cNvPr>
          <p:cNvSpPr>
            <a:spLocks noGrp="1"/>
          </p:cNvSpPr>
          <p:nvPr>
            <p:ph sz="quarter" idx="31"/>
          </p:nvPr>
        </p:nvSpPr>
        <p:spPr>
          <a:xfrm>
            <a:off x="4572000" y="48006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5" name="Content Placeholder 44">
            <a:extLst>
              <a:ext uri="{FF2B5EF4-FFF2-40B4-BE49-F238E27FC236}">
                <a16:creationId xmlns:a16="http://schemas.microsoft.com/office/drawing/2014/main" xmlns="" id="{C93C01C9-8119-4713-8660-9B7C102A706D}"/>
              </a:ext>
            </a:extLst>
          </p:cNvPr>
          <p:cNvSpPr>
            <a:spLocks noGrp="1"/>
          </p:cNvSpPr>
          <p:nvPr>
            <p:ph sz="quarter" idx="32"/>
          </p:nvPr>
        </p:nvSpPr>
        <p:spPr>
          <a:xfrm>
            <a:off x="304800" y="52578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7" name="Content Placeholder 46">
            <a:extLst>
              <a:ext uri="{FF2B5EF4-FFF2-40B4-BE49-F238E27FC236}">
                <a16:creationId xmlns:a16="http://schemas.microsoft.com/office/drawing/2014/main" xmlns="" id="{0BB74072-E121-4D99-943E-9A910D2C671B}"/>
              </a:ext>
            </a:extLst>
          </p:cNvPr>
          <p:cNvSpPr>
            <a:spLocks noGrp="1"/>
          </p:cNvSpPr>
          <p:nvPr>
            <p:ph sz="quarter" idx="33"/>
          </p:nvPr>
        </p:nvSpPr>
        <p:spPr>
          <a:xfrm>
            <a:off x="4572000" y="52578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49" name="Content Placeholder 48">
            <a:extLst>
              <a:ext uri="{FF2B5EF4-FFF2-40B4-BE49-F238E27FC236}">
                <a16:creationId xmlns:a16="http://schemas.microsoft.com/office/drawing/2014/main" xmlns="" id="{BF5299CB-5528-4A31-93C4-2739174AF29A}"/>
              </a:ext>
            </a:extLst>
          </p:cNvPr>
          <p:cNvSpPr>
            <a:spLocks noGrp="1"/>
          </p:cNvSpPr>
          <p:nvPr>
            <p:ph sz="quarter" idx="34"/>
          </p:nvPr>
        </p:nvSpPr>
        <p:spPr>
          <a:xfrm>
            <a:off x="304800" y="5715000"/>
            <a:ext cx="41910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51" name="Content Placeholder 50">
            <a:extLst>
              <a:ext uri="{FF2B5EF4-FFF2-40B4-BE49-F238E27FC236}">
                <a16:creationId xmlns:a16="http://schemas.microsoft.com/office/drawing/2014/main" xmlns="" id="{8BE22315-1459-4587-B800-4352EA7F79B3}"/>
              </a:ext>
            </a:extLst>
          </p:cNvPr>
          <p:cNvSpPr>
            <a:spLocks noGrp="1"/>
          </p:cNvSpPr>
          <p:nvPr>
            <p:ph sz="quarter" idx="35"/>
          </p:nvPr>
        </p:nvSpPr>
        <p:spPr>
          <a:xfrm>
            <a:off x="4572000" y="5715000"/>
            <a:ext cx="4267200" cy="3810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 name="Slide Number Placeholder"/>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64023650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4513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4513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2647604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61329841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838199"/>
          </a:xfrm>
          <a:prstGeom prst="rect">
            <a:avLst/>
          </a:prstGeom>
        </p:spPr>
        <p:txBody>
          <a:bodyPr/>
          <a:lstStyle>
            <a:lvl1pPr>
              <a:defRPr sz="4000" b="1"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1066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10668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9" name="Content Placeholder 8"/>
          <p:cNvSpPr>
            <a:spLocks noGrp="1"/>
          </p:cNvSpPr>
          <p:nvPr>
            <p:ph sz="quarter" idx="18"/>
          </p:nvPr>
        </p:nvSpPr>
        <p:spPr>
          <a:xfrm>
            <a:off x="2286000" y="2930525"/>
            <a:ext cx="4572000" cy="6508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9"/>
          </p:nvPr>
        </p:nvSpPr>
        <p:spPr>
          <a:xfrm>
            <a:off x="304800" y="3657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1" name="Content Placeholder 10"/>
          <p:cNvSpPr>
            <a:spLocks noGrp="1"/>
          </p:cNvSpPr>
          <p:nvPr>
            <p:ph sz="quarter" idx="20"/>
          </p:nvPr>
        </p:nvSpPr>
        <p:spPr>
          <a:xfrm>
            <a:off x="4724400" y="3657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3" name="Content Placeholder 12"/>
          <p:cNvSpPr>
            <a:spLocks noGrp="1"/>
          </p:cNvSpPr>
          <p:nvPr>
            <p:ph sz="quarter" idx="21"/>
          </p:nvPr>
        </p:nvSpPr>
        <p:spPr>
          <a:xfrm>
            <a:off x="304800" y="4419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5" name="Content Placeholder 14"/>
          <p:cNvSpPr>
            <a:spLocks noGrp="1"/>
          </p:cNvSpPr>
          <p:nvPr>
            <p:ph sz="quarter" idx="22"/>
          </p:nvPr>
        </p:nvSpPr>
        <p:spPr>
          <a:xfrm>
            <a:off x="4724400" y="4419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7" name="Content Placeholder 16"/>
          <p:cNvSpPr>
            <a:spLocks noGrp="1"/>
          </p:cNvSpPr>
          <p:nvPr>
            <p:ph sz="quarter" idx="23"/>
          </p:nvPr>
        </p:nvSpPr>
        <p:spPr>
          <a:xfrm>
            <a:off x="304800" y="5181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19" name="Content Placeholder 18"/>
          <p:cNvSpPr>
            <a:spLocks noGrp="1"/>
          </p:cNvSpPr>
          <p:nvPr>
            <p:ph sz="quarter" idx="24"/>
          </p:nvPr>
        </p:nvSpPr>
        <p:spPr>
          <a:xfrm>
            <a:off x="4724400" y="5181600"/>
            <a:ext cx="4114800" cy="609600"/>
          </a:xfrm>
          <a:prstGeom prst="rect">
            <a:avLst/>
          </a:prstGeom>
        </p:spPr>
        <p:txBody>
          <a:bodyPr/>
          <a:lstStyle>
            <a:lvl1pPr marL="0" indent="0">
              <a:buNone/>
              <a:defRPr>
                <a:latin typeface="Times New Roman" panose="02020603050405020304" pitchFamily="18" charset="0"/>
                <a:cs typeface="Times New Roman" panose="02020603050405020304" pitchFamily="18" charset="0"/>
              </a:defRPr>
            </a:lvl1pPr>
          </a:lstStyle>
          <a:p>
            <a:pPr lvl="0"/>
            <a:endParaRPr lang="en-US" dirty="0"/>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17487418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8381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dirty="0"/>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7373132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4475429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457199"/>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dirty="0"/>
          </a:p>
        </p:txBody>
      </p:sp>
      <p:sp>
        <p:nvSpPr>
          <p:cNvPr id="3" name="Footer Placeholder 2"/>
          <p:cNvSpPr>
            <a:spLocks noGrp="1"/>
          </p:cNvSpPr>
          <p:nvPr>
            <p:ph type="ftr" sz="quarter" idx="10"/>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5210574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dirty="0"/>
          </a:p>
        </p:txBody>
      </p:sp>
      <p:sp>
        <p:nvSpPr>
          <p:cNvPr id="5" name="Footer Placeholder 4"/>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5716864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866936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41960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9936007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786427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
        <p:nvSpPr>
          <p:cNvPr id="8" name="Slide Number Placeholder 7"/>
          <p:cNvSpPr>
            <a:spLocks noGrp="1"/>
          </p:cNvSpPr>
          <p:nvPr>
            <p:ph type="sldNum" sz="quarter" idx="16"/>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5"/>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1235725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37909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838199"/>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26343228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20.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theme" Target="../theme/theme4.xml"/><Relationship Id="rId5" Type="http://schemas.openxmlformats.org/officeDocument/2006/relationships/slideLayout" Target="../slideLayouts/slideLayout22.xml"/><Relationship Id="rId4" Type="http://schemas.openxmlformats.org/officeDocument/2006/relationships/slideLayout" Target="../slideLayouts/slideLayout21.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7.xml"/><Relationship Id="rId1" Type="http://schemas.openxmlformats.org/officeDocument/2006/relationships/slideLayout" Target="../slideLayouts/slideLayout3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93880275"/>
      </p:ext>
    </p:extLst>
  </p:cSld>
  <p:clrMap bg1="lt1" tx1="dk1" bg2="lt2" tx2="dk2" accent1="accent1" accent2="accent2" accent3="accent3" accent4="accent4" accent5="accent5" accent6="accent6" hlink="hlink" folHlink="folHlink"/>
  <p:sldLayoutIdLst>
    <p:sldLayoutId id="2147483940" r:id="rId1"/>
    <p:sldLayoutId id="2147483941" r:id="rId2"/>
    <p:sldLayoutId id="2147484008" r:id="rId3"/>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838198"/>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611586285"/>
      </p:ext>
    </p:extLst>
  </p:cSld>
  <p:clrMap bg1="lt1" tx1="dk1" bg2="lt2" tx2="dk2" accent1="accent1" accent2="accent2" accent3="accent3" accent4="accent4" accent5="accent5" accent6="accent6" hlink="hlink" folHlink="folHlink"/>
  <p:sldLayoutIdLst>
    <p:sldLayoutId id="2147483937" r:id="rId1"/>
    <p:sldLayoutId id="2147483942" r:id="rId2"/>
    <p:sldLayoutId id="2147483956" r:id="rId3"/>
    <p:sldLayoutId id="2147483955" r:id="rId4"/>
    <p:sldLayoutId id="2147483957" r:id="rId5"/>
    <p:sldLayoutId id="2147483959" r:id="rId6"/>
    <p:sldLayoutId id="2147483958" r:id="rId7"/>
    <p:sldLayoutId id="2147483960" r:id="rId8"/>
    <p:sldLayoutId id="2147483961" r:id="rId9"/>
    <p:sldLayoutId id="2147483962" r:id="rId10"/>
    <p:sldLayoutId id="2147483963" r:id="rId11"/>
  </p:sldLayoutIdLst>
  <p:hf hdr="0" dt="0"/>
  <p:txStyles>
    <p:titleStyle>
      <a:lvl1pPr algn="l" defTabSz="914400" rtl="0" eaLnBrk="1" latinLnBrk="0" hangingPunct="1">
        <a:lnSpc>
          <a:spcPct val="90000"/>
        </a:lnSpc>
        <a:spcBef>
          <a:spcPct val="0"/>
        </a:spcBef>
        <a:buNone/>
        <a:defRPr sz="44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811935529"/>
      </p:ext>
    </p:extLst>
  </p:cSld>
  <p:clrMap bg1="lt1" tx1="dk1" bg2="lt2" tx2="dk2" accent1="accent1" accent2="accent2" accent3="accent3" accent4="accent4" accent5="accent5" accent6="accent6" hlink="hlink" folHlink="folHlink"/>
  <p:sldLayoutIdLst>
    <p:sldLayoutId id="2147483944" r:id="rId1"/>
    <p:sldLayoutId id="2147483964" r:id="rId2"/>
    <p:sldLayoutId id="2147484001" r:id="rId3"/>
  </p:sldLayoutIdLst>
  <p:hf hdr="0" dt="0"/>
  <p:txStyles>
    <p:titleStyle>
      <a:lvl1pPr algn="l" defTabSz="914400" rtl="0" eaLnBrk="1" latinLnBrk="0" hangingPunct="1">
        <a:lnSpc>
          <a:spcPct val="90000"/>
        </a:lnSpc>
        <a:spcBef>
          <a:spcPct val="0"/>
        </a:spcBef>
        <a:buNone/>
        <a:defRPr sz="4000" b="1"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838197"/>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32194706"/>
      </p:ext>
    </p:extLst>
  </p:cSld>
  <p:clrMap bg1="lt1" tx1="dk1" bg2="lt2" tx2="dk2" accent1="accent1" accent2="accent2" accent3="accent3" accent4="accent4" accent5="accent5" accent6="accent6" hlink="hlink" folHlink="folHlink"/>
  <p:sldLayoutIdLst>
    <p:sldLayoutId id="2147483966" r:id="rId1"/>
    <p:sldLayoutId id="2147483967" r:id="rId2"/>
    <p:sldLayoutId id="2147484004" r:id="rId3"/>
    <p:sldLayoutId id="2147483993" r:id="rId4"/>
    <p:sldLayoutId id="2147483994" r:id="rId5"/>
  </p:sldLayoutIdLst>
  <p:hf hdr="0" dt="0"/>
  <p:txStyles>
    <p:titleStyle>
      <a:lvl1pPr algn="l" defTabSz="914400" rtl="0" eaLnBrk="1" latinLnBrk="0" hangingPunct="1">
        <a:lnSpc>
          <a:spcPct val="90000"/>
        </a:lnSpc>
        <a:spcBef>
          <a:spcPct val="0"/>
        </a:spcBef>
        <a:buNone/>
        <a:defRPr sz="40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2"/>
            <a:ext cx="8534400" cy="838198"/>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616953850"/>
      </p:ext>
    </p:extLst>
  </p:cSld>
  <p:clrMap bg1="lt1" tx1="dk1" bg2="lt2" tx2="dk2" accent1="accent1" accent2="accent2" accent3="accent3" accent4="accent4" accent5="accent5" accent6="accent6" hlink="hlink" folHlink="folHlink"/>
  <p:sldLayoutIdLst>
    <p:sldLayoutId id="2147483969" r:id="rId1"/>
    <p:sldLayoutId id="2147483970" r:id="rId2"/>
  </p:sldLayoutIdLst>
  <p:hf hdr="0" dt="0"/>
  <p:txStyles>
    <p:titleStyle>
      <a:lvl1pPr algn="l" defTabSz="914400" rtl="0" eaLnBrk="1" latinLnBrk="0" hangingPunct="1">
        <a:lnSpc>
          <a:spcPct val="90000"/>
        </a:lnSpc>
        <a:spcBef>
          <a:spcPct val="0"/>
        </a:spcBef>
        <a:buNone/>
        <a:defRPr sz="40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838198"/>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02625734"/>
      </p:ext>
    </p:extLst>
  </p:cSld>
  <p:clrMap bg1="lt1" tx1="dk1" bg2="lt2" tx2="dk2" accent1="accent1" accent2="accent2" accent3="accent3" accent4="accent4" accent5="accent5" accent6="accent6" hlink="hlink" folHlink="folHlink"/>
  <p:sldLayoutIdLst>
    <p:sldLayoutId id="2147483972" r:id="rId1"/>
    <p:sldLayoutId id="2147483973" r:id="rId2"/>
    <p:sldLayoutId id="2147483991" r:id="rId3"/>
    <p:sldLayoutId id="2147483997" r:id="rId4"/>
    <p:sldLayoutId id="2147484012" r:id="rId5"/>
    <p:sldLayoutId id="2147484009" r:id="rId6"/>
    <p:sldLayoutId id="2147483974" r:id="rId7"/>
    <p:sldLayoutId id="2147483975" r:id="rId8"/>
    <p:sldLayoutId id="2147484007" r:id="rId9"/>
    <p:sldLayoutId id="2147484010" r:id="rId10"/>
    <p:sldLayoutId id="2147484011" r:id="rId11"/>
  </p:sldLayoutIdLst>
  <p:hf hdr="0" dt="0"/>
  <p:txStyles>
    <p:titleStyle>
      <a:lvl1pPr algn="l" defTabSz="914400" rtl="0" eaLnBrk="1" latinLnBrk="0" hangingPunct="1">
        <a:lnSpc>
          <a:spcPct val="90000"/>
        </a:lnSpc>
        <a:spcBef>
          <a:spcPct val="0"/>
        </a:spcBef>
        <a:buNone/>
        <a:defRPr sz="4000" b="1"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IN" dirty="0"/>
              <a:t>Copyright </a:t>
            </a:r>
            <a:r>
              <a:rPr lang="en-IN" dirty="0" smtClean="0"/>
              <a:t>©2018 </a:t>
            </a:r>
            <a:r>
              <a:rPr lang="en-IN" dirty="0"/>
              <a:t>John Wiley &amp; Sons, Inc</a:t>
            </a:r>
            <a:r>
              <a:rPr lang="en-US" dirty="0"/>
              <a:t>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9740712"/>
      </p:ext>
    </p:extLst>
  </p:cSld>
  <p:clrMap bg1="lt1" tx1="dk1" bg2="lt2" tx2="dk2" accent1="accent1" accent2="accent2" accent3="accent3" accent4="accent4" accent5="accent5" accent6="accent6" hlink="hlink" folHlink="folHlink"/>
  <p:sldLayoutIdLst>
    <p:sldLayoutId id="2147483988" r:id="rId1"/>
    <p:sldLayoutId id="2147483978"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10.bin"/><Relationship Id="rId7" Type="http://schemas.openxmlformats.org/officeDocument/2006/relationships/oleObject" Target="../embeddings/oleObject12.bin"/><Relationship Id="rId2" Type="http://schemas.openxmlformats.org/officeDocument/2006/relationships/slideLayout" Target="../slideLayouts/slideLayout30.xml"/><Relationship Id="rId1" Type="http://schemas.openxmlformats.org/officeDocument/2006/relationships/vmlDrawing" Target="../drawings/vmlDrawing6.vml"/><Relationship Id="rId6" Type="http://schemas.openxmlformats.org/officeDocument/2006/relationships/image" Target="../media/image14.wmf"/><Relationship Id="rId5" Type="http://schemas.openxmlformats.org/officeDocument/2006/relationships/oleObject" Target="../embeddings/oleObject11.bin"/><Relationship Id="rId4" Type="http://schemas.openxmlformats.org/officeDocument/2006/relationships/image" Target="../media/image13.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7.xml"/><Relationship Id="rId1" Type="http://schemas.openxmlformats.org/officeDocument/2006/relationships/vmlDrawing" Target="../drawings/vmlDrawing7.vml"/><Relationship Id="rId4" Type="http://schemas.openxmlformats.org/officeDocument/2006/relationships/image" Target="../media/image16.w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19.png"/><Relationship Id="rId2" Type="http://schemas.openxmlformats.org/officeDocument/2006/relationships/slideLayout" Target="../slideLayouts/slideLayout30.xml"/><Relationship Id="rId1" Type="http://schemas.openxmlformats.org/officeDocument/2006/relationships/vmlDrawing" Target="../drawings/vmlDrawing8.vml"/><Relationship Id="rId6" Type="http://schemas.openxmlformats.org/officeDocument/2006/relationships/image" Target="../media/image18.wmf"/><Relationship Id="rId5" Type="http://schemas.openxmlformats.org/officeDocument/2006/relationships/oleObject" Target="../embeddings/oleObject15.bin"/><Relationship Id="rId4" Type="http://schemas.openxmlformats.org/officeDocument/2006/relationships/image" Target="../media/image17.wmf"/></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30.xml"/><Relationship Id="rId1" Type="http://schemas.openxmlformats.org/officeDocument/2006/relationships/vmlDrawing" Target="../drawings/vmlDrawing9.vml"/><Relationship Id="rId6" Type="http://schemas.openxmlformats.org/officeDocument/2006/relationships/image" Target="../media/image23.wmf"/><Relationship Id="rId5" Type="http://schemas.openxmlformats.org/officeDocument/2006/relationships/oleObject" Target="../embeddings/oleObject17.bin"/><Relationship Id="rId4" Type="http://schemas.openxmlformats.org/officeDocument/2006/relationships/image" Target="../media/image22.w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7.xml"/><Relationship Id="rId1" Type="http://schemas.openxmlformats.org/officeDocument/2006/relationships/vmlDrawing" Target="../drawings/vmlDrawing10.vml"/><Relationship Id="rId4" Type="http://schemas.openxmlformats.org/officeDocument/2006/relationships/image" Target="../media/image2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30.xml"/><Relationship Id="rId1" Type="http://schemas.openxmlformats.org/officeDocument/2006/relationships/vmlDrawing" Target="../drawings/vmlDrawing11.vml"/><Relationship Id="rId6" Type="http://schemas.openxmlformats.org/officeDocument/2006/relationships/image" Target="../media/image26.wmf"/><Relationship Id="rId5" Type="http://schemas.openxmlformats.org/officeDocument/2006/relationships/oleObject" Target="../embeddings/oleObject20.bin"/><Relationship Id="rId4" Type="http://schemas.openxmlformats.org/officeDocument/2006/relationships/image" Target="../media/image25.wmf"/></Relationships>
</file>

<file path=ppt/slides/_rels/slide1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1.bin"/><Relationship Id="rId7" Type="http://schemas.openxmlformats.org/officeDocument/2006/relationships/oleObject" Target="../embeddings/oleObject23.bin"/><Relationship Id="rId12" Type="http://schemas.openxmlformats.org/officeDocument/2006/relationships/image" Target="../media/image32.wmf"/><Relationship Id="rId2" Type="http://schemas.openxmlformats.org/officeDocument/2006/relationships/slideLayout" Target="../slideLayouts/slideLayout30.xml"/><Relationship Id="rId1" Type="http://schemas.openxmlformats.org/officeDocument/2006/relationships/vmlDrawing" Target="../drawings/vmlDrawing12.vml"/><Relationship Id="rId6" Type="http://schemas.openxmlformats.org/officeDocument/2006/relationships/image" Target="../media/image29.wmf"/><Relationship Id="rId11" Type="http://schemas.openxmlformats.org/officeDocument/2006/relationships/oleObject" Target="../embeddings/oleObject25.bin"/><Relationship Id="rId5" Type="http://schemas.openxmlformats.org/officeDocument/2006/relationships/oleObject" Target="../embeddings/oleObject22.bin"/><Relationship Id="rId10" Type="http://schemas.openxmlformats.org/officeDocument/2006/relationships/image" Target="../media/image31.wmf"/><Relationship Id="rId4" Type="http://schemas.openxmlformats.org/officeDocument/2006/relationships/image" Target="../media/image28.wmf"/><Relationship Id="rId9" Type="http://schemas.openxmlformats.org/officeDocument/2006/relationships/oleObject" Target="../embeddings/oleObject24.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Layout" Target="../slideLayouts/slideLayout28.xml"/><Relationship Id="rId1" Type="http://schemas.openxmlformats.org/officeDocument/2006/relationships/vmlDrawing" Target="../drawings/vmlDrawing13.vml"/><Relationship Id="rId6" Type="http://schemas.openxmlformats.org/officeDocument/2006/relationships/image" Target="../media/image34.wmf"/><Relationship Id="rId5" Type="http://schemas.openxmlformats.org/officeDocument/2006/relationships/oleObject" Target="../embeddings/oleObject27.bin"/><Relationship Id="rId4" Type="http://schemas.openxmlformats.org/officeDocument/2006/relationships/image" Target="../media/image33.wmf"/></Relationships>
</file>

<file path=ppt/slides/_rels/slide2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8.xml"/></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30.xml"/><Relationship Id="rId1" Type="http://schemas.openxmlformats.org/officeDocument/2006/relationships/vmlDrawing" Target="../drawings/vmlDrawing14.vml"/><Relationship Id="rId6" Type="http://schemas.openxmlformats.org/officeDocument/2006/relationships/image" Target="../media/image37.wmf"/><Relationship Id="rId5" Type="http://schemas.openxmlformats.org/officeDocument/2006/relationships/oleObject" Target="../embeddings/oleObject29.bin"/><Relationship Id="rId4" Type="http://schemas.openxmlformats.org/officeDocument/2006/relationships/image" Target="../media/image36.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Layout" Target="../slideLayouts/slideLayout28.xml"/><Relationship Id="rId1" Type="http://schemas.openxmlformats.org/officeDocument/2006/relationships/vmlDrawing" Target="../drawings/vmlDrawing15.vml"/><Relationship Id="rId6" Type="http://schemas.openxmlformats.org/officeDocument/2006/relationships/image" Target="../media/image39.wmf"/><Relationship Id="rId5" Type="http://schemas.openxmlformats.org/officeDocument/2006/relationships/oleObject" Target="../embeddings/oleObject31.bin"/><Relationship Id="rId4" Type="http://schemas.openxmlformats.org/officeDocument/2006/relationships/image" Target="../media/image38.wmf"/></Relationships>
</file>

<file path=ppt/slides/_rels/slide28.xml.rels><?xml version="1.0" encoding="UTF-8" standalone="yes"?>
<Relationships xmlns="http://schemas.openxmlformats.org/package/2006/relationships"><Relationship Id="rId8" Type="http://schemas.openxmlformats.org/officeDocument/2006/relationships/image" Target="../media/image42.wmf"/><Relationship Id="rId3" Type="http://schemas.openxmlformats.org/officeDocument/2006/relationships/oleObject" Target="../embeddings/oleObject32.bin"/><Relationship Id="rId7" Type="http://schemas.openxmlformats.org/officeDocument/2006/relationships/oleObject" Target="../embeddings/oleObject34.bin"/><Relationship Id="rId2" Type="http://schemas.openxmlformats.org/officeDocument/2006/relationships/slideLayout" Target="../slideLayouts/slideLayout28.xml"/><Relationship Id="rId1" Type="http://schemas.openxmlformats.org/officeDocument/2006/relationships/vmlDrawing" Target="../drawings/vmlDrawing16.vml"/><Relationship Id="rId6" Type="http://schemas.openxmlformats.org/officeDocument/2006/relationships/image" Target="../media/image41.wmf"/><Relationship Id="rId5" Type="http://schemas.openxmlformats.org/officeDocument/2006/relationships/oleObject" Target="../embeddings/oleObject33.bin"/><Relationship Id="rId4" Type="http://schemas.openxmlformats.org/officeDocument/2006/relationships/image" Target="../media/image40.w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28.xml"/><Relationship Id="rId1" Type="http://schemas.openxmlformats.org/officeDocument/2006/relationships/vmlDrawing" Target="../drawings/vmlDrawing17.vml"/><Relationship Id="rId4" Type="http://schemas.openxmlformats.org/officeDocument/2006/relationships/image" Target="../media/image43.wmf"/></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image" Target="../media/image2.wmf"/><Relationship Id="rId2" Type="http://schemas.openxmlformats.org/officeDocument/2006/relationships/slideLayout" Target="../slideLayouts/slideLayout30.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Layout" Target="../slideLayouts/slideLayout28.xml"/><Relationship Id="rId1" Type="http://schemas.openxmlformats.org/officeDocument/2006/relationships/vmlDrawing" Target="../drawings/vmlDrawing18.vml"/><Relationship Id="rId4" Type="http://schemas.openxmlformats.org/officeDocument/2006/relationships/image" Target="../media/image44.w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2.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Layout" Target="../slideLayouts/slideLayout30.xml"/><Relationship Id="rId1" Type="http://schemas.openxmlformats.org/officeDocument/2006/relationships/vmlDrawing" Target="../drawings/vmlDrawing19.vml"/><Relationship Id="rId4" Type="http://schemas.openxmlformats.org/officeDocument/2006/relationships/image" Target="../media/image46.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8.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Layout" Target="../slideLayouts/slideLayout28.xml"/><Relationship Id="rId1" Type="http://schemas.openxmlformats.org/officeDocument/2006/relationships/vmlDrawing" Target="../drawings/vmlDrawing20.vml"/><Relationship Id="rId6" Type="http://schemas.openxmlformats.org/officeDocument/2006/relationships/image" Target="../media/image49.wmf"/><Relationship Id="rId5" Type="http://schemas.openxmlformats.org/officeDocument/2006/relationships/oleObject" Target="../embeddings/oleObject39.bin"/><Relationship Id="rId4" Type="http://schemas.openxmlformats.org/officeDocument/2006/relationships/image" Target="../media/image48.wmf"/></Relationships>
</file>

<file path=ppt/slides/_rels/slide37.xml.rels><?xml version="1.0" encoding="UTF-8" standalone="yes"?>
<Relationships xmlns="http://schemas.openxmlformats.org/package/2006/relationships"><Relationship Id="rId8" Type="http://schemas.openxmlformats.org/officeDocument/2006/relationships/image" Target="../media/image52.wmf"/><Relationship Id="rId3" Type="http://schemas.openxmlformats.org/officeDocument/2006/relationships/oleObject" Target="../embeddings/oleObject40.bin"/><Relationship Id="rId7" Type="http://schemas.openxmlformats.org/officeDocument/2006/relationships/oleObject" Target="../embeddings/oleObject42.bin"/><Relationship Id="rId2" Type="http://schemas.openxmlformats.org/officeDocument/2006/relationships/slideLayout" Target="../slideLayouts/slideLayout30.xml"/><Relationship Id="rId1" Type="http://schemas.openxmlformats.org/officeDocument/2006/relationships/vmlDrawing" Target="../drawings/vmlDrawing21.vml"/><Relationship Id="rId6" Type="http://schemas.openxmlformats.org/officeDocument/2006/relationships/image" Target="../media/image51.wmf"/><Relationship Id="rId5" Type="http://schemas.openxmlformats.org/officeDocument/2006/relationships/oleObject" Target="../embeddings/oleObject41.bin"/><Relationship Id="rId4" Type="http://schemas.openxmlformats.org/officeDocument/2006/relationships/image" Target="../media/image50.wmf"/></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9.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2.xml"/></Relationships>
</file>

<file path=ppt/slides/_rels/slide40.xml.rels><?xml version="1.0" encoding="UTF-8" standalone="yes"?>
<Relationships xmlns="http://schemas.openxmlformats.org/package/2006/relationships"><Relationship Id="rId8" Type="http://schemas.openxmlformats.org/officeDocument/2006/relationships/image" Target="../media/image56.wmf"/><Relationship Id="rId3" Type="http://schemas.openxmlformats.org/officeDocument/2006/relationships/oleObject" Target="../embeddings/oleObject43.bin"/><Relationship Id="rId7" Type="http://schemas.openxmlformats.org/officeDocument/2006/relationships/oleObject" Target="../embeddings/oleObject45.bin"/><Relationship Id="rId2" Type="http://schemas.openxmlformats.org/officeDocument/2006/relationships/slideLayout" Target="../slideLayouts/slideLayout28.xml"/><Relationship Id="rId1" Type="http://schemas.openxmlformats.org/officeDocument/2006/relationships/vmlDrawing" Target="../drawings/vmlDrawing22.vml"/><Relationship Id="rId6" Type="http://schemas.openxmlformats.org/officeDocument/2006/relationships/image" Target="../media/image55.wmf"/><Relationship Id="rId5" Type="http://schemas.openxmlformats.org/officeDocument/2006/relationships/oleObject" Target="../embeddings/oleObject44.bin"/><Relationship Id="rId4" Type="http://schemas.openxmlformats.org/officeDocument/2006/relationships/image" Target="../media/image54.w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Layout" Target="../slideLayouts/slideLayout28.xml"/><Relationship Id="rId1" Type="http://schemas.openxmlformats.org/officeDocument/2006/relationships/vmlDrawing" Target="../drawings/vmlDrawing23.vml"/><Relationship Id="rId6" Type="http://schemas.openxmlformats.org/officeDocument/2006/relationships/image" Target="../media/image58.wmf"/><Relationship Id="rId5" Type="http://schemas.openxmlformats.org/officeDocument/2006/relationships/oleObject" Target="../embeddings/oleObject47.bin"/><Relationship Id="rId4" Type="http://schemas.openxmlformats.org/officeDocument/2006/relationships/image" Target="../media/image57.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Layout" Target="../slideLayouts/slideLayout30.xml"/><Relationship Id="rId1" Type="http://schemas.openxmlformats.org/officeDocument/2006/relationships/vmlDrawing" Target="../drawings/vmlDrawing24.vml"/><Relationship Id="rId4" Type="http://schemas.openxmlformats.org/officeDocument/2006/relationships/image" Target="../media/image59.w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Layout" Target="../slideLayouts/slideLayout28.xml"/><Relationship Id="rId1" Type="http://schemas.openxmlformats.org/officeDocument/2006/relationships/vmlDrawing" Target="../drawings/vmlDrawing25.vml"/><Relationship Id="rId4" Type="http://schemas.openxmlformats.org/officeDocument/2006/relationships/image" Target="../media/image60.wmf"/></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50.bin"/><Relationship Id="rId7" Type="http://schemas.openxmlformats.org/officeDocument/2006/relationships/image" Target="../media/image63.emf"/><Relationship Id="rId2" Type="http://schemas.openxmlformats.org/officeDocument/2006/relationships/slideLayout" Target="../slideLayouts/slideLayout29.xml"/><Relationship Id="rId1" Type="http://schemas.openxmlformats.org/officeDocument/2006/relationships/vmlDrawing" Target="../drawings/vmlDrawing26.vml"/><Relationship Id="rId6" Type="http://schemas.openxmlformats.org/officeDocument/2006/relationships/image" Target="../media/image62.wmf"/><Relationship Id="rId5" Type="http://schemas.openxmlformats.org/officeDocument/2006/relationships/oleObject" Target="../embeddings/oleObject51.bin"/><Relationship Id="rId4" Type="http://schemas.openxmlformats.org/officeDocument/2006/relationships/image" Target="../media/image61.wmf"/></Relationships>
</file>

<file path=ppt/slides/_rels/slide46.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8.xml"/></Relationships>
</file>

<file path=ppt/slides/_rels/slide47.xml.rels><?xml version="1.0" encoding="UTF-8" standalone="yes"?>
<Relationships xmlns="http://schemas.openxmlformats.org/package/2006/relationships"><Relationship Id="rId8" Type="http://schemas.openxmlformats.org/officeDocument/2006/relationships/image" Target="../media/image67.wmf"/><Relationship Id="rId3" Type="http://schemas.openxmlformats.org/officeDocument/2006/relationships/oleObject" Target="../embeddings/oleObject52.bin"/><Relationship Id="rId7" Type="http://schemas.openxmlformats.org/officeDocument/2006/relationships/oleObject" Target="../embeddings/oleObject54.bin"/><Relationship Id="rId2" Type="http://schemas.openxmlformats.org/officeDocument/2006/relationships/slideLayout" Target="../slideLayouts/slideLayout30.xml"/><Relationship Id="rId1" Type="http://schemas.openxmlformats.org/officeDocument/2006/relationships/vmlDrawing" Target="../drawings/vmlDrawing27.vml"/><Relationship Id="rId6" Type="http://schemas.openxmlformats.org/officeDocument/2006/relationships/image" Target="../media/image66.wmf"/><Relationship Id="rId5" Type="http://schemas.openxmlformats.org/officeDocument/2006/relationships/oleObject" Target="../embeddings/oleObject53.bin"/><Relationship Id="rId10" Type="http://schemas.openxmlformats.org/officeDocument/2006/relationships/image" Target="../media/image68.wmf"/><Relationship Id="rId4" Type="http://schemas.openxmlformats.org/officeDocument/2006/relationships/image" Target="../media/image65.wmf"/><Relationship Id="rId9" Type="http://schemas.openxmlformats.org/officeDocument/2006/relationships/oleObject" Target="../embeddings/oleObject55.bin"/></Relationships>
</file>

<file path=ppt/slides/_rels/slide48.xml.rels><?xml version="1.0" encoding="UTF-8" standalone="yes"?>
<Relationships xmlns="http://schemas.openxmlformats.org/package/2006/relationships"><Relationship Id="rId8" Type="http://schemas.openxmlformats.org/officeDocument/2006/relationships/image" Target="../media/image72.emf"/><Relationship Id="rId3" Type="http://schemas.openxmlformats.org/officeDocument/2006/relationships/oleObject" Target="../embeddings/oleObject56.bin"/><Relationship Id="rId7" Type="http://schemas.openxmlformats.org/officeDocument/2006/relationships/image" Target="../media/image71.emf"/><Relationship Id="rId2" Type="http://schemas.openxmlformats.org/officeDocument/2006/relationships/slideLayout" Target="../slideLayouts/slideLayout29.xml"/><Relationship Id="rId1" Type="http://schemas.openxmlformats.org/officeDocument/2006/relationships/vmlDrawing" Target="../drawings/vmlDrawing28.vml"/><Relationship Id="rId6" Type="http://schemas.openxmlformats.org/officeDocument/2006/relationships/image" Target="../media/image70.wmf"/><Relationship Id="rId5" Type="http://schemas.openxmlformats.org/officeDocument/2006/relationships/oleObject" Target="../embeddings/oleObject57.bin"/><Relationship Id="rId4" Type="http://schemas.openxmlformats.org/officeDocument/2006/relationships/image" Target="../media/image69.wmf"/></Relationships>
</file>

<file path=ppt/slides/_rels/slide49.xml.rels><?xml version="1.0" encoding="UTF-8" standalone="yes"?>
<Relationships xmlns="http://schemas.openxmlformats.org/package/2006/relationships"><Relationship Id="rId8" Type="http://schemas.openxmlformats.org/officeDocument/2006/relationships/image" Target="../media/image75.wmf"/><Relationship Id="rId3" Type="http://schemas.openxmlformats.org/officeDocument/2006/relationships/oleObject" Target="../embeddings/oleObject58.bin"/><Relationship Id="rId7" Type="http://schemas.openxmlformats.org/officeDocument/2006/relationships/oleObject" Target="../embeddings/oleObject60.bin"/><Relationship Id="rId2" Type="http://schemas.openxmlformats.org/officeDocument/2006/relationships/slideLayout" Target="../slideLayouts/slideLayout30.xml"/><Relationship Id="rId1" Type="http://schemas.openxmlformats.org/officeDocument/2006/relationships/vmlDrawing" Target="../drawings/vmlDrawing29.vml"/><Relationship Id="rId6" Type="http://schemas.openxmlformats.org/officeDocument/2006/relationships/image" Target="../media/image74.wmf"/><Relationship Id="rId5" Type="http://schemas.openxmlformats.org/officeDocument/2006/relationships/oleObject" Target="../embeddings/oleObject59.bin"/><Relationship Id="rId4" Type="http://schemas.openxmlformats.org/officeDocument/2006/relationships/image" Target="../media/image73.wmf"/></Relationships>
</file>

<file path=ppt/slides/_rels/slide5.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30.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4" Type="http://schemas.openxmlformats.org/officeDocument/2006/relationships/image" Target="../media/image4.wmf"/></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Layout" Target="../slideLayouts/slideLayout30.xml"/><Relationship Id="rId1" Type="http://schemas.openxmlformats.org/officeDocument/2006/relationships/vmlDrawing" Target="../drawings/vmlDrawing30.vml"/><Relationship Id="rId4" Type="http://schemas.openxmlformats.org/officeDocument/2006/relationships/image" Target="../media/image76.wmf"/></Relationships>
</file>

<file path=ppt/slides/_rels/slide51.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30.xml"/><Relationship Id="rId1" Type="http://schemas.openxmlformats.org/officeDocument/2006/relationships/vmlDrawing" Target="../drawings/vmlDrawing31.vml"/><Relationship Id="rId6" Type="http://schemas.openxmlformats.org/officeDocument/2006/relationships/image" Target="../media/image78.wmf"/><Relationship Id="rId5" Type="http://schemas.openxmlformats.org/officeDocument/2006/relationships/oleObject" Target="../embeddings/oleObject63.bin"/><Relationship Id="rId4" Type="http://schemas.openxmlformats.org/officeDocument/2006/relationships/image" Target="../media/image77.wmf"/></Relationships>
</file>

<file path=ppt/slides/_rels/slide52.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Layout" Target="../slideLayouts/slideLayout30.xml"/><Relationship Id="rId1" Type="http://schemas.openxmlformats.org/officeDocument/2006/relationships/vmlDrawing" Target="../drawings/vmlDrawing32.vml"/><Relationship Id="rId6" Type="http://schemas.openxmlformats.org/officeDocument/2006/relationships/image" Target="../media/image80.wmf"/><Relationship Id="rId5" Type="http://schemas.openxmlformats.org/officeDocument/2006/relationships/oleObject" Target="../embeddings/oleObject65.bin"/><Relationship Id="rId4" Type="http://schemas.openxmlformats.org/officeDocument/2006/relationships/image" Target="../media/image79.w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0.xml"/><Relationship Id="rId1" Type="http://schemas.openxmlformats.org/officeDocument/2006/relationships/vmlDrawing" Target="../drawings/vmlDrawing3.vml"/><Relationship Id="rId6" Type="http://schemas.openxmlformats.org/officeDocument/2006/relationships/image" Target="../media/image8.wmf"/><Relationship Id="rId5" Type="http://schemas.openxmlformats.org/officeDocument/2006/relationships/oleObject" Target="../embeddings/oleObject7.bin"/><Relationship Id="rId4" Type="http://schemas.openxmlformats.org/officeDocument/2006/relationships/image" Target="../media/image7.w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7.xml"/><Relationship Id="rId1" Type="http://schemas.openxmlformats.org/officeDocument/2006/relationships/vmlDrawing" Target="../drawings/vmlDrawing4.vml"/><Relationship Id="rId4" Type="http://schemas.openxmlformats.org/officeDocument/2006/relationships/image" Target="../media/image9.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7.xml"/><Relationship Id="rId1" Type="http://schemas.openxmlformats.org/officeDocument/2006/relationships/vmlDrawing" Target="../drawings/vmlDrawing5.vml"/><Relationship Id="rId4" Type="http://schemas.openxmlformats.org/officeDocument/2006/relationships/image" Target="../media/image10.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5EE180F-5DF1-46C6-9661-3CE374F2379E}"/>
              </a:ext>
            </a:extLst>
          </p:cNvPr>
          <p:cNvSpPr>
            <a:spLocks noGrp="1"/>
          </p:cNvSpPr>
          <p:nvPr>
            <p:ph type="title"/>
          </p:nvPr>
        </p:nvSpPr>
        <p:spPr>
          <a:xfrm>
            <a:off x="152400" y="365125"/>
            <a:ext cx="8839200" cy="701675"/>
          </a:xfrm>
        </p:spPr>
        <p:txBody>
          <a:bodyPr/>
          <a:lstStyle/>
          <a:p>
            <a:r>
              <a:rPr lang="en-US" sz="4000" dirty="0">
                <a:latin typeface="Times New Roman" panose="02020603050405020304" pitchFamily="18" charset="0"/>
                <a:ea typeface="STIX" charset="0"/>
                <a:cs typeface="STIX" charset="0"/>
              </a:rPr>
              <a:t>Fundamentals Physics</a:t>
            </a:r>
            <a:endParaRPr lang="en-US" sz="4000" dirty="0"/>
          </a:p>
        </p:txBody>
      </p:sp>
      <p:sp>
        <p:nvSpPr>
          <p:cNvPr id="3" name="Edition">
            <a:extLst>
              <a:ext uri="{FF2B5EF4-FFF2-40B4-BE49-F238E27FC236}">
                <a16:creationId xmlns:a16="http://schemas.microsoft.com/office/drawing/2014/main" xmlns="" id="{B946386C-5AC6-4D43-923C-1E7AAD367875}"/>
              </a:ext>
            </a:extLst>
          </p:cNvPr>
          <p:cNvSpPr>
            <a:spLocks noGrp="1"/>
          </p:cNvSpPr>
          <p:nvPr>
            <p:ph sz="quarter" idx="21"/>
          </p:nvPr>
        </p:nvSpPr>
        <p:spPr>
          <a:xfrm>
            <a:off x="152400" y="1295400"/>
            <a:ext cx="8839200" cy="457200"/>
          </a:xfrm>
        </p:spPr>
        <p:txBody>
          <a:bodyPr/>
          <a:lstStyle/>
          <a:p>
            <a:r>
              <a:rPr lang="en-US" sz="2800" dirty="0">
                <a:latin typeface="Times New Roman" panose="02020603050405020304" pitchFamily="18" charset="0"/>
                <a:ea typeface="STIX" charset="0"/>
                <a:cs typeface="STIX" charset="0"/>
              </a:rPr>
              <a:t>Tenth Edition</a:t>
            </a:r>
          </a:p>
        </p:txBody>
      </p:sp>
      <p:sp>
        <p:nvSpPr>
          <p:cNvPr id="4" name="Author">
            <a:extLst>
              <a:ext uri="{FF2B5EF4-FFF2-40B4-BE49-F238E27FC236}">
                <a16:creationId xmlns:a16="http://schemas.microsoft.com/office/drawing/2014/main" xmlns="" id="{6677B8CD-54B4-4396-8A28-DE98C333EDE0}"/>
              </a:ext>
            </a:extLst>
          </p:cNvPr>
          <p:cNvSpPr>
            <a:spLocks noGrp="1"/>
          </p:cNvSpPr>
          <p:nvPr>
            <p:ph sz="quarter" idx="22"/>
          </p:nvPr>
        </p:nvSpPr>
        <p:spPr>
          <a:xfrm>
            <a:off x="152400" y="2133600"/>
            <a:ext cx="8839200" cy="531876"/>
          </a:xfrm>
        </p:spPr>
        <p:txBody>
          <a:bodyPr/>
          <a:lstStyle/>
          <a:p>
            <a:r>
              <a:rPr lang="en-US" dirty="0" smtClean="0">
                <a:latin typeface="Times New Roman" panose="02020603050405020304" pitchFamily="18" charset="0"/>
                <a:ea typeface="STIX" charset="0"/>
                <a:cs typeface="STIX" charset="0"/>
              </a:rPr>
              <a:t>Halliday</a:t>
            </a:r>
            <a:endParaRPr lang="en-US" dirty="0">
              <a:latin typeface="Times New Roman" panose="02020603050405020304" pitchFamily="18" charset="0"/>
              <a:ea typeface="STIX" charset="0"/>
              <a:cs typeface="STIX" charset="0"/>
            </a:endParaRPr>
          </a:p>
        </p:txBody>
      </p:sp>
      <p:sp>
        <p:nvSpPr>
          <p:cNvPr id="5" name="CN">
            <a:extLst>
              <a:ext uri="{FF2B5EF4-FFF2-40B4-BE49-F238E27FC236}">
                <a16:creationId xmlns:a16="http://schemas.microsoft.com/office/drawing/2014/main" xmlns="" id="{1F6DDCFC-E8A1-469D-B548-3C7F3BCCC1E6}"/>
              </a:ext>
            </a:extLst>
          </p:cNvPr>
          <p:cNvSpPr>
            <a:spLocks noGrp="1"/>
          </p:cNvSpPr>
          <p:nvPr>
            <p:ph sz="quarter" idx="19"/>
          </p:nvPr>
        </p:nvSpPr>
        <p:spPr>
          <a:xfrm>
            <a:off x="152400" y="3733800"/>
            <a:ext cx="8839200" cy="609600"/>
          </a:xfrm>
        </p:spPr>
        <p:txBody>
          <a:bodyPr/>
          <a:lstStyle/>
          <a:p>
            <a:r>
              <a:rPr lang="en-US" dirty="0">
                <a:latin typeface="Times New Roman" panose="02020603050405020304" pitchFamily="18" charset="0"/>
                <a:ea typeface="STIX" charset="0"/>
                <a:cs typeface="STIX" charset="0"/>
              </a:rPr>
              <a:t>Chapter 4</a:t>
            </a:r>
          </a:p>
        </p:txBody>
      </p:sp>
      <p:sp>
        <p:nvSpPr>
          <p:cNvPr id="6" name="CT">
            <a:extLst>
              <a:ext uri="{FF2B5EF4-FFF2-40B4-BE49-F238E27FC236}">
                <a16:creationId xmlns:a16="http://schemas.microsoft.com/office/drawing/2014/main" xmlns="" id="{E9221709-551C-47AC-BB41-7916FA1B0635}"/>
              </a:ext>
            </a:extLst>
          </p:cNvPr>
          <p:cNvSpPr>
            <a:spLocks noGrp="1"/>
          </p:cNvSpPr>
          <p:nvPr>
            <p:ph sz="quarter" idx="20"/>
          </p:nvPr>
        </p:nvSpPr>
        <p:spPr>
          <a:xfrm>
            <a:off x="152400" y="4572000"/>
            <a:ext cx="8839200" cy="914400"/>
          </a:xfrm>
        </p:spPr>
        <p:txBody>
          <a:bodyPr/>
          <a:lstStyle/>
          <a:p>
            <a:pPr lvl="0"/>
            <a:r>
              <a:rPr lang="en-US" altLang="en-US" sz="4000" dirty="0">
                <a:solidFill>
                  <a:srgbClr val="000000"/>
                </a:solidFill>
                <a:latin typeface="Times New Roman" panose="02020603050405020304" pitchFamily="18" charset="0"/>
                <a:cs typeface="Times New Roman" panose="02020603050405020304" pitchFamily="18" charset="0"/>
              </a:rPr>
              <a:t>Motion in Two and Three Dimensions</a:t>
            </a:r>
          </a:p>
        </p:txBody>
      </p:sp>
    </p:spTree>
    <p:extLst>
      <p:ext uri="{BB962C8B-B14F-4D97-AF65-F5344CB8AC3E}">
        <p14:creationId xmlns:p14="http://schemas.microsoft.com/office/powerpoint/2010/main" val="29374802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E8565C8-DA67-4329-9F7B-7D49816B8620}"/>
              </a:ext>
            </a:extLst>
          </p:cNvPr>
          <p:cNvSpPr>
            <a:spLocks noGrp="1"/>
          </p:cNvSpPr>
          <p:nvPr>
            <p:ph type="title"/>
          </p:nvPr>
        </p:nvSpPr>
        <p:spPr>
          <a:xfrm>
            <a:off x="304800" y="762000"/>
            <a:ext cx="8534400" cy="1051809"/>
          </a:xfrm>
        </p:spPr>
        <p:txBody>
          <a:bodyPr>
            <a:normAutofit fontScale="90000"/>
          </a:bodyPr>
          <a:lstStyle/>
          <a:p>
            <a:r>
              <a:rPr lang="en-US" dirty="0"/>
              <a:t>4-2 Average Velocity and Instantaneous Velocity </a:t>
            </a:r>
            <a:r>
              <a:rPr lang="en-US" sz="2200" b="0" dirty="0"/>
              <a:t>(5 of 9)</a:t>
            </a:r>
            <a:endParaRPr lang="en-US" dirty="0"/>
          </a:p>
        </p:txBody>
      </p:sp>
      <p:sp>
        <p:nvSpPr>
          <p:cNvPr id="3" name="Content Placeholder 2">
            <a:extLst>
              <a:ext uri="{FF2B5EF4-FFF2-40B4-BE49-F238E27FC236}">
                <a16:creationId xmlns:a16="http://schemas.microsoft.com/office/drawing/2014/main" xmlns="" id="{8A8B8987-EB0A-4189-BB18-ABE4FD65A4B3}"/>
              </a:ext>
            </a:extLst>
          </p:cNvPr>
          <p:cNvSpPr>
            <a:spLocks noGrp="1"/>
          </p:cNvSpPr>
          <p:nvPr>
            <p:ph sz="quarter" idx="16"/>
          </p:nvPr>
        </p:nvSpPr>
        <p:spPr>
          <a:xfrm>
            <a:off x="304800" y="1977390"/>
            <a:ext cx="8534400" cy="461010"/>
          </a:xfrm>
        </p:spPr>
        <p:txBody>
          <a:bodyPr/>
          <a:lstStyle/>
          <a:p>
            <a:pPr marL="292608" indent="-292608">
              <a:buClr>
                <a:schemeClr val="accent2"/>
              </a:buClr>
              <a:buFont typeface="Arial" panose="020B0604020202020204" pitchFamily="34" charset="0"/>
              <a:buChar char="•"/>
            </a:pPr>
            <a:r>
              <a:rPr lang="en-US" dirty="0"/>
              <a:t>Visualize displacement and instantaneous velocity:</a:t>
            </a:r>
          </a:p>
        </p:txBody>
      </p:sp>
      <p:pic>
        <p:nvPicPr>
          <p:cNvPr id="28" name="Content Placeholder 27" descr="Copyright © 2014 John Wiley &amp; Sons, Inc. All rights reserved.">
            <a:extLst>
              <a:ext uri="{FF2B5EF4-FFF2-40B4-BE49-F238E27FC236}">
                <a16:creationId xmlns:a16="http://schemas.microsoft.com/office/drawing/2014/main" xmlns="" id="{9FA2E18E-6D5B-4688-B01F-C6B75C2400F2}"/>
              </a:ext>
            </a:extLst>
          </p:cNvPr>
          <p:cNvPicPr>
            <a:picLocks noGrp="1" noChangeAspect="1"/>
          </p:cNvPicPr>
          <p:nvPr>
            <p:ph sz="quarter" idx="17"/>
          </p:nvPr>
        </p:nvPicPr>
        <p:blipFill>
          <a:blip r:embed="rId2"/>
          <a:stretch>
            <a:fillRect/>
          </a:stretch>
        </p:blipFill>
        <p:spPr>
          <a:xfrm>
            <a:off x="874545" y="2632281"/>
            <a:ext cx="3087761" cy="2819496"/>
          </a:xfrm>
          <a:prstGeom prst="rect">
            <a:avLst/>
          </a:prstGeom>
        </p:spPr>
      </p:pic>
      <p:sp>
        <p:nvSpPr>
          <p:cNvPr id="5" name="Content Placeholder 4">
            <a:extLst>
              <a:ext uri="{FF2B5EF4-FFF2-40B4-BE49-F238E27FC236}">
                <a16:creationId xmlns:a16="http://schemas.microsoft.com/office/drawing/2014/main" xmlns="" id="{16B530FC-2DCF-422A-AEDB-10965F4ACB52}"/>
              </a:ext>
            </a:extLst>
          </p:cNvPr>
          <p:cNvSpPr>
            <a:spLocks noGrp="1"/>
          </p:cNvSpPr>
          <p:nvPr>
            <p:ph sz="quarter" idx="18"/>
          </p:nvPr>
        </p:nvSpPr>
        <p:spPr>
          <a:xfrm>
            <a:off x="1600200" y="5699760"/>
            <a:ext cx="1615812" cy="335280"/>
          </a:xfrm>
        </p:spPr>
        <p:txBody>
          <a:bodyPr/>
          <a:lstStyle/>
          <a:p>
            <a:pPr algn="ctr"/>
            <a:r>
              <a:rPr lang="en-US" sz="2000" b="1" dirty="0">
                <a:solidFill>
                  <a:srgbClr val="000000"/>
                </a:solidFill>
              </a:rPr>
              <a:t>Figure 4-3</a:t>
            </a:r>
          </a:p>
        </p:txBody>
      </p:sp>
      <p:pic>
        <p:nvPicPr>
          <p:cNvPr id="29" name="Content Placeholder 28" descr="Copyright © 2014 John Wiley &amp; Sons, Inc. All rights reserved.">
            <a:extLst>
              <a:ext uri="{FF2B5EF4-FFF2-40B4-BE49-F238E27FC236}">
                <a16:creationId xmlns:a16="http://schemas.microsoft.com/office/drawing/2014/main" xmlns="" id="{4681FD64-E03C-4277-A2AE-03D256281C94}"/>
              </a:ext>
            </a:extLst>
          </p:cNvPr>
          <p:cNvPicPr>
            <a:picLocks noGrp="1" noChangeAspect="1"/>
          </p:cNvPicPr>
          <p:nvPr>
            <p:ph sz="quarter" idx="19"/>
          </p:nvPr>
        </p:nvPicPr>
        <p:blipFill>
          <a:blip r:embed="rId3"/>
          <a:stretch>
            <a:fillRect/>
          </a:stretch>
        </p:blipFill>
        <p:spPr>
          <a:xfrm>
            <a:off x="4910641" y="2705852"/>
            <a:ext cx="3796319" cy="2729272"/>
          </a:xfrm>
          <a:prstGeom prst="rect">
            <a:avLst/>
          </a:prstGeom>
        </p:spPr>
      </p:pic>
      <p:sp>
        <p:nvSpPr>
          <p:cNvPr id="7" name="Content Placeholder 6">
            <a:extLst>
              <a:ext uri="{FF2B5EF4-FFF2-40B4-BE49-F238E27FC236}">
                <a16:creationId xmlns:a16="http://schemas.microsoft.com/office/drawing/2014/main" xmlns="" id="{4AD25C79-C5C3-4D18-8811-3EA73E8D0389}"/>
              </a:ext>
            </a:extLst>
          </p:cNvPr>
          <p:cNvSpPr>
            <a:spLocks noGrp="1"/>
          </p:cNvSpPr>
          <p:nvPr>
            <p:ph sz="quarter" idx="20"/>
          </p:nvPr>
        </p:nvSpPr>
        <p:spPr>
          <a:xfrm>
            <a:off x="5715000" y="5715000"/>
            <a:ext cx="1335382" cy="381000"/>
          </a:xfrm>
        </p:spPr>
        <p:txBody>
          <a:bodyPr/>
          <a:lstStyle/>
          <a:p>
            <a:pPr algn="ctr"/>
            <a:r>
              <a:rPr lang="en-US" sz="2000" b="1" dirty="0">
                <a:solidFill>
                  <a:srgbClr val="000000"/>
                </a:solidFill>
              </a:rPr>
              <a:t>Figure 4-4</a:t>
            </a:r>
          </a:p>
        </p:txBody>
      </p:sp>
      <p:sp>
        <p:nvSpPr>
          <p:cNvPr id="23" name="Slide Number Placeholder 22">
            <a:extLst>
              <a:ext uri="{FF2B5EF4-FFF2-40B4-BE49-F238E27FC236}">
                <a16:creationId xmlns:a16="http://schemas.microsoft.com/office/drawing/2014/main" xmlns="" id="{58856209-3D4D-4F28-BE39-B307DE4777BB}"/>
              </a:ext>
            </a:extLst>
          </p:cNvPr>
          <p:cNvSpPr>
            <a:spLocks noGrp="1"/>
          </p:cNvSpPr>
          <p:nvPr>
            <p:ph type="sldNum" sz="quarter" idx="10"/>
          </p:nvPr>
        </p:nvSpPr>
        <p:spPr/>
        <p:txBody>
          <a:bodyPr/>
          <a:lstStyle/>
          <a:p>
            <a:fld id="{67B19427-F580-D146-B60E-4CADEE75497F}" type="slidenum">
              <a:rPr lang="en-US" smtClean="0"/>
              <a:pPr/>
              <a:t>10</a:t>
            </a:fld>
            <a:endParaRPr lang="en-US" dirty="0"/>
          </a:p>
        </p:txBody>
      </p:sp>
      <p:sp>
        <p:nvSpPr>
          <p:cNvPr id="24" name="Footer Placeholder 23">
            <a:extLst>
              <a:ext uri="{FF2B5EF4-FFF2-40B4-BE49-F238E27FC236}">
                <a16:creationId xmlns:a16="http://schemas.microsoft.com/office/drawing/2014/main" xmlns="" id="{DD9C2A8B-ED8F-4BB5-BD3B-B7821BDEED11}"/>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9619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0229DC-B119-44A6-86F1-226DC59018BB}"/>
              </a:ext>
            </a:extLst>
          </p:cNvPr>
          <p:cNvSpPr>
            <a:spLocks noGrp="1"/>
          </p:cNvSpPr>
          <p:nvPr>
            <p:ph type="title"/>
          </p:nvPr>
        </p:nvSpPr>
        <p:spPr>
          <a:xfrm>
            <a:off x="304800" y="762001"/>
            <a:ext cx="8534400" cy="1039053"/>
          </a:xfrm>
        </p:spPr>
        <p:txBody>
          <a:bodyPr>
            <a:normAutofit fontScale="90000"/>
          </a:bodyPr>
          <a:lstStyle/>
          <a:p>
            <a:r>
              <a:rPr lang="en-US" dirty="0"/>
              <a:t>4-2 Average Velocity and Instantaneous Velocity </a:t>
            </a:r>
            <a:r>
              <a:rPr lang="en-US" sz="2200" b="0" dirty="0"/>
              <a:t>(6 of 9)</a:t>
            </a:r>
            <a:endParaRPr lang="en-US" dirty="0"/>
          </a:p>
        </p:txBody>
      </p:sp>
      <p:sp>
        <p:nvSpPr>
          <p:cNvPr id="3" name="Content Placeholder 2">
            <a:extLst>
              <a:ext uri="{FF2B5EF4-FFF2-40B4-BE49-F238E27FC236}">
                <a16:creationId xmlns:a16="http://schemas.microsoft.com/office/drawing/2014/main" xmlns="" id="{1E449090-C59D-432A-98D3-7013F4010EF9}"/>
              </a:ext>
            </a:extLst>
          </p:cNvPr>
          <p:cNvSpPr>
            <a:spLocks noGrp="1"/>
          </p:cNvSpPr>
          <p:nvPr>
            <p:ph sz="quarter" idx="16"/>
          </p:nvPr>
        </p:nvSpPr>
        <p:spPr>
          <a:xfrm>
            <a:off x="304800" y="1924874"/>
            <a:ext cx="5867400" cy="424071"/>
          </a:xfrm>
        </p:spPr>
        <p:txBody>
          <a:bodyPr/>
          <a:lstStyle/>
          <a:p>
            <a:r>
              <a:rPr lang="en-US" sz="2600" dirty="0"/>
              <a:t>The direction of the instantaneous velocity</a:t>
            </a:r>
          </a:p>
        </p:txBody>
      </p:sp>
      <p:graphicFrame>
        <p:nvGraphicFramePr>
          <p:cNvPr id="26" name="Content Placeholder 25">
            <a:extLst>
              <a:ext uri="{FF2B5EF4-FFF2-40B4-BE49-F238E27FC236}">
                <a16:creationId xmlns:a16="http://schemas.microsoft.com/office/drawing/2014/main" xmlns="" id="{40F7BC93-0598-46E8-A0BA-BEF7A582D783}"/>
              </a:ext>
            </a:extLst>
          </p:cNvPr>
          <p:cNvGraphicFramePr>
            <a:graphicFrameLocks noGrp="1" noChangeAspect="1"/>
          </p:cNvGraphicFramePr>
          <p:nvPr>
            <p:ph sz="quarter" idx="17"/>
            <p:extLst>
              <p:ext uri="{D42A27DB-BD31-4B8C-83A1-F6EECF244321}">
                <p14:modId xmlns:p14="http://schemas.microsoft.com/office/powerpoint/2010/main" val="870847136"/>
              </p:ext>
            </p:extLst>
          </p:nvPr>
        </p:nvGraphicFramePr>
        <p:xfrm>
          <a:off x="6209928" y="1934815"/>
          <a:ext cx="184354" cy="381000"/>
        </p:xfrm>
        <a:graphic>
          <a:graphicData uri="http://schemas.openxmlformats.org/presentationml/2006/ole">
            <mc:AlternateContent xmlns:mc="http://schemas.openxmlformats.org/markup-compatibility/2006">
              <mc:Choice xmlns:v="urn:schemas-microsoft-com:vml" Requires="v">
                <p:oleObj spid="_x0000_s72303" name="Equation" r:id="rId3" imgW="190440" imgH="393480" progId="Equation.DSMT4">
                  <p:embed/>
                </p:oleObj>
              </mc:Choice>
              <mc:Fallback>
                <p:oleObj name="Equation" r:id="rId3" imgW="190440" imgH="393480" progId="Equation.DSMT4">
                  <p:embed/>
                  <p:pic>
                    <p:nvPicPr>
                      <p:cNvPr id="25" name="Object 24">
                        <a:extLst>
                          <a:ext uri="{FF2B5EF4-FFF2-40B4-BE49-F238E27FC236}">
                            <a16:creationId xmlns:a16="http://schemas.microsoft.com/office/drawing/2014/main" xmlns="" id="{B4A1E272-D291-42F2-9B68-6E73CC431760}"/>
                          </a:ext>
                        </a:extLst>
                      </p:cNvPr>
                      <p:cNvPicPr/>
                      <p:nvPr/>
                    </p:nvPicPr>
                    <p:blipFill>
                      <a:blip r:embed="rId4"/>
                      <a:stretch>
                        <a:fillRect/>
                      </a:stretch>
                    </p:blipFill>
                    <p:spPr>
                      <a:xfrm>
                        <a:off x="6209928" y="1934815"/>
                        <a:ext cx="184354" cy="3810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B5561F2D-250F-4E42-B65C-ACA8C6E48F2B}"/>
              </a:ext>
            </a:extLst>
          </p:cNvPr>
          <p:cNvSpPr>
            <a:spLocks noGrp="1"/>
          </p:cNvSpPr>
          <p:nvPr>
            <p:ph sz="quarter" idx="18"/>
          </p:nvPr>
        </p:nvSpPr>
        <p:spPr>
          <a:xfrm>
            <a:off x="6454433" y="1924876"/>
            <a:ext cx="2100313" cy="414130"/>
          </a:xfrm>
        </p:spPr>
        <p:txBody>
          <a:bodyPr/>
          <a:lstStyle/>
          <a:p>
            <a:r>
              <a:rPr lang="en-US" sz="2600" dirty="0"/>
              <a:t>of a particle is</a:t>
            </a:r>
          </a:p>
        </p:txBody>
      </p:sp>
      <p:sp>
        <p:nvSpPr>
          <p:cNvPr id="6" name="Content Placeholder 5">
            <a:extLst>
              <a:ext uri="{FF2B5EF4-FFF2-40B4-BE49-F238E27FC236}">
                <a16:creationId xmlns:a16="http://schemas.microsoft.com/office/drawing/2014/main" xmlns="" id="{BD83D6D1-0886-4491-97EE-0039473A6466}"/>
              </a:ext>
            </a:extLst>
          </p:cNvPr>
          <p:cNvSpPr>
            <a:spLocks noGrp="1"/>
          </p:cNvSpPr>
          <p:nvPr>
            <p:ph sz="quarter" idx="19"/>
          </p:nvPr>
        </p:nvSpPr>
        <p:spPr>
          <a:xfrm>
            <a:off x="304800" y="2388698"/>
            <a:ext cx="8305800" cy="430702"/>
          </a:xfrm>
        </p:spPr>
        <p:txBody>
          <a:bodyPr/>
          <a:lstStyle/>
          <a:p>
            <a:r>
              <a:rPr lang="en-US" sz="2600" dirty="0"/>
              <a:t>always tangent to the </a:t>
            </a:r>
            <a:r>
              <a:rPr lang="en-US" sz="2600" dirty="0" smtClean="0"/>
              <a:t>particle’s </a:t>
            </a:r>
            <a:r>
              <a:rPr lang="en-US" sz="2600" dirty="0"/>
              <a:t>path at the </a:t>
            </a:r>
            <a:r>
              <a:rPr lang="en-US" sz="2600" dirty="0" smtClean="0"/>
              <a:t>particle’s </a:t>
            </a:r>
            <a:r>
              <a:rPr lang="en-US" sz="2600" dirty="0"/>
              <a:t>position.</a:t>
            </a:r>
          </a:p>
        </p:txBody>
      </p:sp>
      <p:sp>
        <p:nvSpPr>
          <p:cNvPr id="7" name="Content Placeholder 6">
            <a:extLst>
              <a:ext uri="{FF2B5EF4-FFF2-40B4-BE49-F238E27FC236}">
                <a16:creationId xmlns:a16="http://schemas.microsoft.com/office/drawing/2014/main" xmlns="" id="{3D0E9650-EAC6-4B48-982D-D6E4342B64A0}"/>
              </a:ext>
            </a:extLst>
          </p:cNvPr>
          <p:cNvSpPr>
            <a:spLocks noGrp="1"/>
          </p:cNvSpPr>
          <p:nvPr>
            <p:ph sz="quarter" idx="20"/>
          </p:nvPr>
        </p:nvSpPr>
        <p:spPr>
          <a:xfrm>
            <a:off x="304800" y="3057939"/>
            <a:ext cx="4419600" cy="447261"/>
          </a:xfrm>
        </p:spPr>
        <p:txBody>
          <a:bodyPr/>
          <a:lstStyle/>
          <a:p>
            <a:pPr marL="292608" indent="-292608">
              <a:buClr>
                <a:schemeClr val="accent2"/>
              </a:buClr>
              <a:buFont typeface="Arial" panose="020B0604020202020204" pitchFamily="34" charset="0"/>
              <a:buChar char="•"/>
            </a:pPr>
            <a:r>
              <a:rPr lang="en-US" sz="2600" dirty="0"/>
              <a:t>In unit-vector form, we write:</a:t>
            </a:r>
          </a:p>
        </p:txBody>
      </p:sp>
      <p:graphicFrame>
        <p:nvGraphicFramePr>
          <p:cNvPr id="28" name="Content Placeholder 27">
            <a:extLst>
              <a:ext uri="{FF2B5EF4-FFF2-40B4-BE49-F238E27FC236}">
                <a16:creationId xmlns:a16="http://schemas.microsoft.com/office/drawing/2014/main" xmlns="" id="{B3661C31-309E-429F-A050-1EB0ED71F228}"/>
              </a:ext>
            </a:extLst>
          </p:cNvPr>
          <p:cNvGraphicFramePr>
            <a:graphicFrameLocks noGrp="1" noChangeAspect="1"/>
          </p:cNvGraphicFramePr>
          <p:nvPr>
            <p:ph sz="quarter" idx="21"/>
            <p:extLst>
              <p:ext uri="{D42A27DB-BD31-4B8C-83A1-F6EECF244321}">
                <p14:modId xmlns:p14="http://schemas.microsoft.com/office/powerpoint/2010/main" val="4202828280"/>
              </p:ext>
            </p:extLst>
          </p:nvPr>
        </p:nvGraphicFramePr>
        <p:xfrm>
          <a:off x="1905000" y="3755294"/>
          <a:ext cx="5440324" cy="816706"/>
        </p:xfrm>
        <a:graphic>
          <a:graphicData uri="http://schemas.openxmlformats.org/presentationml/2006/ole">
            <mc:AlternateContent xmlns:mc="http://schemas.openxmlformats.org/markup-compatibility/2006">
              <mc:Choice xmlns:v="urn:schemas-microsoft-com:vml" Requires="v">
                <p:oleObj spid="_x0000_s72304" name="Equation" r:id="rId5" imgW="5244840" imgH="787320" progId="Equation.DSMT4">
                  <p:embed/>
                </p:oleObj>
              </mc:Choice>
              <mc:Fallback>
                <p:oleObj name="Equation" r:id="rId5" imgW="5244840" imgH="787320" progId="Equation.DSMT4">
                  <p:embed/>
                  <p:pic>
                    <p:nvPicPr>
                      <p:cNvPr id="27" name="Object 26">
                        <a:extLst>
                          <a:ext uri="{FF2B5EF4-FFF2-40B4-BE49-F238E27FC236}">
                            <a16:creationId xmlns:a16="http://schemas.microsoft.com/office/drawing/2014/main" xmlns="" id="{EFBAD934-BC6A-40D3-AABC-F76B521B10AD}"/>
                          </a:ext>
                        </a:extLst>
                      </p:cNvPr>
                      <p:cNvPicPr/>
                      <p:nvPr/>
                    </p:nvPicPr>
                    <p:blipFill>
                      <a:blip r:embed="rId6"/>
                      <a:stretch>
                        <a:fillRect/>
                      </a:stretch>
                    </p:blipFill>
                    <p:spPr>
                      <a:xfrm>
                        <a:off x="1905000" y="3755294"/>
                        <a:ext cx="5440324" cy="816706"/>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xmlns="" id="{91D0DD11-0796-483F-A64D-77027F789C6A}"/>
              </a:ext>
            </a:extLst>
          </p:cNvPr>
          <p:cNvSpPr>
            <a:spLocks noGrp="1"/>
          </p:cNvSpPr>
          <p:nvPr>
            <p:ph sz="quarter" idx="22"/>
          </p:nvPr>
        </p:nvSpPr>
        <p:spPr>
          <a:xfrm>
            <a:off x="304800" y="4800600"/>
            <a:ext cx="4114800" cy="381000"/>
          </a:xfrm>
        </p:spPr>
        <p:txBody>
          <a:bodyPr/>
          <a:lstStyle/>
          <a:p>
            <a:pPr marL="292608" indent="-292608">
              <a:buClr>
                <a:schemeClr val="accent2"/>
              </a:buClr>
              <a:buFont typeface="Arial" panose="020B0604020202020204" pitchFamily="34" charset="0"/>
              <a:buChar char="•"/>
            </a:pPr>
            <a:r>
              <a:rPr lang="en-US" sz="2600" dirty="0"/>
              <a:t>Which can also be written:</a:t>
            </a:r>
          </a:p>
        </p:txBody>
      </p:sp>
      <p:graphicFrame>
        <p:nvGraphicFramePr>
          <p:cNvPr id="30" name="Content Placeholder 29">
            <a:extLst>
              <a:ext uri="{FF2B5EF4-FFF2-40B4-BE49-F238E27FC236}">
                <a16:creationId xmlns:a16="http://schemas.microsoft.com/office/drawing/2014/main" xmlns="" id="{45B401D9-C103-425B-8CDD-B1AFD9AE0928}"/>
              </a:ext>
            </a:extLst>
          </p:cNvPr>
          <p:cNvGraphicFramePr>
            <a:graphicFrameLocks noGrp="1" noChangeAspect="1"/>
          </p:cNvGraphicFramePr>
          <p:nvPr>
            <p:ph sz="quarter" idx="23"/>
            <p:extLst>
              <p:ext uri="{D42A27DB-BD31-4B8C-83A1-F6EECF244321}">
                <p14:modId xmlns:p14="http://schemas.microsoft.com/office/powerpoint/2010/main" val="132707925"/>
              </p:ext>
            </p:extLst>
          </p:nvPr>
        </p:nvGraphicFramePr>
        <p:xfrm>
          <a:off x="2641845" y="5410200"/>
          <a:ext cx="2768355" cy="613604"/>
        </p:xfrm>
        <a:graphic>
          <a:graphicData uri="http://schemas.openxmlformats.org/presentationml/2006/ole">
            <mc:AlternateContent xmlns:mc="http://schemas.openxmlformats.org/markup-compatibility/2006">
              <mc:Choice xmlns:v="urn:schemas-microsoft-com:vml" Requires="v">
                <p:oleObj spid="_x0000_s72305" name="Equation" r:id="rId7" imgW="2463480" imgH="545760" progId="Equation.DSMT4">
                  <p:embed/>
                </p:oleObj>
              </mc:Choice>
              <mc:Fallback>
                <p:oleObj name="Equation" r:id="rId7" imgW="2463480" imgH="545760" progId="Equation.DSMT4">
                  <p:embed/>
                  <p:pic>
                    <p:nvPicPr>
                      <p:cNvPr id="29" name="Object 28">
                        <a:extLst>
                          <a:ext uri="{FF2B5EF4-FFF2-40B4-BE49-F238E27FC236}">
                            <a16:creationId xmlns:a16="http://schemas.microsoft.com/office/drawing/2014/main" xmlns="" id="{FEDCFDA5-0753-45B4-A8B9-C0435B7F8B3A}"/>
                          </a:ext>
                        </a:extLst>
                      </p:cNvPr>
                      <p:cNvPicPr/>
                      <p:nvPr/>
                    </p:nvPicPr>
                    <p:blipFill>
                      <a:blip r:embed="rId8"/>
                      <a:stretch>
                        <a:fillRect/>
                      </a:stretch>
                    </p:blipFill>
                    <p:spPr>
                      <a:xfrm>
                        <a:off x="2641845" y="5410200"/>
                        <a:ext cx="2768355" cy="613604"/>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xmlns="" id="{6F147330-7672-4BDB-9EC0-EE861D190A44}"/>
              </a:ext>
            </a:extLst>
          </p:cNvPr>
          <p:cNvSpPr>
            <a:spLocks noGrp="1"/>
          </p:cNvSpPr>
          <p:nvPr>
            <p:ph sz="quarter" idx="24"/>
          </p:nvPr>
        </p:nvSpPr>
        <p:spPr>
          <a:xfrm>
            <a:off x="6858000" y="5497665"/>
            <a:ext cx="1981200" cy="335280"/>
          </a:xfrm>
        </p:spPr>
        <p:txBody>
          <a:bodyPr/>
          <a:lstStyle/>
          <a:p>
            <a:r>
              <a:rPr lang="en-US" sz="2000" b="1" dirty="0"/>
              <a:t>Equation (4-11)</a:t>
            </a:r>
          </a:p>
        </p:txBody>
      </p:sp>
      <p:sp>
        <p:nvSpPr>
          <p:cNvPr id="23" name="Slide Number Placeholder 22">
            <a:extLst>
              <a:ext uri="{FF2B5EF4-FFF2-40B4-BE49-F238E27FC236}">
                <a16:creationId xmlns:a16="http://schemas.microsoft.com/office/drawing/2014/main" xmlns="" id="{FEB63878-28FD-4CA2-8500-9EA665257DBA}"/>
              </a:ext>
            </a:extLst>
          </p:cNvPr>
          <p:cNvSpPr>
            <a:spLocks noGrp="1"/>
          </p:cNvSpPr>
          <p:nvPr>
            <p:ph type="sldNum" sz="quarter" idx="10"/>
          </p:nvPr>
        </p:nvSpPr>
        <p:spPr/>
        <p:txBody>
          <a:bodyPr/>
          <a:lstStyle/>
          <a:p>
            <a:fld id="{67B19427-F580-D146-B60E-4CADEE75497F}" type="slidenum">
              <a:rPr lang="en-US" smtClean="0"/>
              <a:pPr/>
              <a:t>11</a:t>
            </a:fld>
            <a:endParaRPr lang="en-US" dirty="0"/>
          </a:p>
        </p:txBody>
      </p:sp>
      <p:sp>
        <p:nvSpPr>
          <p:cNvPr id="24" name="Footer Placeholder 23">
            <a:extLst>
              <a:ext uri="{FF2B5EF4-FFF2-40B4-BE49-F238E27FC236}">
                <a16:creationId xmlns:a16="http://schemas.microsoft.com/office/drawing/2014/main" xmlns="" id="{061E1287-52A8-46C9-8026-B9D5FBFD1075}"/>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5015303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DC5CAD-4DA5-47A8-9347-825F89A4092E}"/>
              </a:ext>
            </a:extLst>
          </p:cNvPr>
          <p:cNvSpPr>
            <a:spLocks noGrp="1"/>
          </p:cNvSpPr>
          <p:nvPr>
            <p:ph type="title"/>
          </p:nvPr>
        </p:nvSpPr>
        <p:spPr>
          <a:xfrm>
            <a:off x="304800" y="762001"/>
            <a:ext cx="8534400" cy="1041399"/>
          </a:xfrm>
        </p:spPr>
        <p:txBody>
          <a:bodyPr>
            <a:normAutofit fontScale="90000"/>
          </a:bodyPr>
          <a:lstStyle/>
          <a:p>
            <a:r>
              <a:rPr lang="en-US" dirty="0"/>
              <a:t>4-2 Average Velocity and Instantaneous Velocity </a:t>
            </a:r>
            <a:r>
              <a:rPr lang="en-US" sz="2200" b="0" dirty="0"/>
              <a:t>(7 of 9)</a:t>
            </a:r>
            <a:endParaRPr lang="en-US" dirty="0"/>
          </a:p>
        </p:txBody>
      </p:sp>
      <p:graphicFrame>
        <p:nvGraphicFramePr>
          <p:cNvPr id="11" name="Content Placeholder 10">
            <a:extLst>
              <a:ext uri="{FF2B5EF4-FFF2-40B4-BE49-F238E27FC236}">
                <a16:creationId xmlns:a16="http://schemas.microsoft.com/office/drawing/2014/main" xmlns="" id="{16F84923-CBCC-4E3F-A8BE-3C689CD6E3C0}"/>
              </a:ext>
            </a:extLst>
          </p:cNvPr>
          <p:cNvGraphicFramePr>
            <a:graphicFrameLocks noGrp="1" noChangeAspect="1"/>
          </p:cNvGraphicFramePr>
          <p:nvPr>
            <p:ph sz="quarter" idx="16"/>
            <p:extLst>
              <p:ext uri="{D42A27DB-BD31-4B8C-83A1-F6EECF244321}">
                <p14:modId xmlns:p14="http://schemas.microsoft.com/office/powerpoint/2010/main" val="2478480388"/>
              </p:ext>
            </p:extLst>
          </p:nvPr>
        </p:nvGraphicFramePr>
        <p:xfrm>
          <a:off x="1676400" y="2413000"/>
          <a:ext cx="4724400" cy="787400"/>
        </p:xfrm>
        <a:graphic>
          <a:graphicData uri="http://schemas.openxmlformats.org/presentationml/2006/ole">
            <mc:AlternateContent xmlns:mc="http://schemas.openxmlformats.org/markup-compatibility/2006">
              <mc:Choice xmlns:v="urn:schemas-microsoft-com:vml" Requires="v">
                <p:oleObj spid="_x0000_s72911" name="Equation" r:id="rId3" imgW="4724280" imgH="787320" progId="Equation.DSMT4">
                  <p:embed/>
                </p:oleObj>
              </mc:Choice>
              <mc:Fallback>
                <p:oleObj name="Equation" r:id="rId3" imgW="4724280" imgH="787320" progId="Equation.DSMT4">
                  <p:embed/>
                  <p:pic>
                    <p:nvPicPr>
                      <p:cNvPr id="8" name="Object 7">
                        <a:extLst>
                          <a:ext uri="{FF2B5EF4-FFF2-40B4-BE49-F238E27FC236}">
                            <a16:creationId xmlns:a16="http://schemas.microsoft.com/office/drawing/2014/main" xmlns="" id="{68DAE9CC-0FB3-4E0C-8954-69568A10E8A6}"/>
                          </a:ext>
                        </a:extLst>
                      </p:cNvPr>
                      <p:cNvPicPr/>
                      <p:nvPr/>
                    </p:nvPicPr>
                    <p:blipFill>
                      <a:blip r:embed="rId4"/>
                      <a:stretch>
                        <a:fillRect/>
                      </a:stretch>
                    </p:blipFill>
                    <p:spPr>
                      <a:xfrm>
                        <a:off x="1676400" y="2413000"/>
                        <a:ext cx="4724400" cy="787400"/>
                      </a:xfrm>
                      <a:prstGeom prst="rect">
                        <a:avLst/>
                      </a:prstGeom>
                    </p:spPr>
                  </p:pic>
                </p:oleObj>
              </mc:Fallback>
            </mc:AlternateContent>
          </a:graphicData>
        </a:graphic>
      </p:graphicFrame>
      <p:sp>
        <p:nvSpPr>
          <p:cNvPr id="4" name="Content Placeholder 3">
            <a:extLst>
              <a:ext uri="{FF2B5EF4-FFF2-40B4-BE49-F238E27FC236}">
                <a16:creationId xmlns:a16="http://schemas.microsoft.com/office/drawing/2014/main" xmlns="" id="{C0C96C3E-886A-4DF5-AAE3-578FF40025E7}"/>
              </a:ext>
            </a:extLst>
          </p:cNvPr>
          <p:cNvSpPr>
            <a:spLocks noGrp="1"/>
          </p:cNvSpPr>
          <p:nvPr>
            <p:ph sz="quarter" idx="17"/>
          </p:nvPr>
        </p:nvSpPr>
        <p:spPr>
          <a:xfrm>
            <a:off x="6934200" y="2667000"/>
            <a:ext cx="1905000" cy="381000"/>
          </a:xfrm>
        </p:spPr>
        <p:txBody>
          <a:bodyPr/>
          <a:lstStyle/>
          <a:p>
            <a:r>
              <a:rPr lang="en-US" sz="2000" b="1" dirty="0"/>
              <a:t>Equation (4-12)</a:t>
            </a:r>
          </a:p>
        </p:txBody>
      </p:sp>
      <p:sp>
        <p:nvSpPr>
          <p:cNvPr id="5" name="Content Placeholder 4">
            <a:extLst>
              <a:ext uri="{FF2B5EF4-FFF2-40B4-BE49-F238E27FC236}">
                <a16:creationId xmlns:a16="http://schemas.microsoft.com/office/drawing/2014/main" xmlns="" id="{B18308F6-6C3E-4392-8A1D-946D784939A6}"/>
              </a:ext>
            </a:extLst>
          </p:cNvPr>
          <p:cNvSpPr>
            <a:spLocks noGrp="1"/>
          </p:cNvSpPr>
          <p:nvPr>
            <p:ph sz="quarter" idx="18"/>
          </p:nvPr>
        </p:nvSpPr>
        <p:spPr>
          <a:xfrm>
            <a:off x="304800" y="3733800"/>
            <a:ext cx="8001000" cy="818677"/>
          </a:xfrm>
        </p:spPr>
        <p:txBody>
          <a:bodyPr/>
          <a:lstStyle/>
          <a:p>
            <a:pPr marL="292608" indent="-292608">
              <a:buClr>
                <a:schemeClr val="accent2"/>
              </a:buClr>
              <a:buFont typeface="Arial" panose="020B0604020202020204" pitchFamily="34" charset="0"/>
              <a:buChar char="•"/>
            </a:pPr>
            <a:r>
              <a:rPr lang="en-US" sz="2600" dirty="0"/>
              <a:t>Note: a velocity vector does not extend from one point to another, only shows direction and magnitude</a:t>
            </a:r>
          </a:p>
        </p:txBody>
      </p:sp>
      <p:sp>
        <p:nvSpPr>
          <p:cNvPr id="6" name="Slide Number Placeholder 5">
            <a:extLst>
              <a:ext uri="{FF2B5EF4-FFF2-40B4-BE49-F238E27FC236}">
                <a16:creationId xmlns:a16="http://schemas.microsoft.com/office/drawing/2014/main" xmlns="" id="{ABAE2D0C-01E3-4CDF-842D-2F8773FA868A}"/>
              </a:ext>
            </a:extLst>
          </p:cNvPr>
          <p:cNvSpPr>
            <a:spLocks noGrp="1"/>
          </p:cNvSpPr>
          <p:nvPr>
            <p:ph type="sldNum" sz="quarter" idx="10"/>
          </p:nvPr>
        </p:nvSpPr>
        <p:spPr/>
        <p:txBody>
          <a:bodyPr/>
          <a:lstStyle/>
          <a:p>
            <a:fld id="{67B19427-F580-D146-B60E-4CADEE75497F}" type="slidenum">
              <a:rPr lang="en-US" smtClean="0"/>
              <a:pPr/>
              <a:t>12</a:t>
            </a:fld>
            <a:endParaRPr lang="en-US" dirty="0"/>
          </a:p>
        </p:txBody>
      </p:sp>
      <p:sp>
        <p:nvSpPr>
          <p:cNvPr id="7" name="Footer Placeholder 6">
            <a:extLst>
              <a:ext uri="{FF2B5EF4-FFF2-40B4-BE49-F238E27FC236}">
                <a16:creationId xmlns:a16="http://schemas.microsoft.com/office/drawing/2014/main" xmlns="" id="{C1F21F23-5000-48E5-BCE6-9FC39D64AB26}"/>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35124091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9C0A45E-43B3-4A38-B69B-E792C87ECEC7}"/>
              </a:ext>
            </a:extLst>
          </p:cNvPr>
          <p:cNvSpPr>
            <a:spLocks noGrp="1"/>
          </p:cNvSpPr>
          <p:nvPr>
            <p:ph type="title"/>
          </p:nvPr>
        </p:nvSpPr>
        <p:spPr>
          <a:xfrm>
            <a:off x="304800" y="762002"/>
            <a:ext cx="8534400" cy="1056859"/>
          </a:xfrm>
        </p:spPr>
        <p:txBody>
          <a:bodyPr>
            <a:normAutofit fontScale="90000"/>
          </a:bodyPr>
          <a:lstStyle/>
          <a:p>
            <a:r>
              <a:rPr lang="en-US" dirty="0"/>
              <a:t>4-2 Average Velocity and Instantaneous Velocity </a:t>
            </a:r>
            <a:r>
              <a:rPr lang="en-US" sz="2200" b="0" dirty="0"/>
              <a:t>(8 of 9)</a:t>
            </a:r>
            <a:endParaRPr lang="en-US" dirty="0"/>
          </a:p>
        </p:txBody>
      </p:sp>
      <p:sp>
        <p:nvSpPr>
          <p:cNvPr id="3" name="Content Placeholder 2">
            <a:extLst>
              <a:ext uri="{FF2B5EF4-FFF2-40B4-BE49-F238E27FC236}">
                <a16:creationId xmlns:a16="http://schemas.microsoft.com/office/drawing/2014/main" xmlns="" id="{AC13625B-9989-4A84-984A-89BF927C080E}"/>
              </a:ext>
            </a:extLst>
          </p:cNvPr>
          <p:cNvSpPr>
            <a:spLocks noGrp="1"/>
          </p:cNvSpPr>
          <p:nvPr>
            <p:ph sz="quarter" idx="16"/>
          </p:nvPr>
        </p:nvSpPr>
        <p:spPr>
          <a:xfrm>
            <a:off x="304800" y="1921562"/>
            <a:ext cx="7315200" cy="831686"/>
          </a:xfrm>
        </p:spPr>
        <p:txBody>
          <a:bodyPr/>
          <a:lstStyle/>
          <a:p>
            <a:r>
              <a:rPr lang="en-US" sz="2400" b="1" dirty="0"/>
              <a:t>Checkpoint 1</a:t>
            </a:r>
            <a:endParaRPr lang="en-US" sz="2400" b="1" dirty="0" smtClean="0"/>
          </a:p>
          <a:p>
            <a:r>
              <a:rPr lang="en-US" sz="2400" dirty="0" smtClean="0"/>
              <a:t>The </a:t>
            </a:r>
            <a:r>
              <a:rPr lang="en-US" sz="2400" dirty="0"/>
              <a:t>figure shows a circular path taken by a particle. If the</a:t>
            </a:r>
          </a:p>
        </p:txBody>
      </p:sp>
      <p:sp>
        <p:nvSpPr>
          <p:cNvPr id="4" name="Content Placeholder 3">
            <a:extLst>
              <a:ext uri="{FF2B5EF4-FFF2-40B4-BE49-F238E27FC236}">
                <a16:creationId xmlns:a16="http://schemas.microsoft.com/office/drawing/2014/main" xmlns="" id="{68DE8FB4-060C-4910-83DB-A4DAF2F6A86F}"/>
              </a:ext>
            </a:extLst>
          </p:cNvPr>
          <p:cNvSpPr>
            <a:spLocks noGrp="1"/>
          </p:cNvSpPr>
          <p:nvPr>
            <p:ph sz="quarter" idx="17"/>
          </p:nvPr>
        </p:nvSpPr>
        <p:spPr>
          <a:xfrm>
            <a:off x="304800" y="2804324"/>
            <a:ext cx="4953000" cy="381000"/>
          </a:xfrm>
        </p:spPr>
        <p:txBody>
          <a:bodyPr/>
          <a:lstStyle/>
          <a:p>
            <a:r>
              <a:rPr lang="en-US" sz="2400" dirty="0"/>
              <a:t>instantaneous velocity of the particle is</a:t>
            </a:r>
          </a:p>
        </p:txBody>
      </p:sp>
      <p:graphicFrame>
        <p:nvGraphicFramePr>
          <p:cNvPr id="26" name="Content Placeholder 25">
            <a:extLst>
              <a:ext uri="{FF2B5EF4-FFF2-40B4-BE49-F238E27FC236}">
                <a16:creationId xmlns:a16="http://schemas.microsoft.com/office/drawing/2014/main" xmlns="" id="{F1BDE25D-A515-457A-845E-0119AA1F8408}"/>
              </a:ext>
            </a:extLst>
          </p:cNvPr>
          <p:cNvGraphicFramePr>
            <a:graphicFrameLocks noGrp="1" noChangeAspect="1"/>
          </p:cNvGraphicFramePr>
          <p:nvPr>
            <p:ph sz="quarter" idx="18"/>
            <p:extLst>
              <p:ext uri="{D42A27DB-BD31-4B8C-83A1-F6EECF244321}">
                <p14:modId xmlns:p14="http://schemas.microsoft.com/office/powerpoint/2010/main" val="10232286"/>
              </p:ext>
            </p:extLst>
          </p:nvPr>
        </p:nvGraphicFramePr>
        <p:xfrm>
          <a:off x="5298859" y="2775389"/>
          <a:ext cx="2731865" cy="453324"/>
        </p:xfrm>
        <a:graphic>
          <a:graphicData uri="http://schemas.openxmlformats.org/presentationml/2006/ole">
            <mc:AlternateContent xmlns:mc="http://schemas.openxmlformats.org/markup-compatibility/2006">
              <mc:Choice xmlns:v="urn:schemas-microsoft-com:vml" Requires="v">
                <p:oleObj spid="_x0000_s74143" name="Equation" r:id="rId3" imgW="2908080" imgH="482400" progId="Equation.DSMT4">
                  <p:embed/>
                </p:oleObj>
              </mc:Choice>
              <mc:Fallback>
                <p:oleObj name="Equation" r:id="rId3" imgW="2908080" imgH="482400" progId="Equation.DSMT4">
                  <p:embed/>
                  <p:pic>
                    <p:nvPicPr>
                      <p:cNvPr id="25" name="Object 24">
                        <a:extLst>
                          <a:ext uri="{FF2B5EF4-FFF2-40B4-BE49-F238E27FC236}">
                            <a16:creationId xmlns:a16="http://schemas.microsoft.com/office/drawing/2014/main" xmlns="" id="{ABF4E290-8FDA-4119-B48B-1F97EF60966D}"/>
                          </a:ext>
                        </a:extLst>
                      </p:cNvPr>
                      <p:cNvPicPr/>
                      <p:nvPr/>
                    </p:nvPicPr>
                    <p:blipFill>
                      <a:blip r:embed="rId4"/>
                      <a:stretch>
                        <a:fillRect/>
                      </a:stretch>
                    </p:blipFill>
                    <p:spPr>
                      <a:xfrm>
                        <a:off x="5298859" y="2775389"/>
                        <a:ext cx="2731865" cy="453324"/>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057F29E5-3242-4EBF-872D-73487A34F52B}"/>
              </a:ext>
            </a:extLst>
          </p:cNvPr>
          <p:cNvSpPr>
            <a:spLocks noGrp="1"/>
          </p:cNvSpPr>
          <p:nvPr>
            <p:ph sz="quarter" idx="19"/>
          </p:nvPr>
        </p:nvSpPr>
        <p:spPr>
          <a:xfrm>
            <a:off x="304800" y="3260043"/>
            <a:ext cx="8534400" cy="718212"/>
          </a:xfrm>
        </p:spPr>
        <p:txBody>
          <a:bodyPr/>
          <a:lstStyle/>
          <a:p>
            <a:r>
              <a:rPr lang="en-US" sz="2400" dirty="0"/>
              <a:t>through which quadrant is the particle moving at that instant if it is traveling (a) clockwise and (b) counterclockwise around the circle?</a:t>
            </a:r>
          </a:p>
        </p:txBody>
      </p:sp>
      <p:sp>
        <p:nvSpPr>
          <p:cNvPr id="7" name="Content Placeholder 6">
            <a:extLst>
              <a:ext uri="{FF2B5EF4-FFF2-40B4-BE49-F238E27FC236}">
                <a16:creationId xmlns:a16="http://schemas.microsoft.com/office/drawing/2014/main" xmlns="" id="{D7051373-5EEB-4B2B-B2D9-801FA59FD812}"/>
              </a:ext>
            </a:extLst>
          </p:cNvPr>
          <p:cNvSpPr>
            <a:spLocks noGrp="1"/>
          </p:cNvSpPr>
          <p:nvPr>
            <p:ph sz="quarter" idx="20"/>
          </p:nvPr>
        </p:nvSpPr>
        <p:spPr>
          <a:xfrm>
            <a:off x="304800" y="4022688"/>
            <a:ext cx="2743200" cy="381000"/>
          </a:xfrm>
        </p:spPr>
        <p:txBody>
          <a:bodyPr/>
          <a:lstStyle/>
          <a:p>
            <a:r>
              <a:rPr lang="en-US" sz="2400" dirty="0"/>
              <a:t>For both cases, draw</a:t>
            </a:r>
          </a:p>
        </p:txBody>
      </p:sp>
      <p:graphicFrame>
        <p:nvGraphicFramePr>
          <p:cNvPr id="28" name="Content Placeholder 27">
            <a:extLst>
              <a:ext uri="{FF2B5EF4-FFF2-40B4-BE49-F238E27FC236}">
                <a16:creationId xmlns:a16="http://schemas.microsoft.com/office/drawing/2014/main" xmlns="" id="{5C49AFB4-0F08-496E-8BFF-3E1F0BEAB068}"/>
              </a:ext>
            </a:extLst>
          </p:cNvPr>
          <p:cNvGraphicFramePr>
            <a:graphicFrameLocks noGrp="1" noChangeAspect="1"/>
          </p:cNvGraphicFramePr>
          <p:nvPr>
            <p:ph sz="quarter" idx="21"/>
            <p:extLst>
              <p:ext uri="{D42A27DB-BD31-4B8C-83A1-F6EECF244321}">
                <p14:modId xmlns:p14="http://schemas.microsoft.com/office/powerpoint/2010/main" val="1765706035"/>
              </p:ext>
            </p:extLst>
          </p:nvPr>
        </p:nvGraphicFramePr>
        <p:xfrm>
          <a:off x="3071735" y="4012422"/>
          <a:ext cx="177800" cy="368300"/>
        </p:xfrm>
        <a:graphic>
          <a:graphicData uri="http://schemas.openxmlformats.org/presentationml/2006/ole">
            <mc:AlternateContent xmlns:mc="http://schemas.openxmlformats.org/markup-compatibility/2006">
              <mc:Choice xmlns:v="urn:schemas-microsoft-com:vml" Requires="v">
                <p:oleObj spid="_x0000_s74144" name="Equation" r:id="rId5" imgW="177480" imgH="368280" progId="Equation.DSMT4">
                  <p:embed/>
                </p:oleObj>
              </mc:Choice>
              <mc:Fallback>
                <p:oleObj name="Equation" r:id="rId5" imgW="177480" imgH="368280" progId="Equation.DSMT4">
                  <p:embed/>
                  <p:pic>
                    <p:nvPicPr>
                      <p:cNvPr id="27" name="Object 26">
                        <a:extLst>
                          <a:ext uri="{FF2B5EF4-FFF2-40B4-BE49-F238E27FC236}">
                            <a16:creationId xmlns:a16="http://schemas.microsoft.com/office/drawing/2014/main" xmlns="" id="{8C738BB3-6A9B-4872-9B00-B7D532113840}"/>
                          </a:ext>
                        </a:extLst>
                      </p:cNvPr>
                      <p:cNvPicPr/>
                      <p:nvPr/>
                    </p:nvPicPr>
                    <p:blipFill>
                      <a:blip r:embed="rId6"/>
                      <a:stretch>
                        <a:fillRect/>
                      </a:stretch>
                    </p:blipFill>
                    <p:spPr>
                      <a:xfrm>
                        <a:off x="3071735" y="4012422"/>
                        <a:ext cx="177800" cy="368300"/>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xmlns="" id="{4D0085F6-46F9-4FA1-98EC-7C17CB1E34D9}"/>
              </a:ext>
            </a:extLst>
          </p:cNvPr>
          <p:cNvSpPr>
            <a:spLocks noGrp="1"/>
          </p:cNvSpPr>
          <p:nvPr>
            <p:ph sz="quarter" idx="22"/>
          </p:nvPr>
        </p:nvSpPr>
        <p:spPr>
          <a:xfrm>
            <a:off x="3289960" y="4012640"/>
            <a:ext cx="1818752" cy="381000"/>
          </a:xfrm>
        </p:spPr>
        <p:txBody>
          <a:bodyPr/>
          <a:lstStyle/>
          <a:p>
            <a:r>
              <a:rPr lang="en-US" sz="2400" dirty="0"/>
              <a:t>on the figure.</a:t>
            </a:r>
          </a:p>
        </p:txBody>
      </p:sp>
      <p:pic>
        <p:nvPicPr>
          <p:cNvPr id="11" name="Content Placeholder 10">
            <a:extLst>
              <a:ext uri="{FF2B5EF4-FFF2-40B4-BE49-F238E27FC236}">
                <a16:creationId xmlns:a16="http://schemas.microsoft.com/office/drawing/2014/main" xmlns="" id="{1AF12D2B-41EA-4814-B7DB-EFEBD697AEA8}"/>
              </a:ext>
            </a:extLst>
          </p:cNvPr>
          <p:cNvPicPr>
            <a:picLocks noGrp="1" noChangeAspect="1"/>
          </p:cNvPicPr>
          <p:nvPr>
            <p:ph sz="quarter" idx="23"/>
          </p:nvPr>
        </p:nvPicPr>
        <p:blipFill>
          <a:blip r:embed="rId7" cstate="print">
            <a:extLst>
              <a:ext uri="{28A0092B-C50C-407E-A947-70E740481C1C}">
                <a14:useLocalDpi xmlns:a14="http://schemas.microsoft.com/office/drawing/2010/main" val="0"/>
              </a:ext>
            </a:extLst>
          </a:blip>
          <a:stretch>
            <a:fillRect/>
          </a:stretch>
        </p:blipFill>
        <p:spPr>
          <a:xfrm>
            <a:off x="3352423" y="4433360"/>
            <a:ext cx="2490051" cy="1780371"/>
          </a:xfrm>
        </p:spPr>
      </p:pic>
      <p:sp>
        <p:nvSpPr>
          <p:cNvPr id="23" name="Slide Number Placeholder 22">
            <a:extLst>
              <a:ext uri="{FF2B5EF4-FFF2-40B4-BE49-F238E27FC236}">
                <a16:creationId xmlns:a16="http://schemas.microsoft.com/office/drawing/2014/main" xmlns="" id="{97BC4DB8-6E7E-4866-9635-37B65EFD91A7}"/>
              </a:ext>
            </a:extLst>
          </p:cNvPr>
          <p:cNvSpPr>
            <a:spLocks noGrp="1"/>
          </p:cNvSpPr>
          <p:nvPr>
            <p:ph type="sldNum" sz="quarter" idx="10"/>
          </p:nvPr>
        </p:nvSpPr>
        <p:spPr/>
        <p:txBody>
          <a:bodyPr/>
          <a:lstStyle/>
          <a:p>
            <a:fld id="{67B19427-F580-D146-B60E-4CADEE75497F}" type="slidenum">
              <a:rPr lang="en-US" smtClean="0"/>
              <a:pPr/>
              <a:t>13</a:t>
            </a:fld>
            <a:endParaRPr lang="en-US" dirty="0"/>
          </a:p>
        </p:txBody>
      </p:sp>
      <p:sp>
        <p:nvSpPr>
          <p:cNvPr id="24" name="Footer Placeholder 23">
            <a:extLst>
              <a:ext uri="{FF2B5EF4-FFF2-40B4-BE49-F238E27FC236}">
                <a16:creationId xmlns:a16="http://schemas.microsoft.com/office/drawing/2014/main" xmlns="" id="{AAA633E2-A483-4D29-B675-A86E5D1B939C}"/>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61585343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60AC5F-27B5-4B30-B1B1-F4B89F555672}"/>
              </a:ext>
            </a:extLst>
          </p:cNvPr>
          <p:cNvSpPr>
            <a:spLocks noGrp="1"/>
          </p:cNvSpPr>
          <p:nvPr>
            <p:ph type="title"/>
          </p:nvPr>
        </p:nvSpPr>
        <p:spPr>
          <a:xfrm>
            <a:off x="304800" y="762000"/>
            <a:ext cx="8534400" cy="1066799"/>
          </a:xfrm>
        </p:spPr>
        <p:txBody>
          <a:bodyPr>
            <a:normAutofit fontScale="90000"/>
          </a:bodyPr>
          <a:lstStyle/>
          <a:p>
            <a:r>
              <a:rPr lang="en-US" dirty="0"/>
              <a:t>4-2 Average Velocity and Instantaneous Velocity </a:t>
            </a:r>
            <a:r>
              <a:rPr lang="en-US" sz="2200" b="0" dirty="0"/>
              <a:t>(9 of 9)</a:t>
            </a:r>
            <a:endParaRPr lang="en-US" dirty="0"/>
          </a:p>
        </p:txBody>
      </p:sp>
      <p:sp>
        <p:nvSpPr>
          <p:cNvPr id="3" name="Content Placeholder 2">
            <a:extLst>
              <a:ext uri="{FF2B5EF4-FFF2-40B4-BE49-F238E27FC236}">
                <a16:creationId xmlns:a16="http://schemas.microsoft.com/office/drawing/2014/main" xmlns="" id="{CE36E930-2E0A-4C2C-92BD-37A7BFF7FA7E}"/>
              </a:ext>
            </a:extLst>
          </p:cNvPr>
          <p:cNvSpPr>
            <a:spLocks noGrp="1"/>
          </p:cNvSpPr>
          <p:nvPr>
            <p:ph sz="quarter" idx="16"/>
          </p:nvPr>
        </p:nvSpPr>
        <p:spPr>
          <a:xfrm>
            <a:off x="304800" y="2019300"/>
            <a:ext cx="1524000" cy="419100"/>
          </a:xfrm>
        </p:spPr>
        <p:txBody>
          <a:bodyPr/>
          <a:lstStyle/>
          <a:p>
            <a:r>
              <a:rPr lang="en-US" b="1" dirty="0"/>
              <a:t>Answer:</a:t>
            </a:r>
          </a:p>
        </p:txBody>
      </p:sp>
      <p:sp>
        <p:nvSpPr>
          <p:cNvPr id="4" name="Content Placeholder 3">
            <a:extLst>
              <a:ext uri="{FF2B5EF4-FFF2-40B4-BE49-F238E27FC236}">
                <a16:creationId xmlns:a16="http://schemas.microsoft.com/office/drawing/2014/main" xmlns="" id="{E5FED991-0CA2-44D7-8344-3B28817DD8EC}"/>
              </a:ext>
            </a:extLst>
          </p:cNvPr>
          <p:cNvSpPr>
            <a:spLocks noGrp="1"/>
          </p:cNvSpPr>
          <p:nvPr>
            <p:ph sz="quarter" idx="17"/>
          </p:nvPr>
        </p:nvSpPr>
        <p:spPr>
          <a:xfrm>
            <a:off x="304800" y="2715491"/>
            <a:ext cx="2362200" cy="484909"/>
          </a:xfrm>
        </p:spPr>
        <p:txBody>
          <a:bodyPr/>
          <a:lstStyle/>
          <a:p>
            <a:r>
              <a:rPr lang="en-US" dirty="0">
                <a:solidFill>
                  <a:schemeClr val="accent2"/>
                </a:solidFill>
              </a:rPr>
              <a:t>(a)</a:t>
            </a:r>
            <a:r>
              <a:rPr lang="en-US" dirty="0">
                <a:solidFill>
                  <a:srgbClr val="000000"/>
                </a:solidFill>
              </a:rPr>
              <a:t> Quadrant I</a:t>
            </a:r>
            <a:endParaRPr lang="en-US" dirty="0"/>
          </a:p>
        </p:txBody>
      </p:sp>
      <p:pic>
        <p:nvPicPr>
          <p:cNvPr id="26" name="Content Placeholder 25">
            <a:extLst>
              <a:ext uri="{FF2B5EF4-FFF2-40B4-BE49-F238E27FC236}">
                <a16:creationId xmlns:a16="http://schemas.microsoft.com/office/drawing/2014/main" xmlns="" id="{A5C3F586-6945-4BA4-9561-51CDB6583CC1}"/>
              </a:ext>
            </a:extLst>
          </p:cNvPr>
          <p:cNvPicPr>
            <a:picLocks noGrp="1" noChangeAspect="1"/>
          </p:cNvPicPr>
          <p:nvPr>
            <p:ph sz="quarter" idx="18"/>
          </p:nvPr>
        </p:nvPicPr>
        <p:blipFill>
          <a:blip r:embed="rId2">
            <a:extLst>
              <a:ext uri="{28A0092B-C50C-407E-A947-70E740481C1C}">
                <a14:useLocalDpi xmlns:a14="http://schemas.microsoft.com/office/drawing/2010/main" val="0"/>
              </a:ext>
            </a:extLst>
          </a:blip>
          <a:stretch>
            <a:fillRect/>
          </a:stretch>
        </p:blipFill>
        <p:spPr>
          <a:xfrm>
            <a:off x="3442657" y="2560820"/>
            <a:ext cx="1815143" cy="1694663"/>
          </a:xfrm>
        </p:spPr>
      </p:pic>
      <p:sp>
        <p:nvSpPr>
          <p:cNvPr id="6" name="Content Placeholder 5">
            <a:extLst>
              <a:ext uri="{FF2B5EF4-FFF2-40B4-BE49-F238E27FC236}">
                <a16:creationId xmlns:a16="http://schemas.microsoft.com/office/drawing/2014/main" xmlns="" id="{1FE42203-4BEF-4415-8F81-2614CE64ADE7}"/>
              </a:ext>
            </a:extLst>
          </p:cNvPr>
          <p:cNvSpPr>
            <a:spLocks noGrp="1"/>
          </p:cNvSpPr>
          <p:nvPr>
            <p:ph sz="quarter" idx="19"/>
          </p:nvPr>
        </p:nvSpPr>
        <p:spPr>
          <a:xfrm>
            <a:off x="304800" y="4419600"/>
            <a:ext cx="2667000" cy="533400"/>
          </a:xfrm>
        </p:spPr>
        <p:txBody>
          <a:bodyPr/>
          <a:lstStyle/>
          <a:p>
            <a:r>
              <a:rPr lang="en-US" dirty="0">
                <a:solidFill>
                  <a:schemeClr val="accent2"/>
                </a:solidFill>
              </a:rPr>
              <a:t>(b)</a:t>
            </a:r>
            <a:r>
              <a:rPr lang="en-US" dirty="0">
                <a:solidFill>
                  <a:srgbClr val="000000"/>
                </a:solidFill>
              </a:rPr>
              <a:t> Quadrant III</a:t>
            </a:r>
            <a:endParaRPr lang="en-US" dirty="0"/>
          </a:p>
        </p:txBody>
      </p:sp>
      <p:pic>
        <p:nvPicPr>
          <p:cNvPr id="28" name="Content Placeholder 27">
            <a:extLst>
              <a:ext uri="{FF2B5EF4-FFF2-40B4-BE49-F238E27FC236}">
                <a16:creationId xmlns:a16="http://schemas.microsoft.com/office/drawing/2014/main" xmlns="" id="{884D1013-5DD6-47BA-B6D7-E3BE7E82234A}"/>
              </a:ext>
            </a:extLst>
          </p:cNvPr>
          <p:cNvPicPr>
            <a:picLocks noGrp="1" noChangeAspect="1"/>
          </p:cNvPicPr>
          <p:nvPr>
            <p:ph sz="quarter" idx="20"/>
          </p:nvPr>
        </p:nvPicPr>
        <p:blipFill>
          <a:blip r:embed="rId3">
            <a:extLst>
              <a:ext uri="{28A0092B-C50C-407E-A947-70E740481C1C}">
                <a14:useLocalDpi xmlns:a14="http://schemas.microsoft.com/office/drawing/2010/main" val="0"/>
              </a:ext>
            </a:extLst>
          </a:blip>
          <a:stretch>
            <a:fillRect/>
          </a:stretch>
        </p:blipFill>
        <p:spPr>
          <a:xfrm>
            <a:off x="3392961" y="4331683"/>
            <a:ext cx="1815143" cy="1916717"/>
          </a:xfrm>
        </p:spPr>
      </p:pic>
      <p:sp>
        <p:nvSpPr>
          <p:cNvPr id="23" name="Slide Number Placeholder 22">
            <a:extLst>
              <a:ext uri="{FF2B5EF4-FFF2-40B4-BE49-F238E27FC236}">
                <a16:creationId xmlns:a16="http://schemas.microsoft.com/office/drawing/2014/main" xmlns="" id="{BF0C199C-9829-44E8-AB82-101C5DE36172}"/>
              </a:ext>
            </a:extLst>
          </p:cNvPr>
          <p:cNvSpPr>
            <a:spLocks noGrp="1"/>
          </p:cNvSpPr>
          <p:nvPr>
            <p:ph type="sldNum" sz="quarter" idx="10"/>
          </p:nvPr>
        </p:nvSpPr>
        <p:spPr/>
        <p:txBody>
          <a:bodyPr/>
          <a:lstStyle/>
          <a:p>
            <a:fld id="{67B19427-F580-D146-B60E-4CADEE75497F}" type="slidenum">
              <a:rPr lang="en-US" smtClean="0"/>
              <a:pPr/>
              <a:t>14</a:t>
            </a:fld>
            <a:endParaRPr lang="en-US" dirty="0"/>
          </a:p>
        </p:txBody>
      </p:sp>
      <p:sp>
        <p:nvSpPr>
          <p:cNvPr id="24" name="Footer Placeholder 23">
            <a:extLst>
              <a:ext uri="{FF2B5EF4-FFF2-40B4-BE49-F238E27FC236}">
                <a16:creationId xmlns:a16="http://schemas.microsoft.com/office/drawing/2014/main" xmlns="" id="{0D56EDEB-AB8B-465B-8630-172EC2874EE2}"/>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3668947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1AADAB-E515-46B2-AEDA-D9E90DDCD51B}"/>
              </a:ext>
            </a:extLst>
          </p:cNvPr>
          <p:cNvSpPr>
            <a:spLocks noGrp="1"/>
          </p:cNvSpPr>
          <p:nvPr>
            <p:ph type="title"/>
          </p:nvPr>
        </p:nvSpPr>
        <p:spPr>
          <a:xfrm>
            <a:off x="304800" y="762001"/>
            <a:ext cx="8686800" cy="1041674"/>
          </a:xfrm>
        </p:spPr>
        <p:txBody>
          <a:bodyPr>
            <a:noAutofit/>
          </a:bodyPr>
          <a:lstStyle/>
          <a:p>
            <a:r>
              <a:rPr lang="en-US" sz="3600" dirty="0"/>
              <a:t>4-3 Average Acceleration and Instantaneous Acceleration </a:t>
            </a:r>
            <a:r>
              <a:rPr lang="en-US" sz="2000" b="0" dirty="0"/>
              <a:t>(1 to 8)</a:t>
            </a:r>
          </a:p>
        </p:txBody>
      </p:sp>
      <p:sp>
        <p:nvSpPr>
          <p:cNvPr id="3" name="Content Placeholder 2">
            <a:extLst>
              <a:ext uri="{FF2B5EF4-FFF2-40B4-BE49-F238E27FC236}">
                <a16:creationId xmlns:a16="http://schemas.microsoft.com/office/drawing/2014/main" xmlns="" id="{A09D1B50-B943-4112-9BCF-B5285EA557BE}"/>
              </a:ext>
            </a:extLst>
          </p:cNvPr>
          <p:cNvSpPr>
            <a:spLocks noGrp="1"/>
          </p:cNvSpPr>
          <p:nvPr>
            <p:ph sz="quarter" idx="14"/>
          </p:nvPr>
        </p:nvSpPr>
        <p:spPr>
          <a:xfrm>
            <a:off x="304800" y="1910748"/>
            <a:ext cx="8534400" cy="4338529"/>
          </a:xfrm>
        </p:spPr>
        <p:txBody>
          <a:bodyPr/>
          <a:lstStyle/>
          <a:p>
            <a:pPr marL="690563" indent="-690563">
              <a:buNone/>
            </a:pPr>
            <a:r>
              <a:rPr lang="en-US" altLang="en-US" sz="2200" b="1" dirty="0">
                <a:latin typeface="Times New Roman" panose="02020603050405020304" pitchFamily="18" charset="0"/>
              </a:rPr>
              <a:t>Learning Objectives</a:t>
            </a:r>
          </a:p>
          <a:p>
            <a:pPr marL="536575" indent="-536575"/>
            <a:r>
              <a:rPr lang="en-US" altLang="en-US" sz="2200" b="1" dirty="0" smtClean="0">
                <a:latin typeface="Times New Roman" panose="02020603050405020304" pitchFamily="18" charset="0"/>
              </a:rPr>
              <a:t>4.08</a:t>
            </a:r>
            <a:r>
              <a:rPr lang="en-US" altLang="en-US" sz="2200" dirty="0" smtClean="0">
                <a:latin typeface="Times New Roman" panose="02020603050405020304" pitchFamily="18" charset="0"/>
              </a:rPr>
              <a:t> </a:t>
            </a:r>
            <a:r>
              <a:rPr lang="en-US" altLang="en-US" sz="2200" dirty="0">
                <a:latin typeface="Times New Roman" panose="02020603050405020304" pitchFamily="18" charset="0"/>
              </a:rPr>
              <a:t>Identify that acceleration is a vector quantity, and thus has both magnitude and direction.</a:t>
            </a:r>
          </a:p>
          <a:p>
            <a:pPr marL="536575" indent="-536575"/>
            <a:r>
              <a:rPr lang="en-US" altLang="en-US" sz="2200" b="1" dirty="0" smtClean="0">
                <a:latin typeface="Times New Roman" panose="02020603050405020304" pitchFamily="18" charset="0"/>
              </a:rPr>
              <a:t>4.09</a:t>
            </a:r>
            <a:r>
              <a:rPr lang="en-US" altLang="en-US" sz="2200" dirty="0" smtClean="0">
                <a:latin typeface="Times New Roman" panose="02020603050405020304" pitchFamily="18" charset="0"/>
              </a:rPr>
              <a:t> </a:t>
            </a:r>
            <a:r>
              <a:rPr lang="en-US" altLang="en-US" sz="2200" dirty="0">
                <a:latin typeface="Times New Roman" panose="02020603050405020304" pitchFamily="18" charset="0"/>
              </a:rPr>
              <a:t>Draw two-dimensional and three-dimensional acceleration vectors for a particle, indicating the components.</a:t>
            </a:r>
          </a:p>
          <a:p>
            <a:pPr marL="536575" indent="-536575"/>
            <a:r>
              <a:rPr lang="en-US" altLang="en-US" sz="2200" b="1" dirty="0" smtClean="0">
                <a:latin typeface="Times New Roman" panose="02020603050405020304" pitchFamily="18" charset="0"/>
              </a:rPr>
              <a:t>4.10</a:t>
            </a:r>
            <a:r>
              <a:rPr lang="en-US" altLang="en-US" sz="2200" dirty="0" smtClean="0">
                <a:latin typeface="Times New Roman" panose="02020603050405020304" pitchFamily="18" charset="0"/>
              </a:rPr>
              <a:t> </a:t>
            </a:r>
            <a:r>
              <a:rPr lang="en-US" altLang="en-US" sz="2200" dirty="0">
                <a:latin typeface="Times New Roman" panose="02020603050405020304" pitchFamily="18" charset="0"/>
              </a:rPr>
              <a:t>Given the initial and final velocity vectors of a particle and the time interval, determine the average acceleration vector.</a:t>
            </a:r>
          </a:p>
          <a:p>
            <a:pPr marL="536575" indent="-536575"/>
            <a:r>
              <a:rPr lang="en-US" altLang="en-US" sz="2200" b="1" dirty="0" smtClean="0">
                <a:latin typeface="Times New Roman" panose="02020603050405020304" pitchFamily="18" charset="0"/>
              </a:rPr>
              <a:t>4.11</a:t>
            </a:r>
            <a:r>
              <a:rPr lang="en-US" altLang="en-US" sz="2200" dirty="0" smtClean="0">
                <a:latin typeface="Times New Roman" panose="02020603050405020304" pitchFamily="18" charset="0"/>
              </a:rPr>
              <a:t> </a:t>
            </a:r>
            <a:r>
              <a:rPr lang="en-US" altLang="en-US" sz="2200" dirty="0">
                <a:latin typeface="Times New Roman" panose="02020603050405020304" pitchFamily="18" charset="0"/>
              </a:rPr>
              <a:t>Given a particle's velocity vector as a function of time, determine its (instantaneous) acceleration vector.</a:t>
            </a:r>
          </a:p>
          <a:p>
            <a:pPr marL="536575" indent="-536575"/>
            <a:r>
              <a:rPr lang="en-US" altLang="en-US" sz="2200" b="1" dirty="0" smtClean="0">
                <a:latin typeface="Times New Roman" panose="02020603050405020304" pitchFamily="18" charset="0"/>
              </a:rPr>
              <a:t>4.12 </a:t>
            </a:r>
            <a:r>
              <a:rPr lang="en-US" altLang="en-US" sz="2200" dirty="0" smtClean="0">
                <a:latin typeface="Times New Roman" panose="02020603050405020304" pitchFamily="18" charset="0"/>
              </a:rPr>
              <a:t>For </a:t>
            </a:r>
            <a:r>
              <a:rPr lang="en-US" altLang="en-US" sz="2200" dirty="0">
                <a:latin typeface="Times New Roman" panose="02020603050405020304" pitchFamily="18" charset="0"/>
              </a:rPr>
              <a:t>each dimension of motion, apply the constant-acceleration equations (Chapter 2) to relate acceleration, velocity, position, and time.</a:t>
            </a:r>
          </a:p>
        </p:txBody>
      </p:sp>
      <p:sp>
        <p:nvSpPr>
          <p:cNvPr id="4" name="Slide Number Placeholder 3">
            <a:extLst>
              <a:ext uri="{FF2B5EF4-FFF2-40B4-BE49-F238E27FC236}">
                <a16:creationId xmlns:a16="http://schemas.microsoft.com/office/drawing/2014/main" xmlns="" id="{9C1880FF-E55D-4E83-8FDB-DB7293C7F2A0}"/>
              </a:ext>
            </a:extLst>
          </p:cNvPr>
          <p:cNvSpPr>
            <a:spLocks noGrp="1"/>
          </p:cNvSpPr>
          <p:nvPr>
            <p:ph type="sldNum" sz="quarter" idx="10"/>
          </p:nvPr>
        </p:nvSpPr>
        <p:spPr/>
        <p:txBody>
          <a:bodyPr/>
          <a:lstStyle/>
          <a:p>
            <a:fld id="{957104EA-F2AF-1046-9253-EE8D978719B5}" type="slidenum">
              <a:rPr lang="en-US" smtClean="0"/>
              <a:t>15</a:t>
            </a:fld>
            <a:endParaRPr lang="en-US" dirty="0"/>
          </a:p>
        </p:txBody>
      </p:sp>
      <p:sp>
        <p:nvSpPr>
          <p:cNvPr id="5" name="Footer Placeholder 4">
            <a:extLst>
              <a:ext uri="{FF2B5EF4-FFF2-40B4-BE49-F238E27FC236}">
                <a16:creationId xmlns:a16="http://schemas.microsoft.com/office/drawing/2014/main" xmlns=""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30183155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18B3AC1-D1A0-43BE-936F-2F4EBA2C112D}"/>
              </a:ext>
            </a:extLst>
          </p:cNvPr>
          <p:cNvSpPr>
            <a:spLocks noGrp="1"/>
          </p:cNvSpPr>
          <p:nvPr>
            <p:ph type="title"/>
          </p:nvPr>
        </p:nvSpPr>
        <p:spPr>
          <a:xfrm>
            <a:off x="304800" y="762001"/>
            <a:ext cx="8534400" cy="1041674"/>
          </a:xfrm>
        </p:spPr>
        <p:txBody>
          <a:bodyPr>
            <a:normAutofit fontScale="90000"/>
          </a:bodyPr>
          <a:lstStyle/>
          <a:p>
            <a:r>
              <a:rPr lang="en-US" dirty="0"/>
              <a:t>4-3 Average Acceleration and Instantaneous Acceleration </a:t>
            </a:r>
            <a:r>
              <a:rPr lang="en-US" sz="2200" b="0" dirty="0"/>
              <a:t>(2 to 8)</a:t>
            </a:r>
            <a:endParaRPr lang="en-US" sz="2200" dirty="0"/>
          </a:p>
        </p:txBody>
      </p:sp>
      <p:sp>
        <p:nvSpPr>
          <p:cNvPr id="3" name="Content Placeholder 2">
            <a:extLst>
              <a:ext uri="{FF2B5EF4-FFF2-40B4-BE49-F238E27FC236}">
                <a16:creationId xmlns:a16="http://schemas.microsoft.com/office/drawing/2014/main" xmlns="" id="{A07C5AA5-D8A4-4703-ACC5-1ADB529F6B46}"/>
              </a:ext>
            </a:extLst>
          </p:cNvPr>
          <p:cNvSpPr>
            <a:spLocks noGrp="1"/>
          </p:cNvSpPr>
          <p:nvPr>
            <p:ph sz="quarter" idx="16"/>
          </p:nvPr>
        </p:nvSpPr>
        <p:spPr>
          <a:xfrm>
            <a:off x="304800" y="1915240"/>
            <a:ext cx="8610600" cy="980360"/>
          </a:xfrm>
        </p:spPr>
        <p:txBody>
          <a:bodyPr/>
          <a:lstStyle/>
          <a:p>
            <a:pPr marL="292608" indent="-292608">
              <a:buClr>
                <a:schemeClr val="accent2"/>
              </a:buClr>
              <a:buFont typeface="Arial" panose="020B0604020202020204" pitchFamily="34" charset="0"/>
              <a:buChar char="•"/>
            </a:pPr>
            <a:r>
              <a:rPr lang="en-US" b="1" dirty="0"/>
              <a:t>Average acceleration</a:t>
            </a:r>
            <a:r>
              <a:rPr lang="en-US" dirty="0"/>
              <a:t> is</a:t>
            </a:r>
          </a:p>
          <a:p>
            <a:pPr marL="621792" indent="-320040">
              <a:buClr>
                <a:schemeClr val="accent2"/>
              </a:buClr>
              <a:buSzPct val="80000"/>
              <a:buFont typeface="Courier New" panose="02070309020205020404" pitchFamily="49" charset="0"/>
              <a:buChar char="o"/>
            </a:pPr>
            <a:r>
              <a:rPr lang="en-US" dirty="0"/>
              <a:t>A change in velocity divided by its time interval</a:t>
            </a:r>
          </a:p>
        </p:txBody>
      </p:sp>
      <p:graphicFrame>
        <p:nvGraphicFramePr>
          <p:cNvPr id="26" name="Content Placeholder 25">
            <a:extLst>
              <a:ext uri="{FF2B5EF4-FFF2-40B4-BE49-F238E27FC236}">
                <a16:creationId xmlns:a16="http://schemas.microsoft.com/office/drawing/2014/main" xmlns="" id="{2CA39D9E-D726-4794-9040-0A105CD9ADF6}"/>
              </a:ext>
            </a:extLst>
          </p:cNvPr>
          <p:cNvGraphicFramePr>
            <a:graphicFrameLocks noGrp="1" noChangeAspect="1"/>
          </p:cNvGraphicFramePr>
          <p:nvPr>
            <p:ph sz="quarter" idx="17"/>
            <p:extLst>
              <p:ext uri="{D42A27DB-BD31-4B8C-83A1-F6EECF244321}">
                <p14:modId xmlns:p14="http://schemas.microsoft.com/office/powerpoint/2010/main" val="3847759637"/>
              </p:ext>
            </p:extLst>
          </p:nvPr>
        </p:nvGraphicFramePr>
        <p:xfrm>
          <a:off x="2457944" y="3064023"/>
          <a:ext cx="2723656" cy="898377"/>
        </p:xfrm>
        <a:graphic>
          <a:graphicData uri="http://schemas.openxmlformats.org/presentationml/2006/ole">
            <mc:AlternateContent xmlns:mc="http://schemas.openxmlformats.org/markup-compatibility/2006">
              <mc:Choice xmlns:v="urn:schemas-microsoft-com:vml" Requires="v">
                <p:oleObj spid="_x0000_s75167" name="Equation" r:id="rId3" imgW="2425680" imgH="799920" progId="Equation.DSMT4">
                  <p:embed/>
                </p:oleObj>
              </mc:Choice>
              <mc:Fallback>
                <p:oleObj name="Equation" r:id="rId3" imgW="2425680" imgH="799920" progId="Equation.DSMT4">
                  <p:embed/>
                  <p:pic>
                    <p:nvPicPr>
                      <p:cNvPr id="25" name="Object 24">
                        <a:extLst>
                          <a:ext uri="{FF2B5EF4-FFF2-40B4-BE49-F238E27FC236}">
                            <a16:creationId xmlns:a16="http://schemas.microsoft.com/office/drawing/2014/main" xmlns="" id="{B5FCA539-6076-47D1-840F-3EC831323117}"/>
                          </a:ext>
                        </a:extLst>
                      </p:cNvPr>
                      <p:cNvPicPr/>
                      <p:nvPr/>
                    </p:nvPicPr>
                    <p:blipFill>
                      <a:blip r:embed="rId4"/>
                      <a:stretch>
                        <a:fillRect/>
                      </a:stretch>
                    </p:blipFill>
                    <p:spPr>
                      <a:xfrm>
                        <a:off x="2457944" y="3064023"/>
                        <a:ext cx="2723656" cy="898377"/>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36B7E1C4-8A27-4B25-BBBC-2BF4D920385A}"/>
              </a:ext>
            </a:extLst>
          </p:cNvPr>
          <p:cNvSpPr>
            <a:spLocks noGrp="1"/>
          </p:cNvSpPr>
          <p:nvPr>
            <p:ph sz="quarter" idx="18"/>
          </p:nvPr>
        </p:nvSpPr>
        <p:spPr>
          <a:xfrm>
            <a:off x="6629400" y="3345650"/>
            <a:ext cx="1981200" cy="368808"/>
          </a:xfrm>
        </p:spPr>
        <p:txBody>
          <a:bodyPr/>
          <a:lstStyle/>
          <a:p>
            <a:r>
              <a:rPr lang="en-US" sz="2000" b="1" dirty="0"/>
              <a:t>Equation (4-15)</a:t>
            </a:r>
          </a:p>
        </p:txBody>
      </p:sp>
      <p:sp>
        <p:nvSpPr>
          <p:cNvPr id="6" name="Content Placeholder 5">
            <a:extLst>
              <a:ext uri="{FF2B5EF4-FFF2-40B4-BE49-F238E27FC236}">
                <a16:creationId xmlns:a16="http://schemas.microsoft.com/office/drawing/2014/main" xmlns="" id="{D80E6B8E-E5BF-4C8E-9AC9-F0542B8B3D1A}"/>
              </a:ext>
            </a:extLst>
          </p:cNvPr>
          <p:cNvSpPr>
            <a:spLocks noGrp="1"/>
          </p:cNvSpPr>
          <p:nvPr>
            <p:ph sz="quarter" idx="19"/>
          </p:nvPr>
        </p:nvSpPr>
        <p:spPr>
          <a:xfrm>
            <a:off x="304800" y="4191000"/>
            <a:ext cx="8534400" cy="457200"/>
          </a:xfrm>
        </p:spPr>
        <p:txBody>
          <a:bodyPr/>
          <a:lstStyle/>
          <a:p>
            <a:pPr marL="292608" indent="-292608">
              <a:buClr>
                <a:schemeClr val="accent2"/>
              </a:buClr>
              <a:buFont typeface="Arial" panose="020B0604020202020204" pitchFamily="34" charset="0"/>
              <a:buChar char="•"/>
            </a:pPr>
            <a:r>
              <a:rPr lang="en-US" b="1" dirty="0"/>
              <a:t>Instantaneous acceleration</a:t>
            </a:r>
            <a:r>
              <a:rPr lang="en-US" dirty="0"/>
              <a:t> is again the limit </a:t>
            </a:r>
            <a:r>
              <a:rPr lang="en-US" i="1" dirty="0"/>
              <a:t>t</a:t>
            </a:r>
            <a:r>
              <a:rPr lang="en-US" dirty="0"/>
              <a:t> → 0:</a:t>
            </a:r>
          </a:p>
        </p:txBody>
      </p:sp>
      <p:graphicFrame>
        <p:nvGraphicFramePr>
          <p:cNvPr id="28" name="Content Placeholder 27">
            <a:extLst>
              <a:ext uri="{FF2B5EF4-FFF2-40B4-BE49-F238E27FC236}">
                <a16:creationId xmlns:a16="http://schemas.microsoft.com/office/drawing/2014/main" xmlns="" id="{BA605429-1BF4-4749-AA73-B798FFA12B13}"/>
              </a:ext>
            </a:extLst>
          </p:cNvPr>
          <p:cNvGraphicFramePr>
            <a:graphicFrameLocks noGrp="1" noChangeAspect="1"/>
          </p:cNvGraphicFramePr>
          <p:nvPr>
            <p:ph sz="quarter" idx="20"/>
            <p:extLst>
              <p:ext uri="{D42A27DB-BD31-4B8C-83A1-F6EECF244321}">
                <p14:modId xmlns:p14="http://schemas.microsoft.com/office/powerpoint/2010/main" val="2917145018"/>
              </p:ext>
            </p:extLst>
          </p:nvPr>
        </p:nvGraphicFramePr>
        <p:xfrm>
          <a:off x="3028950" y="4848373"/>
          <a:ext cx="1083757" cy="898377"/>
        </p:xfrm>
        <a:graphic>
          <a:graphicData uri="http://schemas.openxmlformats.org/presentationml/2006/ole">
            <mc:AlternateContent xmlns:mc="http://schemas.openxmlformats.org/markup-compatibility/2006">
              <mc:Choice xmlns:v="urn:schemas-microsoft-com:vml" Requires="v">
                <p:oleObj spid="_x0000_s75168" name="Equation" r:id="rId5" imgW="965160" imgH="799920" progId="Equation.DSMT4">
                  <p:embed/>
                </p:oleObj>
              </mc:Choice>
              <mc:Fallback>
                <p:oleObj name="Equation" r:id="rId5" imgW="965160" imgH="799920" progId="Equation.DSMT4">
                  <p:embed/>
                  <p:pic>
                    <p:nvPicPr>
                      <p:cNvPr id="27" name="Object 26">
                        <a:extLst>
                          <a:ext uri="{FF2B5EF4-FFF2-40B4-BE49-F238E27FC236}">
                            <a16:creationId xmlns:a16="http://schemas.microsoft.com/office/drawing/2014/main" xmlns="" id="{DAD57DBD-9D14-4DCD-9C86-DF4EB8F2B04A}"/>
                          </a:ext>
                        </a:extLst>
                      </p:cNvPr>
                      <p:cNvPicPr/>
                      <p:nvPr/>
                    </p:nvPicPr>
                    <p:blipFill>
                      <a:blip r:embed="rId6"/>
                      <a:stretch>
                        <a:fillRect/>
                      </a:stretch>
                    </p:blipFill>
                    <p:spPr>
                      <a:xfrm>
                        <a:off x="3028950" y="4848373"/>
                        <a:ext cx="1083757" cy="898377"/>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6B41870A-19AD-4ED7-B79C-255CF0D17EC7}"/>
              </a:ext>
            </a:extLst>
          </p:cNvPr>
          <p:cNvSpPr>
            <a:spLocks noGrp="1"/>
          </p:cNvSpPr>
          <p:nvPr>
            <p:ph sz="quarter" idx="21"/>
          </p:nvPr>
        </p:nvSpPr>
        <p:spPr>
          <a:xfrm>
            <a:off x="6629400" y="5135380"/>
            <a:ext cx="1981200" cy="381000"/>
          </a:xfrm>
        </p:spPr>
        <p:txBody>
          <a:bodyPr/>
          <a:lstStyle/>
          <a:p>
            <a:r>
              <a:rPr lang="en-US" sz="2000" b="1" dirty="0"/>
              <a:t>Equation (4-16)</a:t>
            </a:r>
          </a:p>
        </p:txBody>
      </p:sp>
      <p:sp>
        <p:nvSpPr>
          <p:cNvPr id="23" name="Slide Number Placeholder 22">
            <a:extLst>
              <a:ext uri="{FF2B5EF4-FFF2-40B4-BE49-F238E27FC236}">
                <a16:creationId xmlns:a16="http://schemas.microsoft.com/office/drawing/2014/main" xmlns="" id="{B00A11EC-6D6C-4A46-B3D1-19B7D60D4133}"/>
              </a:ext>
            </a:extLst>
          </p:cNvPr>
          <p:cNvSpPr>
            <a:spLocks noGrp="1"/>
          </p:cNvSpPr>
          <p:nvPr>
            <p:ph type="sldNum" sz="quarter" idx="10"/>
          </p:nvPr>
        </p:nvSpPr>
        <p:spPr/>
        <p:txBody>
          <a:bodyPr/>
          <a:lstStyle/>
          <a:p>
            <a:fld id="{67B19427-F580-D146-B60E-4CADEE75497F}" type="slidenum">
              <a:rPr lang="en-US" smtClean="0"/>
              <a:pPr/>
              <a:t>16</a:t>
            </a:fld>
            <a:endParaRPr lang="en-US" dirty="0"/>
          </a:p>
        </p:txBody>
      </p:sp>
      <p:sp>
        <p:nvSpPr>
          <p:cNvPr id="24" name="Footer Placeholder 23">
            <a:extLst>
              <a:ext uri="{FF2B5EF4-FFF2-40B4-BE49-F238E27FC236}">
                <a16:creationId xmlns:a16="http://schemas.microsoft.com/office/drawing/2014/main" xmlns="" id="{06FBA8BC-35D4-4C87-87B6-31F74E46EEEA}"/>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584884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FFCB61A-3F19-4E9C-B180-4566C9CBAFE4}"/>
              </a:ext>
            </a:extLst>
          </p:cNvPr>
          <p:cNvSpPr>
            <a:spLocks noGrp="1"/>
          </p:cNvSpPr>
          <p:nvPr>
            <p:ph type="title"/>
          </p:nvPr>
        </p:nvSpPr>
        <p:spPr>
          <a:xfrm>
            <a:off x="304800" y="762002"/>
            <a:ext cx="8534400" cy="1006838"/>
          </a:xfrm>
        </p:spPr>
        <p:txBody>
          <a:bodyPr>
            <a:normAutofit fontScale="90000"/>
          </a:bodyPr>
          <a:lstStyle/>
          <a:p>
            <a:r>
              <a:rPr lang="en-US" dirty="0"/>
              <a:t>4-3 Average Acceleration and Instantaneous Acceleration </a:t>
            </a:r>
            <a:r>
              <a:rPr lang="en-US" sz="2200" b="0" dirty="0"/>
              <a:t>(3 to 8)</a:t>
            </a:r>
            <a:endParaRPr lang="en-US" dirty="0"/>
          </a:p>
        </p:txBody>
      </p:sp>
      <p:sp>
        <p:nvSpPr>
          <p:cNvPr id="3" name="Content Placeholder 2">
            <a:extLst>
              <a:ext uri="{FF2B5EF4-FFF2-40B4-BE49-F238E27FC236}">
                <a16:creationId xmlns:a16="http://schemas.microsoft.com/office/drawing/2014/main" xmlns="" id="{849FF720-F9BF-4D28-B6FD-51A495ED0CE1}"/>
              </a:ext>
            </a:extLst>
          </p:cNvPr>
          <p:cNvSpPr>
            <a:spLocks noGrp="1"/>
          </p:cNvSpPr>
          <p:nvPr>
            <p:ph sz="quarter" idx="16"/>
          </p:nvPr>
        </p:nvSpPr>
        <p:spPr>
          <a:xfrm>
            <a:off x="304800" y="1914256"/>
            <a:ext cx="6705600" cy="484909"/>
          </a:xfrm>
        </p:spPr>
        <p:txBody>
          <a:bodyPr/>
          <a:lstStyle/>
          <a:p>
            <a:pPr marL="292608" indent="-292608">
              <a:buClr>
                <a:schemeClr val="accent2"/>
              </a:buClr>
              <a:buFont typeface="Arial" panose="020B0604020202020204" pitchFamily="34" charset="0"/>
              <a:buChar char="•"/>
            </a:pPr>
            <a:r>
              <a:rPr lang="en-US" dirty="0"/>
              <a:t>We can write Eq. 4-16 in unit-vector form:</a:t>
            </a:r>
          </a:p>
        </p:txBody>
      </p:sp>
      <p:graphicFrame>
        <p:nvGraphicFramePr>
          <p:cNvPr id="9" name="Content Placeholder 8">
            <a:extLst>
              <a:ext uri="{FF2B5EF4-FFF2-40B4-BE49-F238E27FC236}">
                <a16:creationId xmlns:a16="http://schemas.microsoft.com/office/drawing/2014/main" xmlns="" id="{FB4ECAF7-748D-4139-B639-31DD3E553AB7}"/>
              </a:ext>
            </a:extLst>
          </p:cNvPr>
          <p:cNvGraphicFramePr>
            <a:graphicFrameLocks noGrp="1" noChangeAspect="1"/>
          </p:cNvGraphicFramePr>
          <p:nvPr>
            <p:ph sz="quarter" idx="17"/>
            <p:extLst>
              <p:ext uri="{D42A27DB-BD31-4B8C-83A1-F6EECF244321}">
                <p14:modId xmlns:p14="http://schemas.microsoft.com/office/powerpoint/2010/main" val="2373760294"/>
              </p:ext>
            </p:extLst>
          </p:nvPr>
        </p:nvGraphicFramePr>
        <p:xfrm>
          <a:off x="2298833" y="2743200"/>
          <a:ext cx="4330567" cy="2028444"/>
        </p:xfrm>
        <a:graphic>
          <a:graphicData uri="http://schemas.openxmlformats.org/presentationml/2006/ole">
            <mc:AlternateContent xmlns:mc="http://schemas.openxmlformats.org/markup-compatibility/2006">
              <mc:Choice xmlns:v="urn:schemas-microsoft-com:vml" Requires="v">
                <p:oleObj spid="_x0000_s75984" name="Equation" r:id="rId3" imgW="3416040" imgH="1600200" progId="Equation.DSMT4">
                  <p:embed/>
                </p:oleObj>
              </mc:Choice>
              <mc:Fallback>
                <p:oleObj name="Equation" r:id="rId3" imgW="3416040" imgH="1600200" progId="Equation.DSMT4">
                  <p:embed/>
                  <p:pic>
                    <p:nvPicPr>
                      <p:cNvPr id="8" name="Object 7">
                        <a:extLst>
                          <a:ext uri="{FF2B5EF4-FFF2-40B4-BE49-F238E27FC236}">
                            <a16:creationId xmlns:a16="http://schemas.microsoft.com/office/drawing/2014/main" xmlns="" id="{34BB50AF-A767-4A62-AD0A-9A9779F03B29}"/>
                          </a:ext>
                        </a:extLst>
                      </p:cNvPr>
                      <p:cNvPicPr/>
                      <p:nvPr/>
                    </p:nvPicPr>
                    <p:blipFill>
                      <a:blip r:embed="rId4"/>
                      <a:stretch>
                        <a:fillRect/>
                      </a:stretch>
                    </p:blipFill>
                    <p:spPr>
                      <a:xfrm>
                        <a:off x="2298833" y="2743200"/>
                        <a:ext cx="4330567" cy="2028444"/>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xmlns="" id="{404553D6-C35E-4BFF-874E-183D05D7015D}"/>
              </a:ext>
            </a:extLst>
          </p:cNvPr>
          <p:cNvSpPr>
            <a:spLocks noGrp="1"/>
          </p:cNvSpPr>
          <p:nvPr>
            <p:ph type="sldNum" sz="quarter" idx="10"/>
          </p:nvPr>
        </p:nvSpPr>
        <p:spPr/>
        <p:txBody>
          <a:bodyPr/>
          <a:lstStyle/>
          <a:p>
            <a:fld id="{67B19427-F580-D146-B60E-4CADEE75497F}" type="slidenum">
              <a:rPr lang="en-US" smtClean="0"/>
              <a:pPr/>
              <a:t>17</a:t>
            </a:fld>
            <a:endParaRPr lang="en-US" dirty="0"/>
          </a:p>
        </p:txBody>
      </p:sp>
      <p:sp>
        <p:nvSpPr>
          <p:cNvPr id="7" name="Footer Placeholder 6">
            <a:extLst>
              <a:ext uri="{FF2B5EF4-FFF2-40B4-BE49-F238E27FC236}">
                <a16:creationId xmlns:a16="http://schemas.microsoft.com/office/drawing/2014/main" xmlns="" id="{74E0AB99-0E57-4AE6-BBF0-494EBB1D8F5E}"/>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35512958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BCA87A-E4BE-45F8-A041-DD5ED3E9E09D}"/>
              </a:ext>
            </a:extLst>
          </p:cNvPr>
          <p:cNvSpPr>
            <a:spLocks noGrp="1"/>
          </p:cNvSpPr>
          <p:nvPr>
            <p:ph type="title"/>
          </p:nvPr>
        </p:nvSpPr>
        <p:spPr>
          <a:xfrm>
            <a:off x="304800" y="762001"/>
            <a:ext cx="8534400" cy="1006838"/>
          </a:xfrm>
        </p:spPr>
        <p:txBody>
          <a:bodyPr>
            <a:normAutofit fontScale="90000"/>
          </a:bodyPr>
          <a:lstStyle/>
          <a:p>
            <a:r>
              <a:rPr lang="en-US" dirty="0"/>
              <a:t>4-3 Average Acceleration and Instantaneous Acceleration </a:t>
            </a:r>
            <a:r>
              <a:rPr lang="en-US" sz="2200" b="0" dirty="0"/>
              <a:t>(4 to 8)</a:t>
            </a:r>
            <a:endParaRPr lang="en-US" dirty="0"/>
          </a:p>
        </p:txBody>
      </p:sp>
      <p:sp>
        <p:nvSpPr>
          <p:cNvPr id="3" name="Content Placeholder 2">
            <a:extLst>
              <a:ext uri="{FF2B5EF4-FFF2-40B4-BE49-F238E27FC236}">
                <a16:creationId xmlns:a16="http://schemas.microsoft.com/office/drawing/2014/main" xmlns="" id="{B638F6E4-9964-4242-A754-94AD0F337938}"/>
              </a:ext>
            </a:extLst>
          </p:cNvPr>
          <p:cNvSpPr>
            <a:spLocks noGrp="1"/>
          </p:cNvSpPr>
          <p:nvPr>
            <p:ph sz="quarter" idx="16"/>
          </p:nvPr>
        </p:nvSpPr>
        <p:spPr>
          <a:xfrm>
            <a:off x="304800" y="1913120"/>
            <a:ext cx="3200400" cy="419100"/>
          </a:xfrm>
        </p:spPr>
        <p:txBody>
          <a:bodyPr/>
          <a:lstStyle/>
          <a:p>
            <a:pPr marL="292608" indent="-292608">
              <a:buClr>
                <a:schemeClr val="accent2"/>
              </a:buClr>
              <a:buFont typeface="Arial" panose="020B0604020202020204" pitchFamily="34" charset="0"/>
              <a:buChar char="•"/>
            </a:pPr>
            <a:r>
              <a:rPr lang="en-US" dirty="0"/>
              <a:t>We can rewrite as:</a:t>
            </a:r>
          </a:p>
        </p:txBody>
      </p:sp>
      <p:graphicFrame>
        <p:nvGraphicFramePr>
          <p:cNvPr id="26" name="Content Placeholder 25">
            <a:extLst>
              <a:ext uri="{FF2B5EF4-FFF2-40B4-BE49-F238E27FC236}">
                <a16:creationId xmlns:a16="http://schemas.microsoft.com/office/drawing/2014/main" xmlns="" id="{9F06F17D-FB7F-44F5-B1FE-5E9111B46C46}"/>
              </a:ext>
            </a:extLst>
          </p:cNvPr>
          <p:cNvGraphicFramePr>
            <a:graphicFrameLocks noGrp="1" noChangeAspect="1"/>
          </p:cNvGraphicFramePr>
          <p:nvPr>
            <p:ph sz="quarter" idx="17"/>
            <p:extLst>
              <p:ext uri="{D42A27DB-BD31-4B8C-83A1-F6EECF244321}">
                <p14:modId xmlns:p14="http://schemas.microsoft.com/office/powerpoint/2010/main" val="997917704"/>
              </p:ext>
            </p:extLst>
          </p:nvPr>
        </p:nvGraphicFramePr>
        <p:xfrm>
          <a:off x="2449272" y="2566378"/>
          <a:ext cx="2579928" cy="557822"/>
        </p:xfrm>
        <a:graphic>
          <a:graphicData uri="http://schemas.openxmlformats.org/presentationml/2006/ole">
            <mc:AlternateContent xmlns:mc="http://schemas.openxmlformats.org/markup-compatibility/2006">
              <mc:Choice xmlns:v="urn:schemas-microsoft-com:vml" Requires="v">
                <p:oleObj spid="_x0000_s77212" name="Equation" r:id="rId3" imgW="2349360" imgH="507960" progId="Equation.DSMT4">
                  <p:embed/>
                </p:oleObj>
              </mc:Choice>
              <mc:Fallback>
                <p:oleObj name="Equation" r:id="rId3" imgW="2349360" imgH="507960" progId="Equation.DSMT4">
                  <p:embed/>
                  <p:pic>
                    <p:nvPicPr>
                      <p:cNvPr id="25" name="Object 24">
                        <a:extLst>
                          <a:ext uri="{FF2B5EF4-FFF2-40B4-BE49-F238E27FC236}">
                            <a16:creationId xmlns:a16="http://schemas.microsoft.com/office/drawing/2014/main" xmlns="" id="{0791F538-E9BB-4E4E-9D68-85F9B9C73F65}"/>
                          </a:ext>
                        </a:extLst>
                      </p:cNvPr>
                      <p:cNvPicPr/>
                      <p:nvPr/>
                    </p:nvPicPr>
                    <p:blipFill>
                      <a:blip r:embed="rId4"/>
                      <a:stretch>
                        <a:fillRect/>
                      </a:stretch>
                    </p:blipFill>
                    <p:spPr>
                      <a:xfrm>
                        <a:off x="2449272" y="2566378"/>
                        <a:ext cx="2579928" cy="55782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3CAF4943-2789-4F4A-9F5A-D478DDD8801D}"/>
              </a:ext>
            </a:extLst>
          </p:cNvPr>
          <p:cNvSpPr>
            <a:spLocks noGrp="1"/>
          </p:cNvSpPr>
          <p:nvPr>
            <p:ph sz="quarter" idx="18"/>
          </p:nvPr>
        </p:nvSpPr>
        <p:spPr>
          <a:xfrm>
            <a:off x="6934200" y="2671640"/>
            <a:ext cx="1905000" cy="378338"/>
          </a:xfrm>
        </p:spPr>
        <p:txBody>
          <a:bodyPr/>
          <a:lstStyle/>
          <a:p>
            <a:r>
              <a:rPr lang="en-US" sz="2000" b="1" dirty="0"/>
              <a:t>Equation (</a:t>
            </a:r>
            <a:r>
              <a:rPr lang="en-US" sz="2000" b="1" dirty="0" smtClean="0"/>
              <a:t>4-17)</a:t>
            </a:r>
            <a:endParaRPr lang="en-US" sz="2000" b="1" dirty="0"/>
          </a:p>
        </p:txBody>
      </p:sp>
      <p:graphicFrame>
        <p:nvGraphicFramePr>
          <p:cNvPr id="28" name="Content Placeholder 27">
            <a:extLst>
              <a:ext uri="{FF2B5EF4-FFF2-40B4-BE49-F238E27FC236}">
                <a16:creationId xmlns:a16="http://schemas.microsoft.com/office/drawing/2014/main" xmlns="" id="{F4EDC15F-1CFF-4947-9E03-7488078F76BF}"/>
              </a:ext>
            </a:extLst>
          </p:cNvPr>
          <p:cNvGraphicFramePr>
            <a:graphicFrameLocks noGrp="1" noChangeAspect="1"/>
          </p:cNvGraphicFramePr>
          <p:nvPr>
            <p:ph sz="quarter" idx="19"/>
            <p:extLst>
              <p:ext uri="{D42A27DB-BD31-4B8C-83A1-F6EECF244321}">
                <p14:modId xmlns:p14="http://schemas.microsoft.com/office/powerpoint/2010/main" val="1181620832"/>
              </p:ext>
            </p:extLst>
          </p:nvPr>
        </p:nvGraphicFramePr>
        <p:xfrm>
          <a:off x="1524000" y="3319897"/>
          <a:ext cx="4416545" cy="718703"/>
        </p:xfrm>
        <a:graphic>
          <a:graphicData uri="http://schemas.openxmlformats.org/presentationml/2006/ole">
            <mc:AlternateContent xmlns:mc="http://schemas.openxmlformats.org/markup-compatibility/2006">
              <mc:Choice xmlns:v="urn:schemas-microsoft-com:vml" Requires="v">
                <p:oleObj spid="_x0000_s77213" name="Equation" r:id="rId5" imgW="4838400" imgH="787320" progId="Equation.DSMT4">
                  <p:embed/>
                </p:oleObj>
              </mc:Choice>
              <mc:Fallback>
                <p:oleObj name="Equation" r:id="rId5" imgW="4838400" imgH="787320" progId="Equation.DSMT4">
                  <p:embed/>
                  <p:pic>
                    <p:nvPicPr>
                      <p:cNvPr id="27" name="Object 26">
                        <a:extLst>
                          <a:ext uri="{FF2B5EF4-FFF2-40B4-BE49-F238E27FC236}">
                            <a16:creationId xmlns:a16="http://schemas.microsoft.com/office/drawing/2014/main" xmlns="" id="{6D1492EB-6AE3-4670-885B-B3A81BFD8C12}"/>
                          </a:ext>
                        </a:extLst>
                      </p:cNvPr>
                      <p:cNvPicPr/>
                      <p:nvPr/>
                    </p:nvPicPr>
                    <p:blipFill>
                      <a:blip r:embed="rId6"/>
                      <a:stretch>
                        <a:fillRect/>
                      </a:stretch>
                    </p:blipFill>
                    <p:spPr>
                      <a:xfrm>
                        <a:off x="1524000" y="3319897"/>
                        <a:ext cx="4416545" cy="718703"/>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xmlns="" id="{B4DCB782-CE81-4149-9A3F-8C9A7A14140F}"/>
              </a:ext>
            </a:extLst>
          </p:cNvPr>
          <p:cNvSpPr>
            <a:spLocks noGrp="1"/>
          </p:cNvSpPr>
          <p:nvPr>
            <p:ph sz="quarter" idx="20"/>
          </p:nvPr>
        </p:nvSpPr>
        <p:spPr>
          <a:xfrm>
            <a:off x="6934200" y="3548497"/>
            <a:ext cx="1905000" cy="381000"/>
          </a:xfrm>
        </p:spPr>
        <p:txBody>
          <a:bodyPr/>
          <a:lstStyle/>
          <a:p>
            <a:r>
              <a:rPr lang="en-US" sz="2000" b="1" dirty="0"/>
              <a:t>Equation (</a:t>
            </a:r>
            <a:r>
              <a:rPr lang="en-US" sz="2000" b="1" dirty="0" smtClean="0"/>
              <a:t>4-18)</a:t>
            </a:r>
            <a:endParaRPr lang="en-US" sz="2000" b="1" dirty="0"/>
          </a:p>
        </p:txBody>
      </p:sp>
      <p:sp>
        <p:nvSpPr>
          <p:cNvPr id="8" name="Content Placeholder 7">
            <a:extLst>
              <a:ext uri="{FF2B5EF4-FFF2-40B4-BE49-F238E27FC236}">
                <a16:creationId xmlns:a16="http://schemas.microsoft.com/office/drawing/2014/main" xmlns="" id="{9B8A7703-5C50-49F6-99F5-1CDF05F32F63}"/>
              </a:ext>
            </a:extLst>
          </p:cNvPr>
          <p:cNvSpPr>
            <a:spLocks noGrp="1"/>
          </p:cNvSpPr>
          <p:nvPr>
            <p:ph sz="quarter" idx="21"/>
          </p:nvPr>
        </p:nvSpPr>
        <p:spPr>
          <a:xfrm>
            <a:off x="304800" y="4343400"/>
            <a:ext cx="8534400" cy="838200"/>
          </a:xfrm>
        </p:spPr>
        <p:txBody>
          <a:bodyPr/>
          <a:lstStyle/>
          <a:p>
            <a:pPr marL="292608" indent="-292608">
              <a:buClr>
                <a:schemeClr val="accent2"/>
              </a:buClr>
              <a:buFont typeface="Arial" panose="020B0604020202020204" pitchFamily="34" charset="0"/>
              <a:buChar char="•"/>
            </a:pPr>
            <a:r>
              <a:rPr lang="en-US" dirty="0"/>
              <a:t>To get the components of acceleration, we differentiate the components of velocity with respect to time</a:t>
            </a:r>
          </a:p>
        </p:txBody>
      </p:sp>
      <p:sp>
        <p:nvSpPr>
          <p:cNvPr id="23" name="Slide Number Placeholder 22">
            <a:extLst>
              <a:ext uri="{FF2B5EF4-FFF2-40B4-BE49-F238E27FC236}">
                <a16:creationId xmlns:a16="http://schemas.microsoft.com/office/drawing/2014/main" xmlns="" id="{2789274F-8B2A-4812-8749-3E1D9E16A20A}"/>
              </a:ext>
            </a:extLst>
          </p:cNvPr>
          <p:cNvSpPr>
            <a:spLocks noGrp="1"/>
          </p:cNvSpPr>
          <p:nvPr>
            <p:ph type="sldNum" sz="quarter" idx="10"/>
          </p:nvPr>
        </p:nvSpPr>
        <p:spPr/>
        <p:txBody>
          <a:bodyPr/>
          <a:lstStyle/>
          <a:p>
            <a:fld id="{67B19427-F580-D146-B60E-4CADEE75497F}" type="slidenum">
              <a:rPr lang="en-US" smtClean="0"/>
              <a:pPr/>
              <a:t>18</a:t>
            </a:fld>
            <a:endParaRPr lang="en-US" dirty="0"/>
          </a:p>
        </p:txBody>
      </p:sp>
      <p:sp>
        <p:nvSpPr>
          <p:cNvPr id="24" name="Footer Placeholder 23">
            <a:extLst>
              <a:ext uri="{FF2B5EF4-FFF2-40B4-BE49-F238E27FC236}">
                <a16:creationId xmlns:a16="http://schemas.microsoft.com/office/drawing/2014/main" xmlns="" id="{A8578EC7-18C1-4675-8CFD-4379E00B7F15}"/>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3050173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8CD712C-C1C7-4E2E-ACCE-21F725673F46}"/>
              </a:ext>
            </a:extLst>
          </p:cNvPr>
          <p:cNvSpPr>
            <a:spLocks noGrp="1"/>
          </p:cNvSpPr>
          <p:nvPr>
            <p:ph type="title"/>
          </p:nvPr>
        </p:nvSpPr>
        <p:spPr>
          <a:xfrm>
            <a:off x="304800" y="762001"/>
            <a:ext cx="8534400" cy="1066799"/>
          </a:xfrm>
        </p:spPr>
        <p:txBody>
          <a:bodyPr>
            <a:normAutofit fontScale="90000"/>
          </a:bodyPr>
          <a:lstStyle/>
          <a:p>
            <a:r>
              <a:rPr lang="en-US" dirty="0"/>
              <a:t>4-3 Average Acceleration and Instantaneous Acceleration </a:t>
            </a:r>
            <a:r>
              <a:rPr lang="en-US" sz="2200" b="0" dirty="0"/>
              <a:t>(5 to 8)</a:t>
            </a:r>
            <a:endParaRPr lang="en-US" dirty="0"/>
          </a:p>
        </p:txBody>
      </p:sp>
      <p:pic>
        <p:nvPicPr>
          <p:cNvPr id="27" name="Content Placeholder 26" descr="Copyright © 2014 John Wiley &amp; Sons, Inc. All rights reserved.">
            <a:extLst>
              <a:ext uri="{FF2B5EF4-FFF2-40B4-BE49-F238E27FC236}">
                <a16:creationId xmlns:a16="http://schemas.microsoft.com/office/drawing/2014/main" xmlns="" id="{A9587261-86D2-4FC8-9AA5-AC63D2ED4BA3}"/>
              </a:ext>
            </a:extLst>
          </p:cNvPr>
          <p:cNvPicPr>
            <a:picLocks noGrp="1" noChangeAspect="1"/>
          </p:cNvPicPr>
          <p:nvPr>
            <p:ph sz="quarter" idx="16"/>
          </p:nvPr>
        </p:nvPicPr>
        <p:blipFill>
          <a:blip r:embed="rId2"/>
          <a:stretch>
            <a:fillRect/>
          </a:stretch>
        </p:blipFill>
        <p:spPr>
          <a:xfrm>
            <a:off x="2864270" y="2255362"/>
            <a:ext cx="3415458" cy="3231038"/>
          </a:xfrm>
          <a:prstGeom prst="rect">
            <a:avLst/>
          </a:prstGeom>
        </p:spPr>
      </p:pic>
      <p:sp>
        <p:nvSpPr>
          <p:cNvPr id="11" name="Content Placeholder 10">
            <a:extLst>
              <a:ext uri="{FF2B5EF4-FFF2-40B4-BE49-F238E27FC236}">
                <a16:creationId xmlns:a16="http://schemas.microsoft.com/office/drawing/2014/main" xmlns="" id="{2E965B29-CFCE-4469-A405-8101875F767B}"/>
              </a:ext>
            </a:extLst>
          </p:cNvPr>
          <p:cNvSpPr>
            <a:spLocks noGrp="1"/>
          </p:cNvSpPr>
          <p:nvPr>
            <p:ph sz="quarter" idx="15"/>
          </p:nvPr>
        </p:nvSpPr>
        <p:spPr>
          <a:xfrm>
            <a:off x="3643333" y="5791200"/>
            <a:ext cx="1857335" cy="381000"/>
          </a:xfrm>
        </p:spPr>
        <p:txBody>
          <a:bodyPr/>
          <a:lstStyle/>
          <a:p>
            <a:pPr algn="ctr"/>
            <a:r>
              <a:rPr lang="en-US" b="1" dirty="0">
                <a:solidFill>
                  <a:srgbClr val="000000"/>
                </a:solidFill>
              </a:rPr>
              <a:t>Figure 4-6</a:t>
            </a:r>
          </a:p>
        </p:txBody>
      </p:sp>
      <p:sp>
        <p:nvSpPr>
          <p:cNvPr id="23" name="Slide Number Placeholder 22">
            <a:extLst>
              <a:ext uri="{FF2B5EF4-FFF2-40B4-BE49-F238E27FC236}">
                <a16:creationId xmlns:a16="http://schemas.microsoft.com/office/drawing/2014/main" xmlns="" id="{0CFF1C01-D8C0-42A1-87B9-1F76D99F88AD}"/>
              </a:ext>
            </a:extLst>
          </p:cNvPr>
          <p:cNvSpPr>
            <a:spLocks noGrp="1"/>
          </p:cNvSpPr>
          <p:nvPr>
            <p:ph type="sldNum" sz="quarter" idx="10"/>
          </p:nvPr>
        </p:nvSpPr>
        <p:spPr/>
        <p:txBody>
          <a:bodyPr/>
          <a:lstStyle/>
          <a:p>
            <a:fld id="{67B19427-F580-D146-B60E-4CADEE75497F}" type="slidenum">
              <a:rPr lang="en-US" smtClean="0"/>
              <a:pPr/>
              <a:t>19</a:t>
            </a:fld>
            <a:endParaRPr lang="en-US" dirty="0"/>
          </a:p>
        </p:txBody>
      </p:sp>
      <p:sp>
        <p:nvSpPr>
          <p:cNvPr id="24" name="Footer Placeholder 23">
            <a:extLst>
              <a:ext uri="{FF2B5EF4-FFF2-40B4-BE49-F238E27FC236}">
                <a16:creationId xmlns:a16="http://schemas.microsoft.com/office/drawing/2014/main" xmlns="" id="{48A54FC0-879C-4D07-B98E-A80918CF93A9}"/>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029275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1AADAB-E515-46B2-AEDA-D9E90DDCD51B}"/>
              </a:ext>
            </a:extLst>
          </p:cNvPr>
          <p:cNvSpPr>
            <a:spLocks noGrp="1"/>
          </p:cNvSpPr>
          <p:nvPr>
            <p:ph type="title"/>
          </p:nvPr>
        </p:nvSpPr>
        <p:spPr>
          <a:xfrm>
            <a:off x="304800" y="762001"/>
            <a:ext cx="8686800" cy="838199"/>
          </a:xfrm>
        </p:spPr>
        <p:txBody>
          <a:bodyPr>
            <a:noAutofit/>
          </a:bodyPr>
          <a:lstStyle/>
          <a:p>
            <a:r>
              <a:rPr lang="en-US" dirty="0" smtClean="0"/>
              <a:t>4-1 Position </a:t>
            </a:r>
            <a:r>
              <a:rPr lang="en-US" dirty="0"/>
              <a:t>and Displacement </a:t>
            </a:r>
            <a:r>
              <a:rPr lang="en-US" sz="2000" b="0" dirty="0"/>
              <a:t>(1 of 4)</a:t>
            </a:r>
          </a:p>
        </p:txBody>
      </p:sp>
      <p:sp>
        <p:nvSpPr>
          <p:cNvPr id="3" name="Content Placeholder 2">
            <a:extLst>
              <a:ext uri="{FF2B5EF4-FFF2-40B4-BE49-F238E27FC236}">
                <a16:creationId xmlns:a16="http://schemas.microsoft.com/office/drawing/2014/main" xmlns="" id="{A09D1B50-B943-4112-9BCF-B5285EA557BE}"/>
              </a:ext>
            </a:extLst>
          </p:cNvPr>
          <p:cNvSpPr>
            <a:spLocks noGrp="1"/>
          </p:cNvSpPr>
          <p:nvPr>
            <p:ph sz="quarter" idx="14"/>
          </p:nvPr>
        </p:nvSpPr>
        <p:spPr/>
        <p:txBody>
          <a:bodyPr/>
          <a:lstStyle/>
          <a:p>
            <a:pPr marL="0" indent="0">
              <a:buNone/>
            </a:pPr>
            <a:r>
              <a:rPr lang="en-US" altLang="en-US" b="1" dirty="0">
                <a:latin typeface="Times New Roman" panose="02020603050405020304" pitchFamily="18" charset="0"/>
              </a:rPr>
              <a:t>Learning Objectives</a:t>
            </a:r>
          </a:p>
          <a:p>
            <a:pPr marL="712788" indent="-712788"/>
            <a:r>
              <a:rPr lang="en-US" altLang="en-US" b="1" dirty="0" smtClean="0">
                <a:latin typeface="Times New Roman" panose="02020603050405020304" pitchFamily="18" charset="0"/>
              </a:rPr>
              <a:t>4.01</a:t>
            </a:r>
            <a:r>
              <a:rPr lang="en-US" altLang="en-US" dirty="0">
                <a:latin typeface="Times New Roman" panose="02020603050405020304" pitchFamily="18" charset="0"/>
              </a:rPr>
              <a:t> </a:t>
            </a:r>
            <a:r>
              <a:rPr lang="en-US" altLang="en-US" dirty="0" smtClean="0">
                <a:latin typeface="Times New Roman" panose="02020603050405020304" pitchFamily="18" charset="0"/>
              </a:rPr>
              <a:t>Draw </a:t>
            </a:r>
            <a:r>
              <a:rPr lang="en-US" altLang="en-US" dirty="0">
                <a:latin typeface="Times New Roman" panose="02020603050405020304" pitchFamily="18" charset="0"/>
              </a:rPr>
              <a:t>two-dimensional and three-dimensional position vectors for a particle, indicating the components along the axes of a coordinate system.</a:t>
            </a:r>
          </a:p>
          <a:p>
            <a:pPr marL="712788" indent="-712788"/>
            <a:r>
              <a:rPr lang="en-US" altLang="en-US" b="1" dirty="0">
                <a:latin typeface="Times New Roman" panose="02020603050405020304" pitchFamily="18" charset="0"/>
              </a:rPr>
              <a:t>4.02</a:t>
            </a:r>
            <a:r>
              <a:rPr lang="en-US" altLang="en-US" dirty="0">
                <a:latin typeface="Times New Roman" panose="02020603050405020304" pitchFamily="18" charset="0"/>
              </a:rPr>
              <a:t> </a:t>
            </a:r>
            <a:r>
              <a:rPr lang="en-US" altLang="en-US" dirty="0" smtClean="0">
                <a:latin typeface="Times New Roman" panose="02020603050405020304" pitchFamily="18" charset="0"/>
              </a:rPr>
              <a:t>On </a:t>
            </a:r>
            <a:r>
              <a:rPr lang="en-US" altLang="en-US" dirty="0">
                <a:latin typeface="Times New Roman" panose="02020603050405020304" pitchFamily="18" charset="0"/>
              </a:rPr>
              <a:t>a coordinate system, determine the direction and magnitude of a particle's position vector from its components, and vice versa.</a:t>
            </a:r>
          </a:p>
          <a:p>
            <a:pPr marL="712788" indent="-712788"/>
            <a:r>
              <a:rPr lang="en-US" altLang="en-US" b="1" dirty="0" smtClean="0">
                <a:latin typeface="Times New Roman" panose="02020603050405020304" pitchFamily="18" charset="0"/>
              </a:rPr>
              <a:t>4.03</a:t>
            </a:r>
            <a:r>
              <a:rPr lang="en-US" altLang="en-US" dirty="0">
                <a:latin typeface="Times New Roman" panose="02020603050405020304" pitchFamily="18" charset="0"/>
              </a:rPr>
              <a:t> </a:t>
            </a:r>
            <a:r>
              <a:rPr lang="en-US" altLang="en-US" dirty="0" smtClean="0">
                <a:latin typeface="Times New Roman" panose="02020603050405020304" pitchFamily="18" charset="0"/>
              </a:rPr>
              <a:t>Apply </a:t>
            </a:r>
            <a:r>
              <a:rPr lang="en-US" altLang="en-US" dirty="0">
                <a:latin typeface="Times New Roman" panose="02020603050405020304" pitchFamily="18" charset="0"/>
              </a:rPr>
              <a:t>the relationship between a </a:t>
            </a:r>
            <a:r>
              <a:rPr lang="en-US" altLang="en-US" dirty="0" smtClean="0">
                <a:latin typeface="Times New Roman" panose="02020603050405020304" pitchFamily="18" charset="0"/>
              </a:rPr>
              <a:t>particle’s </a:t>
            </a:r>
            <a:r>
              <a:rPr lang="en-US" altLang="en-US" dirty="0">
                <a:latin typeface="Times New Roman" panose="02020603050405020304" pitchFamily="18" charset="0"/>
              </a:rPr>
              <a:t>displacement vector and its initial and final position vectors.</a:t>
            </a:r>
          </a:p>
        </p:txBody>
      </p:sp>
      <p:sp>
        <p:nvSpPr>
          <p:cNvPr id="4" name="Slide Number Placeholder 3">
            <a:extLst>
              <a:ext uri="{FF2B5EF4-FFF2-40B4-BE49-F238E27FC236}">
                <a16:creationId xmlns:a16="http://schemas.microsoft.com/office/drawing/2014/main" xmlns="" id="{9C1880FF-E55D-4E83-8FDB-DB7293C7F2A0}"/>
              </a:ext>
            </a:extLst>
          </p:cNvPr>
          <p:cNvSpPr>
            <a:spLocks noGrp="1"/>
          </p:cNvSpPr>
          <p:nvPr>
            <p:ph type="sldNum" sz="quarter" idx="10"/>
          </p:nvPr>
        </p:nvSpPr>
        <p:spPr/>
        <p:txBody>
          <a:bodyPr/>
          <a:lstStyle/>
          <a:p>
            <a:fld id="{957104EA-F2AF-1046-9253-EE8D978719B5}" type="slidenum">
              <a:rPr lang="en-US" smtClean="0"/>
              <a:t>2</a:t>
            </a:fld>
            <a:endParaRPr lang="en-US" dirty="0"/>
          </a:p>
        </p:txBody>
      </p:sp>
      <p:sp>
        <p:nvSpPr>
          <p:cNvPr id="5" name="Footer Placeholder 4">
            <a:extLst>
              <a:ext uri="{FF2B5EF4-FFF2-40B4-BE49-F238E27FC236}">
                <a16:creationId xmlns:a16="http://schemas.microsoft.com/office/drawing/2014/main" xmlns=""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33703140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1FC1FE-1240-4E60-904E-B5FD99FBEBEA}"/>
              </a:ext>
            </a:extLst>
          </p:cNvPr>
          <p:cNvSpPr>
            <a:spLocks noGrp="1"/>
          </p:cNvSpPr>
          <p:nvPr>
            <p:ph type="title"/>
          </p:nvPr>
        </p:nvSpPr>
        <p:spPr>
          <a:xfrm>
            <a:off x="304800" y="762001"/>
            <a:ext cx="8534400" cy="1021829"/>
          </a:xfrm>
        </p:spPr>
        <p:txBody>
          <a:bodyPr>
            <a:normAutofit fontScale="90000"/>
          </a:bodyPr>
          <a:lstStyle/>
          <a:p>
            <a:r>
              <a:rPr lang="en-US" dirty="0"/>
              <a:t>4-3 Average Acceleration and Instantaneous Acceleration </a:t>
            </a:r>
            <a:r>
              <a:rPr lang="en-US" sz="2200" b="0" dirty="0"/>
              <a:t>(6 to 8)</a:t>
            </a:r>
            <a:endParaRPr lang="en-US" dirty="0"/>
          </a:p>
        </p:txBody>
      </p:sp>
      <p:sp>
        <p:nvSpPr>
          <p:cNvPr id="3" name="Content Placeholder 2">
            <a:extLst>
              <a:ext uri="{FF2B5EF4-FFF2-40B4-BE49-F238E27FC236}">
                <a16:creationId xmlns:a16="http://schemas.microsoft.com/office/drawing/2014/main" xmlns="" id="{1D74FEC2-44E5-4A1F-85BD-31154805E87D}"/>
              </a:ext>
            </a:extLst>
          </p:cNvPr>
          <p:cNvSpPr>
            <a:spLocks noGrp="1"/>
          </p:cNvSpPr>
          <p:nvPr>
            <p:ph sz="quarter" idx="16"/>
          </p:nvPr>
        </p:nvSpPr>
        <p:spPr>
          <a:xfrm>
            <a:off x="304800" y="1953491"/>
            <a:ext cx="8534400" cy="1475509"/>
          </a:xfrm>
        </p:spPr>
        <p:txBody>
          <a:bodyPr/>
          <a:lstStyle/>
          <a:p>
            <a:pPr marL="292608" indent="-292608">
              <a:buClr>
                <a:schemeClr val="accent2"/>
              </a:buClr>
              <a:buFont typeface="Arial" panose="020B0604020202020204" pitchFamily="34" charset="0"/>
              <a:buChar char="•"/>
            </a:pPr>
            <a:r>
              <a:rPr lang="en-US" dirty="0"/>
              <a:t>Note: as with velocity, an acceleration vector does not extend from one point to another, only shows direction and magnitude</a:t>
            </a:r>
          </a:p>
        </p:txBody>
      </p:sp>
      <p:sp>
        <p:nvSpPr>
          <p:cNvPr id="4" name="Slide Number Placeholder 3">
            <a:extLst>
              <a:ext uri="{FF2B5EF4-FFF2-40B4-BE49-F238E27FC236}">
                <a16:creationId xmlns:a16="http://schemas.microsoft.com/office/drawing/2014/main" xmlns="" id="{E936B955-AED3-42AB-BD69-3DB63CFECEEA}"/>
              </a:ext>
            </a:extLst>
          </p:cNvPr>
          <p:cNvSpPr>
            <a:spLocks noGrp="1"/>
          </p:cNvSpPr>
          <p:nvPr>
            <p:ph type="sldNum" sz="quarter" idx="10"/>
          </p:nvPr>
        </p:nvSpPr>
        <p:spPr/>
        <p:txBody>
          <a:bodyPr/>
          <a:lstStyle/>
          <a:p>
            <a:fld id="{67B19427-F580-D146-B60E-4CADEE75497F}" type="slidenum">
              <a:rPr lang="en-US" smtClean="0"/>
              <a:pPr/>
              <a:t>20</a:t>
            </a:fld>
            <a:endParaRPr lang="en-US" dirty="0"/>
          </a:p>
        </p:txBody>
      </p:sp>
      <p:sp>
        <p:nvSpPr>
          <p:cNvPr id="5" name="Footer Placeholder 4">
            <a:extLst>
              <a:ext uri="{FF2B5EF4-FFF2-40B4-BE49-F238E27FC236}">
                <a16:creationId xmlns:a16="http://schemas.microsoft.com/office/drawing/2014/main" xmlns="" id="{CDFB8036-17B1-4A49-9464-94081E67E317}"/>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6228851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1FC1FE-1240-4E60-904E-B5FD99FBEBEA}"/>
              </a:ext>
            </a:extLst>
          </p:cNvPr>
          <p:cNvSpPr>
            <a:spLocks noGrp="1"/>
          </p:cNvSpPr>
          <p:nvPr>
            <p:ph type="title"/>
          </p:nvPr>
        </p:nvSpPr>
        <p:spPr>
          <a:xfrm>
            <a:off x="304800" y="762001"/>
            <a:ext cx="8534400" cy="1003744"/>
          </a:xfrm>
        </p:spPr>
        <p:txBody>
          <a:bodyPr>
            <a:normAutofit fontScale="90000"/>
          </a:bodyPr>
          <a:lstStyle/>
          <a:p>
            <a:r>
              <a:rPr lang="en-US" dirty="0"/>
              <a:t>4-3 Average Acceleration and Instantaneous Acceleration </a:t>
            </a:r>
            <a:r>
              <a:rPr lang="en-US" sz="2200" b="0" dirty="0"/>
              <a:t>(7 to 8)</a:t>
            </a:r>
            <a:endParaRPr lang="en-US" dirty="0"/>
          </a:p>
        </p:txBody>
      </p:sp>
      <p:sp>
        <p:nvSpPr>
          <p:cNvPr id="6" name="Content Placeholder 5">
            <a:extLst>
              <a:ext uri="{FF2B5EF4-FFF2-40B4-BE49-F238E27FC236}">
                <a16:creationId xmlns:a16="http://schemas.microsoft.com/office/drawing/2014/main" xmlns="" id="{2F63C0E9-0C0F-4547-9ABD-FD5C855DCF00}"/>
              </a:ext>
            </a:extLst>
          </p:cNvPr>
          <p:cNvSpPr>
            <a:spLocks noGrp="1"/>
          </p:cNvSpPr>
          <p:nvPr>
            <p:ph sz="quarter" idx="16"/>
          </p:nvPr>
        </p:nvSpPr>
        <p:spPr>
          <a:xfrm>
            <a:off x="304800" y="1895832"/>
            <a:ext cx="8534400" cy="1110116"/>
          </a:xfrm>
        </p:spPr>
        <p:txBody>
          <a:bodyPr/>
          <a:lstStyle/>
          <a:p>
            <a:r>
              <a:rPr lang="en-US" sz="2200" b="1" dirty="0"/>
              <a:t>Checkpoint 2</a:t>
            </a:r>
          </a:p>
          <a:p>
            <a:r>
              <a:rPr lang="en-US" sz="2200" dirty="0"/>
              <a:t>Here are four descriptions of the position (in meters) of a puck as it moves in an </a:t>
            </a:r>
            <a:r>
              <a:rPr lang="en-US" sz="2200" i="1" dirty="0"/>
              <a:t>xy</a:t>
            </a:r>
            <a:r>
              <a:rPr lang="en-US" sz="2200" dirty="0"/>
              <a:t> plane:</a:t>
            </a:r>
          </a:p>
        </p:txBody>
      </p:sp>
      <p:sp>
        <p:nvSpPr>
          <p:cNvPr id="7" name="Content Placeholder 6">
            <a:extLst>
              <a:ext uri="{FF2B5EF4-FFF2-40B4-BE49-F238E27FC236}">
                <a16:creationId xmlns:a16="http://schemas.microsoft.com/office/drawing/2014/main" xmlns="" id="{A7A046D9-4D76-47FE-8011-85638AE4C9EE}"/>
              </a:ext>
            </a:extLst>
          </p:cNvPr>
          <p:cNvSpPr>
            <a:spLocks noGrp="1"/>
          </p:cNvSpPr>
          <p:nvPr>
            <p:ph sz="quarter" idx="17"/>
          </p:nvPr>
        </p:nvSpPr>
        <p:spPr>
          <a:xfrm>
            <a:off x="325121" y="3167268"/>
            <a:ext cx="360680" cy="381000"/>
          </a:xfrm>
        </p:spPr>
        <p:txBody>
          <a:bodyPr/>
          <a:lstStyle/>
          <a:p>
            <a:pPr marL="402336" indent="-402336">
              <a:buClr>
                <a:schemeClr val="accent2"/>
              </a:buClr>
              <a:buFont typeface="+mj-lt"/>
              <a:buAutoNum type="arabicPeriod"/>
            </a:pPr>
            <a:r>
              <a:rPr lang="en-US" sz="2200" dirty="0" smtClean="0"/>
              <a:t>​</a:t>
            </a:r>
            <a:endParaRPr lang="en-US" sz="2200" dirty="0"/>
          </a:p>
        </p:txBody>
      </p:sp>
      <p:graphicFrame>
        <p:nvGraphicFramePr>
          <p:cNvPr id="29" name="Content Placeholder 28">
            <a:extLst>
              <a:ext uri="{FF2B5EF4-FFF2-40B4-BE49-F238E27FC236}">
                <a16:creationId xmlns:a16="http://schemas.microsoft.com/office/drawing/2014/main" xmlns="" id="{A0052945-1CD7-41B7-AF1E-9C715CCB005C}"/>
              </a:ext>
            </a:extLst>
          </p:cNvPr>
          <p:cNvGraphicFramePr>
            <a:graphicFrameLocks noGrp="1" noChangeAspect="1"/>
          </p:cNvGraphicFramePr>
          <p:nvPr>
            <p:ph sz="quarter" idx="18"/>
            <p:extLst>
              <p:ext uri="{D42A27DB-BD31-4B8C-83A1-F6EECF244321}">
                <p14:modId xmlns:p14="http://schemas.microsoft.com/office/powerpoint/2010/main" val="571787215"/>
              </p:ext>
            </p:extLst>
          </p:nvPr>
        </p:nvGraphicFramePr>
        <p:xfrm>
          <a:off x="769330" y="3174646"/>
          <a:ext cx="4549430" cy="383782"/>
        </p:xfrm>
        <a:graphic>
          <a:graphicData uri="http://schemas.openxmlformats.org/presentationml/2006/ole">
            <mc:AlternateContent xmlns:mc="http://schemas.openxmlformats.org/markup-compatibility/2006">
              <mc:Choice xmlns:v="urn:schemas-microsoft-com:vml" Requires="v">
                <p:oleObj spid="_x0000_s102313" name="Equation" r:id="rId3" imgW="4063680" imgH="342720" progId="Equation.DSMT4">
                  <p:embed/>
                </p:oleObj>
              </mc:Choice>
              <mc:Fallback>
                <p:oleObj name="Equation" r:id="rId3" imgW="4063680" imgH="342720" progId="Equation.DSMT4">
                  <p:embed/>
                  <p:pic>
                    <p:nvPicPr>
                      <p:cNvPr id="29" name="Content Placeholder 28">
                        <a:extLst>
                          <a:ext uri="{FF2B5EF4-FFF2-40B4-BE49-F238E27FC236}">
                            <a16:creationId xmlns:a16="http://schemas.microsoft.com/office/drawing/2014/main" xmlns="" id="{A0052945-1CD7-41B7-AF1E-9C715CCB005C}"/>
                          </a:ext>
                        </a:extLst>
                      </p:cNvPr>
                      <p:cNvPicPr/>
                      <p:nvPr/>
                    </p:nvPicPr>
                    <p:blipFill>
                      <a:blip r:embed="rId4"/>
                      <a:stretch>
                        <a:fillRect/>
                      </a:stretch>
                    </p:blipFill>
                    <p:spPr>
                      <a:xfrm>
                        <a:off x="769330" y="3174646"/>
                        <a:ext cx="4549430" cy="383782"/>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xmlns="" id="{93E0C414-FAE3-4206-A4DA-B8C7C4E5C686}"/>
              </a:ext>
            </a:extLst>
          </p:cNvPr>
          <p:cNvSpPr>
            <a:spLocks noGrp="1"/>
          </p:cNvSpPr>
          <p:nvPr>
            <p:ph sz="quarter" idx="19"/>
          </p:nvPr>
        </p:nvSpPr>
        <p:spPr>
          <a:xfrm>
            <a:off x="325120" y="3621156"/>
            <a:ext cx="360681" cy="354496"/>
          </a:xfrm>
        </p:spPr>
        <p:txBody>
          <a:bodyPr/>
          <a:lstStyle/>
          <a:p>
            <a:pPr marL="402336" indent="-402336">
              <a:buClr>
                <a:schemeClr val="accent2"/>
              </a:buClr>
              <a:buFont typeface="+mj-lt"/>
              <a:buAutoNum type="arabicPeriod" startAt="2"/>
            </a:pPr>
            <a:r>
              <a:rPr lang="en-US" sz="2200" dirty="0" smtClean="0"/>
              <a:t>​</a:t>
            </a:r>
            <a:endParaRPr lang="en-US" sz="2200" dirty="0"/>
          </a:p>
        </p:txBody>
      </p:sp>
      <p:graphicFrame>
        <p:nvGraphicFramePr>
          <p:cNvPr id="31" name="Content Placeholder 30">
            <a:extLst>
              <a:ext uri="{FF2B5EF4-FFF2-40B4-BE49-F238E27FC236}">
                <a16:creationId xmlns:a16="http://schemas.microsoft.com/office/drawing/2014/main" xmlns="" id="{1A85CE36-E6A6-4A03-884C-7DB234B26BC4}"/>
              </a:ext>
            </a:extLst>
          </p:cNvPr>
          <p:cNvGraphicFramePr>
            <a:graphicFrameLocks noGrp="1" noChangeAspect="1"/>
          </p:cNvGraphicFramePr>
          <p:nvPr>
            <p:ph sz="quarter" idx="20"/>
            <p:extLst>
              <p:ext uri="{D42A27DB-BD31-4B8C-83A1-F6EECF244321}">
                <p14:modId xmlns:p14="http://schemas.microsoft.com/office/powerpoint/2010/main" val="1746324456"/>
              </p:ext>
            </p:extLst>
          </p:nvPr>
        </p:nvGraphicFramePr>
        <p:xfrm>
          <a:off x="795020" y="3660526"/>
          <a:ext cx="3721100" cy="342900"/>
        </p:xfrm>
        <a:graphic>
          <a:graphicData uri="http://schemas.openxmlformats.org/presentationml/2006/ole">
            <mc:AlternateContent xmlns:mc="http://schemas.openxmlformats.org/markup-compatibility/2006">
              <mc:Choice xmlns:v="urn:schemas-microsoft-com:vml" Requires="v">
                <p:oleObj spid="_x0000_s102314" name="Equation" r:id="rId5" imgW="3720960" imgH="342720" progId="Equation.DSMT4">
                  <p:embed/>
                </p:oleObj>
              </mc:Choice>
              <mc:Fallback>
                <p:oleObj name="Equation" r:id="rId5" imgW="3720960" imgH="342720" progId="Equation.DSMT4">
                  <p:embed/>
                  <p:pic>
                    <p:nvPicPr>
                      <p:cNvPr id="31" name="Content Placeholder 30">
                        <a:extLst>
                          <a:ext uri="{FF2B5EF4-FFF2-40B4-BE49-F238E27FC236}">
                            <a16:creationId xmlns:a16="http://schemas.microsoft.com/office/drawing/2014/main" xmlns="" id="{1A85CE36-E6A6-4A03-884C-7DB234B26BC4}"/>
                          </a:ext>
                        </a:extLst>
                      </p:cNvPr>
                      <p:cNvPicPr/>
                      <p:nvPr/>
                    </p:nvPicPr>
                    <p:blipFill>
                      <a:blip r:embed="rId6"/>
                      <a:stretch>
                        <a:fillRect/>
                      </a:stretch>
                    </p:blipFill>
                    <p:spPr>
                      <a:xfrm>
                        <a:off x="795020" y="3660526"/>
                        <a:ext cx="3721100" cy="342900"/>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xmlns="" id="{FEB45C9E-6BBC-402D-96FA-8A124B3500BD}"/>
              </a:ext>
            </a:extLst>
          </p:cNvPr>
          <p:cNvSpPr>
            <a:spLocks noGrp="1"/>
          </p:cNvSpPr>
          <p:nvPr>
            <p:ph sz="quarter" idx="21"/>
          </p:nvPr>
        </p:nvSpPr>
        <p:spPr>
          <a:xfrm>
            <a:off x="325120" y="4154556"/>
            <a:ext cx="360681" cy="381000"/>
          </a:xfrm>
        </p:spPr>
        <p:txBody>
          <a:bodyPr/>
          <a:lstStyle/>
          <a:p>
            <a:pPr marL="402336" indent="-402336">
              <a:buClr>
                <a:schemeClr val="accent2"/>
              </a:buClr>
              <a:buFont typeface="+mj-lt"/>
              <a:buAutoNum type="arabicPeriod" startAt="3"/>
            </a:pPr>
            <a:r>
              <a:rPr lang="en-US" sz="2200" dirty="0" smtClean="0"/>
              <a:t>​</a:t>
            </a:r>
            <a:endParaRPr lang="en-US" sz="2200" dirty="0"/>
          </a:p>
        </p:txBody>
      </p:sp>
      <p:graphicFrame>
        <p:nvGraphicFramePr>
          <p:cNvPr id="34" name="Content Placeholder 33">
            <a:extLst>
              <a:ext uri="{FF2B5EF4-FFF2-40B4-BE49-F238E27FC236}">
                <a16:creationId xmlns:a16="http://schemas.microsoft.com/office/drawing/2014/main" xmlns="" id="{B0DF9297-3C74-44E8-A4B2-985FAD67ACA8}"/>
              </a:ext>
            </a:extLst>
          </p:cNvPr>
          <p:cNvGraphicFramePr>
            <a:graphicFrameLocks noGrp="1" noChangeAspect="1"/>
          </p:cNvGraphicFramePr>
          <p:nvPr>
            <p:ph sz="quarter" idx="22"/>
            <p:extLst>
              <p:ext uri="{D42A27DB-BD31-4B8C-83A1-F6EECF244321}">
                <p14:modId xmlns:p14="http://schemas.microsoft.com/office/powerpoint/2010/main" val="2777763491"/>
              </p:ext>
            </p:extLst>
          </p:nvPr>
        </p:nvGraphicFramePr>
        <p:xfrm>
          <a:off x="838200" y="4115186"/>
          <a:ext cx="2172510" cy="461010"/>
        </p:xfrm>
        <a:graphic>
          <a:graphicData uri="http://schemas.openxmlformats.org/presentationml/2006/ole">
            <mc:AlternateContent xmlns:mc="http://schemas.openxmlformats.org/markup-compatibility/2006">
              <mc:Choice xmlns:v="urn:schemas-microsoft-com:vml" Requires="v">
                <p:oleObj spid="_x0000_s102315" name="Equation" r:id="rId7" imgW="2095200" imgH="444240" progId="Equation.DSMT4">
                  <p:embed/>
                </p:oleObj>
              </mc:Choice>
              <mc:Fallback>
                <p:oleObj name="Equation" r:id="rId7" imgW="2095200" imgH="444240" progId="Equation.DSMT4">
                  <p:embed/>
                  <p:pic>
                    <p:nvPicPr>
                      <p:cNvPr id="34" name="Content Placeholder 33">
                        <a:extLst>
                          <a:ext uri="{FF2B5EF4-FFF2-40B4-BE49-F238E27FC236}">
                            <a16:creationId xmlns:a16="http://schemas.microsoft.com/office/drawing/2014/main" xmlns="" id="{B0DF9297-3C74-44E8-A4B2-985FAD67ACA8}"/>
                          </a:ext>
                        </a:extLst>
                      </p:cNvPr>
                      <p:cNvPicPr/>
                      <p:nvPr/>
                    </p:nvPicPr>
                    <p:blipFill>
                      <a:blip r:embed="rId8"/>
                      <a:stretch>
                        <a:fillRect/>
                      </a:stretch>
                    </p:blipFill>
                    <p:spPr>
                      <a:xfrm>
                        <a:off x="838200" y="4115186"/>
                        <a:ext cx="2172510" cy="461010"/>
                      </a:xfrm>
                      <a:prstGeom prst="rect">
                        <a:avLst/>
                      </a:prstGeom>
                    </p:spPr>
                  </p:pic>
                </p:oleObj>
              </mc:Fallback>
            </mc:AlternateContent>
          </a:graphicData>
        </a:graphic>
      </p:graphicFrame>
      <p:sp>
        <p:nvSpPr>
          <p:cNvPr id="13" name="Content Placeholder 12">
            <a:extLst>
              <a:ext uri="{FF2B5EF4-FFF2-40B4-BE49-F238E27FC236}">
                <a16:creationId xmlns:a16="http://schemas.microsoft.com/office/drawing/2014/main" xmlns="" id="{2BB34EA2-0684-4151-9FBF-2D5DFB511790}"/>
              </a:ext>
            </a:extLst>
          </p:cNvPr>
          <p:cNvSpPr>
            <a:spLocks noGrp="1"/>
          </p:cNvSpPr>
          <p:nvPr>
            <p:ph sz="quarter" idx="23"/>
          </p:nvPr>
        </p:nvSpPr>
        <p:spPr>
          <a:xfrm>
            <a:off x="325120" y="4723520"/>
            <a:ext cx="360681" cy="381000"/>
          </a:xfrm>
        </p:spPr>
        <p:txBody>
          <a:bodyPr/>
          <a:lstStyle/>
          <a:p>
            <a:pPr marL="403200" indent="-403200">
              <a:buClr>
                <a:schemeClr val="accent2"/>
              </a:buClr>
              <a:buFont typeface="+mj-lt"/>
              <a:buAutoNum type="arabicPeriod" startAt="4"/>
            </a:pPr>
            <a:r>
              <a:rPr lang="en-US" sz="2200" dirty="0" smtClean="0"/>
              <a:t>​</a:t>
            </a:r>
            <a:endParaRPr lang="en-US" sz="2200" dirty="0"/>
          </a:p>
        </p:txBody>
      </p:sp>
      <p:graphicFrame>
        <p:nvGraphicFramePr>
          <p:cNvPr id="36" name="Content Placeholder 35">
            <a:extLst>
              <a:ext uri="{FF2B5EF4-FFF2-40B4-BE49-F238E27FC236}">
                <a16:creationId xmlns:a16="http://schemas.microsoft.com/office/drawing/2014/main" xmlns="" id="{40F1907D-20D6-4192-9968-0B8D2F642394}"/>
              </a:ext>
            </a:extLst>
          </p:cNvPr>
          <p:cNvGraphicFramePr>
            <a:graphicFrameLocks noGrp="1" noChangeAspect="1"/>
          </p:cNvGraphicFramePr>
          <p:nvPr>
            <p:ph sz="quarter" idx="24"/>
            <p:extLst>
              <p:ext uri="{D42A27DB-BD31-4B8C-83A1-F6EECF244321}">
                <p14:modId xmlns:p14="http://schemas.microsoft.com/office/powerpoint/2010/main" val="641689329"/>
              </p:ext>
            </p:extLst>
          </p:nvPr>
        </p:nvGraphicFramePr>
        <p:xfrm>
          <a:off x="812800" y="4706287"/>
          <a:ext cx="2091834" cy="446258"/>
        </p:xfrm>
        <a:graphic>
          <a:graphicData uri="http://schemas.openxmlformats.org/presentationml/2006/ole">
            <mc:AlternateContent xmlns:mc="http://schemas.openxmlformats.org/markup-compatibility/2006">
              <mc:Choice xmlns:v="urn:schemas-microsoft-com:vml" Requires="v">
                <p:oleObj spid="_x0000_s102316" name="Equation" r:id="rId9" imgW="2082600" imgH="444240" progId="Equation.DSMT4">
                  <p:embed/>
                </p:oleObj>
              </mc:Choice>
              <mc:Fallback>
                <p:oleObj name="Equation" r:id="rId9" imgW="2082600" imgH="444240" progId="Equation.DSMT4">
                  <p:embed/>
                  <p:pic>
                    <p:nvPicPr>
                      <p:cNvPr id="36" name="Content Placeholder 35">
                        <a:extLst>
                          <a:ext uri="{FF2B5EF4-FFF2-40B4-BE49-F238E27FC236}">
                            <a16:creationId xmlns:a16="http://schemas.microsoft.com/office/drawing/2014/main" xmlns="" id="{40F1907D-20D6-4192-9968-0B8D2F642394}"/>
                          </a:ext>
                        </a:extLst>
                      </p:cNvPr>
                      <p:cNvPicPr/>
                      <p:nvPr/>
                    </p:nvPicPr>
                    <p:blipFill>
                      <a:blip r:embed="rId10"/>
                      <a:stretch>
                        <a:fillRect/>
                      </a:stretch>
                    </p:blipFill>
                    <p:spPr>
                      <a:xfrm>
                        <a:off x="812800" y="4706287"/>
                        <a:ext cx="2091834" cy="446258"/>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xmlns="" id="{80A0BF5C-ECA9-486A-A093-8A42E1CFD7AC}"/>
              </a:ext>
            </a:extLst>
          </p:cNvPr>
          <p:cNvSpPr>
            <a:spLocks noGrp="1"/>
          </p:cNvSpPr>
          <p:nvPr>
            <p:ph sz="quarter" idx="25"/>
          </p:nvPr>
        </p:nvSpPr>
        <p:spPr>
          <a:xfrm>
            <a:off x="304800" y="5274981"/>
            <a:ext cx="8203096" cy="422210"/>
          </a:xfrm>
        </p:spPr>
        <p:txBody>
          <a:bodyPr/>
          <a:lstStyle/>
          <a:p>
            <a:r>
              <a:rPr lang="en-US" sz="2400" dirty="0"/>
              <a:t>Are the </a:t>
            </a:r>
            <a:r>
              <a:rPr lang="en-US" sz="2400" i="1" dirty="0"/>
              <a:t>x</a:t>
            </a:r>
            <a:r>
              <a:rPr lang="en-US" sz="2400" dirty="0"/>
              <a:t> and </a:t>
            </a:r>
            <a:r>
              <a:rPr lang="en-US" sz="2400" i="1" dirty="0"/>
              <a:t>y</a:t>
            </a:r>
            <a:r>
              <a:rPr lang="en-US" sz="2400" dirty="0"/>
              <a:t> acceleration components constant? Is acceleration</a:t>
            </a:r>
          </a:p>
        </p:txBody>
      </p:sp>
      <p:graphicFrame>
        <p:nvGraphicFramePr>
          <p:cNvPr id="26" name="Content Placeholder 25">
            <a:extLst>
              <a:ext uri="{FF2B5EF4-FFF2-40B4-BE49-F238E27FC236}">
                <a16:creationId xmlns:a16="http://schemas.microsoft.com/office/drawing/2014/main" xmlns="" id="{DB38DF9C-A1C2-456C-BB16-83ED49E17017}"/>
              </a:ext>
            </a:extLst>
          </p:cNvPr>
          <p:cNvGraphicFramePr>
            <a:graphicFrameLocks noGrp="1" noChangeAspect="1"/>
          </p:cNvGraphicFramePr>
          <p:nvPr>
            <p:ph sz="quarter" idx="26"/>
            <p:extLst>
              <p:ext uri="{D42A27DB-BD31-4B8C-83A1-F6EECF244321}">
                <p14:modId xmlns:p14="http://schemas.microsoft.com/office/powerpoint/2010/main" val="551585395"/>
              </p:ext>
            </p:extLst>
          </p:nvPr>
        </p:nvGraphicFramePr>
        <p:xfrm>
          <a:off x="8558987" y="5245260"/>
          <a:ext cx="211451" cy="383255"/>
        </p:xfrm>
        <a:graphic>
          <a:graphicData uri="http://schemas.openxmlformats.org/presentationml/2006/ole">
            <mc:AlternateContent xmlns:mc="http://schemas.openxmlformats.org/markup-compatibility/2006">
              <mc:Choice xmlns:v="urn:schemas-microsoft-com:vml" Requires="v">
                <p:oleObj spid="_x0000_s102317" name="Equation" r:id="rId11" imgW="203040" imgH="368280" progId="Equation.DSMT4">
                  <p:embed/>
                </p:oleObj>
              </mc:Choice>
              <mc:Fallback>
                <p:oleObj name="Equation" r:id="rId11" imgW="203040" imgH="368280" progId="Equation.DSMT4">
                  <p:embed/>
                  <p:pic>
                    <p:nvPicPr>
                      <p:cNvPr id="21" name="Object 20">
                        <a:extLst>
                          <a:ext uri="{FF2B5EF4-FFF2-40B4-BE49-F238E27FC236}">
                            <a16:creationId xmlns:a16="http://schemas.microsoft.com/office/drawing/2014/main" xmlns="" id="{F9E01B70-B1B1-44A4-BD79-D510E653E84E}"/>
                          </a:ext>
                        </a:extLst>
                      </p:cNvPr>
                      <p:cNvPicPr/>
                      <p:nvPr/>
                    </p:nvPicPr>
                    <p:blipFill>
                      <a:blip r:embed="rId12"/>
                      <a:stretch>
                        <a:fillRect/>
                      </a:stretch>
                    </p:blipFill>
                    <p:spPr>
                      <a:xfrm>
                        <a:off x="8558987" y="5245260"/>
                        <a:ext cx="211451" cy="383255"/>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xmlns="" id="{63D50443-B0E3-4735-A1CA-2FA7BE357B50}"/>
              </a:ext>
            </a:extLst>
          </p:cNvPr>
          <p:cNvSpPr>
            <a:spLocks noGrp="1"/>
          </p:cNvSpPr>
          <p:nvPr>
            <p:ph sz="quarter" idx="27"/>
          </p:nvPr>
        </p:nvSpPr>
        <p:spPr>
          <a:xfrm>
            <a:off x="304800" y="5744528"/>
            <a:ext cx="1371600" cy="371350"/>
          </a:xfrm>
        </p:spPr>
        <p:txBody>
          <a:bodyPr/>
          <a:lstStyle/>
          <a:p>
            <a:pPr lvl="0"/>
            <a:r>
              <a:rPr lang="en-US" sz="2400" dirty="0">
                <a:solidFill>
                  <a:srgbClr val="000000"/>
                </a:solidFill>
              </a:rPr>
              <a:t>constant?</a:t>
            </a:r>
          </a:p>
        </p:txBody>
      </p:sp>
      <p:sp>
        <p:nvSpPr>
          <p:cNvPr id="4" name="Slide Number Placeholder 3">
            <a:extLst>
              <a:ext uri="{FF2B5EF4-FFF2-40B4-BE49-F238E27FC236}">
                <a16:creationId xmlns:a16="http://schemas.microsoft.com/office/drawing/2014/main" xmlns="" id="{E936B955-AED3-42AB-BD69-3DB63CFECEEA}"/>
              </a:ext>
            </a:extLst>
          </p:cNvPr>
          <p:cNvSpPr>
            <a:spLocks noGrp="1"/>
          </p:cNvSpPr>
          <p:nvPr>
            <p:ph type="sldNum" sz="quarter" idx="10"/>
          </p:nvPr>
        </p:nvSpPr>
        <p:spPr/>
        <p:txBody>
          <a:bodyPr/>
          <a:lstStyle/>
          <a:p>
            <a:fld id="{67B19427-F580-D146-B60E-4CADEE75497F}" type="slidenum">
              <a:rPr lang="en-US" smtClean="0"/>
              <a:pPr/>
              <a:t>21</a:t>
            </a:fld>
            <a:endParaRPr lang="en-US" dirty="0"/>
          </a:p>
        </p:txBody>
      </p:sp>
      <p:sp>
        <p:nvSpPr>
          <p:cNvPr id="5" name="Footer Placeholder 4">
            <a:extLst>
              <a:ext uri="{FF2B5EF4-FFF2-40B4-BE49-F238E27FC236}">
                <a16:creationId xmlns:a16="http://schemas.microsoft.com/office/drawing/2014/main" xmlns="" id="{CDFB8036-17B1-4A49-9464-94081E67E317}"/>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8951176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071FA6-F1CE-4971-9342-4ECE9C720046}"/>
              </a:ext>
            </a:extLst>
          </p:cNvPr>
          <p:cNvSpPr>
            <a:spLocks noGrp="1"/>
          </p:cNvSpPr>
          <p:nvPr>
            <p:ph type="title"/>
          </p:nvPr>
        </p:nvSpPr>
        <p:spPr>
          <a:xfrm>
            <a:off x="304800" y="762001"/>
            <a:ext cx="8534400" cy="1056860"/>
          </a:xfrm>
        </p:spPr>
        <p:txBody>
          <a:bodyPr>
            <a:normAutofit fontScale="90000"/>
          </a:bodyPr>
          <a:lstStyle/>
          <a:p>
            <a:r>
              <a:rPr lang="en-US" dirty="0"/>
              <a:t>4-3 Average Acceleration and Instantaneous Acceleration </a:t>
            </a:r>
            <a:r>
              <a:rPr lang="en-US" sz="2200" b="0" dirty="0"/>
              <a:t>(8 to 8)</a:t>
            </a:r>
            <a:endParaRPr lang="en-US" dirty="0"/>
          </a:p>
        </p:txBody>
      </p:sp>
      <p:sp>
        <p:nvSpPr>
          <p:cNvPr id="3" name="Content Placeholder 2">
            <a:extLst>
              <a:ext uri="{FF2B5EF4-FFF2-40B4-BE49-F238E27FC236}">
                <a16:creationId xmlns:a16="http://schemas.microsoft.com/office/drawing/2014/main" xmlns="" id="{8CF67563-6BC6-48F0-8B45-BD48B942367E}"/>
              </a:ext>
            </a:extLst>
          </p:cNvPr>
          <p:cNvSpPr>
            <a:spLocks noGrp="1"/>
          </p:cNvSpPr>
          <p:nvPr>
            <p:ph sz="quarter" idx="16"/>
          </p:nvPr>
        </p:nvSpPr>
        <p:spPr>
          <a:xfrm>
            <a:off x="304800" y="1905000"/>
            <a:ext cx="8534400" cy="2667000"/>
          </a:xfrm>
        </p:spPr>
        <p:txBody>
          <a:bodyPr/>
          <a:lstStyle/>
          <a:p>
            <a:r>
              <a:rPr lang="es-ES" b="1" dirty="0"/>
              <a:t>Answer:</a:t>
            </a:r>
          </a:p>
          <a:p>
            <a:pPr marL="514350" indent="-514350">
              <a:buClr>
                <a:schemeClr val="accent2"/>
              </a:buClr>
              <a:buFont typeface="+mj-lt"/>
              <a:buAutoNum type="arabicParenR"/>
            </a:pPr>
            <a:r>
              <a:rPr lang="es-ES" dirty="0"/>
              <a:t>​</a:t>
            </a:r>
            <a:r>
              <a:rPr lang="es-ES" i="1" dirty="0" smtClean="0"/>
              <a:t>​x </a:t>
            </a:r>
            <a:r>
              <a:rPr lang="es-ES" dirty="0"/>
              <a:t>: yes, </a:t>
            </a:r>
            <a:r>
              <a:rPr lang="es-ES" i="1" dirty="0"/>
              <a:t>y </a:t>
            </a:r>
            <a:r>
              <a:rPr lang="es-ES" dirty="0"/>
              <a:t>: yes, </a:t>
            </a:r>
            <a:r>
              <a:rPr lang="es-ES" i="1" dirty="0"/>
              <a:t>a </a:t>
            </a:r>
            <a:r>
              <a:rPr lang="es-ES" dirty="0"/>
              <a:t>: yes</a:t>
            </a:r>
          </a:p>
          <a:p>
            <a:pPr marL="514350" indent="-514350">
              <a:buClr>
                <a:schemeClr val="accent2"/>
              </a:buClr>
              <a:buFont typeface="+mj-lt"/>
              <a:buAutoNum type="arabicParenR"/>
            </a:pPr>
            <a:r>
              <a:rPr lang="es-ES" dirty="0" smtClean="0"/>
              <a:t>​</a:t>
            </a:r>
            <a:r>
              <a:rPr lang="es-ES" i="1" dirty="0" smtClean="0"/>
              <a:t>​x</a:t>
            </a:r>
            <a:r>
              <a:rPr lang="es-ES" dirty="0" smtClean="0"/>
              <a:t> </a:t>
            </a:r>
            <a:r>
              <a:rPr lang="es-ES" dirty="0"/>
              <a:t>: no, </a:t>
            </a:r>
            <a:r>
              <a:rPr lang="es-ES" i="1" dirty="0"/>
              <a:t>y</a:t>
            </a:r>
            <a:r>
              <a:rPr lang="es-ES" dirty="0"/>
              <a:t> : yes, </a:t>
            </a:r>
            <a:r>
              <a:rPr lang="es-ES" i="1" dirty="0"/>
              <a:t>a</a:t>
            </a:r>
            <a:r>
              <a:rPr lang="es-ES" dirty="0"/>
              <a:t> : no</a:t>
            </a:r>
          </a:p>
          <a:p>
            <a:pPr marL="514350" indent="-514350">
              <a:buClr>
                <a:schemeClr val="accent2"/>
              </a:buClr>
              <a:buFont typeface="+mj-lt"/>
              <a:buAutoNum type="arabicParenR"/>
            </a:pPr>
            <a:r>
              <a:rPr lang="es-ES" dirty="0" smtClean="0"/>
              <a:t>​</a:t>
            </a:r>
            <a:r>
              <a:rPr lang="es-ES" i="1" dirty="0" smtClean="0"/>
              <a:t>​x </a:t>
            </a:r>
            <a:r>
              <a:rPr lang="es-ES" dirty="0"/>
              <a:t>: yes, </a:t>
            </a:r>
            <a:r>
              <a:rPr lang="es-ES" i="1" dirty="0"/>
              <a:t>y </a:t>
            </a:r>
            <a:r>
              <a:rPr lang="es-ES" dirty="0"/>
              <a:t>: yes, </a:t>
            </a:r>
            <a:r>
              <a:rPr lang="es-ES" i="1" dirty="0"/>
              <a:t>a </a:t>
            </a:r>
            <a:r>
              <a:rPr lang="es-ES" dirty="0"/>
              <a:t>: yes</a:t>
            </a:r>
          </a:p>
          <a:p>
            <a:pPr marL="514350" indent="-514350">
              <a:buClr>
                <a:schemeClr val="accent2"/>
              </a:buClr>
              <a:buFont typeface="+mj-lt"/>
              <a:buAutoNum type="arabicParenR"/>
            </a:pPr>
            <a:r>
              <a:rPr lang="es-ES" dirty="0" smtClean="0"/>
              <a:t>​</a:t>
            </a:r>
            <a:r>
              <a:rPr lang="es-ES" i="1" dirty="0" smtClean="0"/>
              <a:t>x</a:t>
            </a:r>
            <a:r>
              <a:rPr lang="es-ES" dirty="0" smtClean="0"/>
              <a:t> </a:t>
            </a:r>
            <a:r>
              <a:rPr lang="es-ES" dirty="0"/>
              <a:t>: no, </a:t>
            </a:r>
            <a:r>
              <a:rPr lang="es-ES" i="1" dirty="0"/>
              <a:t>y</a:t>
            </a:r>
            <a:r>
              <a:rPr lang="es-ES" dirty="0"/>
              <a:t> : yes, </a:t>
            </a:r>
            <a:r>
              <a:rPr lang="es-ES" i="1" dirty="0"/>
              <a:t>a </a:t>
            </a:r>
            <a:r>
              <a:rPr lang="es-ES" dirty="0"/>
              <a:t>: no</a:t>
            </a:r>
          </a:p>
        </p:txBody>
      </p:sp>
      <p:sp>
        <p:nvSpPr>
          <p:cNvPr id="4" name="Slide Number Placeholder 3">
            <a:extLst>
              <a:ext uri="{FF2B5EF4-FFF2-40B4-BE49-F238E27FC236}">
                <a16:creationId xmlns:a16="http://schemas.microsoft.com/office/drawing/2014/main" xmlns="" id="{BF71F134-2F98-44CC-8793-574B9A247764}"/>
              </a:ext>
            </a:extLst>
          </p:cNvPr>
          <p:cNvSpPr>
            <a:spLocks noGrp="1"/>
          </p:cNvSpPr>
          <p:nvPr>
            <p:ph type="sldNum" sz="quarter" idx="10"/>
          </p:nvPr>
        </p:nvSpPr>
        <p:spPr/>
        <p:txBody>
          <a:bodyPr/>
          <a:lstStyle/>
          <a:p>
            <a:fld id="{67B19427-F580-D146-B60E-4CADEE75497F}" type="slidenum">
              <a:rPr lang="en-US" smtClean="0"/>
              <a:pPr/>
              <a:t>22</a:t>
            </a:fld>
            <a:endParaRPr lang="en-US" dirty="0"/>
          </a:p>
        </p:txBody>
      </p:sp>
      <p:sp>
        <p:nvSpPr>
          <p:cNvPr id="5" name="Footer Placeholder 4">
            <a:extLst>
              <a:ext uri="{FF2B5EF4-FFF2-40B4-BE49-F238E27FC236}">
                <a16:creationId xmlns:a16="http://schemas.microsoft.com/office/drawing/2014/main" xmlns="" id="{D2884B78-7E8C-44E8-87A1-1ADB1CAFDACD}"/>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402182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1AADAB-E515-46B2-AEDA-D9E90DDCD51B}"/>
              </a:ext>
            </a:extLst>
          </p:cNvPr>
          <p:cNvSpPr>
            <a:spLocks noGrp="1"/>
          </p:cNvSpPr>
          <p:nvPr>
            <p:ph type="title"/>
          </p:nvPr>
        </p:nvSpPr>
        <p:spPr>
          <a:xfrm>
            <a:off x="304800" y="762001"/>
            <a:ext cx="8686800" cy="838199"/>
          </a:xfrm>
        </p:spPr>
        <p:txBody>
          <a:bodyPr>
            <a:noAutofit/>
          </a:bodyPr>
          <a:lstStyle/>
          <a:p>
            <a:r>
              <a:rPr lang="en-US" dirty="0"/>
              <a:t>4-4 Projectile Motion </a:t>
            </a:r>
            <a:r>
              <a:rPr lang="en-US" sz="2000" b="0" dirty="0"/>
              <a:t>(1 of </a:t>
            </a:r>
            <a:r>
              <a:rPr lang="en-US" sz="2000" b="0" dirty="0" smtClean="0"/>
              <a:t>11)</a:t>
            </a:r>
            <a:endParaRPr lang="en-US" sz="2000" b="0" dirty="0"/>
          </a:p>
        </p:txBody>
      </p:sp>
      <p:sp>
        <p:nvSpPr>
          <p:cNvPr id="3" name="Content Placeholder 2">
            <a:extLst>
              <a:ext uri="{FF2B5EF4-FFF2-40B4-BE49-F238E27FC236}">
                <a16:creationId xmlns:a16="http://schemas.microsoft.com/office/drawing/2014/main" xmlns="" id="{A09D1B50-B943-4112-9BCF-B5285EA557BE}"/>
              </a:ext>
            </a:extLst>
          </p:cNvPr>
          <p:cNvSpPr>
            <a:spLocks noGrp="1"/>
          </p:cNvSpPr>
          <p:nvPr>
            <p:ph sz="quarter" idx="14"/>
          </p:nvPr>
        </p:nvSpPr>
        <p:spPr/>
        <p:txBody>
          <a:bodyPr/>
          <a:lstStyle/>
          <a:p>
            <a:pPr marL="0" indent="0">
              <a:buNone/>
            </a:pPr>
            <a:r>
              <a:rPr lang="en-US" altLang="en-US" sz="2600" b="1" dirty="0">
                <a:latin typeface="Times New Roman" panose="02020603050405020304" pitchFamily="18" charset="0"/>
              </a:rPr>
              <a:t>Learning Objectives</a:t>
            </a:r>
          </a:p>
          <a:p>
            <a:pPr marL="690563" indent="-690563"/>
            <a:r>
              <a:rPr lang="en-US" altLang="en-US" sz="2600" b="1" dirty="0">
                <a:latin typeface="Times New Roman" panose="02020603050405020304" pitchFamily="18" charset="0"/>
              </a:rPr>
              <a:t>4.13</a:t>
            </a:r>
            <a:r>
              <a:rPr lang="en-US" altLang="en-US" sz="2600" dirty="0">
                <a:latin typeface="Times New Roman" panose="02020603050405020304" pitchFamily="18" charset="0"/>
              </a:rPr>
              <a:t> </a:t>
            </a:r>
            <a:r>
              <a:rPr lang="en-US" altLang="en-US" sz="2600" dirty="0" smtClean="0">
                <a:latin typeface="Times New Roman" panose="02020603050405020304" pitchFamily="18" charset="0"/>
              </a:rPr>
              <a:t>On </a:t>
            </a:r>
            <a:r>
              <a:rPr lang="en-US" altLang="en-US" sz="2600" dirty="0">
                <a:latin typeface="Times New Roman" panose="02020603050405020304" pitchFamily="18" charset="0"/>
              </a:rPr>
              <a:t>a sketch of the path taken in projectile motion, explain the magnitudes and directions of the velocity and acceleration components during the flight.</a:t>
            </a:r>
          </a:p>
          <a:p>
            <a:pPr marL="690563" indent="-690563"/>
            <a:r>
              <a:rPr lang="en-US" altLang="en-US" sz="2600" b="1" dirty="0">
                <a:latin typeface="Times New Roman" panose="02020603050405020304" pitchFamily="18" charset="0"/>
              </a:rPr>
              <a:t>4.14</a:t>
            </a:r>
            <a:r>
              <a:rPr lang="en-US" altLang="en-US" sz="2600" dirty="0">
                <a:latin typeface="Times New Roman" panose="02020603050405020304" pitchFamily="18" charset="0"/>
              </a:rPr>
              <a:t> </a:t>
            </a:r>
            <a:r>
              <a:rPr lang="en-US" altLang="en-US" sz="2600" dirty="0" smtClean="0">
                <a:latin typeface="Times New Roman" panose="02020603050405020304" pitchFamily="18" charset="0"/>
              </a:rPr>
              <a:t>Given </a:t>
            </a:r>
            <a:r>
              <a:rPr lang="en-US" altLang="en-US" sz="2600" dirty="0">
                <a:latin typeface="Times New Roman" panose="02020603050405020304" pitchFamily="18" charset="0"/>
              </a:rPr>
              <a:t>the launch velocity in either magnitude-angle or unit-vector notation, calculate the particle's position, displacement, and velocity at a given instant during the flight.</a:t>
            </a:r>
          </a:p>
          <a:p>
            <a:pPr marL="690563" indent="-690563"/>
            <a:r>
              <a:rPr lang="en-US" altLang="en-US" sz="2600" b="1" dirty="0">
                <a:latin typeface="Times New Roman" panose="02020603050405020304" pitchFamily="18" charset="0"/>
              </a:rPr>
              <a:t>4.15</a:t>
            </a:r>
            <a:r>
              <a:rPr lang="en-US" altLang="en-US" sz="2600" dirty="0">
                <a:latin typeface="Times New Roman" panose="02020603050405020304" pitchFamily="18" charset="0"/>
              </a:rPr>
              <a:t> </a:t>
            </a:r>
            <a:r>
              <a:rPr lang="en-US" altLang="en-US" sz="2600" dirty="0" smtClean="0">
                <a:latin typeface="Times New Roman" panose="02020603050405020304" pitchFamily="18" charset="0"/>
              </a:rPr>
              <a:t>Given </a:t>
            </a:r>
            <a:r>
              <a:rPr lang="en-US" altLang="en-US" sz="2600" dirty="0">
                <a:latin typeface="Times New Roman" panose="02020603050405020304" pitchFamily="18" charset="0"/>
              </a:rPr>
              <a:t>data for an instant during the flight, calculate the launch velocity.</a:t>
            </a:r>
          </a:p>
        </p:txBody>
      </p:sp>
      <p:sp>
        <p:nvSpPr>
          <p:cNvPr id="4" name="Slide Number Placeholder 3">
            <a:extLst>
              <a:ext uri="{FF2B5EF4-FFF2-40B4-BE49-F238E27FC236}">
                <a16:creationId xmlns:a16="http://schemas.microsoft.com/office/drawing/2014/main" xmlns="" id="{9C1880FF-E55D-4E83-8FDB-DB7293C7F2A0}"/>
              </a:ext>
            </a:extLst>
          </p:cNvPr>
          <p:cNvSpPr>
            <a:spLocks noGrp="1"/>
          </p:cNvSpPr>
          <p:nvPr>
            <p:ph type="sldNum" sz="quarter" idx="10"/>
          </p:nvPr>
        </p:nvSpPr>
        <p:spPr/>
        <p:txBody>
          <a:bodyPr/>
          <a:lstStyle/>
          <a:p>
            <a:fld id="{957104EA-F2AF-1046-9253-EE8D978719B5}" type="slidenum">
              <a:rPr lang="en-US" smtClean="0"/>
              <a:t>23</a:t>
            </a:fld>
            <a:endParaRPr lang="en-US" dirty="0"/>
          </a:p>
        </p:txBody>
      </p:sp>
      <p:sp>
        <p:nvSpPr>
          <p:cNvPr id="5" name="Footer Placeholder 4">
            <a:extLst>
              <a:ext uri="{FF2B5EF4-FFF2-40B4-BE49-F238E27FC236}">
                <a16:creationId xmlns:a16="http://schemas.microsoft.com/office/drawing/2014/main" xmlns=""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3429641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E4262C9-B13D-49C5-87D2-A5A8D2F243B3}"/>
              </a:ext>
            </a:extLst>
          </p:cNvPr>
          <p:cNvSpPr>
            <a:spLocks noGrp="1"/>
          </p:cNvSpPr>
          <p:nvPr>
            <p:ph type="title"/>
          </p:nvPr>
        </p:nvSpPr>
        <p:spPr/>
        <p:txBody>
          <a:bodyPr/>
          <a:lstStyle/>
          <a:p>
            <a:r>
              <a:rPr lang="en-US" dirty="0"/>
              <a:t>4-4 Projectile Motion </a:t>
            </a:r>
            <a:r>
              <a:rPr lang="en-US" sz="2000" b="0" dirty="0"/>
              <a:t>(2 of </a:t>
            </a:r>
            <a:r>
              <a:rPr lang="en-US" sz="2000" b="0" dirty="0" smtClean="0"/>
              <a:t>11)</a:t>
            </a:r>
            <a:endParaRPr lang="en-US" sz="2000" dirty="0"/>
          </a:p>
        </p:txBody>
      </p:sp>
      <p:sp>
        <p:nvSpPr>
          <p:cNvPr id="3" name="Content Placeholder 2">
            <a:extLst>
              <a:ext uri="{FF2B5EF4-FFF2-40B4-BE49-F238E27FC236}">
                <a16:creationId xmlns:a16="http://schemas.microsoft.com/office/drawing/2014/main" xmlns="" id="{F76824F9-6D91-432C-9D58-84E4F5F259DA}"/>
              </a:ext>
            </a:extLst>
          </p:cNvPr>
          <p:cNvSpPr>
            <a:spLocks noGrp="1"/>
          </p:cNvSpPr>
          <p:nvPr>
            <p:ph sz="quarter" idx="16"/>
          </p:nvPr>
        </p:nvSpPr>
        <p:spPr>
          <a:xfrm>
            <a:off x="304800" y="1752600"/>
            <a:ext cx="8534400" cy="1676400"/>
          </a:xfrm>
        </p:spPr>
        <p:txBody>
          <a:bodyPr/>
          <a:lstStyle/>
          <a:p>
            <a:pPr marL="292608" indent="-292608">
              <a:buClr>
                <a:schemeClr val="accent2"/>
              </a:buClr>
              <a:buFont typeface="Arial" panose="020B0604020202020204" pitchFamily="34" charset="0"/>
              <a:buChar char="•"/>
            </a:pPr>
            <a:r>
              <a:rPr lang="en-US" sz="2600" dirty="0"/>
              <a:t>A </a:t>
            </a:r>
            <a:r>
              <a:rPr lang="en-US" sz="2600" b="1" dirty="0"/>
              <a:t>projectile</a:t>
            </a:r>
            <a:r>
              <a:rPr lang="en-US" sz="2600" dirty="0"/>
              <a:t> is</a:t>
            </a:r>
          </a:p>
          <a:p>
            <a:pPr marL="621792" indent="-320040">
              <a:spcBef>
                <a:spcPts val="500"/>
              </a:spcBef>
              <a:buClr>
                <a:schemeClr val="accent2"/>
              </a:buClr>
              <a:buSzPct val="80000"/>
              <a:buFont typeface="Courier New" panose="02070309020205020404" pitchFamily="49" charset="0"/>
              <a:buChar char="o"/>
            </a:pPr>
            <a:r>
              <a:rPr lang="en-US" sz="2600" dirty="0"/>
              <a:t>A particle moving in the vertical plane</a:t>
            </a:r>
          </a:p>
          <a:p>
            <a:pPr marL="621792" indent="-320040">
              <a:spcBef>
                <a:spcPts val="500"/>
              </a:spcBef>
              <a:buClr>
                <a:schemeClr val="accent2"/>
              </a:buClr>
              <a:buSzPct val="80000"/>
              <a:buFont typeface="Courier New" panose="02070309020205020404" pitchFamily="49" charset="0"/>
              <a:buChar char="o"/>
            </a:pPr>
            <a:r>
              <a:rPr lang="en-US" sz="2600" dirty="0"/>
              <a:t>With some initial velocity</a:t>
            </a:r>
          </a:p>
          <a:p>
            <a:pPr marL="621792" indent="-320040">
              <a:spcBef>
                <a:spcPts val="500"/>
              </a:spcBef>
              <a:buClr>
                <a:schemeClr val="accent2"/>
              </a:buClr>
              <a:buSzPct val="80000"/>
              <a:buFont typeface="Courier New" panose="02070309020205020404" pitchFamily="49" charset="0"/>
              <a:buChar char="o"/>
            </a:pPr>
            <a:r>
              <a:rPr lang="en-US" sz="2600" dirty="0"/>
              <a:t>Whose acceleration is always free-fall acceleration (g</a:t>
            </a:r>
            <a:r>
              <a:rPr lang="en-US" sz="2600" dirty="0" smtClean="0"/>
              <a:t>)</a:t>
            </a:r>
            <a:endParaRPr lang="en-US" sz="2600" dirty="0"/>
          </a:p>
        </p:txBody>
      </p:sp>
      <p:sp>
        <p:nvSpPr>
          <p:cNvPr id="5" name="Content Placeholder 4">
            <a:extLst>
              <a:ext uri="{FF2B5EF4-FFF2-40B4-BE49-F238E27FC236}">
                <a16:creationId xmlns:a16="http://schemas.microsoft.com/office/drawing/2014/main" xmlns="" id="{59C4898A-5033-4952-A636-FD07C1A9386E}"/>
              </a:ext>
            </a:extLst>
          </p:cNvPr>
          <p:cNvSpPr>
            <a:spLocks noGrp="1"/>
          </p:cNvSpPr>
          <p:nvPr>
            <p:ph sz="quarter" idx="18"/>
          </p:nvPr>
        </p:nvSpPr>
        <p:spPr>
          <a:xfrm>
            <a:off x="304800" y="3475383"/>
            <a:ext cx="6781800" cy="898377"/>
          </a:xfrm>
        </p:spPr>
        <p:txBody>
          <a:bodyPr/>
          <a:lstStyle/>
          <a:p>
            <a:pPr marL="292608" indent="-292608">
              <a:buClr>
                <a:schemeClr val="accent2"/>
              </a:buClr>
              <a:buFont typeface="Arial" panose="020B0604020202020204" pitchFamily="34" charset="0"/>
              <a:buChar char="•"/>
            </a:pPr>
            <a:r>
              <a:rPr lang="en-US" sz="2600" dirty="0"/>
              <a:t>The motion of a projectile is </a:t>
            </a:r>
            <a:r>
              <a:rPr lang="en-US" sz="2600" b="1" dirty="0"/>
              <a:t>projectile motion</a:t>
            </a:r>
            <a:r>
              <a:rPr lang="en-US" sz="2600" dirty="0"/>
              <a:t> </a:t>
            </a:r>
          </a:p>
          <a:p>
            <a:pPr marL="292608" indent="-292608">
              <a:buClr>
                <a:schemeClr val="accent2"/>
              </a:buClr>
              <a:buFont typeface="Arial" panose="020B0604020202020204" pitchFamily="34" charset="0"/>
              <a:buChar char="•"/>
            </a:pPr>
            <a:r>
              <a:rPr lang="en-US" sz="2600" dirty="0"/>
              <a:t>Launched with an initial velocity </a:t>
            </a:r>
            <a:r>
              <a:rPr lang="en-US" sz="2600" i="1" dirty="0" smtClean="0"/>
              <a:t>v</a:t>
            </a:r>
            <a:r>
              <a:rPr lang="en-US" sz="2600" baseline="-25000" dirty="0" smtClean="0"/>
              <a:t>0</a:t>
            </a:r>
            <a:endParaRPr lang="en-US" sz="2600" baseline="-25000" dirty="0"/>
          </a:p>
        </p:txBody>
      </p:sp>
      <p:graphicFrame>
        <p:nvGraphicFramePr>
          <p:cNvPr id="26" name="Content Placeholder 25">
            <a:extLst>
              <a:ext uri="{FF2B5EF4-FFF2-40B4-BE49-F238E27FC236}">
                <a16:creationId xmlns:a16="http://schemas.microsoft.com/office/drawing/2014/main" xmlns="" id="{9F56E14A-35C2-4C6D-A4EA-0BFEC6E581F2}"/>
              </a:ext>
            </a:extLst>
          </p:cNvPr>
          <p:cNvGraphicFramePr>
            <a:graphicFrameLocks noGrp="1" noChangeAspect="1"/>
          </p:cNvGraphicFramePr>
          <p:nvPr>
            <p:ph sz="quarter" idx="17"/>
            <p:extLst>
              <p:ext uri="{D42A27DB-BD31-4B8C-83A1-F6EECF244321}">
                <p14:modId xmlns:p14="http://schemas.microsoft.com/office/powerpoint/2010/main" val="2344367530"/>
              </p:ext>
            </p:extLst>
          </p:nvPr>
        </p:nvGraphicFramePr>
        <p:xfrm>
          <a:off x="3293944" y="4464034"/>
          <a:ext cx="1996986" cy="543090"/>
        </p:xfrm>
        <a:graphic>
          <a:graphicData uri="http://schemas.openxmlformats.org/presentationml/2006/ole">
            <mc:AlternateContent xmlns:mc="http://schemas.openxmlformats.org/markup-compatibility/2006">
              <mc:Choice xmlns:v="urn:schemas-microsoft-com:vml" Requires="v">
                <p:oleObj spid="_x0000_s79262" name="Equation" r:id="rId3" imgW="1866600" imgH="507960" progId="Equation.DSMT4">
                  <p:embed/>
                </p:oleObj>
              </mc:Choice>
              <mc:Fallback>
                <p:oleObj name="Equation" r:id="rId3" imgW="1866600" imgH="507960" progId="Equation.DSMT4">
                  <p:embed/>
                  <p:pic>
                    <p:nvPicPr>
                      <p:cNvPr id="25" name="Object 24">
                        <a:extLst>
                          <a:ext uri="{FF2B5EF4-FFF2-40B4-BE49-F238E27FC236}">
                            <a16:creationId xmlns:a16="http://schemas.microsoft.com/office/drawing/2014/main" xmlns="" id="{56F68FC7-C498-48C1-A5A5-8C283704B021}"/>
                          </a:ext>
                        </a:extLst>
                      </p:cNvPr>
                      <p:cNvPicPr/>
                      <p:nvPr/>
                    </p:nvPicPr>
                    <p:blipFill>
                      <a:blip r:embed="rId4"/>
                      <a:stretch>
                        <a:fillRect/>
                      </a:stretch>
                    </p:blipFill>
                    <p:spPr>
                      <a:xfrm>
                        <a:off x="3293944" y="4464034"/>
                        <a:ext cx="1996986" cy="543090"/>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xmlns="" id="{C00DF6C9-5B7E-4361-8C7E-BDFA163E0A20}"/>
              </a:ext>
            </a:extLst>
          </p:cNvPr>
          <p:cNvSpPr>
            <a:spLocks noGrp="1"/>
          </p:cNvSpPr>
          <p:nvPr>
            <p:ph sz="quarter" idx="20"/>
          </p:nvPr>
        </p:nvSpPr>
        <p:spPr>
          <a:xfrm>
            <a:off x="6934200" y="4519186"/>
            <a:ext cx="1905000" cy="357614"/>
          </a:xfrm>
        </p:spPr>
        <p:txBody>
          <a:bodyPr/>
          <a:lstStyle/>
          <a:p>
            <a:r>
              <a:rPr lang="en-US" sz="2000" b="1" dirty="0"/>
              <a:t>Equation (4-19</a:t>
            </a:r>
            <a:r>
              <a:rPr lang="en-US" sz="2000" b="1" dirty="0" smtClean="0"/>
              <a:t>)</a:t>
            </a:r>
            <a:endParaRPr lang="en-US" sz="2000" b="1" dirty="0"/>
          </a:p>
        </p:txBody>
      </p:sp>
      <p:graphicFrame>
        <p:nvGraphicFramePr>
          <p:cNvPr id="28" name="Content Placeholder 27">
            <a:extLst>
              <a:ext uri="{FF2B5EF4-FFF2-40B4-BE49-F238E27FC236}">
                <a16:creationId xmlns:a16="http://schemas.microsoft.com/office/drawing/2014/main" xmlns="" id="{6CE5A057-AC64-41FF-A1C8-C872AE53EBE0}"/>
              </a:ext>
            </a:extLst>
          </p:cNvPr>
          <p:cNvGraphicFramePr>
            <a:graphicFrameLocks noGrp="1" noChangeAspect="1"/>
          </p:cNvGraphicFramePr>
          <p:nvPr>
            <p:ph sz="quarter" idx="19"/>
            <p:extLst>
              <p:ext uri="{D42A27DB-BD31-4B8C-83A1-F6EECF244321}">
                <p14:modId xmlns:p14="http://schemas.microsoft.com/office/powerpoint/2010/main" val="3409759956"/>
              </p:ext>
            </p:extLst>
          </p:nvPr>
        </p:nvGraphicFramePr>
        <p:xfrm>
          <a:off x="1828800" y="5097399"/>
          <a:ext cx="4677331" cy="461010"/>
        </p:xfrm>
        <a:graphic>
          <a:graphicData uri="http://schemas.openxmlformats.org/presentationml/2006/ole">
            <mc:AlternateContent xmlns:mc="http://schemas.openxmlformats.org/markup-compatibility/2006">
              <mc:Choice xmlns:v="urn:schemas-microsoft-com:vml" Requires="v">
                <p:oleObj spid="_x0000_s79263" name="Equation" r:id="rId5" imgW="4381200" imgH="431640" progId="Equation.DSMT4">
                  <p:embed/>
                </p:oleObj>
              </mc:Choice>
              <mc:Fallback>
                <p:oleObj name="Equation" r:id="rId5" imgW="4381200" imgH="431640" progId="Equation.DSMT4">
                  <p:embed/>
                  <p:pic>
                    <p:nvPicPr>
                      <p:cNvPr id="27" name="Object 26">
                        <a:extLst>
                          <a:ext uri="{FF2B5EF4-FFF2-40B4-BE49-F238E27FC236}">
                            <a16:creationId xmlns:a16="http://schemas.microsoft.com/office/drawing/2014/main" xmlns="" id="{733B50FA-4F5C-489B-B72B-6F858AAD1C72}"/>
                          </a:ext>
                        </a:extLst>
                      </p:cNvPr>
                      <p:cNvPicPr/>
                      <p:nvPr/>
                    </p:nvPicPr>
                    <p:blipFill>
                      <a:blip r:embed="rId6"/>
                      <a:stretch>
                        <a:fillRect/>
                      </a:stretch>
                    </p:blipFill>
                    <p:spPr>
                      <a:xfrm>
                        <a:off x="1828800" y="5097399"/>
                        <a:ext cx="4677331" cy="461010"/>
                      </a:xfrm>
                      <a:prstGeom prst="rect">
                        <a:avLst/>
                      </a:prstGeom>
                    </p:spPr>
                  </p:pic>
                </p:oleObj>
              </mc:Fallback>
            </mc:AlternateContent>
          </a:graphicData>
        </a:graphic>
      </p:graphicFrame>
      <p:sp>
        <p:nvSpPr>
          <p:cNvPr id="4" name="Content Placeholder 3"/>
          <p:cNvSpPr>
            <a:spLocks noGrp="1"/>
          </p:cNvSpPr>
          <p:nvPr>
            <p:ph sz="quarter" idx="21"/>
          </p:nvPr>
        </p:nvSpPr>
        <p:spPr>
          <a:xfrm>
            <a:off x="6934200" y="5105400"/>
            <a:ext cx="1905000" cy="381000"/>
          </a:xfrm>
        </p:spPr>
        <p:txBody>
          <a:bodyPr/>
          <a:lstStyle/>
          <a:p>
            <a:r>
              <a:rPr lang="en-US" sz="2000" b="1" dirty="0"/>
              <a:t>Equation (4-20</a:t>
            </a:r>
            <a:r>
              <a:rPr lang="en-US" sz="2000" b="1" dirty="0" smtClean="0"/>
              <a:t>)</a:t>
            </a:r>
            <a:endParaRPr lang="en-US" sz="2000" b="1" dirty="0"/>
          </a:p>
        </p:txBody>
      </p:sp>
      <p:sp>
        <p:nvSpPr>
          <p:cNvPr id="6" name="Content Placeholder 5"/>
          <p:cNvSpPr>
            <a:spLocks noGrp="1"/>
          </p:cNvSpPr>
          <p:nvPr>
            <p:ph sz="quarter" idx="22"/>
          </p:nvPr>
        </p:nvSpPr>
        <p:spPr>
          <a:xfrm>
            <a:off x="304800" y="5598472"/>
            <a:ext cx="8534400" cy="667258"/>
          </a:xfrm>
        </p:spPr>
        <p:txBody>
          <a:bodyPr/>
          <a:lstStyle/>
          <a:p>
            <a:r>
              <a:rPr lang="en-US" sz="2200" dirty="0"/>
              <a:t>In projectile motion, the horizontal motion and the vertical motion are independent of each other; that is, neither motion affects the other</a:t>
            </a:r>
            <a:r>
              <a:rPr lang="en-US" sz="2200" dirty="0" smtClean="0"/>
              <a:t>.</a:t>
            </a:r>
            <a:endParaRPr lang="en-US" sz="2200" dirty="0"/>
          </a:p>
        </p:txBody>
      </p:sp>
      <p:sp>
        <p:nvSpPr>
          <p:cNvPr id="23" name="Slide Number Placeholder 22">
            <a:extLst>
              <a:ext uri="{FF2B5EF4-FFF2-40B4-BE49-F238E27FC236}">
                <a16:creationId xmlns:a16="http://schemas.microsoft.com/office/drawing/2014/main" xmlns="" id="{BA72A36D-5450-4F9F-9C23-BF027829C721}"/>
              </a:ext>
            </a:extLst>
          </p:cNvPr>
          <p:cNvSpPr>
            <a:spLocks noGrp="1"/>
          </p:cNvSpPr>
          <p:nvPr>
            <p:ph type="sldNum" sz="quarter" idx="10"/>
          </p:nvPr>
        </p:nvSpPr>
        <p:spPr/>
        <p:txBody>
          <a:bodyPr/>
          <a:lstStyle/>
          <a:p>
            <a:fld id="{67B19427-F580-D146-B60E-4CADEE75497F}" type="slidenum">
              <a:rPr lang="en-US" smtClean="0"/>
              <a:pPr/>
              <a:t>24</a:t>
            </a:fld>
            <a:endParaRPr lang="en-US" dirty="0"/>
          </a:p>
        </p:txBody>
      </p:sp>
      <p:sp>
        <p:nvSpPr>
          <p:cNvPr id="24" name="Footer Placeholder 23">
            <a:extLst>
              <a:ext uri="{FF2B5EF4-FFF2-40B4-BE49-F238E27FC236}">
                <a16:creationId xmlns:a16="http://schemas.microsoft.com/office/drawing/2014/main" xmlns="" id="{26436E60-0F5B-4BF3-9C2E-BD83B48F4C68}"/>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5247757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EBDE7B-2A20-45CE-B215-A2023832AD74}"/>
              </a:ext>
            </a:extLst>
          </p:cNvPr>
          <p:cNvSpPr>
            <a:spLocks noGrp="1"/>
          </p:cNvSpPr>
          <p:nvPr>
            <p:ph type="title"/>
          </p:nvPr>
        </p:nvSpPr>
        <p:spPr/>
        <p:txBody>
          <a:bodyPr/>
          <a:lstStyle/>
          <a:p>
            <a:r>
              <a:rPr lang="en-US" dirty="0"/>
              <a:t>4-4 Projectile Motion </a:t>
            </a:r>
            <a:r>
              <a:rPr lang="en-US" sz="2000" b="0" dirty="0" smtClean="0"/>
              <a:t>(3 </a:t>
            </a:r>
            <a:r>
              <a:rPr lang="en-US" sz="2000" b="0" dirty="0"/>
              <a:t>of </a:t>
            </a:r>
            <a:r>
              <a:rPr lang="en-US" sz="2000" b="0" dirty="0" smtClean="0"/>
              <a:t>11)</a:t>
            </a:r>
            <a:endParaRPr lang="en-US" dirty="0"/>
          </a:p>
        </p:txBody>
      </p:sp>
      <p:sp>
        <p:nvSpPr>
          <p:cNvPr id="3" name="Content Placeholder 2">
            <a:extLst>
              <a:ext uri="{FF2B5EF4-FFF2-40B4-BE49-F238E27FC236}">
                <a16:creationId xmlns:a16="http://schemas.microsoft.com/office/drawing/2014/main" xmlns="" id="{62FE62F2-4B1F-4C93-B0E3-48F244A3E855}"/>
              </a:ext>
            </a:extLst>
          </p:cNvPr>
          <p:cNvSpPr>
            <a:spLocks noGrp="1"/>
          </p:cNvSpPr>
          <p:nvPr>
            <p:ph sz="quarter" idx="16"/>
          </p:nvPr>
        </p:nvSpPr>
        <p:spPr>
          <a:xfrm>
            <a:off x="304800" y="1752599"/>
            <a:ext cx="8534400" cy="921411"/>
          </a:xfrm>
        </p:spPr>
        <p:txBody>
          <a:bodyPr/>
          <a:lstStyle/>
          <a:p>
            <a:pPr marL="292608" indent="-292608">
              <a:buClr>
                <a:schemeClr val="accent2"/>
              </a:buClr>
              <a:buFont typeface="Arial" panose="020B0604020202020204" pitchFamily="34" charset="0"/>
              <a:buChar char="•"/>
            </a:pPr>
            <a:r>
              <a:rPr lang="en-US" dirty="0"/>
              <a:t>Therefore we can decompose two-dimensional motion into 2 one-dimensional problems</a:t>
            </a:r>
          </a:p>
        </p:txBody>
      </p:sp>
      <p:pic>
        <p:nvPicPr>
          <p:cNvPr id="15" name="Content Placeholder 14">
            <a:extLst>
              <a:ext uri="{FF2B5EF4-FFF2-40B4-BE49-F238E27FC236}">
                <a16:creationId xmlns:a16="http://schemas.microsoft.com/office/drawing/2014/main" xmlns="" id="{15D89435-2BF4-4DF9-9A00-DACAC5E2ACFC}"/>
              </a:ext>
            </a:extLst>
          </p:cNvPr>
          <p:cNvPicPr>
            <a:picLocks noGrp="1" noChangeAspect="1"/>
          </p:cNvPicPr>
          <p:nvPr>
            <p:ph sz="quarter" idx="17"/>
          </p:nvPr>
        </p:nvPicPr>
        <p:blipFill>
          <a:blip r:embed="rId2"/>
          <a:stretch>
            <a:fillRect/>
          </a:stretch>
        </p:blipFill>
        <p:spPr>
          <a:xfrm>
            <a:off x="3569773" y="2819400"/>
            <a:ext cx="2025473" cy="3032221"/>
          </a:xfrm>
          <a:prstGeom prst="rect">
            <a:avLst/>
          </a:prstGeom>
        </p:spPr>
      </p:pic>
      <p:sp>
        <p:nvSpPr>
          <p:cNvPr id="6" name="Content Placeholder 5">
            <a:extLst>
              <a:ext uri="{FF2B5EF4-FFF2-40B4-BE49-F238E27FC236}">
                <a16:creationId xmlns:a16="http://schemas.microsoft.com/office/drawing/2014/main" xmlns="" id="{AB951167-CBA9-4074-8255-D09566DC696E}"/>
              </a:ext>
            </a:extLst>
          </p:cNvPr>
          <p:cNvSpPr>
            <a:spLocks noGrp="1"/>
          </p:cNvSpPr>
          <p:nvPr>
            <p:ph sz="quarter" idx="19"/>
          </p:nvPr>
        </p:nvSpPr>
        <p:spPr>
          <a:xfrm>
            <a:off x="3804507" y="5926750"/>
            <a:ext cx="1534987" cy="346364"/>
          </a:xfrm>
        </p:spPr>
        <p:txBody>
          <a:bodyPr/>
          <a:lstStyle/>
          <a:p>
            <a:pPr algn="ctr"/>
            <a:r>
              <a:rPr lang="en-US" sz="2000" b="1" dirty="0">
                <a:solidFill>
                  <a:srgbClr val="000000"/>
                </a:solidFill>
              </a:rPr>
              <a:t>Figure 4-10</a:t>
            </a:r>
          </a:p>
        </p:txBody>
      </p:sp>
      <p:sp>
        <p:nvSpPr>
          <p:cNvPr id="12" name="Slide Number Placeholder 11">
            <a:extLst>
              <a:ext uri="{FF2B5EF4-FFF2-40B4-BE49-F238E27FC236}">
                <a16:creationId xmlns:a16="http://schemas.microsoft.com/office/drawing/2014/main" xmlns="" id="{78C09759-E5F5-44B0-B725-6DDA7D953EBB}"/>
              </a:ext>
            </a:extLst>
          </p:cNvPr>
          <p:cNvSpPr>
            <a:spLocks noGrp="1"/>
          </p:cNvSpPr>
          <p:nvPr>
            <p:ph type="sldNum" sz="quarter" idx="10"/>
          </p:nvPr>
        </p:nvSpPr>
        <p:spPr/>
        <p:txBody>
          <a:bodyPr/>
          <a:lstStyle/>
          <a:p>
            <a:fld id="{67B19427-F580-D146-B60E-4CADEE75497F}" type="slidenum">
              <a:rPr lang="en-US" smtClean="0"/>
              <a:pPr/>
              <a:t>25</a:t>
            </a:fld>
            <a:endParaRPr lang="en-US" dirty="0"/>
          </a:p>
        </p:txBody>
      </p:sp>
      <p:sp>
        <p:nvSpPr>
          <p:cNvPr id="13" name="Footer Placeholder 12">
            <a:extLst>
              <a:ext uri="{FF2B5EF4-FFF2-40B4-BE49-F238E27FC236}">
                <a16:creationId xmlns:a16="http://schemas.microsoft.com/office/drawing/2014/main" xmlns="" id="{0E72E7C2-26E2-49D1-8B5F-27341E3B8A98}"/>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0416363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C5B15CF-C65E-4ABD-A91F-297FA08E5CF2}"/>
              </a:ext>
            </a:extLst>
          </p:cNvPr>
          <p:cNvSpPr>
            <a:spLocks noGrp="1"/>
          </p:cNvSpPr>
          <p:nvPr>
            <p:ph type="title"/>
          </p:nvPr>
        </p:nvSpPr>
        <p:spPr/>
        <p:txBody>
          <a:bodyPr/>
          <a:lstStyle/>
          <a:p>
            <a:r>
              <a:rPr lang="en-US" dirty="0"/>
              <a:t>4-4 Projectile Motion </a:t>
            </a:r>
            <a:r>
              <a:rPr lang="en-US" sz="2000" b="0" dirty="0" smtClean="0"/>
              <a:t>(4 </a:t>
            </a:r>
            <a:r>
              <a:rPr lang="en-US" sz="2000" b="0" dirty="0"/>
              <a:t>of </a:t>
            </a:r>
            <a:r>
              <a:rPr lang="en-US" sz="2000" b="0" dirty="0" smtClean="0"/>
              <a:t>11)</a:t>
            </a:r>
            <a:endParaRPr lang="en-US" dirty="0"/>
          </a:p>
        </p:txBody>
      </p:sp>
      <p:sp>
        <p:nvSpPr>
          <p:cNvPr id="3" name="Content Placeholder 2">
            <a:extLst>
              <a:ext uri="{FF2B5EF4-FFF2-40B4-BE49-F238E27FC236}">
                <a16:creationId xmlns:a16="http://schemas.microsoft.com/office/drawing/2014/main" xmlns="" id="{80C782E6-BF8C-4095-B343-2D260BB3577F}"/>
              </a:ext>
            </a:extLst>
          </p:cNvPr>
          <p:cNvSpPr>
            <a:spLocks noGrp="1"/>
          </p:cNvSpPr>
          <p:nvPr>
            <p:ph sz="quarter" idx="16"/>
          </p:nvPr>
        </p:nvSpPr>
        <p:spPr>
          <a:xfrm>
            <a:off x="304800" y="1712595"/>
            <a:ext cx="2286000" cy="461010"/>
          </a:xfrm>
        </p:spPr>
        <p:txBody>
          <a:bodyPr/>
          <a:lstStyle/>
          <a:p>
            <a:r>
              <a:rPr lang="en-US" b="1" dirty="0"/>
              <a:t>Checkpoint 3</a:t>
            </a:r>
            <a:endParaRPr lang="en-US" dirty="0"/>
          </a:p>
        </p:txBody>
      </p:sp>
      <p:sp>
        <p:nvSpPr>
          <p:cNvPr id="4" name="Content Placeholder 3">
            <a:extLst>
              <a:ext uri="{FF2B5EF4-FFF2-40B4-BE49-F238E27FC236}">
                <a16:creationId xmlns:a16="http://schemas.microsoft.com/office/drawing/2014/main" xmlns="" id="{A5BAFDCD-5B28-4695-AF6A-0A9E69681B72}"/>
              </a:ext>
            </a:extLst>
          </p:cNvPr>
          <p:cNvSpPr>
            <a:spLocks noGrp="1"/>
          </p:cNvSpPr>
          <p:nvPr>
            <p:ph sz="quarter" idx="17"/>
          </p:nvPr>
        </p:nvSpPr>
        <p:spPr>
          <a:xfrm>
            <a:off x="304800" y="2265903"/>
            <a:ext cx="6135757" cy="437103"/>
          </a:xfrm>
        </p:spPr>
        <p:txBody>
          <a:bodyPr/>
          <a:lstStyle/>
          <a:p>
            <a:r>
              <a:rPr lang="en-US" dirty="0"/>
              <a:t>At a certain instant, a fly ball has velocity</a:t>
            </a:r>
          </a:p>
        </p:txBody>
      </p:sp>
      <p:graphicFrame>
        <p:nvGraphicFramePr>
          <p:cNvPr id="26" name="Content Placeholder 25">
            <a:extLst>
              <a:ext uri="{FF2B5EF4-FFF2-40B4-BE49-F238E27FC236}">
                <a16:creationId xmlns:a16="http://schemas.microsoft.com/office/drawing/2014/main" xmlns="" id="{1C8E8F29-5643-42A4-B74D-42DCB6426239}"/>
              </a:ext>
            </a:extLst>
          </p:cNvPr>
          <p:cNvGraphicFramePr>
            <a:graphicFrameLocks noGrp="1" noChangeAspect="1"/>
          </p:cNvGraphicFramePr>
          <p:nvPr>
            <p:ph sz="quarter" idx="18"/>
            <p:extLst>
              <p:ext uri="{D42A27DB-BD31-4B8C-83A1-F6EECF244321}">
                <p14:modId xmlns:p14="http://schemas.microsoft.com/office/powerpoint/2010/main" val="2232875066"/>
              </p:ext>
            </p:extLst>
          </p:nvPr>
        </p:nvGraphicFramePr>
        <p:xfrm>
          <a:off x="6472372" y="2242374"/>
          <a:ext cx="1834738" cy="486024"/>
        </p:xfrm>
        <a:graphic>
          <a:graphicData uri="http://schemas.openxmlformats.org/presentationml/2006/ole">
            <mc:AlternateContent xmlns:mc="http://schemas.openxmlformats.org/markup-compatibility/2006">
              <mc:Choice xmlns:v="urn:schemas-microsoft-com:vml" Requires="v">
                <p:oleObj spid="_x0000_s80286" name="Equation" r:id="rId3" imgW="1917360" imgH="507960" progId="Equation.DSMT4">
                  <p:embed/>
                </p:oleObj>
              </mc:Choice>
              <mc:Fallback>
                <p:oleObj name="Equation" r:id="rId3" imgW="1917360" imgH="507960" progId="Equation.DSMT4">
                  <p:embed/>
                  <p:pic>
                    <p:nvPicPr>
                      <p:cNvPr id="25" name="Object 24">
                        <a:extLst>
                          <a:ext uri="{FF2B5EF4-FFF2-40B4-BE49-F238E27FC236}">
                            <a16:creationId xmlns:a16="http://schemas.microsoft.com/office/drawing/2014/main" xmlns="" id="{F47747AA-EB31-4975-8A37-621CEB9CCF89}"/>
                          </a:ext>
                        </a:extLst>
                      </p:cNvPr>
                      <p:cNvPicPr/>
                      <p:nvPr/>
                    </p:nvPicPr>
                    <p:blipFill>
                      <a:blip r:embed="rId4"/>
                      <a:stretch>
                        <a:fillRect/>
                      </a:stretch>
                    </p:blipFill>
                    <p:spPr>
                      <a:xfrm>
                        <a:off x="6472372" y="2242374"/>
                        <a:ext cx="1834738" cy="486024"/>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950F1FD9-EE6A-44B3-9F20-1D4C41C99E9A}"/>
              </a:ext>
            </a:extLst>
          </p:cNvPr>
          <p:cNvSpPr>
            <a:spLocks noGrp="1"/>
          </p:cNvSpPr>
          <p:nvPr>
            <p:ph sz="quarter" idx="19"/>
          </p:nvPr>
        </p:nvSpPr>
        <p:spPr>
          <a:xfrm>
            <a:off x="304800" y="2769869"/>
            <a:ext cx="7239000" cy="420483"/>
          </a:xfrm>
        </p:spPr>
        <p:txBody>
          <a:bodyPr/>
          <a:lstStyle/>
          <a:p>
            <a:r>
              <a:rPr lang="en-US" dirty="0"/>
              <a:t>(the </a:t>
            </a:r>
            <a:r>
              <a:rPr lang="en-US" i="1" dirty="0"/>
              <a:t>x</a:t>
            </a:r>
            <a:r>
              <a:rPr lang="en-US" dirty="0"/>
              <a:t> axis is horizontal, the </a:t>
            </a:r>
            <a:r>
              <a:rPr lang="en-US" i="1" dirty="0"/>
              <a:t>y</a:t>
            </a:r>
            <a:r>
              <a:rPr lang="en-US" dirty="0"/>
              <a:t> axis is upward, and</a:t>
            </a:r>
          </a:p>
        </p:txBody>
      </p:sp>
      <p:graphicFrame>
        <p:nvGraphicFramePr>
          <p:cNvPr id="28" name="Content Placeholder 27">
            <a:extLst>
              <a:ext uri="{FF2B5EF4-FFF2-40B4-BE49-F238E27FC236}">
                <a16:creationId xmlns:a16="http://schemas.microsoft.com/office/drawing/2014/main" xmlns="" id="{C0FCCD32-B8EE-4DF2-A291-403506FB4807}"/>
              </a:ext>
            </a:extLst>
          </p:cNvPr>
          <p:cNvGraphicFramePr>
            <a:graphicFrameLocks noGrp="1" noChangeAspect="1"/>
          </p:cNvGraphicFramePr>
          <p:nvPr>
            <p:ph sz="quarter" idx="20"/>
            <p:extLst>
              <p:ext uri="{D42A27DB-BD31-4B8C-83A1-F6EECF244321}">
                <p14:modId xmlns:p14="http://schemas.microsoft.com/office/powerpoint/2010/main" val="2407054711"/>
              </p:ext>
            </p:extLst>
          </p:nvPr>
        </p:nvGraphicFramePr>
        <p:xfrm>
          <a:off x="7586387" y="2750381"/>
          <a:ext cx="200032" cy="412568"/>
        </p:xfrm>
        <a:graphic>
          <a:graphicData uri="http://schemas.openxmlformats.org/presentationml/2006/ole">
            <mc:AlternateContent xmlns:mc="http://schemas.openxmlformats.org/markup-compatibility/2006">
              <mc:Choice xmlns:v="urn:schemas-microsoft-com:vml" Requires="v">
                <p:oleObj spid="_x0000_s80287" name="Equation" r:id="rId5" imgW="203040" imgH="419040" progId="Equation.DSMT4">
                  <p:embed/>
                </p:oleObj>
              </mc:Choice>
              <mc:Fallback>
                <p:oleObj name="Equation" r:id="rId5" imgW="203040" imgH="419040" progId="Equation.DSMT4">
                  <p:embed/>
                  <p:pic>
                    <p:nvPicPr>
                      <p:cNvPr id="27" name="Object 26">
                        <a:extLst>
                          <a:ext uri="{FF2B5EF4-FFF2-40B4-BE49-F238E27FC236}">
                            <a16:creationId xmlns:a16="http://schemas.microsoft.com/office/drawing/2014/main" xmlns="" id="{5ADDAAAA-CBEE-488E-9DF3-045507E08D2B}"/>
                          </a:ext>
                        </a:extLst>
                      </p:cNvPr>
                      <p:cNvPicPr/>
                      <p:nvPr/>
                    </p:nvPicPr>
                    <p:blipFill>
                      <a:blip r:embed="rId6"/>
                      <a:stretch>
                        <a:fillRect/>
                      </a:stretch>
                    </p:blipFill>
                    <p:spPr>
                      <a:xfrm>
                        <a:off x="7586387" y="2750381"/>
                        <a:ext cx="200032" cy="41256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9757D9F2-2433-4237-A933-035063CD1DC1}"/>
              </a:ext>
            </a:extLst>
          </p:cNvPr>
          <p:cNvSpPr>
            <a:spLocks noGrp="1"/>
          </p:cNvSpPr>
          <p:nvPr>
            <p:ph sz="quarter" idx="21"/>
          </p:nvPr>
        </p:nvSpPr>
        <p:spPr>
          <a:xfrm>
            <a:off x="304800" y="3240592"/>
            <a:ext cx="8534400" cy="838200"/>
          </a:xfrm>
        </p:spPr>
        <p:txBody>
          <a:bodyPr/>
          <a:lstStyle/>
          <a:p>
            <a:r>
              <a:rPr lang="en-US" dirty="0"/>
              <a:t>is in meters per second). Has the ball passed its highest point?</a:t>
            </a:r>
          </a:p>
        </p:txBody>
      </p:sp>
      <p:sp>
        <p:nvSpPr>
          <p:cNvPr id="9" name="Content Placeholder 8">
            <a:extLst>
              <a:ext uri="{FF2B5EF4-FFF2-40B4-BE49-F238E27FC236}">
                <a16:creationId xmlns:a16="http://schemas.microsoft.com/office/drawing/2014/main" xmlns="" id="{7F97E106-5742-4B9B-85F3-BC7451E8620B}"/>
              </a:ext>
            </a:extLst>
          </p:cNvPr>
          <p:cNvSpPr>
            <a:spLocks noGrp="1"/>
          </p:cNvSpPr>
          <p:nvPr>
            <p:ph sz="quarter" idx="22"/>
          </p:nvPr>
        </p:nvSpPr>
        <p:spPr>
          <a:xfrm>
            <a:off x="304800" y="4724400"/>
            <a:ext cx="8610600" cy="990600"/>
          </a:xfrm>
        </p:spPr>
        <p:txBody>
          <a:bodyPr/>
          <a:lstStyle/>
          <a:p>
            <a:r>
              <a:rPr lang="en-US" b="1" dirty="0"/>
              <a:t>Answer:</a:t>
            </a:r>
          </a:p>
          <a:p>
            <a:r>
              <a:rPr lang="en-US" dirty="0"/>
              <a:t>Yes. The y-velocity is negative, so the ball is now falling.</a:t>
            </a:r>
          </a:p>
        </p:txBody>
      </p:sp>
      <p:sp>
        <p:nvSpPr>
          <p:cNvPr id="23" name="Slide Number Placeholder 22">
            <a:extLst>
              <a:ext uri="{FF2B5EF4-FFF2-40B4-BE49-F238E27FC236}">
                <a16:creationId xmlns:a16="http://schemas.microsoft.com/office/drawing/2014/main" xmlns="" id="{EAD03486-9986-415E-B7AA-70EACDE8B90A}"/>
              </a:ext>
            </a:extLst>
          </p:cNvPr>
          <p:cNvSpPr>
            <a:spLocks noGrp="1"/>
          </p:cNvSpPr>
          <p:nvPr>
            <p:ph type="sldNum" sz="quarter" idx="10"/>
          </p:nvPr>
        </p:nvSpPr>
        <p:spPr/>
        <p:txBody>
          <a:bodyPr/>
          <a:lstStyle/>
          <a:p>
            <a:fld id="{67B19427-F580-D146-B60E-4CADEE75497F}" type="slidenum">
              <a:rPr lang="en-US" smtClean="0"/>
              <a:pPr/>
              <a:t>26</a:t>
            </a:fld>
            <a:endParaRPr lang="en-US" dirty="0"/>
          </a:p>
        </p:txBody>
      </p:sp>
      <p:sp>
        <p:nvSpPr>
          <p:cNvPr id="24" name="Footer Placeholder 23">
            <a:extLst>
              <a:ext uri="{FF2B5EF4-FFF2-40B4-BE49-F238E27FC236}">
                <a16:creationId xmlns:a16="http://schemas.microsoft.com/office/drawing/2014/main" xmlns="" id="{B3952C97-DBBE-41D8-95A7-0A772E397978}"/>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104921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B8404FF4-C985-44FF-94F6-AE475258C960}"/>
              </a:ext>
            </a:extLst>
          </p:cNvPr>
          <p:cNvSpPr>
            <a:spLocks noGrp="1"/>
          </p:cNvSpPr>
          <p:nvPr>
            <p:ph type="title"/>
          </p:nvPr>
        </p:nvSpPr>
        <p:spPr/>
        <p:txBody>
          <a:bodyPr/>
          <a:lstStyle/>
          <a:p>
            <a:r>
              <a:rPr lang="en-US" dirty="0"/>
              <a:t>4-4 Projectile Motion </a:t>
            </a:r>
            <a:r>
              <a:rPr lang="en-US" sz="2000" b="0" dirty="0" smtClean="0"/>
              <a:t>(5 </a:t>
            </a:r>
            <a:r>
              <a:rPr lang="en-US" sz="2000" b="0" dirty="0"/>
              <a:t>of </a:t>
            </a:r>
            <a:r>
              <a:rPr lang="en-US" sz="2000" b="0" dirty="0" smtClean="0"/>
              <a:t>11)</a:t>
            </a:r>
            <a:endParaRPr lang="en-US" dirty="0"/>
          </a:p>
        </p:txBody>
      </p:sp>
      <p:sp>
        <p:nvSpPr>
          <p:cNvPr id="9" name="Content Placeholder 8">
            <a:extLst>
              <a:ext uri="{FF2B5EF4-FFF2-40B4-BE49-F238E27FC236}">
                <a16:creationId xmlns:a16="http://schemas.microsoft.com/office/drawing/2014/main" xmlns="" id="{74A80522-9A11-440D-8427-DF7FCF994FA3}"/>
              </a:ext>
            </a:extLst>
          </p:cNvPr>
          <p:cNvSpPr>
            <a:spLocks noGrp="1"/>
          </p:cNvSpPr>
          <p:nvPr>
            <p:ph sz="quarter" idx="16"/>
          </p:nvPr>
        </p:nvSpPr>
        <p:spPr>
          <a:xfrm>
            <a:off x="304800" y="1752600"/>
            <a:ext cx="8534400" cy="1275413"/>
          </a:xfrm>
        </p:spPr>
        <p:txBody>
          <a:bodyPr/>
          <a:lstStyle/>
          <a:p>
            <a:pPr marL="292608" indent="-292608">
              <a:buClr>
                <a:schemeClr val="accent2"/>
              </a:buClr>
              <a:buFont typeface="Arial" panose="020B0604020202020204" pitchFamily="34" charset="0"/>
              <a:buChar char="•"/>
            </a:pPr>
            <a:r>
              <a:rPr lang="en-US" dirty="0"/>
              <a:t>Horizontal motion:</a:t>
            </a:r>
          </a:p>
          <a:p>
            <a:pPr marL="621792" indent="-320040">
              <a:spcBef>
                <a:spcPts val="500"/>
              </a:spcBef>
              <a:buClr>
                <a:schemeClr val="accent2"/>
              </a:buClr>
              <a:buSzPct val="80000"/>
              <a:buFont typeface="Courier New" panose="02070309020205020404" pitchFamily="49" charset="0"/>
              <a:buChar char="o"/>
            </a:pPr>
            <a:r>
              <a:rPr lang="en-US" dirty="0"/>
              <a:t>No acceleration, so velocity is constant (recall Eq. 2-15):</a:t>
            </a:r>
          </a:p>
        </p:txBody>
      </p:sp>
      <p:graphicFrame>
        <p:nvGraphicFramePr>
          <p:cNvPr id="19" name="Content Placeholder 18">
            <a:extLst>
              <a:ext uri="{FF2B5EF4-FFF2-40B4-BE49-F238E27FC236}">
                <a16:creationId xmlns:a16="http://schemas.microsoft.com/office/drawing/2014/main" xmlns="" id="{E48DE746-F765-423E-BD04-45C2152FA741}"/>
              </a:ext>
            </a:extLst>
          </p:cNvPr>
          <p:cNvGraphicFramePr>
            <a:graphicFrameLocks noGrp="1" noChangeAspect="1"/>
          </p:cNvGraphicFramePr>
          <p:nvPr>
            <p:ph sz="quarter" idx="17"/>
            <p:extLst>
              <p:ext uri="{D42A27DB-BD31-4B8C-83A1-F6EECF244321}">
                <p14:modId xmlns:p14="http://schemas.microsoft.com/office/powerpoint/2010/main" val="906387491"/>
              </p:ext>
            </p:extLst>
          </p:nvPr>
        </p:nvGraphicFramePr>
        <p:xfrm>
          <a:off x="2743200" y="3200400"/>
          <a:ext cx="2175315" cy="539972"/>
        </p:xfrm>
        <a:graphic>
          <a:graphicData uri="http://schemas.openxmlformats.org/presentationml/2006/ole">
            <mc:AlternateContent xmlns:mc="http://schemas.openxmlformats.org/markup-compatibility/2006">
              <mc:Choice xmlns:v="urn:schemas-microsoft-com:vml" Requires="v">
                <p:oleObj spid="_x0000_s81308" name="Equation" r:id="rId3" imgW="1790640" imgH="444240" progId="Equation.DSMT4">
                  <p:embed/>
                </p:oleObj>
              </mc:Choice>
              <mc:Fallback>
                <p:oleObj name="Equation" r:id="rId3" imgW="1790640" imgH="444240" progId="Equation.DSMT4">
                  <p:embed/>
                  <p:pic>
                    <p:nvPicPr>
                      <p:cNvPr id="18" name="Object 17">
                        <a:extLst>
                          <a:ext uri="{FF2B5EF4-FFF2-40B4-BE49-F238E27FC236}">
                            <a16:creationId xmlns:a16="http://schemas.microsoft.com/office/drawing/2014/main" xmlns="" id="{530CD38E-27B8-4EF4-95A6-39F427945B98}"/>
                          </a:ext>
                        </a:extLst>
                      </p:cNvPr>
                      <p:cNvPicPr/>
                      <p:nvPr/>
                    </p:nvPicPr>
                    <p:blipFill>
                      <a:blip r:embed="rId4"/>
                      <a:stretch>
                        <a:fillRect/>
                      </a:stretch>
                    </p:blipFill>
                    <p:spPr>
                      <a:xfrm>
                        <a:off x="2743200" y="3200400"/>
                        <a:ext cx="2175315" cy="539972"/>
                      </a:xfrm>
                      <a:prstGeom prst="rect">
                        <a:avLst/>
                      </a:prstGeom>
                    </p:spPr>
                  </p:pic>
                </p:oleObj>
              </mc:Fallback>
            </mc:AlternateContent>
          </a:graphicData>
        </a:graphic>
      </p:graphicFrame>
      <p:graphicFrame>
        <p:nvGraphicFramePr>
          <p:cNvPr id="21" name="Content Placeholder 20">
            <a:extLst>
              <a:ext uri="{FF2B5EF4-FFF2-40B4-BE49-F238E27FC236}">
                <a16:creationId xmlns:a16="http://schemas.microsoft.com/office/drawing/2014/main" xmlns="" id="{967D9347-5564-4211-97FE-6A23CB28EC7F}"/>
              </a:ext>
            </a:extLst>
          </p:cNvPr>
          <p:cNvGraphicFramePr>
            <a:graphicFrameLocks noGrp="1" noChangeAspect="1"/>
          </p:cNvGraphicFramePr>
          <p:nvPr>
            <p:ph sz="quarter" idx="18"/>
            <p:extLst>
              <p:ext uri="{D42A27DB-BD31-4B8C-83A1-F6EECF244321}">
                <p14:modId xmlns:p14="http://schemas.microsoft.com/office/powerpoint/2010/main" val="1566946847"/>
              </p:ext>
            </p:extLst>
          </p:nvPr>
        </p:nvGraphicFramePr>
        <p:xfrm>
          <a:off x="2775007" y="3882196"/>
          <a:ext cx="3543565" cy="613604"/>
        </p:xfrm>
        <a:graphic>
          <a:graphicData uri="http://schemas.openxmlformats.org/presentationml/2006/ole">
            <mc:AlternateContent xmlns:mc="http://schemas.openxmlformats.org/markup-compatibility/2006">
              <mc:Choice xmlns:v="urn:schemas-microsoft-com:vml" Requires="v">
                <p:oleObj spid="_x0000_s81309" name="Equation" r:id="rId5" imgW="2933640" imgH="507960" progId="Equation.DSMT4">
                  <p:embed/>
                </p:oleObj>
              </mc:Choice>
              <mc:Fallback>
                <p:oleObj name="Equation" r:id="rId5" imgW="2933640" imgH="507960" progId="Equation.DSMT4">
                  <p:embed/>
                  <p:pic>
                    <p:nvPicPr>
                      <p:cNvPr id="20" name="Object 19">
                        <a:extLst>
                          <a:ext uri="{FF2B5EF4-FFF2-40B4-BE49-F238E27FC236}">
                            <a16:creationId xmlns:a16="http://schemas.microsoft.com/office/drawing/2014/main" xmlns="" id="{69600EB4-BC04-4C81-BCF2-25FE6EEB0825}"/>
                          </a:ext>
                        </a:extLst>
                      </p:cNvPr>
                      <p:cNvPicPr/>
                      <p:nvPr/>
                    </p:nvPicPr>
                    <p:blipFill>
                      <a:blip r:embed="rId6"/>
                      <a:stretch>
                        <a:fillRect/>
                      </a:stretch>
                    </p:blipFill>
                    <p:spPr>
                      <a:xfrm>
                        <a:off x="2775007" y="3882196"/>
                        <a:ext cx="3543565" cy="613604"/>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xmlns="" id="{66433DFE-8A49-4BCE-A0E9-DBF4A7B3484D}"/>
              </a:ext>
            </a:extLst>
          </p:cNvPr>
          <p:cNvSpPr>
            <a:spLocks noGrp="1"/>
          </p:cNvSpPr>
          <p:nvPr>
            <p:ph sz="quarter" idx="19"/>
          </p:nvPr>
        </p:nvSpPr>
        <p:spPr>
          <a:xfrm>
            <a:off x="6934200" y="4038600"/>
            <a:ext cx="1905000" cy="381000"/>
          </a:xfrm>
        </p:spPr>
        <p:txBody>
          <a:bodyPr/>
          <a:lstStyle/>
          <a:p>
            <a:r>
              <a:rPr lang="en-US" sz="2000" b="1" dirty="0">
                <a:solidFill>
                  <a:srgbClr val="000000"/>
                </a:solidFill>
              </a:rPr>
              <a:t>Equation (4-21)</a:t>
            </a:r>
          </a:p>
        </p:txBody>
      </p:sp>
      <p:sp>
        <p:nvSpPr>
          <p:cNvPr id="6" name="Slide Number Placeholder 5">
            <a:extLst>
              <a:ext uri="{FF2B5EF4-FFF2-40B4-BE49-F238E27FC236}">
                <a16:creationId xmlns:a16="http://schemas.microsoft.com/office/drawing/2014/main" xmlns="" id="{9E521875-0B97-4BE2-B541-6FC5F6333C9B}"/>
              </a:ext>
            </a:extLst>
          </p:cNvPr>
          <p:cNvSpPr>
            <a:spLocks noGrp="1"/>
          </p:cNvSpPr>
          <p:nvPr>
            <p:ph type="sldNum" sz="quarter" idx="10"/>
          </p:nvPr>
        </p:nvSpPr>
        <p:spPr/>
        <p:txBody>
          <a:bodyPr/>
          <a:lstStyle/>
          <a:p>
            <a:fld id="{67B19427-F580-D146-B60E-4CADEE75497F}" type="slidenum">
              <a:rPr lang="en-US" smtClean="0"/>
              <a:pPr/>
              <a:t>27</a:t>
            </a:fld>
            <a:endParaRPr lang="en-US" dirty="0"/>
          </a:p>
        </p:txBody>
      </p:sp>
      <p:sp>
        <p:nvSpPr>
          <p:cNvPr id="7" name="Footer Placeholder 6">
            <a:extLst>
              <a:ext uri="{FF2B5EF4-FFF2-40B4-BE49-F238E27FC236}">
                <a16:creationId xmlns:a16="http://schemas.microsoft.com/office/drawing/2014/main" xmlns="" id="{929981E0-CD5B-4EA9-9800-6EFCC71831A5}"/>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7279010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06353D-F45C-42C3-AEED-D13D531B7C85}"/>
              </a:ext>
            </a:extLst>
          </p:cNvPr>
          <p:cNvSpPr>
            <a:spLocks noGrp="1"/>
          </p:cNvSpPr>
          <p:nvPr>
            <p:ph type="title"/>
          </p:nvPr>
        </p:nvSpPr>
        <p:spPr/>
        <p:txBody>
          <a:bodyPr/>
          <a:lstStyle/>
          <a:p>
            <a:r>
              <a:rPr lang="en-US" dirty="0"/>
              <a:t>4-4 Projectile Motion </a:t>
            </a:r>
            <a:r>
              <a:rPr lang="en-US" sz="2000" b="0" dirty="0" smtClean="0"/>
              <a:t>(6 </a:t>
            </a:r>
            <a:r>
              <a:rPr lang="en-US" sz="2000" b="0" dirty="0"/>
              <a:t>of </a:t>
            </a:r>
            <a:r>
              <a:rPr lang="en-US" sz="2000" b="0" dirty="0" smtClean="0"/>
              <a:t>11)</a:t>
            </a:r>
            <a:endParaRPr lang="en-US" dirty="0"/>
          </a:p>
        </p:txBody>
      </p:sp>
      <p:sp>
        <p:nvSpPr>
          <p:cNvPr id="3" name="Content Placeholder 2">
            <a:extLst>
              <a:ext uri="{FF2B5EF4-FFF2-40B4-BE49-F238E27FC236}">
                <a16:creationId xmlns:a16="http://schemas.microsoft.com/office/drawing/2014/main" xmlns="" id="{69BED7CD-49D5-4E2A-A9B3-ADE1A745E4AD}"/>
              </a:ext>
            </a:extLst>
          </p:cNvPr>
          <p:cNvSpPr>
            <a:spLocks noGrp="1"/>
          </p:cNvSpPr>
          <p:nvPr>
            <p:ph sz="quarter" idx="16"/>
          </p:nvPr>
        </p:nvSpPr>
        <p:spPr>
          <a:xfrm>
            <a:off x="304800" y="1752600"/>
            <a:ext cx="8534400" cy="1295400"/>
          </a:xfrm>
        </p:spPr>
        <p:txBody>
          <a:bodyPr/>
          <a:lstStyle/>
          <a:p>
            <a:pPr marL="292608" indent="-292608">
              <a:buClr>
                <a:schemeClr val="accent2"/>
              </a:buClr>
              <a:buFont typeface="Arial" panose="020B0604020202020204" pitchFamily="34" charset="0"/>
              <a:buChar char="•"/>
            </a:pPr>
            <a:r>
              <a:rPr lang="en-US" dirty="0"/>
              <a:t>Vertical motion:</a:t>
            </a:r>
          </a:p>
          <a:p>
            <a:pPr marL="621792" indent="-320040">
              <a:spcBef>
                <a:spcPts val="500"/>
              </a:spcBef>
              <a:buClr>
                <a:schemeClr val="accent2"/>
              </a:buClr>
              <a:buSzPct val="80000"/>
              <a:buFont typeface="Courier New" panose="02070309020205020404" pitchFamily="49" charset="0"/>
              <a:buChar char="o"/>
            </a:pPr>
            <a:r>
              <a:rPr lang="en-US" dirty="0"/>
              <a:t>Acceleration is always -g (recall Eqs. 2-15, 2-11, 2-16):</a:t>
            </a:r>
          </a:p>
        </p:txBody>
      </p:sp>
      <p:graphicFrame>
        <p:nvGraphicFramePr>
          <p:cNvPr id="15" name="Content Placeholder 14">
            <a:extLst>
              <a:ext uri="{FF2B5EF4-FFF2-40B4-BE49-F238E27FC236}">
                <a16:creationId xmlns:a16="http://schemas.microsoft.com/office/drawing/2014/main" xmlns="" id="{78D65065-9938-4009-AD45-896AA7DF5721}"/>
              </a:ext>
            </a:extLst>
          </p:cNvPr>
          <p:cNvGraphicFramePr>
            <a:graphicFrameLocks noGrp="1" noChangeAspect="1"/>
          </p:cNvGraphicFramePr>
          <p:nvPr>
            <p:ph sz="quarter" idx="17"/>
            <p:extLst>
              <p:ext uri="{D42A27DB-BD31-4B8C-83A1-F6EECF244321}">
                <p14:modId xmlns:p14="http://schemas.microsoft.com/office/powerpoint/2010/main" val="2862550885"/>
              </p:ext>
            </p:extLst>
          </p:nvPr>
        </p:nvGraphicFramePr>
        <p:xfrm>
          <a:off x="1752600" y="3091175"/>
          <a:ext cx="4191759" cy="1616659"/>
        </p:xfrm>
        <a:graphic>
          <a:graphicData uri="http://schemas.openxmlformats.org/presentationml/2006/ole">
            <mc:AlternateContent xmlns:mc="http://schemas.openxmlformats.org/markup-compatibility/2006">
              <mc:Choice xmlns:v="urn:schemas-microsoft-com:vml" Requires="v">
                <p:oleObj spid="_x0000_s82537" name="Equation" r:id="rId3" imgW="4609800" imgH="1777680" progId="Equation.DSMT4">
                  <p:embed/>
                </p:oleObj>
              </mc:Choice>
              <mc:Fallback>
                <p:oleObj name="Equation" r:id="rId3" imgW="4609800" imgH="1777680" progId="Equation.DSMT4">
                  <p:embed/>
                  <p:pic>
                    <p:nvPicPr>
                      <p:cNvPr id="14" name="Object 13">
                        <a:extLst>
                          <a:ext uri="{FF2B5EF4-FFF2-40B4-BE49-F238E27FC236}">
                            <a16:creationId xmlns:a16="http://schemas.microsoft.com/office/drawing/2014/main" xmlns="" id="{59A878D3-132B-45B8-AADA-7D83F7FBDB0A}"/>
                          </a:ext>
                        </a:extLst>
                      </p:cNvPr>
                      <p:cNvPicPr/>
                      <p:nvPr/>
                    </p:nvPicPr>
                    <p:blipFill>
                      <a:blip r:embed="rId4"/>
                      <a:stretch>
                        <a:fillRect/>
                      </a:stretch>
                    </p:blipFill>
                    <p:spPr>
                      <a:xfrm>
                        <a:off x="1752600" y="3091175"/>
                        <a:ext cx="4191759" cy="161665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47BD4AED-E42A-4C59-8CEC-A02E3B27B510}"/>
              </a:ext>
            </a:extLst>
          </p:cNvPr>
          <p:cNvSpPr>
            <a:spLocks noGrp="1"/>
          </p:cNvSpPr>
          <p:nvPr>
            <p:ph sz="quarter" idx="18"/>
          </p:nvPr>
        </p:nvSpPr>
        <p:spPr>
          <a:xfrm>
            <a:off x="6858000" y="4082229"/>
            <a:ext cx="1905000" cy="381000"/>
          </a:xfrm>
        </p:spPr>
        <p:txBody>
          <a:bodyPr/>
          <a:lstStyle/>
          <a:p>
            <a:r>
              <a:rPr lang="en-US" sz="2000" b="1" dirty="0">
                <a:solidFill>
                  <a:srgbClr val="000000"/>
                </a:solidFill>
              </a:rPr>
              <a:t>Equation (4-22)</a:t>
            </a:r>
          </a:p>
        </p:txBody>
      </p:sp>
      <p:graphicFrame>
        <p:nvGraphicFramePr>
          <p:cNvPr id="17" name="Content Placeholder 16">
            <a:extLst>
              <a:ext uri="{FF2B5EF4-FFF2-40B4-BE49-F238E27FC236}">
                <a16:creationId xmlns:a16="http://schemas.microsoft.com/office/drawing/2014/main" xmlns="" id="{FAE81DD3-9BDC-41C7-AEAE-3D45477AD13E}"/>
              </a:ext>
            </a:extLst>
          </p:cNvPr>
          <p:cNvGraphicFramePr>
            <a:graphicFrameLocks noGrp="1" noChangeAspect="1"/>
          </p:cNvGraphicFramePr>
          <p:nvPr>
            <p:ph sz="quarter" idx="19"/>
            <p:extLst>
              <p:ext uri="{D42A27DB-BD31-4B8C-83A1-F6EECF244321}">
                <p14:modId xmlns:p14="http://schemas.microsoft.com/office/powerpoint/2010/main" val="3304455115"/>
              </p:ext>
            </p:extLst>
          </p:nvPr>
        </p:nvGraphicFramePr>
        <p:xfrm>
          <a:off x="2416566" y="4869957"/>
          <a:ext cx="2652581" cy="507111"/>
        </p:xfrm>
        <a:graphic>
          <a:graphicData uri="http://schemas.openxmlformats.org/presentationml/2006/ole">
            <mc:AlternateContent xmlns:mc="http://schemas.openxmlformats.org/markup-compatibility/2006">
              <mc:Choice xmlns:v="urn:schemas-microsoft-com:vml" Requires="v">
                <p:oleObj spid="_x0000_s82538" name="Equation" r:id="rId5" imgW="2590560" imgH="495000" progId="Equation.DSMT4">
                  <p:embed/>
                </p:oleObj>
              </mc:Choice>
              <mc:Fallback>
                <p:oleObj name="Equation" r:id="rId5" imgW="2590560" imgH="495000" progId="Equation.DSMT4">
                  <p:embed/>
                  <p:pic>
                    <p:nvPicPr>
                      <p:cNvPr id="16" name="Object 15">
                        <a:extLst>
                          <a:ext uri="{FF2B5EF4-FFF2-40B4-BE49-F238E27FC236}">
                            <a16:creationId xmlns:a16="http://schemas.microsoft.com/office/drawing/2014/main" xmlns="" id="{397CAB06-AE11-406A-B2E7-C5732255EEB7}"/>
                          </a:ext>
                        </a:extLst>
                      </p:cNvPr>
                      <p:cNvPicPr/>
                      <p:nvPr/>
                    </p:nvPicPr>
                    <p:blipFill>
                      <a:blip r:embed="rId6"/>
                      <a:stretch>
                        <a:fillRect/>
                      </a:stretch>
                    </p:blipFill>
                    <p:spPr>
                      <a:xfrm>
                        <a:off x="2416566" y="4869957"/>
                        <a:ext cx="2652581" cy="507111"/>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xmlns="" id="{7F6EDDB9-4451-45EC-B881-C4004A9C493C}"/>
              </a:ext>
            </a:extLst>
          </p:cNvPr>
          <p:cNvSpPr>
            <a:spLocks noGrp="1"/>
          </p:cNvSpPr>
          <p:nvPr>
            <p:ph sz="quarter" idx="20"/>
          </p:nvPr>
        </p:nvSpPr>
        <p:spPr>
          <a:xfrm>
            <a:off x="6858000" y="4939665"/>
            <a:ext cx="1905000" cy="377851"/>
          </a:xfrm>
        </p:spPr>
        <p:txBody>
          <a:bodyPr/>
          <a:lstStyle/>
          <a:p>
            <a:r>
              <a:rPr lang="en-US" sz="2000" b="1" dirty="0">
                <a:solidFill>
                  <a:srgbClr val="000000"/>
                </a:solidFill>
              </a:rPr>
              <a:t>Equation (4-23)</a:t>
            </a:r>
          </a:p>
        </p:txBody>
      </p:sp>
      <p:graphicFrame>
        <p:nvGraphicFramePr>
          <p:cNvPr id="19" name="Content Placeholder 18">
            <a:extLst>
              <a:ext uri="{FF2B5EF4-FFF2-40B4-BE49-F238E27FC236}">
                <a16:creationId xmlns:a16="http://schemas.microsoft.com/office/drawing/2014/main" xmlns="" id="{2B464F96-3C8A-4F6C-A815-3E0CD1E110CD}"/>
              </a:ext>
            </a:extLst>
          </p:cNvPr>
          <p:cNvGraphicFramePr>
            <a:graphicFrameLocks noGrp="1" noChangeAspect="1"/>
          </p:cNvGraphicFramePr>
          <p:nvPr>
            <p:ph sz="quarter" idx="21"/>
            <p:extLst>
              <p:ext uri="{D42A27DB-BD31-4B8C-83A1-F6EECF244321}">
                <p14:modId xmlns:p14="http://schemas.microsoft.com/office/powerpoint/2010/main" val="290978196"/>
              </p:ext>
            </p:extLst>
          </p:nvPr>
        </p:nvGraphicFramePr>
        <p:xfrm>
          <a:off x="2425724" y="5541490"/>
          <a:ext cx="4009346" cy="557822"/>
        </p:xfrm>
        <a:graphic>
          <a:graphicData uri="http://schemas.openxmlformats.org/presentationml/2006/ole">
            <mc:AlternateContent xmlns:mc="http://schemas.openxmlformats.org/markup-compatibility/2006">
              <mc:Choice xmlns:v="urn:schemas-microsoft-com:vml" Requires="v">
                <p:oleObj spid="_x0000_s82539" name="Equation" r:id="rId7" imgW="4381200" imgH="609480" progId="Equation.DSMT4">
                  <p:embed/>
                </p:oleObj>
              </mc:Choice>
              <mc:Fallback>
                <p:oleObj name="Equation" r:id="rId7" imgW="4381200" imgH="609480" progId="Equation.DSMT4">
                  <p:embed/>
                  <p:pic>
                    <p:nvPicPr>
                      <p:cNvPr id="18" name="Object 17">
                        <a:extLst>
                          <a:ext uri="{FF2B5EF4-FFF2-40B4-BE49-F238E27FC236}">
                            <a16:creationId xmlns:a16="http://schemas.microsoft.com/office/drawing/2014/main" xmlns="" id="{EE9593E6-8F44-4D96-BE3C-AE4E8D3B0D84}"/>
                          </a:ext>
                        </a:extLst>
                      </p:cNvPr>
                      <p:cNvPicPr/>
                      <p:nvPr/>
                    </p:nvPicPr>
                    <p:blipFill>
                      <a:blip r:embed="rId8"/>
                      <a:stretch>
                        <a:fillRect/>
                      </a:stretch>
                    </p:blipFill>
                    <p:spPr>
                      <a:xfrm>
                        <a:off x="2425724" y="5541490"/>
                        <a:ext cx="4009346" cy="557822"/>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xmlns="" id="{DAE370F0-C07F-46D7-9582-AC635DB69F20}"/>
              </a:ext>
            </a:extLst>
          </p:cNvPr>
          <p:cNvSpPr>
            <a:spLocks noGrp="1"/>
          </p:cNvSpPr>
          <p:nvPr>
            <p:ph sz="quarter" idx="22"/>
          </p:nvPr>
        </p:nvSpPr>
        <p:spPr>
          <a:xfrm>
            <a:off x="6858000" y="5717049"/>
            <a:ext cx="1905000" cy="376017"/>
          </a:xfrm>
        </p:spPr>
        <p:txBody>
          <a:bodyPr/>
          <a:lstStyle/>
          <a:p>
            <a:r>
              <a:rPr lang="en-US" sz="2000" b="1" dirty="0">
                <a:solidFill>
                  <a:srgbClr val="000000"/>
                </a:solidFill>
              </a:rPr>
              <a:t>Equation (4-24)</a:t>
            </a:r>
          </a:p>
        </p:txBody>
      </p:sp>
      <p:sp>
        <p:nvSpPr>
          <p:cNvPr id="12" name="Slide Number Placeholder 11">
            <a:extLst>
              <a:ext uri="{FF2B5EF4-FFF2-40B4-BE49-F238E27FC236}">
                <a16:creationId xmlns:a16="http://schemas.microsoft.com/office/drawing/2014/main" xmlns="" id="{7425F3DA-6669-43DF-9B8E-2DCBF6CA131F}"/>
              </a:ext>
            </a:extLst>
          </p:cNvPr>
          <p:cNvSpPr>
            <a:spLocks noGrp="1"/>
          </p:cNvSpPr>
          <p:nvPr>
            <p:ph type="sldNum" sz="quarter" idx="10"/>
          </p:nvPr>
        </p:nvSpPr>
        <p:spPr/>
        <p:txBody>
          <a:bodyPr/>
          <a:lstStyle/>
          <a:p>
            <a:fld id="{67B19427-F580-D146-B60E-4CADEE75497F}" type="slidenum">
              <a:rPr lang="en-US" smtClean="0"/>
              <a:pPr/>
              <a:t>28</a:t>
            </a:fld>
            <a:endParaRPr lang="en-US" dirty="0"/>
          </a:p>
        </p:txBody>
      </p:sp>
      <p:sp>
        <p:nvSpPr>
          <p:cNvPr id="13" name="Footer Placeholder 12">
            <a:extLst>
              <a:ext uri="{FF2B5EF4-FFF2-40B4-BE49-F238E27FC236}">
                <a16:creationId xmlns:a16="http://schemas.microsoft.com/office/drawing/2014/main" xmlns="" id="{09BEDD2A-CC8D-491A-AD7F-F6C0FB78D072}"/>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80433942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B8404FF4-C985-44FF-94F6-AE475258C960}"/>
              </a:ext>
            </a:extLst>
          </p:cNvPr>
          <p:cNvSpPr>
            <a:spLocks noGrp="1"/>
          </p:cNvSpPr>
          <p:nvPr>
            <p:ph type="title"/>
          </p:nvPr>
        </p:nvSpPr>
        <p:spPr/>
        <p:txBody>
          <a:bodyPr/>
          <a:lstStyle/>
          <a:p>
            <a:r>
              <a:rPr lang="en-US" dirty="0"/>
              <a:t>4-4 Projectile Motion </a:t>
            </a:r>
            <a:r>
              <a:rPr lang="en-US" sz="2000" b="0" dirty="0" smtClean="0"/>
              <a:t>(7 </a:t>
            </a:r>
            <a:r>
              <a:rPr lang="en-US" sz="2000" b="0" dirty="0"/>
              <a:t>of </a:t>
            </a:r>
            <a:r>
              <a:rPr lang="en-US" sz="2000" b="0" dirty="0" smtClean="0"/>
              <a:t>11)</a:t>
            </a:r>
            <a:endParaRPr lang="en-US" dirty="0"/>
          </a:p>
        </p:txBody>
      </p:sp>
      <p:sp>
        <p:nvSpPr>
          <p:cNvPr id="9" name="Content Placeholder 8">
            <a:extLst>
              <a:ext uri="{FF2B5EF4-FFF2-40B4-BE49-F238E27FC236}">
                <a16:creationId xmlns:a16="http://schemas.microsoft.com/office/drawing/2014/main" xmlns="" id="{74A80522-9A11-440D-8427-DF7FCF994FA3}"/>
              </a:ext>
            </a:extLst>
          </p:cNvPr>
          <p:cNvSpPr>
            <a:spLocks noGrp="1"/>
          </p:cNvSpPr>
          <p:nvPr>
            <p:ph sz="quarter" idx="16"/>
          </p:nvPr>
        </p:nvSpPr>
        <p:spPr>
          <a:xfrm>
            <a:off x="304800" y="1752600"/>
            <a:ext cx="8534400" cy="1725118"/>
          </a:xfrm>
        </p:spPr>
        <p:txBody>
          <a:bodyPr/>
          <a:lstStyle/>
          <a:p>
            <a:pPr marL="292608" indent="-292608">
              <a:buClr>
                <a:schemeClr val="accent2"/>
              </a:buClr>
              <a:buFont typeface="Arial" panose="020B0604020202020204" pitchFamily="34" charset="0"/>
              <a:buChar char="•"/>
            </a:pPr>
            <a:r>
              <a:rPr lang="en-US" dirty="0"/>
              <a:t>The </a:t>
            </a:r>
            <a:r>
              <a:rPr lang="en-US" dirty="0" smtClean="0"/>
              <a:t>projectile’s </a:t>
            </a:r>
            <a:r>
              <a:rPr lang="en-US" b="1" dirty="0"/>
              <a:t>trajectory</a:t>
            </a:r>
            <a:r>
              <a:rPr lang="en-US" dirty="0"/>
              <a:t> is</a:t>
            </a:r>
          </a:p>
          <a:p>
            <a:pPr marL="621792" indent="-320040">
              <a:spcBef>
                <a:spcPts val="500"/>
              </a:spcBef>
              <a:buClr>
                <a:schemeClr val="accent2"/>
              </a:buClr>
              <a:buSzPct val="80000"/>
              <a:buFont typeface="Courier New" panose="02070309020205020404" pitchFamily="49" charset="0"/>
              <a:buChar char="o"/>
            </a:pPr>
            <a:r>
              <a:rPr lang="en-US" dirty="0"/>
              <a:t>Its path through space (traces a parabola)</a:t>
            </a:r>
          </a:p>
          <a:p>
            <a:pPr marL="621792" indent="-320040">
              <a:spcBef>
                <a:spcPts val="500"/>
              </a:spcBef>
              <a:buClr>
                <a:schemeClr val="accent2"/>
              </a:buClr>
              <a:buSzPct val="80000"/>
              <a:buFont typeface="Courier New" panose="02070309020205020404" pitchFamily="49" charset="0"/>
              <a:buChar char="o"/>
            </a:pPr>
            <a:r>
              <a:rPr lang="en-US" dirty="0"/>
              <a:t>Found by eliminating time between Eqs. 4-21 and 4-22:</a:t>
            </a:r>
          </a:p>
        </p:txBody>
      </p:sp>
      <p:graphicFrame>
        <p:nvGraphicFramePr>
          <p:cNvPr id="21" name="Content Placeholder 20">
            <a:extLst>
              <a:ext uri="{FF2B5EF4-FFF2-40B4-BE49-F238E27FC236}">
                <a16:creationId xmlns:a16="http://schemas.microsoft.com/office/drawing/2014/main" xmlns="" id="{967D9347-5564-4211-97FE-6A23CB28EC7F}"/>
              </a:ext>
            </a:extLst>
          </p:cNvPr>
          <p:cNvGraphicFramePr>
            <a:graphicFrameLocks noGrp="1" noChangeAspect="1"/>
          </p:cNvGraphicFramePr>
          <p:nvPr>
            <p:ph sz="quarter" idx="18"/>
            <p:extLst>
              <p:ext uri="{D42A27DB-BD31-4B8C-83A1-F6EECF244321}">
                <p14:modId xmlns:p14="http://schemas.microsoft.com/office/powerpoint/2010/main" val="2683090061"/>
              </p:ext>
            </p:extLst>
          </p:nvPr>
        </p:nvGraphicFramePr>
        <p:xfrm>
          <a:off x="2101106" y="3810000"/>
          <a:ext cx="4067683" cy="989437"/>
        </p:xfrm>
        <a:graphic>
          <a:graphicData uri="http://schemas.openxmlformats.org/presentationml/2006/ole">
            <mc:AlternateContent xmlns:mc="http://schemas.openxmlformats.org/markup-compatibility/2006">
              <mc:Choice xmlns:v="urn:schemas-microsoft-com:vml" Requires="v">
                <p:oleObj spid="_x0000_s83151" name="Equation" r:id="rId3" imgW="4228920" imgH="1028520" progId="Equation.DSMT4">
                  <p:embed/>
                </p:oleObj>
              </mc:Choice>
              <mc:Fallback>
                <p:oleObj name="Equation" r:id="rId3" imgW="4228920" imgH="1028520" progId="Equation.DSMT4">
                  <p:embed/>
                  <p:pic>
                    <p:nvPicPr>
                      <p:cNvPr id="21" name="Content Placeholder 20">
                        <a:extLst>
                          <a:ext uri="{FF2B5EF4-FFF2-40B4-BE49-F238E27FC236}">
                            <a16:creationId xmlns:a16="http://schemas.microsoft.com/office/drawing/2014/main" xmlns="" id="{967D9347-5564-4211-97FE-6A23CB28EC7F}"/>
                          </a:ext>
                        </a:extLst>
                      </p:cNvPr>
                      <p:cNvPicPr/>
                      <p:nvPr/>
                    </p:nvPicPr>
                    <p:blipFill>
                      <a:blip r:embed="rId4"/>
                      <a:stretch>
                        <a:fillRect/>
                      </a:stretch>
                    </p:blipFill>
                    <p:spPr>
                      <a:xfrm>
                        <a:off x="2101106" y="3810000"/>
                        <a:ext cx="4067683" cy="989437"/>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xmlns="" id="{66433DFE-8A49-4BCE-A0E9-DBF4A7B3484D}"/>
              </a:ext>
            </a:extLst>
          </p:cNvPr>
          <p:cNvSpPr>
            <a:spLocks noGrp="1"/>
          </p:cNvSpPr>
          <p:nvPr>
            <p:ph sz="quarter" idx="19"/>
          </p:nvPr>
        </p:nvSpPr>
        <p:spPr>
          <a:xfrm>
            <a:off x="6934200" y="4185136"/>
            <a:ext cx="1905000" cy="381000"/>
          </a:xfrm>
        </p:spPr>
        <p:txBody>
          <a:bodyPr/>
          <a:lstStyle/>
          <a:p>
            <a:r>
              <a:rPr lang="en-US" sz="2000" b="1" dirty="0">
                <a:solidFill>
                  <a:srgbClr val="000000"/>
                </a:solidFill>
              </a:rPr>
              <a:t>Equation (4-25)</a:t>
            </a:r>
          </a:p>
        </p:txBody>
      </p:sp>
      <p:sp>
        <p:nvSpPr>
          <p:cNvPr id="6" name="Slide Number Placeholder 5">
            <a:extLst>
              <a:ext uri="{FF2B5EF4-FFF2-40B4-BE49-F238E27FC236}">
                <a16:creationId xmlns:a16="http://schemas.microsoft.com/office/drawing/2014/main" xmlns="" id="{9E521875-0B97-4BE2-B541-6FC5F6333C9B}"/>
              </a:ext>
            </a:extLst>
          </p:cNvPr>
          <p:cNvSpPr>
            <a:spLocks noGrp="1"/>
          </p:cNvSpPr>
          <p:nvPr>
            <p:ph type="sldNum" sz="quarter" idx="10"/>
          </p:nvPr>
        </p:nvSpPr>
        <p:spPr/>
        <p:txBody>
          <a:bodyPr/>
          <a:lstStyle/>
          <a:p>
            <a:fld id="{67B19427-F580-D146-B60E-4CADEE75497F}" type="slidenum">
              <a:rPr lang="en-US" smtClean="0"/>
              <a:pPr/>
              <a:t>29</a:t>
            </a:fld>
            <a:endParaRPr lang="en-US" dirty="0"/>
          </a:p>
        </p:txBody>
      </p:sp>
      <p:sp>
        <p:nvSpPr>
          <p:cNvPr id="7" name="Footer Placeholder 6">
            <a:extLst>
              <a:ext uri="{FF2B5EF4-FFF2-40B4-BE49-F238E27FC236}">
                <a16:creationId xmlns:a16="http://schemas.microsoft.com/office/drawing/2014/main" xmlns="" id="{929981E0-CD5B-4EA9-9800-6EFCC71831A5}"/>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41421208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DF0742-69F7-485A-8D24-7F63E0EAE447}"/>
              </a:ext>
            </a:extLst>
          </p:cNvPr>
          <p:cNvSpPr>
            <a:spLocks noGrp="1"/>
          </p:cNvSpPr>
          <p:nvPr>
            <p:ph type="title"/>
          </p:nvPr>
        </p:nvSpPr>
        <p:spPr/>
        <p:txBody>
          <a:bodyPr/>
          <a:lstStyle/>
          <a:p>
            <a:r>
              <a:rPr lang="en-US" dirty="0"/>
              <a:t>4-1 Position and Displacement </a:t>
            </a:r>
            <a:r>
              <a:rPr lang="en-US" sz="2000" b="0" dirty="0"/>
              <a:t>(2 of 4)</a:t>
            </a:r>
            <a:endParaRPr lang="en-US" dirty="0"/>
          </a:p>
        </p:txBody>
      </p:sp>
      <p:sp>
        <p:nvSpPr>
          <p:cNvPr id="3" name="Content Placeholder 2">
            <a:extLst>
              <a:ext uri="{FF2B5EF4-FFF2-40B4-BE49-F238E27FC236}">
                <a16:creationId xmlns:a16="http://schemas.microsoft.com/office/drawing/2014/main" xmlns="" id="{9823917B-070D-4FEC-AE1B-1DC46BF1FB71}"/>
              </a:ext>
            </a:extLst>
          </p:cNvPr>
          <p:cNvSpPr>
            <a:spLocks noGrp="1"/>
          </p:cNvSpPr>
          <p:nvPr>
            <p:ph sz="quarter" idx="16"/>
          </p:nvPr>
        </p:nvSpPr>
        <p:spPr>
          <a:xfrm>
            <a:off x="304800" y="1752600"/>
            <a:ext cx="8534400" cy="1000648"/>
          </a:xfrm>
        </p:spPr>
        <p:txBody>
          <a:bodyPr/>
          <a:lstStyle/>
          <a:p>
            <a:pPr marL="292608" indent="-292608">
              <a:buClr>
                <a:schemeClr val="accent2"/>
              </a:buClr>
              <a:buFont typeface="Arial" panose="020B0604020202020204" pitchFamily="34" charset="0"/>
              <a:buChar char="•"/>
            </a:pPr>
            <a:r>
              <a:rPr lang="en-US" dirty="0"/>
              <a:t>A </a:t>
            </a:r>
            <a:r>
              <a:rPr lang="en-US" b="1" dirty="0"/>
              <a:t>position vector</a:t>
            </a:r>
            <a:r>
              <a:rPr lang="en-US" dirty="0"/>
              <a:t> locates a particle in space</a:t>
            </a:r>
          </a:p>
          <a:p>
            <a:pPr marL="621792" indent="-320040">
              <a:buClr>
                <a:schemeClr val="accent2"/>
              </a:buClr>
              <a:buSzPct val="80000"/>
              <a:buFont typeface="Courier New" panose="02070309020205020404" pitchFamily="49" charset="0"/>
              <a:buChar char="o"/>
            </a:pPr>
            <a:r>
              <a:rPr lang="en-US" dirty="0"/>
              <a:t>Extends from a reference point (origin) to the particle</a:t>
            </a:r>
          </a:p>
        </p:txBody>
      </p:sp>
      <p:graphicFrame>
        <p:nvGraphicFramePr>
          <p:cNvPr id="26" name="Content Placeholder 25">
            <a:extLst>
              <a:ext uri="{FF2B5EF4-FFF2-40B4-BE49-F238E27FC236}">
                <a16:creationId xmlns:a16="http://schemas.microsoft.com/office/drawing/2014/main" xmlns="" id="{E5C456A9-A23A-4C45-9CB2-F386D2AA4240}"/>
              </a:ext>
            </a:extLst>
          </p:cNvPr>
          <p:cNvGraphicFramePr>
            <a:graphicFrameLocks noGrp="1" noChangeAspect="1"/>
          </p:cNvGraphicFramePr>
          <p:nvPr>
            <p:ph sz="quarter" idx="17"/>
            <p:extLst>
              <p:ext uri="{D42A27DB-BD31-4B8C-83A1-F6EECF244321}">
                <p14:modId xmlns:p14="http://schemas.microsoft.com/office/powerpoint/2010/main" val="2951591860"/>
              </p:ext>
            </p:extLst>
          </p:nvPr>
        </p:nvGraphicFramePr>
        <p:xfrm>
          <a:off x="2895600" y="2845689"/>
          <a:ext cx="2294678" cy="507111"/>
        </p:xfrm>
        <a:graphic>
          <a:graphicData uri="http://schemas.openxmlformats.org/presentationml/2006/ole">
            <mc:AlternateContent xmlns:mc="http://schemas.openxmlformats.org/markup-compatibility/2006">
              <mc:Choice xmlns:v="urn:schemas-microsoft-com:vml" Requires="v">
                <p:oleObj spid="_x0000_s67018" name="Equation" r:id="rId4" imgW="2298600" imgH="507960" progId="Equation.DSMT4">
                  <p:embed/>
                </p:oleObj>
              </mc:Choice>
              <mc:Fallback>
                <p:oleObj name="Equation" r:id="rId4" imgW="2298600" imgH="507960" progId="Equation.DSMT4">
                  <p:embed/>
                  <p:pic>
                    <p:nvPicPr>
                      <p:cNvPr id="25" name="Object 24">
                        <a:extLst>
                          <a:ext uri="{FF2B5EF4-FFF2-40B4-BE49-F238E27FC236}">
                            <a16:creationId xmlns:a16="http://schemas.microsoft.com/office/drawing/2014/main" xmlns="" id="{25C2BA2B-B57D-4CF7-943E-6816292D3740}"/>
                          </a:ext>
                        </a:extLst>
                      </p:cNvPr>
                      <p:cNvPicPr/>
                      <p:nvPr/>
                    </p:nvPicPr>
                    <p:blipFill>
                      <a:blip r:embed="rId5"/>
                      <a:stretch>
                        <a:fillRect/>
                      </a:stretch>
                    </p:blipFill>
                    <p:spPr>
                      <a:xfrm>
                        <a:off x="2895600" y="2845689"/>
                        <a:ext cx="2294678" cy="507111"/>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A1A5EF09-825C-4299-9506-7D85CA22587E}"/>
              </a:ext>
            </a:extLst>
          </p:cNvPr>
          <p:cNvSpPr>
            <a:spLocks noGrp="1"/>
          </p:cNvSpPr>
          <p:nvPr>
            <p:ph sz="quarter" idx="18"/>
          </p:nvPr>
        </p:nvSpPr>
        <p:spPr>
          <a:xfrm>
            <a:off x="7010400" y="2971800"/>
            <a:ext cx="1828800" cy="381000"/>
          </a:xfrm>
        </p:spPr>
        <p:txBody>
          <a:bodyPr/>
          <a:lstStyle/>
          <a:p>
            <a:r>
              <a:rPr lang="en-US" sz="2000" b="1" dirty="0"/>
              <a:t>Equation (4-1)</a:t>
            </a:r>
          </a:p>
        </p:txBody>
      </p:sp>
      <p:sp>
        <p:nvSpPr>
          <p:cNvPr id="6" name="Content Placeholder 5">
            <a:extLst>
              <a:ext uri="{FF2B5EF4-FFF2-40B4-BE49-F238E27FC236}">
                <a16:creationId xmlns:a16="http://schemas.microsoft.com/office/drawing/2014/main" xmlns="" id="{ABB9C904-2744-4FA2-8FDE-39F96A455319}"/>
              </a:ext>
            </a:extLst>
          </p:cNvPr>
          <p:cNvSpPr>
            <a:spLocks noGrp="1"/>
          </p:cNvSpPr>
          <p:nvPr>
            <p:ph sz="quarter" idx="19"/>
          </p:nvPr>
        </p:nvSpPr>
        <p:spPr>
          <a:xfrm>
            <a:off x="304800" y="3657600"/>
            <a:ext cx="8534400" cy="954592"/>
          </a:xfrm>
        </p:spPr>
        <p:txBody>
          <a:bodyPr/>
          <a:lstStyle/>
          <a:p>
            <a:r>
              <a:rPr lang="en-US" b="1" dirty="0">
                <a:solidFill>
                  <a:srgbClr val="00007F"/>
                </a:solidFill>
              </a:rPr>
              <a:t>Example</a:t>
            </a:r>
          </a:p>
          <a:p>
            <a:r>
              <a:rPr lang="en-US" dirty="0"/>
              <a:t>Position vector </a:t>
            </a:r>
            <a:r>
              <a:rPr lang="en-US" dirty="0" smtClean="0"/>
              <a:t>(−3m</a:t>
            </a:r>
            <a:r>
              <a:rPr lang="en-US" dirty="0"/>
              <a:t>, 2m, 5m)</a:t>
            </a:r>
          </a:p>
        </p:txBody>
      </p:sp>
      <p:graphicFrame>
        <p:nvGraphicFramePr>
          <p:cNvPr id="28" name="Content Placeholder 27">
            <a:extLst>
              <a:ext uri="{FF2B5EF4-FFF2-40B4-BE49-F238E27FC236}">
                <a16:creationId xmlns:a16="http://schemas.microsoft.com/office/drawing/2014/main" xmlns="" id="{FAECE996-9D0C-49E6-9A52-967136E7A293}"/>
              </a:ext>
            </a:extLst>
          </p:cNvPr>
          <p:cNvGraphicFramePr>
            <a:graphicFrameLocks noGrp="1" noChangeAspect="1"/>
          </p:cNvGraphicFramePr>
          <p:nvPr>
            <p:ph sz="quarter" idx="20"/>
            <p:extLst>
              <p:ext uri="{D42A27DB-BD31-4B8C-83A1-F6EECF244321}">
                <p14:modId xmlns:p14="http://schemas.microsoft.com/office/powerpoint/2010/main" val="621489176"/>
              </p:ext>
            </p:extLst>
          </p:nvPr>
        </p:nvGraphicFramePr>
        <p:xfrm>
          <a:off x="2070957" y="5025390"/>
          <a:ext cx="3720243" cy="461010"/>
        </p:xfrm>
        <a:graphic>
          <a:graphicData uri="http://schemas.openxmlformats.org/presentationml/2006/ole">
            <mc:AlternateContent xmlns:mc="http://schemas.openxmlformats.org/markup-compatibility/2006">
              <mc:Choice xmlns:v="urn:schemas-microsoft-com:vml" Requires="v">
                <p:oleObj spid="_x0000_s67019" name="Equation" r:id="rId6" imgW="4406760" imgH="545760" progId="Equation.DSMT4">
                  <p:embed/>
                </p:oleObj>
              </mc:Choice>
              <mc:Fallback>
                <p:oleObj name="Equation" r:id="rId6" imgW="4406760" imgH="545760" progId="Equation.DSMT4">
                  <p:embed/>
                  <p:pic>
                    <p:nvPicPr>
                      <p:cNvPr id="27" name="Object 26">
                        <a:extLst>
                          <a:ext uri="{FF2B5EF4-FFF2-40B4-BE49-F238E27FC236}">
                            <a16:creationId xmlns:a16="http://schemas.microsoft.com/office/drawing/2014/main" xmlns="" id="{A6AF49C7-B0F7-4F3F-B7F3-DFCC9B564443}"/>
                          </a:ext>
                        </a:extLst>
                      </p:cNvPr>
                      <p:cNvPicPr/>
                      <p:nvPr/>
                    </p:nvPicPr>
                    <p:blipFill>
                      <a:blip r:embed="rId7"/>
                      <a:stretch>
                        <a:fillRect/>
                      </a:stretch>
                    </p:blipFill>
                    <p:spPr>
                      <a:xfrm>
                        <a:off x="2070957" y="5025390"/>
                        <a:ext cx="3720243" cy="461010"/>
                      </a:xfrm>
                      <a:prstGeom prst="rect">
                        <a:avLst/>
                      </a:prstGeom>
                    </p:spPr>
                  </p:pic>
                </p:oleObj>
              </mc:Fallback>
            </mc:AlternateContent>
          </a:graphicData>
        </a:graphic>
      </p:graphicFrame>
      <p:sp>
        <p:nvSpPr>
          <p:cNvPr id="23" name="Slide Number Placeholder 22">
            <a:extLst>
              <a:ext uri="{FF2B5EF4-FFF2-40B4-BE49-F238E27FC236}">
                <a16:creationId xmlns:a16="http://schemas.microsoft.com/office/drawing/2014/main" xmlns="" id="{56B435B1-FA7E-493C-B0E5-F4B076E2DFDE}"/>
              </a:ext>
            </a:extLst>
          </p:cNvPr>
          <p:cNvSpPr>
            <a:spLocks noGrp="1"/>
          </p:cNvSpPr>
          <p:nvPr>
            <p:ph type="sldNum" sz="quarter" idx="10"/>
          </p:nvPr>
        </p:nvSpPr>
        <p:spPr>
          <a:xfrm>
            <a:off x="6457950" y="6364792"/>
            <a:ext cx="2381250" cy="365125"/>
          </a:xfrm>
        </p:spPr>
        <p:txBody>
          <a:bodyPr/>
          <a:lstStyle/>
          <a:p>
            <a:fld id="{67B19427-F580-D146-B60E-4CADEE75497F}" type="slidenum">
              <a:rPr lang="en-US" smtClean="0"/>
              <a:pPr/>
              <a:t>3</a:t>
            </a:fld>
            <a:endParaRPr lang="en-US" dirty="0"/>
          </a:p>
        </p:txBody>
      </p:sp>
      <p:sp>
        <p:nvSpPr>
          <p:cNvPr id="24" name="Footer Placeholder 23">
            <a:extLst>
              <a:ext uri="{FF2B5EF4-FFF2-40B4-BE49-F238E27FC236}">
                <a16:creationId xmlns:a16="http://schemas.microsoft.com/office/drawing/2014/main" xmlns="" id="{4968683A-36D1-47E4-97C3-01FA09BAA026}"/>
              </a:ext>
            </a:extLst>
          </p:cNvPr>
          <p:cNvSpPr>
            <a:spLocks noGrp="1"/>
          </p:cNvSpPr>
          <p:nvPr>
            <p:ph type="ftr" sz="quarter" idx="11"/>
          </p:nvPr>
        </p:nvSpPr>
        <p:spPr>
          <a:xfrm>
            <a:off x="3028950" y="6364792"/>
            <a:ext cx="3086100" cy="365125"/>
          </a:xfrm>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14280479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B8404FF4-C985-44FF-94F6-AE475258C960}"/>
              </a:ext>
            </a:extLst>
          </p:cNvPr>
          <p:cNvSpPr>
            <a:spLocks noGrp="1"/>
          </p:cNvSpPr>
          <p:nvPr>
            <p:ph type="title"/>
          </p:nvPr>
        </p:nvSpPr>
        <p:spPr/>
        <p:txBody>
          <a:bodyPr/>
          <a:lstStyle/>
          <a:p>
            <a:r>
              <a:rPr lang="en-US" dirty="0"/>
              <a:t>4-4 Projectile Motion </a:t>
            </a:r>
            <a:r>
              <a:rPr lang="en-US" sz="2000" b="0" dirty="0" smtClean="0"/>
              <a:t>(8 </a:t>
            </a:r>
            <a:r>
              <a:rPr lang="en-US" sz="2000" b="0" dirty="0"/>
              <a:t>of </a:t>
            </a:r>
            <a:r>
              <a:rPr lang="en-US" sz="2000" b="0" dirty="0" smtClean="0"/>
              <a:t>11)</a:t>
            </a:r>
            <a:endParaRPr lang="en-US" dirty="0"/>
          </a:p>
        </p:txBody>
      </p:sp>
      <p:sp>
        <p:nvSpPr>
          <p:cNvPr id="9" name="Content Placeholder 8">
            <a:extLst>
              <a:ext uri="{FF2B5EF4-FFF2-40B4-BE49-F238E27FC236}">
                <a16:creationId xmlns:a16="http://schemas.microsoft.com/office/drawing/2014/main" xmlns="" id="{74A80522-9A11-440D-8427-DF7FCF994FA3}"/>
              </a:ext>
            </a:extLst>
          </p:cNvPr>
          <p:cNvSpPr>
            <a:spLocks noGrp="1"/>
          </p:cNvSpPr>
          <p:nvPr>
            <p:ph sz="quarter" idx="16"/>
          </p:nvPr>
        </p:nvSpPr>
        <p:spPr>
          <a:xfrm>
            <a:off x="304800" y="1752600"/>
            <a:ext cx="8534400" cy="1295400"/>
          </a:xfrm>
        </p:spPr>
        <p:txBody>
          <a:bodyPr/>
          <a:lstStyle/>
          <a:p>
            <a:pPr marL="292608" indent="-292608">
              <a:buClr>
                <a:schemeClr val="accent2"/>
              </a:buClr>
              <a:buFont typeface="Arial" panose="020B0604020202020204" pitchFamily="34" charset="0"/>
              <a:buChar char="•"/>
            </a:pPr>
            <a:r>
              <a:rPr lang="en-US" dirty="0"/>
              <a:t>The </a:t>
            </a:r>
            <a:r>
              <a:rPr lang="en-US" b="1" dirty="0"/>
              <a:t>horizontal range</a:t>
            </a:r>
            <a:r>
              <a:rPr lang="en-US" dirty="0"/>
              <a:t> is:</a:t>
            </a:r>
          </a:p>
          <a:p>
            <a:pPr marL="621792" indent="-320040">
              <a:spcBef>
                <a:spcPts val="500"/>
              </a:spcBef>
              <a:buClr>
                <a:schemeClr val="accent2"/>
              </a:buClr>
              <a:buSzPct val="80000"/>
              <a:buFont typeface="Courier New" panose="02070309020205020404" pitchFamily="49" charset="0"/>
              <a:buChar char="o"/>
            </a:pPr>
            <a:r>
              <a:rPr lang="en-US" dirty="0"/>
              <a:t>The distance the projectile travels in </a:t>
            </a:r>
            <a:r>
              <a:rPr lang="en-US" i="1" dirty="0"/>
              <a:t>x</a:t>
            </a:r>
            <a:r>
              <a:rPr lang="en-US" dirty="0"/>
              <a:t> by the time it returns to its initial height</a:t>
            </a:r>
          </a:p>
        </p:txBody>
      </p:sp>
      <p:graphicFrame>
        <p:nvGraphicFramePr>
          <p:cNvPr id="19" name="Content Placeholder 18">
            <a:extLst>
              <a:ext uri="{FF2B5EF4-FFF2-40B4-BE49-F238E27FC236}">
                <a16:creationId xmlns:a16="http://schemas.microsoft.com/office/drawing/2014/main" xmlns="" id="{E48DE746-F765-423E-BD04-45C2152FA741}"/>
              </a:ext>
            </a:extLst>
          </p:cNvPr>
          <p:cNvGraphicFramePr>
            <a:graphicFrameLocks noGrp="1" noChangeAspect="1"/>
          </p:cNvGraphicFramePr>
          <p:nvPr>
            <p:ph sz="quarter" idx="17"/>
            <p:extLst>
              <p:ext uri="{D42A27DB-BD31-4B8C-83A1-F6EECF244321}">
                <p14:modId xmlns:p14="http://schemas.microsoft.com/office/powerpoint/2010/main" val="503859691"/>
              </p:ext>
            </p:extLst>
          </p:nvPr>
        </p:nvGraphicFramePr>
        <p:xfrm>
          <a:off x="3124200" y="3313034"/>
          <a:ext cx="2032232" cy="877966"/>
        </p:xfrm>
        <a:graphic>
          <a:graphicData uri="http://schemas.openxmlformats.org/presentationml/2006/ole">
            <mc:AlternateContent xmlns:mc="http://schemas.openxmlformats.org/markup-compatibility/2006">
              <mc:Choice xmlns:v="urn:schemas-microsoft-com:vml" Requires="v">
                <p:oleObj spid="_x0000_s84175" name="Equation" r:id="rId3" imgW="2145960" imgH="927000" progId="Equation.DSMT4">
                  <p:embed/>
                </p:oleObj>
              </mc:Choice>
              <mc:Fallback>
                <p:oleObj name="Equation" r:id="rId3" imgW="2145960" imgH="927000" progId="Equation.DSMT4">
                  <p:embed/>
                  <p:pic>
                    <p:nvPicPr>
                      <p:cNvPr id="19" name="Content Placeholder 18">
                        <a:extLst>
                          <a:ext uri="{FF2B5EF4-FFF2-40B4-BE49-F238E27FC236}">
                            <a16:creationId xmlns:a16="http://schemas.microsoft.com/office/drawing/2014/main" xmlns="" id="{E48DE746-F765-423E-BD04-45C2152FA741}"/>
                          </a:ext>
                        </a:extLst>
                      </p:cNvPr>
                      <p:cNvPicPr/>
                      <p:nvPr/>
                    </p:nvPicPr>
                    <p:blipFill>
                      <a:blip r:embed="rId4"/>
                      <a:stretch>
                        <a:fillRect/>
                      </a:stretch>
                    </p:blipFill>
                    <p:spPr>
                      <a:xfrm>
                        <a:off x="3124200" y="3313034"/>
                        <a:ext cx="2032232" cy="877966"/>
                      </a:xfrm>
                      <a:prstGeom prst="rect">
                        <a:avLst/>
                      </a:prstGeom>
                    </p:spPr>
                  </p:pic>
                </p:oleObj>
              </mc:Fallback>
            </mc:AlternateContent>
          </a:graphicData>
        </a:graphic>
      </p:graphicFrame>
      <p:sp>
        <p:nvSpPr>
          <p:cNvPr id="3" name="Content Placeholder 2">
            <a:extLst>
              <a:ext uri="{FF2B5EF4-FFF2-40B4-BE49-F238E27FC236}">
                <a16:creationId xmlns:a16="http://schemas.microsoft.com/office/drawing/2014/main" xmlns="" id="{FC7EF5FF-C52E-4F43-98EE-2707D7E69751}"/>
              </a:ext>
            </a:extLst>
          </p:cNvPr>
          <p:cNvSpPr>
            <a:spLocks noGrp="1"/>
          </p:cNvSpPr>
          <p:nvPr>
            <p:ph sz="quarter" idx="18"/>
          </p:nvPr>
        </p:nvSpPr>
        <p:spPr>
          <a:xfrm>
            <a:off x="6696075" y="3561517"/>
            <a:ext cx="1905000" cy="381000"/>
          </a:xfrm>
        </p:spPr>
        <p:txBody>
          <a:bodyPr/>
          <a:lstStyle/>
          <a:p>
            <a:r>
              <a:rPr lang="en-US" sz="2000" b="1" dirty="0">
                <a:solidFill>
                  <a:srgbClr val="000000"/>
                </a:solidFill>
              </a:rPr>
              <a:t>Equation (4-26)</a:t>
            </a:r>
          </a:p>
        </p:txBody>
      </p:sp>
      <p:sp>
        <p:nvSpPr>
          <p:cNvPr id="12" name="Content Placeholder 11">
            <a:extLst>
              <a:ext uri="{FF2B5EF4-FFF2-40B4-BE49-F238E27FC236}">
                <a16:creationId xmlns:a16="http://schemas.microsoft.com/office/drawing/2014/main" xmlns="" id="{66433DFE-8A49-4BCE-A0E9-DBF4A7B3484D}"/>
              </a:ext>
            </a:extLst>
          </p:cNvPr>
          <p:cNvSpPr>
            <a:spLocks noGrp="1"/>
          </p:cNvSpPr>
          <p:nvPr>
            <p:ph sz="quarter" idx="19"/>
          </p:nvPr>
        </p:nvSpPr>
        <p:spPr>
          <a:xfrm>
            <a:off x="304800" y="4419600"/>
            <a:ext cx="8296275" cy="871928"/>
          </a:xfrm>
        </p:spPr>
        <p:txBody>
          <a:bodyPr/>
          <a:lstStyle/>
          <a:p>
            <a:r>
              <a:rPr lang="en-US" dirty="0">
                <a:solidFill>
                  <a:srgbClr val="000000"/>
                </a:solidFill>
              </a:rPr>
              <a:t>The horizontal range </a:t>
            </a:r>
            <a:r>
              <a:rPr lang="en-US" i="1" dirty="0">
                <a:solidFill>
                  <a:srgbClr val="000000"/>
                </a:solidFill>
              </a:rPr>
              <a:t>R</a:t>
            </a:r>
            <a:r>
              <a:rPr lang="en-US" dirty="0">
                <a:solidFill>
                  <a:srgbClr val="000000"/>
                </a:solidFill>
              </a:rPr>
              <a:t> is maximum for a launch angle of 45°.</a:t>
            </a:r>
          </a:p>
        </p:txBody>
      </p:sp>
      <p:sp>
        <p:nvSpPr>
          <p:cNvPr id="6" name="Slide Number Placeholder 5">
            <a:extLst>
              <a:ext uri="{FF2B5EF4-FFF2-40B4-BE49-F238E27FC236}">
                <a16:creationId xmlns:a16="http://schemas.microsoft.com/office/drawing/2014/main" xmlns="" id="{9E521875-0B97-4BE2-B541-6FC5F6333C9B}"/>
              </a:ext>
            </a:extLst>
          </p:cNvPr>
          <p:cNvSpPr>
            <a:spLocks noGrp="1"/>
          </p:cNvSpPr>
          <p:nvPr>
            <p:ph type="sldNum" sz="quarter" idx="10"/>
          </p:nvPr>
        </p:nvSpPr>
        <p:spPr/>
        <p:txBody>
          <a:bodyPr/>
          <a:lstStyle/>
          <a:p>
            <a:fld id="{67B19427-F580-D146-B60E-4CADEE75497F}" type="slidenum">
              <a:rPr lang="en-US" smtClean="0"/>
              <a:pPr/>
              <a:t>30</a:t>
            </a:fld>
            <a:endParaRPr lang="en-US" dirty="0"/>
          </a:p>
        </p:txBody>
      </p:sp>
      <p:sp>
        <p:nvSpPr>
          <p:cNvPr id="7" name="Footer Placeholder 6">
            <a:extLst>
              <a:ext uri="{FF2B5EF4-FFF2-40B4-BE49-F238E27FC236}">
                <a16:creationId xmlns:a16="http://schemas.microsoft.com/office/drawing/2014/main" xmlns="" id="{929981E0-CD5B-4EA9-9800-6EFCC71831A5}"/>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46964521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C2DABB5-5264-491E-87DE-E35B0D216A2A}"/>
              </a:ext>
            </a:extLst>
          </p:cNvPr>
          <p:cNvSpPr>
            <a:spLocks noGrp="1"/>
          </p:cNvSpPr>
          <p:nvPr>
            <p:ph type="title"/>
          </p:nvPr>
        </p:nvSpPr>
        <p:spPr/>
        <p:txBody>
          <a:bodyPr/>
          <a:lstStyle/>
          <a:p>
            <a:r>
              <a:rPr lang="en-US" dirty="0"/>
              <a:t>4-4 Projectile Motion </a:t>
            </a:r>
            <a:r>
              <a:rPr lang="en-US" sz="2000" b="0" dirty="0" smtClean="0"/>
              <a:t>(</a:t>
            </a:r>
            <a:r>
              <a:rPr lang="en-US" sz="2000" b="0" dirty="0"/>
              <a:t>9</a:t>
            </a:r>
            <a:r>
              <a:rPr lang="en-US" sz="2000" b="0" dirty="0" smtClean="0"/>
              <a:t> </a:t>
            </a:r>
            <a:r>
              <a:rPr lang="en-US" sz="2000" b="0" dirty="0"/>
              <a:t>of </a:t>
            </a:r>
            <a:r>
              <a:rPr lang="en-US" sz="2000" b="0" dirty="0" smtClean="0"/>
              <a:t>11)</a:t>
            </a:r>
            <a:endParaRPr lang="en-US" dirty="0"/>
          </a:p>
        </p:txBody>
      </p:sp>
      <p:sp>
        <p:nvSpPr>
          <p:cNvPr id="3" name="Content Placeholder 2">
            <a:extLst>
              <a:ext uri="{FF2B5EF4-FFF2-40B4-BE49-F238E27FC236}">
                <a16:creationId xmlns:a16="http://schemas.microsoft.com/office/drawing/2014/main" xmlns="" id="{B5780EFB-B360-4C07-B03B-B7B893B9C353}"/>
              </a:ext>
            </a:extLst>
          </p:cNvPr>
          <p:cNvSpPr>
            <a:spLocks noGrp="1"/>
          </p:cNvSpPr>
          <p:nvPr>
            <p:ph sz="quarter" idx="16"/>
          </p:nvPr>
        </p:nvSpPr>
        <p:spPr>
          <a:xfrm>
            <a:off x="304800" y="1752600"/>
            <a:ext cx="8534400" cy="945630"/>
          </a:xfrm>
        </p:spPr>
        <p:txBody>
          <a:bodyPr/>
          <a:lstStyle/>
          <a:p>
            <a:pPr marL="292608" indent="-292608">
              <a:buClr>
                <a:schemeClr val="accent2"/>
              </a:buClr>
              <a:buFont typeface="Arial" panose="020B0604020202020204" pitchFamily="34" charset="0"/>
              <a:buChar char="•"/>
            </a:pPr>
            <a:r>
              <a:rPr lang="en-US" sz="2600" dirty="0"/>
              <a:t>In these calculations we assume air resistance is negligible</a:t>
            </a:r>
          </a:p>
          <a:p>
            <a:pPr marL="292608" indent="-292608">
              <a:buClr>
                <a:schemeClr val="accent2"/>
              </a:buClr>
              <a:buFont typeface="Arial" panose="020B0604020202020204" pitchFamily="34" charset="0"/>
              <a:buChar char="•"/>
            </a:pPr>
            <a:r>
              <a:rPr lang="en-US" sz="2600" dirty="0"/>
              <a:t>In many situations this is a poor assumption:</a:t>
            </a:r>
          </a:p>
        </p:txBody>
      </p:sp>
      <p:sp>
        <p:nvSpPr>
          <p:cNvPr id="4" name="Content Placeholder 3">
            <a:extLst>
              <a:ext uri="{FF2B5EF4-FFF2-40B4-BE49-F238E27FC236}">
                <a16:creationId xmlns:a16="http://schemas.microsoft.com/office/drawing/2014/main" xmlns="" id="{A5712818-E0E2-4099-B027-BBF6002DC8CC}"/>
              </a:ext>
            </a:extLst>
          </p:cNvPr>
          <p:cNvSpPr>
            <a:spLocks noGrp="1"/>
          </p:cNvSpPr>
          <p:nvPr>
            <p:ph sz="quarter" idx="17"/>
          </p:nvPr>
        </p:nvSpPr>
        <p:spPr>
          <a:xfrm>
            <a:off x="304800" y="2906542"/>
            <a:ext cx="3657600" cy="446258"/>
          </a:xfrm>
        </p:spPr>
        <p:txBody>
          <a:bodyPr/>
          <a:lstStyle/>
          <a:p>
            <a:r>
              <a:rPr lang="en-US" sz="2600" b="1" dirty="0"/>
              <a:t>Table 4-1</a:t>
            </a:r>
            <a:r>
              <a:rPr lang="en-US" sz="2600" dirty="0"/>
              <a:t> Two Fly Balls</a:t>
            </a:r>
            <a:r>
              <a:rPr lang="en-US" sz="100" dirty="0"/>
              <a:t> </a:t>
            </a:r>
            <a:r>
              <a:rPr lang="en-US" sz="2600" i="1" baseline="30000" dirty="0"/>
              <a:t>a</a:t>
            </a:r>
          </a:p>
        </p:txBody>
      </p:sp>
      <p:graphicFrame>
        <p:nvGraphicFramePr>
          <p:cNvPr id="14" name="Content Placeholder 13" descr="Table is accessible to screenreaders">
            <a:extLst>
              <a:ext uri="{FF2B5EF4-FFF2-40B4-BE49-F238E27FC236}">
                <a16:creationId xmlns:a16="http://schemas.microsoft.com/office/drawing/2014/main" xmlns="" id="{1C8B70FB-76D4-4A5C-A5EC-2B232B666D9F}"/>
              </a:ext>
            </a:extLst>
          </p:cNvPr>
          <p:cNvGraphicFramePr>
            <a:graphicFrameLocks noGrp="1"/>
          </p:cNvGraphicFramePr>
          <p:nvPr>
            <p:ph sz="quarter" idx="18"/>
            <p:extLst>
              <p:ext uri="{D42A27DB-BD31-4B8C-83A1-F6EECF244321}">
                <p14:modId xmlns:p14="http://schemas.microsoft.com/office/powerpoint/2010/main" val="1756769447"/>
              </p:ext>
            </p:extLst>
          </p:nvPr>
        </p:nvGraphicFramePr>
        <p:xfrm>
          <a:off x="1219200" y="3505200"/>
          <a:ext cx="6934200" cy="1584960"/>
        </p:xfrm>
        <a:graphic>
          <a:graphicData uri="http://schemas.openxmlformats.org/drawingml/2006/table">
            <a:tbl>
              <a:tblPr firstRow="1" bandRow="1">
                <a:tableStyleId>{5C22544A-7EE6-4342-B048-85BDC9FD1C3A}</a:tableStyleId>
              </a:tblPr>
              <a:tblGrid>
                <a:gridCol w="2311400">
                  <a:extLst>
                    <a:ext uri="{9D8B030D-6E8A-4147-A177-3AD203B41FA5}">
                      <a16:colId xmlns:a16="http://schemas.microsoft.com/office/drawing/2014/main" xmlns="" val="1456310652"/>
                    </a:ext>
                  </a:extLst>
                </a:gridCol>
                <a:gridCol w="2311400">
                  <a:extLst>
                    <a:ext uri="{9D8B030D-6E8A-4147-A177-3AD203B41FA5}">
                      <a16:colId xmlns:a16="http://schemas.microsoft.com/office/drawing/2014/main" xmlns="" val="3578971241"/>
                    </a:ext>
                  </a:extLst>
                </a:gridCol>
                <a:gridCol w="2311400">
                  <a:extLst>
                    <a:ext uri="{9D8B030D-6E8A-4147-A177-3AD203B41FA5}">
                      <a16:colId xmlns:a16="http://schemas.microsoft.com/office/drawing/2014/main" xmlns="" val="1499903100"/>
                    </a:ext>
                  </a:extLst>
                </a:gridCol>
              </a:tblGrid>
              <a:tr h="370840">
                <a:tc>
                  <a:txBody>
                    <a:bodyPr/>
                    <a:lstStyle/>
                    <a:p>
                      <a:endParaRPr lang="en-US" sz="2000" baseline="0" dirty="0">
                        <a:latin typeface="Times New Roman" panose="02020603050405020304" pitchFamily="18" charset="0"/>
                      </a:endParaRPr>
                    </a:p>
                  </a:txBody>
                  <a:tcPr/>
                </a:tc>
                <a:tc>
                  <a:txBody>
                    <a:bodyPr/>
                    <a:lstStyle/>
                    <a:p>
                      <a:pPr algn="ctr"/>
                      <a:r>
                        <a:rPr lang="en-US" sz="2000" baseline="0" dirty="0">
                          <a:latin typeface="Times New Roman" panose="02020603050405020304" pitchFamily="18" charset="0"/>
                        </a:rPr>
                        <a:t>Path I (Air)</a:t>
                      </a:r>
                    </a:p>
                  </a:txBody>
                  <a:tcPr/>
                </a:tc>
                <a:tc>
                  <a:txBody>
                    <a:bodyPr/>
                    <a:lstStyle/>
                    <a:p>
                      <a:pPr algn="ctr"/>
                      <a:r>
                        <a:rPr lang="en-US" sz="2000" baseline="0" dirty="0">
                          <a:latin typeface="Times New Roman" panose="02020603050405020304" pitchFamily="18" charset="0"/>
                        </a:rPr>
                        <a:t>Path II (Vacuum)</a:t>
                      </a:r>
                    </a:p>
                  </a:txBody>
                  <a:tcPr/>
                </a:tc>
                <a:extLst>
                  <a:ext uri="{0D108BD9-81ED-4DB2-BD59-A6C34878D82A}">
                    <a16:rowId xmlns:a16="http://schemas.microsoft.com/office/drawing/2014/main" xmlns="" val="1161073199"/>
                  </a:ext>
                </a:extLst>
              </a:tr>
              <a:tr h="370840">
                <a:tc>
                  <a:txBody>
                    <a:bodyPr/>
                    <a:lstStyle/>
                    <a:p>
                      <a:r>
                        <a:rPr lang="en-US" sz="2000" baseline="0" dirty="0">
                          <a:latin typeface="Times New Roman" panose="02020603050405020304" pitchFamily="18" charset="0"/>
                        </a:rPr>
                        <a:t>Range</a:t>
                      </a:r>
                    </a:p>
                  </a:txBody>
                  <a:tcPr>
                    <a:solidFill>
                      <a:schemeClr val="bg1"/>
                    </a:solidFill>
                  </a:tcPr>
                </a:tc>
                <a:tc>
                  <a:txBody>
                    <a:bodyPr/>
                    <a:lstStyle/>
                    <a:p>
                      <a:pPr algn="ctr"/>
                      <a:r>
                        <a:rPr lang="en-US" sz="2000" baseline="0" dirty="0">
                          <a:latin typeface="Times New Roman" panose="02020603050405020304" pitchFamily="18" charset="0"/>
                        </a:rPr>
                        <a:t>98.5 m</a:t>
                      </a:r>
                    </a:p>
                  </a:txBody>
                  <a:tcPr>
                    <a:solidFill>
                      <a:schemeClr val="bg1"/>
                    </a:solidFill>
                  </a:tcPr>
                </a:tc>
                <a:tc>
                  <a:txBody>
                    <a:bodyPr/>
                    <a:lstStyle/>
                    <a:p>
                      <a:pPr algn="ctr"/>
                      <a:r>
                        <a:rPr lang="en-US" sz="2000" baseline="0" dirty="0">
                          <a:latin typeface="Times New Roman" panose="02020603050405020304" pitchFamily="18" charset="0"/>
                        </a:rPr>
                        <a:t>177 m</a:t>
                      </a:r>
                    </a:p>
                  </a:txBody>
                  <a:tcPr>
                    <a:solidFill>
                      <a:schemeClr val="bg1"/>
                    </a:solidFill>
                  </a:tcPr>
                </a:tc>
                <a:extLst>
                  <a:ext uri="{0D108BD9-81ED-4DB2-BD59-A6C34878D82A}">
                    <a16:rowId xmlns:a16="http://schemas.microsoft.com/office/drawing/2014/main" xmlns="" val="3349970025"/>
                  </a:ext>
                </a:extLst>
              </a:tr>
              <a:tr h="370840">
                <a:tc>
                  <a:txBody>
                    <a:bodyPr/>
                    <a:lstStyle/>
                    <a:p>
                      <a:r>
                        <a:rPr lang="en-US" sz="2000" baseline="0" dirty="0">
                          <a:latin typeface="Times New Roman" panose="02020603050405020304" pitchFamily="18" charset="0"/>
                        </a:rPr>
                        <a:t>Maximum height</a:t>
                      </a:r>
                    </a:p>
                  </a:txBody>
                  <a:tcPr>
                    <a:solidFill>
                      <a:schemeClr val="bg1"/>
                    </a:solidFill>
                  </a:tcPr>
                </a:tc>
                <a:tc>
                  <a:txBody>
                    <a:bodyPr/>
                    <a:lstStyle/>
                    <a:p>
                      <a:pPr algn="ctr"/>
                      <a:r>
                        <a:rPr lang="en-US" sz="2000" baseline="0" dirty="0">
                          <a:latin typeface="Times New Roman" panose="02020603050405020304" pitchFamily="18" charset="0"/>
                        </a:rPr>
                        <a:t>53.0 m</a:t>
                      </a:r>
                    </a:p>
                  </a:txBody>
                  <a:tcPr>
                    <a:solidFill>
                      <a:schemeClr val="bg1"/>
                    </a:solidFill>
                  </a:tcPr>
                </a:tc>
                <a:tc>
                  <a:txBody>
                    <a:bodyPr/>
                    <a:lstStyle/>
                    <a:p>
                      <a:pPr algn="ctr"/>
                      <a:r>
                        <a:rPr lang="en-US" sz="2000" baseline="0" dirty="0">
                          <a:latin typeface="Times New Roman" panose="02020603050405020304" pitchFamily="18" charset="0"/>
                        </a:rPr>
                        <a:t>76.8 m</a:t>
                      </a:r>
                    </a:p>
                  </a:txBody>
                  <a:tcPr>
                    <a:solidFill>
                      <a:schemeClr val="bg1"/>
                    </a:solidFill>
                  </a:tcPr>
                </a:tc>
                <a:extLst>
                  <a:ext uri="{0D108BD9-81ED-4DB2-BD59-A6C34878D82A}">
                    <a16:rowId xmlns:a16="http://schemas.microsoft.com/office/drawing/2014/main" xmlns="" val="3022361615"/>
                  </a:ext>
                </a:extLst>
              </a:tr>
              <a:tr h="370840">
                <a:tc>
                  <a:txBody>
                    <a:bodyPr/>
                    <a:lstStyle/>
                    <a:p>
                      <a:r>
                        <a:rPr lang="en-US" sz="2000" baseline="0" dirty="0">
                          <a:latin typeface="Times New Roman" panose="02020603050405020304" pitchFamily="18" charset="0"/>
                        </a:rPr>
                        <a:t>Time of flight</a:t>
                      </a:r>
                    </a:p>
                  </a:txBody>
                  <a:tcPr>
                    <a:solidFill>
                      <a:schemeClr val="bg1"/>
                    </a:solidFill>
                  </a:tcPr>
                </a:tc>
                <a:tc>
                  <a:txBody>
                    <a:bodyPr/>
                    <a:lstStyle/>
                    <a:p>
                      <a:pPr algn="ctr"/>
                      <a:r>
                        <a:rPr lang="en-US" sz="2000" baseline="0" dirty="0">
                          <a:latin typeface="Times New Roman" panose="02020603050405020304" pitchFamily="18" charset="0"/>
                        </a:rPr>
                        <a:t>6.6 s</a:t>
                      </a:r>
                    </a:p>
                  </a:txBody>
                  <a:tcPr>
                    <a:solidFill>
                      <a:schemeClr val="bg1"/>
                    </a:solidFill>
                  </a:tcPr>
                </a:tc>
                <a:tc>
                  <a:txBody>
                    <a:bodyPr/>
                    <a:lstStyle/>
                    <a:p>
                      <a:pPr algn="ctr"/>
                      <a:r>
                        <a:rPr lang="en-US" sz="2000" baseline="0" dirty="0">
                          <a:latin typeface="Times New Roman" panose="02020603050405020304" pitchFamily="18" charset="0"/>
                        </a:rPr>
                        <a:t>7.9 s</a:t>
                      </a:r>
                    </a:p>
                  </a:txBody>
                  <a:tcPr>
                    <a:solidFill>
                      <a:schemeClr val="bg1"/>
                    </a:solidFill>
                  </a:tcPr>
                </a:tc>
                <a:extLst>
                  <a:ext uri="{0D108BD9-81ED-4DB2-BD59-A6C34878D82A}">
                    <a16:rowId xmlns:a16="http://schemas.microsoft.com/office/drawing/2014/main" xmlns="" val="1050419463"/>
                  </a:ext>
                </a:extLst>
              </a:tr>
            </a:tbl>
          </a:graphicData>
        </a:graphic>
      </p:graphicFrame>
      <p:sp>
        <p:nvSpPr>
          <p:cNvPr id="6" name="Content Placeholder 5">
            <a:extLst>
              <a:ext uri="{FF2B5EF4-FFF2-40B4-BE49-F238E27FC236}">
                <a16:creationId xmlns:a16="http://schemas.microsoft.com/office/drawing/2014/main" xmlns="" id="{617071F0-E379-4591-9675-37F6A021AD8C}"/>
              </a:ext>
            </a:extLst>
          </p:cNvPr>
          <p:cNvSpPr>
            <a:spLocks noGrp="1"/>
          </p:cNvSpPr>
          <p:nvPr>
            <p:ph sz="quarter" idx="19"/>
          </p:nvPr>
        </p:nvSpPr>
        <p:spPr>
          <a:xfrm>
            <a:off x="1143000" y="5151620"/>
            <a:ext cx="7543800" cy="314876"/>
          </a:xfrm>
        </p:spPr>
        <p:txBody>
          <a:bodyPr/>
          <a:lstStyle/>
          <a:p>
            <a:r>
              <a:rPr lang="en-US" sz="1800" i="1" baseline="30000" dirty="0"/>
              <a:t>a</a:t>
            </a:r>
            <a:r>
              <a:rPr lang="en-US" sz="100" i="1" baseline="30000" dirty="0"/>
              <a:t> </a:t>
            </a:r>
            <a:r>
              <a:rPr lang="en-US" sz="1800" dirty="0"/>
              <a:t>See Fig. 4-13. The launch angle is 60° and the launch speed is 44.7 m/s.</a:t>
            </a:r>
          </a:p>
        </p:txBody>
      </p:sp>
      <p:sp>
        <p:nvSpPr>
          <p:cNvPr id="9" name="Content Placeholder 8">
            <a:extLst>
              <a:ext uri="{FF2B5EF4-FFF2-40B4-BE49-F238E27FC236}">
                <a16:creationId xmlns:a16="http://schemas.microsoft.com/office/drawing/2014/main" xmlns="" id="{52B982E7-E444-4844-BDA6-9C263355B632}"/>
              </a:ext>
            </a:extLst>
          </p:cNvPr>
          <p:cNvSpPr>
            <a:spLocks noGrp="1"/>
          </p:cNvSpPr>
          <p:nvPr>
            <p:ph sz="quarter" idx="22"/>
          </p:nvPr>
        </p:nvSpPr>
        <p:spPr>
          <a:xfrm>
            <a:off x="1219200" y="5549938"/>
            <a:ext cx="7620000" cy="346364"/>
          </a:xfrm>
        </p:spPr>
        <p:txBody>
          <a:bodyPr/>
          <a:lstStyle/>
          <a:p>
            <a:r>
              <a:rPr lang="en-US" sz="2000" b="1" dirty="0"/>
              <a:t>Copyright © </a:t>
            </a:r>
            <a:r>
              <a:rPr lang="en-US" sz="2000" b="1" dirty="0" smtClean="0"/>
              <a:t>2018 </a:t>
            </a:r>
            <a:r>
              <a:rPr lang="en-US" sz="2000" b="1" dirty="0"/>
              <a:t>John Wiley &amp; Sons, Inc. All rights reserved.</a:t>
            </a:r>
          </a:p>
        </p:txBody>
      </p:sp>
      <p:sp>
        <p:nvSpPr>
          <p:cNvPr id="10" name="Content Placeholder 9">
            <a:extLst>
              <a:ext uri="{FF2B5EF4-FFF2-40B4-BE49-F238E27FC236}">
                <a16:creationId xmlns:a16="http://schemas.microsoft.com/office/drawing/2014/main" xmlns="" id="{0E91E32B-1990-4934-B38F-35898A6C94A5}"/>
              </a:ext>
            </a:extLst>
          </p:cNvPr>
          <p:cNvSpPr>
            <a:spLocks noGrp="1"/>
          </p:cNvSpPr>
          <p:nvPr>
            <p:ph sz="quarter" idx="23"/>
          </p:nvPr>
        </p:nvSpPr>
        <p:spPr>
          <a:xfrm>
            <a:off x="3937708" y="5943600"/>
            <a:ext cx="1268585" cy="314876"/>
          </a:xfrm>
        </p:spPr>
        <p:txBody>
          <a:bodyPr/>
          <a:lstStyle/>
          <a:p>
            <a:pPr algn="ctr"/>
            <a:r>
              <a:rPr lang="en-US" sz="2000" b="1" dirty="0">
                <a:solidFill>
                  <a:srgbClr val="000000"/>
                </a:solidFill>
              </a:rPr>
              <a:t>Table 4-1</a:t>
            </a:r>
          </a:p>
        </p:txBody>
      </p:sp>
      <p:sp>
        <p:nvSpPr>
          <p:cNvPr id="12" name="Slide Number Placeholder 11">
            <a:extLst>
              <a:ext uri="{FF2B5EF4-FFF2-40B4-BE49-F238E27FC236}">
                <a16:creationId xmlns:a16="http://schemas.microsoft.com/office/drawing/2014/main" xmlns="" id="{AC5553D6-CAFF-4E5B-8469-7169B1C0581C}"/>
              </a:ext>
            </a:extLst>
          </p:cNvPr>
          <p:cNvSpPr>
            <a:spLocks noGrp="1"/>
          </p:cNvSpPr>
          <p:nvPr>
            <p:ph type="sldNum" sz="quarter" idx="10"/>
          </p:nvPr>
        </p:nvSpPr>
        <p:spPr/>
        <p:txBody>
          <a:bodyPr/>
          <a:lstStyle/>
          <a:p>
            <a:fld id="{67B19427-F580-D146-B60E-4CADEE75497F}" type="slidenum">
              <a:rPr lang="en-US" smtClean="0"/>
              <a:pPr/>
              <a:t>31</a:t>
            </a:fld>
            <a:endParaRPr lang="en-US" dirty="0"/>
          </a:p>
        </p:txBody>
      </p:sp>
      <p:sp>
        <p:nvSpPr>
          <p:cNvPr id="13" name="Footer Placeholder 12">
            <a:extLst>
              <a:ext uri="{FF2B5EF4-FFF2-40B4-BE49-F238E27FC236}">
                <a16:creationId xmlns:a16="http://schemas.microsoft.com/office/drawing/2014/main" xmlns="" id="{0018AD38-A7A8-4C5C-A838-7D0ADEC16B3F}"/>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6463453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D9BE579-8BC9-40DD-8067-1F2EDC8066FB}"/>
              </a:ext>
            </a:extLst>
          </p:cNvPr>
          <p:cNvSpPr>
            <a:spLocks noGrp="1"/>
          </p:cNvSpPr>
          <p:nvPr>
            <p:ph type="title"/>
          </p:nvPr>
        </p:nvSpPr>
        <p:spPr/>
        <p:txBody>
          <a:bodyPr/>
          <a:lstStyle/>
          <a:p>
            <a:r>
              <a:rPr lang="en-US" dirty="0"/>
              <a:t>4-4 Projectile Motion </a:t>
            </a:r>
            <a:r>
              <a:rPr lang="en-US" sz="2000" b="0" dirty="0"/>
              <a:t>(</a:t>
            </a:r>
            <a:r>
              <a:rPr lang="en-US" sz="2000" b="0" dirty="0" smtClean="0"/>
              <a:t>10 </a:t>
            </a:r>
            <a:r>
              <a:rPr lang="en-US" sz="2000" b="0" dirty="0"/>
              <a:t>of </a:t>
            </a:r>
            <a:r>
              <a:rPr lang="en-US" sz="2000" b="0" dirty="0" smtClean="0"/>
              <a:t>11)</a:t>
            </a:r>
            <a:endParaRPr lang="en-US" dirty="0"/>
          </a:p>
        </p:txBody>
      </p:sp>
      <p:pic>
        <p:nvPicPr>
          <p:cNvPr id="9" name="Content Placeholder 8" descr="Copyright © 2014 John Wiley &amp; Sons, Inc. All rights reserved.">
            <a:extLst>
              <a:ext uri="{FF2B5EF4-FFF2-40B4-BE49-F238E27FC236}">
                <a16:creationId xmlns:a16="http://schemas.microsoft.com/office/drawing/2014/main" xmlns="" id="{B6AB6588-627E-48AD-B41D-B78FE4F8D7C6}"/>
              </a:ext>
            </a:extLst>
          </p:cNvPr>
          <p:cNvPicPr>
            <a:picLocks noGrp="1" noChangeAspect="1"/>
          </p:cNvPicPr>
          <p:nvPr>
            <p:ph sz="quarter" idx="16"/>
          </p:nvPr>
        </p:nvPicPr>
        <p:blipFill>
          <a:blip r:embed="rId2"/>
          <a:stretch>
            <a:fillRect/>
          </a:stretch>
        </p:blipFill>
        <p:spPr>
          <a:xfrm>
            <a:off x="2471596" y="2135555"/>
            <a:ext cx="4200807" cy="2969845"/>
          </a:xfrm>
          <a:prstGeom prst="rect">
            <a:avLst/>
          </a:prstGeom>
        </p:spPr>
      </p:pic>
      <p:sp>
        <p:nvSpPr>
          <p:cNvPr id="5" name="Content Placeholder 4">
            <a:extLst>
              <a:ext uri="{FF2B5EF4-FFF2-40B4-BE49-F238E27FC236}">
                <a16:creationId xmlns:a16="http://schemas.microsoft.com/office/drawing/2014/main" xmlns="" id="{EB560E50-4F5D-4689-ADDC-CC7200B7A342}"/>
              </a:ext>
            </a:extLst>
          </p:cNvPr>
          <p:cNvSpPr>
            <a:spLocks noGrp="1"/>
          </p:cNvSpPr>
          <p:nvPr>
            <p:ph sz="quarter" idx="18"/>
          </p:nvPr>
        </p:nvSpPr>
        <p:spPr>
          <a:xfrm>
            <a:off x="3727757" y="5458371"/>
            <a:ext cx="1688486" cy="462123"/>
          </a:xfrm>
        </p:spPr>
        <p:txBody>
          <a:bodyPr/>
          <a:lstStyle/>
          <a:p>
            <a:pPr algn="ctr"/>
            <a:r>
              <a:rPr lang="en-US" sz="2000" b="1" dirty="0">
                <a:solidFill>
                  <a:srgbClr val="000000"/>
                </a:solidFill>
              </a:rPr>
              <a:t>Figure 4-13</a:t>
            </a:r>
          </a:p>
        </p:txBody>
      </p:sp>
      <p:sp>
        <p:nvSpPr>
          <p:cNvPr id="6" name="Slide Number Placeholder 5">
            <a:extLst>
              <a:ext uri="{FF2B5EF4-FFF2-40B4-BE49-F238E27FC236}">
                <a16:creationId xmlns:a16="http://schemas.microsoft.com/office/drawing/2014/main" xmlns="" id="{6ED25A07-2225-43B3-8DFE-A2D9A9BB688F}"/>
              </a:ext>
            </a:extLst>
          </p:cNvPr>
          <p:cNvSpPr>
            <a:spLocks noGrp="1"/>
          </p:cNvSpPr>
          <p:nvPr>
            <p:ph type="sldNum" sz="quarter" idx="10"/>
          </p:nvPr>
        </p:nvSpPr>
        <p:spPr/>
        <p:txBody>
          <a:bodyPr/>
          <a:lstStyle/>
          <a:p>
            <a:fld id="{67B19427-F580-D146-B60E-4CADEE75497F}" type="slidenum">
              <a:rPr lang="en-US" smtClean="0"/>
              <a:pPr/>
              <a:t>32</a:t>
            </a:fld>
            <a:endParaRPr lang="en-US" dirty="0"/>
          </a:p>
        </p:txBody>
      </p:sp>
      <p:sp>
        <p:nvSpPr>
          <p:cNvPr id="7" name="Footer Placeholder 6">
            <a:extLst>
              <a:ext uri="{FF2B5EF4-FFF2-40B4-BE49-F238E27FC236}">
                <a16:creationId xmlns:a16="http://schemas.microsoft.com/office/drawing/2014/main" xmlns="" id="{CAB64020-1CD5-4900-A2FA-27FAA2F16FA9}"/>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40611870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33150DD-1E34-4C72-88D3-5AEDD98037D8}"/>
              </a:ext>
            </a:extLst>
          </p:cNvPr>
          <p:cNvSpPr>
            <a:spLocks noGrp="1"/>
          </p:cNvSpPr>
          <p:nvPr>
            <p:ph type="title"/>
          </p:nvPr>
        </p:nvSpPr>
        <p:spPr/>
        <p:txBody>
          <a:bodyPr/>
          <a:lstStyle/>
          <a:p>
            <a:r>
              <a:rPr lang="en-US" dirty="0"/>
              <a:t>4-4 Projectile Motion </a:t>
            </a:r>
            <a:r>
              <a:rPr lang="en-US" sz="2000" b="0" dirty="0"/>
              <a:t>(</a:t>
            </a:r>
            <a:r>
              <a:rPr lang="en-US" sz="2000" b="0" dirty="0" smtClean="0"/>
              <a:t>11 </a:t>
            </a:r>
            <a:r>
              <a:rPr lang="en-US" sz="2000" b="0" dirty="0"/>
              <a:t>of </a:t>
            </a:r>
            <a:r>
              <a:rPr lang="en-US" sz="2000" b="0" dirty="0" smtClean="0"/>
              <a:t>11)</a:t>
            </a:r>
            <a:endParaRPr lang="en-US" dirty="0"/>
          </a:p>
        </p:txBody>
      </p:sp>
      <p:sp>
        <p:nvSpPr>
          <p:cNvPr id="3" name="Content Placeholder 2">
            <a:extLst>
              <a:ext uri="{FF2B5EF4-FFF2-40B4-BE49-F238E27FC236}">
                <a16:creationId xmlns:a16="http://schemas.microsoft.com/office/drawing/2014/main" xmlns="" id="{B8A632BB-272A-4F04-AF7C-1263DF79DBEA}"/>
              </a:ext>
            </a:extLst>
          </p:cNvPr>
          <p:cNvSpPr>
            <a:spLocks noGrp="1"/>
          </p:cNvSpPr>
          <p:nvPr>
            <p:ph sz="quarter" idx="16"/>
          </p:nvPr>
        </p:nvSpPr>
        <p:spPr>
          <a:xfrm>
            <a:off x="304800" y="1752600"/>
            <a:ext cx="8534400" cy="2189813"/>
          </a:xfrm>
        </p:spPr>
        <p:txBody>
          <a:bodyPr/>
          <a:lstStyle/>
          <a:p>
            <a:r>
              <a:rPr lang="en-US" sz="2400" b="1" dirty="0"/>
              <a:t>Checkpoint 4</a:t>
            </a:r>
          </a:p>
          <a:p>
            <a:r>
              <a:rPr lang="en-US" sz="2400" dirty="0"/>
              <a:t>A fly ball is hit to the outfield. During its flight (ignore the effects of the air), what happens to its (a) horizontal and (b) vertical components of velocity? What are the (c) horizontal and (d) vertical components of its acceleration during ascent, during descent, and at the topmost point of its flight?</a:t>
            </a:r>
          </a:p>
        </p:txBody>
      </p:sp>
      <p:sp>
        <p:nvSpPr>
          <p:cNvPr id="4" name="Content Placeholder 3">
            <a:extLst>
              <a:ext uri="{FF2B5EF4-FFF2-40B4-BE49-F238E27FC236}">
                <a16:creationId xmlns:a16="http://schemas.microsoft.com/office/drawing/2014/main" xmlns="" id="{7E94936B-57A0-47DF-9740-BA04E85C3FDB}"/>
              </a:ext>
            </a:extLst>
          </p:cNvPr>
          <p:cNvSpPr>
            <a:spLocks noGrp="1"/>
          </p:cNvSpPr>
          <p:nvPr>
            <p:ph sz="quarter" idx="17"/>
          </p:nvPr>
        </p:nvSpPr>
        <p:spPr>
          <a:xfrm>
            <a:off x="304800" y="4018722"/>
            <a:ext cx="8534400" cy="1752600"/>
          </a:xfrm>
        </p:spPr>
        <p:txBody>
          <a:bodyPr/>
          <a:lstStyle/>
          <a:p>
            <a:r>
              <a:rPr lang="en-US" sz="2400" b="1" dirty="0"/>
              <a:t>Answer:</a:t>
            </a:r>
          </a:p>
          <a:p>
            <a:r>
              <a:rPr lang="en-US" sz="2400" dirty="0">
                <a:solidFill>
                  <a:schemeClr val="accent2"/>
                </a:solidFill>
              </a:rPr>
              <a:t>(a)</a:t>
            </a:r>
            <a:r>
              <a:rPr lang="en-US" sz="2400" dirty="0"/>
              <a:t> is unchanged</a:t>
            </a:r>
          </a:p>
          <a:p>
            <a:r>
              <a:rPr lang="en-US" sz="2400" dirty="0">
                <a:solidFill>
                  <a:schemeClr val="accent2"/>
                </a:solidFill>
              </a:rPr>
              <a:t>(b)</a:t>
            </a:r>
            <a:r>
              <a:rPr lang="en-US" sz="2400" dirty="0"/>
              <a:t> decreases (becomes negative)</a:t>
            </a:r>
          </a:p>
          <a:p>
            <a:r>
              <a:rPr lang="en-US" sz="2400" dirty="0">
                <a:solidFill>
                  <a:schemeClr val="accent2"/>
                </a:solidFill>
              </a:rPr>
              <a:t>(c)</a:t>
            </a:r>
            <a:r>
              <a:rPr lang="en-US" sz="2400" dirty="0"/>
              <a:t> 0 at all times</a:t>
            </a:r>
          </a:p>
        </p:txBody>
      </p:sp>
      <p:sp>
        <p:nvSpPr>
          <p:cNvPr id="5" name="Content Placeholder 4">
            <a:extLst>
              <a:ext uri="{FF2B5EF4-FFF2-40B4-BE49-F238E27FC236}">
                <a16:creationId xmlns:a16="http://schemas.microsoft.com/office/drawing/2014/main" xmlns="" id="{A7BE1174-937B-4F5B-95D6-B710C7206317}"/>
              </a:ext>
            </a:extLst>
          </p:cNvPr>
          <p:cNvSpPr>
            <a:spLocks noGrp="1"/>
          </p:cNvSpPr>
          <p:nvPr>
            <p:ph sz="quarter" idx="18"/>
          </p:nvPr>
        </p:nvSpPr>
        <p:spPr>
          <a:xfrm>
            <a:off x="304800" y="5837583"/>
            <a:ext cx="559904" cy="383498"/>
          </a:xfrm>
        </p:spPr>
        <p:txBody>
          <a:bodyPr/>
          <a:lstStyle/>
          <a:p>
            <a:r>
              <a:rPr lang="en-US" sz="2400" dirty="0">
                <a:solidFill>
                  <a:schemeClr val="accent2"/>
                </a:solidFill>
              </a:rPr>
              <a:t>(d)</a:t>
            </a:r>
          </a:p>
        </p:txBody>
      </p:sp>
      <p:graphicFrame>
        <p:nvGraphicFramePr>
          <p:cNvPr id="26" name="Content Placeholder 25">
            <a:extLst>
              <a:ext uri="{FF2B5EF4-FFF2-40B4-BE49-F238E27FC236}">
                <a16:creationId xmlns:a16="http://schemas.microsoft.com/office/drawing/2014/main" xmlns="" id="{E0775D39-81F5-4FF5-B7E1-25BF9E45E75B}"/>
              </a:ext>
            </a:extLst>
          </p:cNvPr>
          <p:cNvGraphicFramePr>
            <a:graphicFrameLocks noGrp="1" noChangeAspect="1"/>
          </p:cNvGraphicFramePr>
          <p:nvPr>
            <p:ph sz="quarter" idx="19"/>
            <p:extLst>
              <p:ext uri="{D42A27DB-BD31-4B8C-83A1-F6EECF244321}">
                <p14:modId xmlns:p14="http://schemas.microsoft.com/office/powerpoint/2010/main" val="600269710"/>
              </p:ext>
            </p:extLst>
          </p:nvPr>
        </p:nvGraphicFramePr>
        <p:xfrm>
          <a:off x="901426" y="5827535"/>
          <a:ext cx="3365774" cy="441840"/>
        </p:xfrm>
        <a:graphic>
          <a:graphicData uri="http://schemas.openxmlformats.org/presentationml/2006/ole">
            <mc:AlternateContent xmlns:mc="http://schemas.openxmlformats.org/markup-compatibility/2006">
              <mc:Choice xmlns:v="urn:schemas-microsoft-com:vml" Requires="v">
                <p:oleObj spid="_x0000_s85198" name="Equation" r:id="rId3" imgW="3288960" imgH="431640" progId="Equation.DSMT4">
                  <p:embed/>
                </p:oleObj>
              </mc:Choice>
              <mc:Fallback>
                <p:oleObj name="Equation" r:id="rId3" imgW="3288960" imgH="431640" progId="Equation.DSMT4">
                  <p:embed/>
                  <p:pic>
                    <p:nvPicPr>
                      <p:cNvPr id="25" name="Object 24">
                        <a:extLst>
                          <a:ext uri="{FF2B5EF4-FFF2-40B4-BE49-F238E27FC236}">
                            <a16:creationId xmlns:a16="http://schemas.microsoft.com/office/drawing/2014/main" xmlns="" id="{6A0C0A01-6EE6-477D-A7E6-2E2F0CAFA544}"/>
                          </a:ext>
                        </a:extLst>
                      </p:cNvPr>
                      <p:cNvPicPr/>
                      <p:nvPr/>
                    </p:nvPicPr>
                    <p:blipFill>
                      <a:blip r:embed="rId4"/>
                      <a:stretch>
                        <a:fillRect/>
                      </a:stretch>
                    </p:blipFill>
                    <p:spPr>
                      <a:xfrm>
                        <a:off x="901426" y="5827535"/>
                        <a:ext cx="3365774" cy="441840"/>
                      </a:xfrm>
                      <a:prstGeom prst="rect">
                        <a:avLst/>
                      </a:prstGeom>
                    </p:spPr>
                  </p:pic>
                </p:oleObj>
              </mc:Fallback>
            </mc:AlternateContent>
          </a:graphicData>
        </a:graphic>
      </p:graphicFrame>
      <p:sp>
        <p:nvSpPr>
          <p:cNvPr id="23" name="Slide Number Placeholder 22">
            <a:extLst>
              <a:ext uri="{FF2B5EF4-FFF2-40B4-BE49-F238E27FC236}">
                <a16:creationId xmlns:a16="http://schemas.microsoft.com/office/drawing/2014/main" xmlns="" id="{CFCE8FA4-0FCE-4D26-8F49-3D1DE3AB8F7E}"/>
              </a:ext>
            </a:extLst>
          </p:cNvPr>
          <p:cNvSpPr>
            <a:spLocks noGrp="1"/>
          </p:cNvSpPr>
          <p:nvPr>
            <p:ph type="sldNum" sz="quarter" idx="10"/>
          </p:nvPr>
        </p:nvSpPr>
        <p:spPr/>
        <p:txBody>
          <a:bodyPr/>
          <a:lstStyle/>
          <a:p>
            <a:fld id="{67B19427-F580-D146-B60E-4CADEE75497F}" type="slidenum">
              <a:rPr lang="en-US" smtClean="0"/>
              <a:pPr/>
              <a:t>33</a:t>
            </a:fld>
            <a:endParaRPr lang="en-US" dirty="0"/>
          </a:p>
        </p:txBody>
      </p:sp>
      <p:sp>
        <p:nvSpPr>
          <p:cNvPr id="24" name="Footer Placeholder 23">
            <a:extLst>
              <a:ext uri="{FF2B5EF4-FFF2-40B4-BE49-F238E27FC236}">
                <a16:creationId xmlns:a16="http://schemas.microsoft.com/office/drawing/2014/main" xmlns="" id="{7B07A869-7534-4E71-83AD-A39FF9765AB2}"/>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78556047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1AADAB-E515-46B2-AEDA-D9E90DDCD51B}"/>
              </a:ext>
            </a:extLst>
          </p:cNvPr>
          <p:cNvSpPr>
            <a:spLocks noGrp="1"/>
          </p:cNvSpPr>
          <p:nvPr>
            <p:ph type="title"/>
          </p:nvPr>
        </p:nvSpPr>
        <p:spPr>
          <a:xfrm>
            <a:off x="304800" y="762001"/>
            <a:ext cx="8686800" cy="838199"/>
          </a:xfrm>
        </p:spPr>
        <p:txBody>
          <a:bodyPr>
            <a:noAutofit/>
          </a:bodyPr>
          <a:lstStyle/>
          <a:p>
            <a:r>
              <a:rPr lang="en-US" dirty="0"/>
              <a:t>4-5 Uniform Circular Motion </a:t>
            </a:r>
            <a:r>
              <a:rPr lang="en-US" sz="2000" b="0" dirty="0"/>
              <a:t>(1 of 4)</a:t>
            </a:r>
          </a:p>
        </p:txBody>
      </p:sp>
      <p:sp>
        <p:nvSpPr>
          <p:cNvPr id="3" name="Content Placeholder 2">
            <a:extLst>
              <a:ext uri="{FF2B5EF4-FFF2-40B4-BE49-F238E27FC236}">
                <a16:creationId xmlns:a16="http://schemas.microsoft.com/office/drawing/2014/main" xmlns="" id="{A09D1B50-B943-4112-9BCF-B5285EA557BE}"/>
              </a:ext>
            </a:extLst>
          </p:cNvPr>
          <p:cNvSpPr>
            <a:spLocks noGrp="1"/>
          </p:cNvSpPr>
          <p:nvPr>
            <p:ph sz="quarter" idx="14"/>
          </p:nvPr>
        </p:nvSpPr>
        <p:spPr>
          <a:xfrm>
            <a:off x="304800" y="1752600"/>
            <a:ext cx="8534400" cy="2819400"/>
          </a:xfrm>
        </p:spPr>
        <p:txBody>
          <a:bodyPr/>
          <a:lstStyle/>
          <a:p>
            <a:pPr marL="0" indent="0">
              <a:buNone/>
            </a:pPr>
            <a:r>
              <a:rPr lang="en-US" altLang="en-US" sz="2400" b="1" dirty="0">
                <a:latin typeface="Times New Roman" panose="02020603050405020304" pitchFamily="18" charset="0"/>
              </a:rPr>
              <a:t>Learning Objectives</a:t>
            </a:r>
          </a:p>
          <a:p>
            <a:pPr marL="690563" indent="-690563"/>
            <a:r>
              <a:rPr lang="en-US" altLang="en-US" sz="2400" b="1" dirty="0">
                <a:latin typeface="Times New Roman" panose="02020603050405020304" pitchFamily="18" charset="0"/>
              </a:rPr>
              <a:t>4.16 </a:t>
            </a:r>
            <a:r>
              <a:rPr lang="en-US" altLang="en-US" sz="2400" dirty="0" smtClean="0">
                <a:latin typeface="Times New Roman" panose="02020603050405020304" pitchFamily="18" charset="0"/>
              </a:rPr>
              <a:t>Sketch </a:t>
            </a:r>
            <a:r>
              <a:rPr lang="en-US" altLang="en-US" sz="2400" dirty="0">
                <a:latin typeface="Times New Roman" panose="02020603050405020304" pitchFamily="18" charset="0"/>
              </a:rPr>
              <a:t>the path taken in uniform circular motion and explain the velocity and acceleration vectors (magnitude and direction) during the motion.</a:t>
            </a:r>
          </a:p>
          <a:p>
            <a:pPr marL="690563" indent="-690563"/>
            <a:r>
              <a:rPr lang="en-US" altLang="en-US" sz="2400" b="1" dirty="0">
                <a:latin typeface="Times New Roman" panose="02020603050405020304" pitchFamily="18" charset="0"/>
              </a:rPr>
              <a:t>4.17 </a:t>
            </a:r>
            <a:r>
              <a:rPr lang="en-US" altLang="en-US" sz="2400" dirty="0" smtClean="0">
                <a:latin typeface="Times New Roman" panose="02020603050405020304" pitchFamily="18" charset="0"/>
              </a:rPr>
              <a:t>Apply </a:t>
            </a:r>
            <a:r>
              <a:rPr lang="en-US" altLang="en-US" sz="2400" dirty="0">
                <a:latin typeface="Times New Roman" panose="02020603050405020304" pitchFamily="18" charset="0"/>
              </a:rPr>
              <a:t>the relationships between the radius of the circular path, the period, the particle's speed, and the </a:t>
            </a:r>
            <a:r>
              <a:rPr lang="en-US" altLang="en-US" sz="2400" dirty="0" smtClean="0">
                <a:latin typeface="Times New Roman" panose="02020603050405020304" pitchFamily="18" charset="0"/>
              </a:rPr>
              <a:t>particle’s </a:t>
            </a:r>
            <a:r>
              <a:rPr lang="en-US" altLang="en-US" sz="2400" dirty="0">
                <a:latin typeface="Times New Roman" panose="02020603050405020304" pitchFamily="18" charset="0"/>
              </a:rPr>
              <a:t>acceleration magnitude.</a:t>
            </a:r>
          </a:p>
        </p:txBody>
      </p:sp>
      <p:sp>
        <p:nvSpPr>
          <p:cNvPr id="4" name="Slide Number Placeholder 3">
            <a:extLst>
              <a:ext uri="{FF2B5EF4-FFF2-40B4-BE49-F238E27FC236}">
                <a16:creationId xmlns:a16="http://schemas.microsoft.com/office/drawing/2014/main" xmlns="" id="{9C1880FF-E55D-4E83-8FDB-DB7293C7F2A0}"/>
              </a:ext>
            </a:extLst>
          </p:cNvPr>
          <p:cNvSpPr>
            <a:spLocks noGrp="1"/>
          </p:cNvSpPr>
          <p:nvPr>
            <p:ph type="sldNum" sz="quarter" idx="10"/>
          </p:nvPr>
        </p:nvSpPr>
        <p:spPr/>
        <p:txBody>
          <a:bodyPr/>
          <a:lstStyle/>
          <a:p>
            <a:fld id="{957104EA-F2AF-1046-9253-EE8D978719B5}" type="slidenum">
              <a:rPr lang="en-US" smtClean="0"/>
              <a:t>34</a:t>
            </a:fld>
            <a:endParaRPr lang="en-US" dirty="0"/>
          </a:p>
        </p:txBody>
      </p:sp>
      <p:sp>
        <p:nvSpPr>
          <p:cNvPr id="5" name="Footer Placeholder 4">
            <a:extLst>
              <a:ext uri="{FF2B5EF4-FFF2-40B4-BE49-F238E27FC236}">
                <a16:creationId xmlns:a16="http://schemas.microsoft.com/office/drawing/2014/main" xmlns=""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150467325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2898469-B6F1-4D46-B37E-48041A9FC097}"/>
              </a:ext>
            </a:extLst>
          </p:cNvPr>
          <p:cNvSpPr>
            <a:spLocks noGrp="1"/>
          </p:cNvSpPr>
          <p:nvPr>
            <p:ph type="title"/>
          </p:nvPr>
        </p:nvSpPr>
        <p:spPr/>
        <p:txBody>
          <a:bodyPr/>
          <a:lstStyle/>
          <a:p>
            <a:r>
              <a:rPr lang="en-US" dirty="0"/>
              <a:t>4-5 Uniform Circular Motion </a:t>
            </a:r>
            <a:r>
              <a:rPr lang="en-US" sz="2000" b="0" dirty="0"/>
              <a:t>(2 of 4)</a:t>
            </a:r>
            <a:endParaRPr lang="en-US" dirty="0"/>
          </a:p>
        </p:txBody>
      </p:sp>
      <p:sp>
        <p:nvSpPr>
          <p:cNvPr id="3" name="Content Placeholder 2">
            <a:extLst>
              <a:ext uri="{FF2B5EF4-FFF2-40B4-BE49-F238E27FC236}">
                <a16:creationId xmlns:a16="http://schemas.microsoft.com/office/drawing/2014/main" xmlns="" id="{0FDA65FC-0717-4273-AA33-294FC8A4C8A1}"/>
              </a:ext>
            </a:extLst>
          </p:cNvPr>
          <p:cNvSpPr>
            <a:spLocks noGrp="1"/>
          </p:cNvSpPr>
          <p:nvPr>
            <p:ph sz="quarter" idx="16"/>
          </p:nvPr>
        </p:nvSpPr>
        <p:spPr>
          <a:xfrm>
            <a:off x="304800" y="1752600"/>
            <a:ext cx="6248400" cy="1295399"/>
          </a:xfrm>
        </p:spPr>
        <p:txBody>
          <a:bodyPr/>
          <a:lstStyle/>
          <a:p>
            <a:pPr marL="292608" indent="-292608">
              <a:buClr>
                <a:schemeClr val="accent2"/>
              </a:buClr>
              <a:buFont typeface="Arial" panose="020B0604020202020204" pitchFamily="34" charset="0"/>
              <a:buChar char="•"/>
            </a:pPr>
            <a:r>
              <a:rPr lang="en-US" sz="2600" dirty="0"/>
              <a:t>A particle is in </a:t>
            </a:r>
            <a:r>
              <a:rPr lang="en-US" sz="2600" b="1" dirty="0"/>
              <a:t>uniform circular motion</a:t>
            </a:r>
            <a:r>
              <a:rPr lang="en-US" sz="2600" dirty="0"/>
              <a:t> if</a:t>
            </a:r>
          </a:p>
          <a:p>
            <a:pPr marL="621792" indent="-320040">
              <a:spcBef>
                <a:spcPts val="500"/>
              </a:spcBef>
              <a:buClr>
                <a:schemeClr val="accent2"/>
              </a:buClr>
              <a:buSzPct val="80000"/>
              <a:buFont typeface="Courier New" panose="02070309020205020404" pitchFamily="49" charset="0"/>
              <a:buChar char="o"/>
            </a:pPr>
            <a:r>
              <a:rPr lang="en-US" sz="2600" dirty="0"/>
              <a:t>It travels around a circle or circular arc</a:t>
            </a:r>
          </a:p>
          <a:p>
            <a:pPr marL="621792" indent="-320040">
              <a:spcBef>
                <a:spcPts val="500"/>
              </a:spcBef>
              <a:buClr>
                <a:schemeClr val="accent2"/>
              </a:buClr>
              <a:buSzPct val="80000"/>
              <a:buFont typeface="Courier New" panose="02070309020205020404" pitchFamily="49" charset="0"/>
              <a:buChar char="o"/>
            </a:pPr>
            <a:r>
              <a:rPr lang="en-US" sz="2600" dirty="0"/>
              <a:t>At a constant </a:t>
            </a:r>
            <a:r>
              <a:rPr lang="en-US" sz="2600" dirty="0" smtClean="0"/>
              <a:t>speed</a:t>
            </a:r>
            <a:endParaRPr lang="en-US" sz="2600" dirty="0"/>
          </a:p>
        </p:txBody>
      </p:sp>
      <p:sp>
        <p:nvSpPr>
          <p:cNvPr id="6" name="Content Placeholder 5">
            <a:extLst>
              <a:ext uri="{FF2B5EF4-FFF2-40B4-BE49-F238E27FC236}">
                <a16:creationId xmlns:a16="http://schemas.microsoft.com/office/drawing/2014/main" xmlns="" id="{30C2C118-E624-4952-9F96-A6D87DC87F4A}"/>
              </a:ext>
            </a:extLst>
          </p:cNvPr>
          <p:cNvSpPr>
            <a:spLocks noGrp="1"/>
          </p:cNvSpPr>
          <p:nvPr>
            <p:ph sz="quarter" idx="18"/>
          </p:nvPr>
        </p:nvSpPr>
        <p:spPr>
          <a:xfrm>
            <a:off x="304800" y="3146678"/>
            <a:ext cx="5257800" cy="2140939"/>
          </a:xfrm>
        </p:spPr>
        <p:txBody>
          <a:bodyPr/>
          <a:lstStyle/>
          <a:p>
            <a:pPr marL="292608" indent="-292608">
              <a:buClr>
                <a:schemeClr val="accent2"/>
              </a:buClr>
              <a:buFont typeface="Arial" panose="020B0604020202020204" pitchFamily="34" charset="0"/>
              <a:buChar char="•"/>
            </a:pPr>
            <a:r>
              <a:rPr lang="en-US" sz="2600" dirty="0"/>
              <a:t>Since the velocity changes, the particle is accelerating!</a:t>
            </a:r>
          </a:p>
          <a:p>
            <a:pPr marL="292608" indent="-292608">
              <a:buClr>
                <a:schemeClr val="accent2"/>
              </a:buClr>
              <a:buFont typeface="Arial" panose="020B0604020202020204" pitchFamily="34" charset="0"/>
              <a:buChar char="•"/>
            </a:pPr>
            <a:r>
              <a:rPr lang="en-US" sz="2600" dirty="0"/>
              <a:t>Velocity and acceleration have:</a:t>
            </a:r>
          </a:p>
          <a:p>
            <a:pPr marL="621792" indent="-320040">
              <a:spcBef>
                <a:spcPts val="500"/>
              </a:spcBef>
              <a:buClr>
                <a:schemeClr val="accent2"/>
              </a:buClr>
              <a:buSzPct val="80000"/>
              <a:buFont typeface="Courier New" panose="02070309020205020404" pitchFamily="49" charset="0"/>
              <a:buChar char="o"/>
            </a:pPr>
            <a:r>
              <a:rPr lang="en-US" sz="2600" dirty="0"/>
              <a:t>Constant magnitude</a:t>
            </a:r>
          </a:p>
          <a:p>
            <a:pPr marL="621792" indent="-320040">
              <a:spcBef>
                <a:spcPts val="500"/>
              </a:spcBef>
              <a:buClr>
                <a:schemeClr val="accent2"/>
              </a:buClr>
              <a:buSzPct val="80000"/>
              <a:buFont typeface="Courier New" panose="02070309020205020404" pitchFamily="49" charset="0"/>
              <a:buChar char="o"/>
            </a:pPr>
            <a:r>
              <a:rPr lang="en-US" sz="2600" dirty="0"/>
              <a:t>Changing </a:t>
            </a:r>
            <a:r>
              <a:rPr lang="en-US" sz="2600" dirty="0" smtClean="0"/>
              <a:t>direction</a:t>
            </a:r>
            <a:endParaRPr lang="en-US" sz="2600" dirty="0"/>
          </a:p>
        </p:txBody>
      </p:sp>
      <p:pic>
        <p:nvPicPr>
          <p:cNvPr id="15" name="Content Placeholder 14" descr="Copyright © 2014 John Wiley &amp; Sons, Inc. All rights reserved.">
            <a:extLst>
              <a:ext uri="{FF2B5EF4-FFF2-40B4-BE49-F238E27FC236}">
                <a16:creationId xmlns:a16="http://schemas.microsoft.com/office/drawing/2014/main" xmlns="" id="{F297C447-534A-414A-9474-01F5F7831377}"/>
              </a:ext>
            </a:extLst>
          </p:cNvPr>
          <p:cNvPicPr>
            <a:picLocks noGrp="1" noChangeAspect="1"/>
          </p:cNvPicPr>
          <p:nvPr>
            <p:ph sz="quarter" idx="17"/>
          </p:nvPr>
        </p:nvPicPr>
        <p:blipFill>
          <a:blip r:embed="rId2"/>
          <a:stretch>
            <a:fillRect/>
          </a:stretch>
        </p:blipFill>
        <p:spPr>
          <a:xfrm>
            <a:off x="6280293" y="2286000"/>
            <a:ext cx="2671551" cy="3302419"/>
          </a:xfrm>
          <a:prstGeom prst="rect">
            <a:avLst/>
          </a:prstGeom>
        </p:spPr>
      </p:pic>
      <p:sp>
        <p:nvSpPr>
          <p:cNvPr id="4" name="Content Placeholder 3"/>
          <p:cNvSpPr>
            <a:spLocks noGrp="1"/>
          </p:cNvSpPr>
          <p:nvPr>
            <p:ph sz="quarter" idx="19"/>
          </p:nvPr>
        </p:nvSpPr>
        <p:spPr>
          <a:xfrm>
            <a:off x="6934200" y="5791200"/>
            <a:ext cx="1524000" cy="381000"/>
          </a:xfrm>
        </p:spPr>
        <p:txBody>
          <a:bodyPr/>
          <a:lstStyle/>
          <a:p>
            <a:pPr algn="ctr"/>
            <a:r>
              <a:rPr lang="en-US" sz="2000" b="1" dirty="0"/>
              <a:t>Figure </a:t>
            </a:r>
            <a:r>
              <a:rPr lang="en-US" sz="2000" b="1" dirty="0" smtClean="0"/>
              <a:t>4-16</a:t>
            </a:r>
            <a:endParaRPr lang="en-US" sz="2000" b="1" dirty="0"/>
          </a:p>
        </p:txBody>
      </p:sp>
      <p:sp>
        <p:nvSpPr>
          <p:cNvPr id="12" name="Slide Number Placeholder 11">
            <a:extLst>
              <a:ext uri="{FF2B5EF4-FFF2-40B4-BE49-F238E27FC236}">
                <a16:creationId xmlns:a16="http://schemas.microsoft.com/office/drawing/2014/main" xmlns="" id="{78B49BE4-786A-4F61-9E4F-0D2B75ECF181}"/>
              </a:ext>
            </a:extLst>
          </p:cNvPr>
          <p:cNvSpPr>
            <a:spLocks noGrp="1"/>
          </p:cNvSpPr>
          <p:nvPr>
            <p:ph type="sldNum" sz="quarter" idx="10"/>
          </p:nvPr>
        </p:nvSpPr>
        <p:spPr/>
        <p:txBody>
          <a:bodyPr/>
          <a:lstStyle/>
          <a:p>
            <a:fld id="{67B19427-F580-D146-B60E-4CADEE75497F}" type="slidenum">
              <a:rPr lang="en-US" smtClean="0"/>
              <a:pPr/>
              <a:t>35</a:t>
            </a:fld>
            <a:endParaRPr lang="en-US" dirty="0"/>
          </a:p>
        </p:txBody>
      </p:sp>
      <p:sp>
        <p:nvSpPr>
          <p:cNvPr id="13" name="Footer Placeholder 12">
            <a:extLst>
              <a:ext uri="{FF2B5EF4-FFF2-40B4-BE49-F238E27FC236}">
                <a16:creationId xmlns:a16="http://schemas.microsoft.com/office/drawing/2014/main" xmlns="" id="{D9E3B915-BA43-4A89-8904-FBB55ADBEB82}"/>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05743086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D68C1F2-4463-4583-AC53-83919019745E}"/>
              </a:ext>
            </a:extLst>
          </p:cNvPr>
          <p:cNvSpPr>
            <a:spLocks noGrp="1"/>
          </p:cNvSpPr>
          <p:nvPr>
            <p:ph type="title"/>
          </p:nvPr>
        </p:nvSpPr>
        <p:spPr/>
        <p:txBody>
          <a:bodyPr/>
          <a:lstStyle/>
          <a:p>
            <a:r>
              <a:rPr lang="en-US" dirty="0"/>
              <a:t>4-5 Uniform Circular Motion </a:t>
            </a:r>
            <a:r>
              <a:rPr lang="en-US" sz="2000" b="0" dirty="0"/>
              <a:t>(3 of 4)</a:t>
            </a:r>
            <a:endParaRPr lang="en-US" dirty="0"/>
          </a:p>
        </p:txBody>
      </p:sp>
      <p:sp>
        <p:nvSpPr>
          <p:cNvPr id="3" name="Content Placeholder 2">
            <a:extLst>
              <a:ext uri="{FF2B5EF4-FFF2-40B4-BE49-F238E27FC236}">
                <a16:creationId xmlns:a16="http://schemas.microsoft.com/office/drawing/2014/main" xmlns="" id="{E113B75C-A47D-47A3-8966-02E0E9FEFA4E}"/>
              </a:ext>
            </a:extLst>
          </p:cNvPr>
          <p:cNvSpPr>
            <a:spLocks noGrp="1"/>
          </p:cNvSpPr>
          <p:nvPr>
            <p:ph sz="quarter" idx="16"/>
          </p:nvPr>
        </p:nvSpPr>
        <p:spPr>
          <a:xfrm>
            <a:off x="304800" y="1752600"/>
            <a:ext cx="8534400" cy="1308420"/>
          </a:xfrm>
        </p:spPr>
        <p:txBody>
          <a:bodyPr/>
          <a:lstStyle/>
          <a:p>
            <a:pPr marL="292608" indent="-292608">
              <a:buClr>
                <a:schemeClr val="accent2"/>
              </a:buClr>
              <a:buFont typeface="Arial" panose="020B0604020202020204" pitchFamily="34" charset="0"/>
              <a:buChar char="•"/>
            </a:pPr>
            <a:r>
              <a:rPr lang="en-US" sz="2600" dirty="0"/>
              <a:t>Acceleration is called </a:t>
            </a:r>
            <a:r>
              <a:rPr lang="en-US" sz="2600" b="1" dirty="0"/>
              <a:t>centripetal acceleration</a:t>
            </a:r>
          </a:p>
          <a:p>
            <a:pPr marL="621792" indent="-320040">
              <a:spcBef>
                <a:spcPts val="500"/>
              </a:spcBef>
              <a:buClr>
                <a:schemeClr val="accent2"/>
              </a:buClr>
              <a:buSzPct val="80000"/>
              <a:buFont typeface="Courier New" panose="02070309020205020404" pitchFamily="49" charset="0"/>
              <a:buChar char="o"/>
            </a:pPr>
            <a:r>
              <a:rPr lang="en-US" sz="2600" dirty="0"/>
              <a:t>Means “center seeking”</a:t>
            </a:r>
          </a:p>
          <a:p>
            <a:pPr marL="621792" indent="-320040">
              <a:spcBef>
                <a:spcPts val="500"/>
              </a:spcBef>
              <a:buClr>
                <a:schemeClr val="accent2"/>
              </a:buClr>
              <a:buSzPct val="80000"/>
              <a:buFont typeface="Courier New" panose="02070309020205020404" pitchFamily="49" charset="0"/>
              <a:buChar char="o"/>
            </a:pPr>
            <a:r>
              <a:rPr lang="en-US" sz="2600" dirty="0"/>
              <a:t>Directed radially inward</a:t>
            </a:r>
          </a:p>
        </p:txBody>
      </p:sp>
      <p:graphicFrame>
        <p:nvGraphicFramePr>
          <p:cNvPr id="15" name="Content Placeholder 14">
            <a:extLst>
              <a:ext uri="{FF2B5EF4-FFF2-40B4-BE49-F238E27FC236}">
                <a16:creationId xmlns:a16="http://schemas.microsoft.com/office/drawing/2014/main" xmlns="" id="{ADDBBA8F-2F33-40BA-82D7-B655BFB73D78}"/>
              </a:ext>
            </a:extLst>
          </p:cNvPr>
          <p:cNvGraphicFramePr>
            <a:graphicFrameLocks noGrp="1" noChangeAspect="1"/>
          </p:cNvGraphicFramePr>
          <p:nvPr>
            <p:ph sz="quarter" idx="17"/>
            <p:extLst>
              <p:ext uri="{D42A27DB-BD31-4B8C-83A1-F6EECF244321}">
                <p14:modId xmlns:p14="http://schemas.microsoft.com/office/powerpoint/2010/main" val="2039476639"/>
              </p:ext>
            </p:extLst>
          </p:nvPr>
        </p:nvGraphicFramePr>
        <p:xfrm>
          <a:off x="3505200" y="3124000"/>
          <a:ext cx="995869" cy="869630"/>
        </p:xfrm>
        <a:graphic>
          <a:graphicData uri="http://schemas.openxmlformats.org/presentationml/2006/ole">
            <mc:AlternateContent xmlns:mc="http://schemas.openxmlformats.org/markup-compatibility/2006">
              <mc:Choice xmlns:v="urn:schemas-microsoft-com:vml" Requires="v">
                <p:oleObj spid="_x0000_s86422" name="Equation" r:id="rId3" imgW="901440" imgH="787320" progId="Equation.DSMT4">
                  <p:embed/>
                </p:oleObj>
              </mc:Choice>
              <mc:Fallback>
                <p:oleObj name="Equation" r:id="rId3" imgW="901440" imgH="787320" progId="Equation.DSMT4">
                  <p:embed/>
                  <p:pic>
                    <p:nvPicPr>
                      <p:cNvPr id="14" name="Object 13">
                        <a:extLst>
                          <a:ext uri="{FF2B5EF4-FFF2-40B4-BE49-F238E27FC236}">
                            <a16:creationId xmlns:a16="http://schemas.microsoft.com/office/drawing/2014/main" xmlns="" id="{2A47FE51-B15C-4D2A-AF3C-0EE6B187EE73}"/>
                          </a:ext>
                        </a:extLst>
                      </p:cNvPr>
                      <p:cNvPicPr/>
                      <p:nvPr/>
                    </p:nvPicPr>
                    <p:blipFill>
                      <a:blip r:embed="rId4"/>
                      <a:stretch>
                        <a:fillRect/>
                      </a:stretch>
                    </p:blipFill>
                    <p:spPr>
                      <a:xfrm>
                        <a:off x="3505200" y="3124000"/>
                        <a:ext cx="995869" cy="86963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10E943C5-2D1E-4C2E-AE6C-FEE0BAEF933C}"/>
              </a:ext>
            </a:extLst>
          </p:cNvPr>
          <p:cNvSpPr>
            <a:spLocks noGrp="1"/>
          </p:cNvSpPr>
          <p:nvPr>
            <p:ph sz="quarter" idx="18"/>
          </p:nvPr>
        </p:nvSpPr>
        <p:spPr>
          <a:xfrm>
            <a:off x="6833016" y="3376761"/>
            <a:ext cx="1981200" cy="381000"/>
          </a:xfrm>
        </p:spPr>
        <p:txBody>
          <a:bodyPr/>
          <a:lstStyle/>
          <a:p>
            <a:r>
              <a:rPr lang="en-US" sz="2000" b="1" dirty="0">
                <a:solidFill>
                  <a:srgbClr val="000000"/>
                </a:solidFill>
              </a:rPr>
              <a:t>Equation (4-34)</a:t>
            </a:r>
          </a:p>
        </p:txBody>
      </p:sp>
      <p:sp>
        <p:nvSpPr>
          <p:cNvPr id="6" name="Content Placeholder 5">
            <a:extLst>
              <a:ext uri="{FF2B5EF4-FFF2-40B4-BE49-F238E27FC236}">
                <a16:creationId xmlns:a16="http://schemas.microsoft.com/office/drawing/2014/main" xmlns="" id="{5269BD8E-0D21-461E-B706-272F4874ECB6}"/>
              </a:ext>
            </a:extLst>
          </p:cNvPr>
          <p:cNvSpPr>
            <a:spLocks noGrp="1"/>
          </p:cNvSpPr>
          <p:nvPr>
            <p:ph sz="quarter" idx="19"/>
          </p:nvPr>
        </p:nvSpPr>
        <p:spPr>
          <a:xfrm>
            <a:off x="304800" y="4067053"/>
            <a:ext cx="8534400" cy="1314695"/>
          </a:xfrm>
        </p:spPr>
        <p:txBody>
          <a:bodyPr/>
          <a:lstStyle/>
          <a:p>
            <a:pPr marL="292608" indent="-292608">
              <a:buClr>
                <a:schemeClr val="accent2"/>
              </a:buClr>
              <a:buFont typeface="Arial" panose="020B0604020202020204" pitchFamily="34" charset="0"/>
              <a:buChar char="•"/>
            </a:pPr>
            <a:r>
              <a:rPr lang="en-US" dirty="0"/>
              <a:t>The </a:t>
            </a:r>
            <a:r>
              <a:rPr lang="en-US" b="1" dirty="0"/>
              <a:t>period of revolution</a:t>
            </a:r>
            <a:r>
              <a:rPr lang="en-US" dirty="0"/>
              <a:t> is:</a:t>
            </a:r>
          </a:p>
          <a:p>
            <a:pPr marL="621792" indent="-320040">
              <a:spcBef>
                <a:spcPts val="500"/>
              </a:spcBef>
              <a:buClr>
                <a:schemeClr val="accent2"/>
              </a:buClr>
              <a:buSzPct val="80000"/>
              <a:buFont typeface="Courier New" panose="02070309020205020404" pitchFamily="49" charset="0"/>
              <a:buChar char="o"/>
            </a:pPr>
            <a:r>
              <a:rPr lang="en-US" dirty="0"/>
              <a:t>The time it takes for the particle go around the closed path exactly once</a:t>
            </a:r>
          </a:p>
        </p:txBody>
      </p:sp>
      <p:graphicFrame>
        <p:nvGraphicFramePr>
          <p:cNvPr id="17" name="Content Placeholder 16">
            <a:extLst>
              <a:ext uri="{FF2B5EF4-FFF2-40B4-BE49-F238E27FC236}">
                <a16:creationId xmlns:a16="http://schemas.microsoft.com/office/drawing/2014/main" xmlns="" id="{5000841C-0679-41D2-A6B3-7F36CB7EAC27}"/>
              </a:ext>
            </a:extLst>
          </p:cNvPr>
          <p:cNvGraphicFramePr>
            <a:graphicFrameLocks noGrp="1" noChangeAspect="1"/>
          </p:cNvGraphicFramePr>
          <p:nvPr>
            <p:ph sz="quarter" idx="20"/>
            <p:extLst>
              <p:ext uri="{D42A27DB-BD31-4B8C-83A1-F6EECF244321}">
                <p14:modId xmlns:p14="http://schemas.microsoft.com/office/powerpoint/2010/main" val="3023381320"/>
              </p:ext>
            </p:extLst>
          </p:nvPr>
        </p:nvGraphicFramePr>
        <p:xfrm>
          <a:off x="3383191" y="5438442"/>
          <a:ext cx="1188809" cy="809958"/>
        </p:xfrm>
        <a:graphic>
          <a:graphicData uri="http://schemas.openxmlformats.org/presentationml/2006/ole">
            <mc:AlternateContent xmlns:mc="http://schemas.openxmlformats.org/markup-compatibility/2006">
              <mc:Choice xmlns:v="urn:schemas-microsoft-com:vml" Requires="v">
                <p:oleObj spid="_x0000_s86423" name="Equation" r:id="rId5" imgW="1155600" imgH="787320" progId="Equation.DSMT4">
                  <p:embed/>
                </p:oleObj>
              </mc:Choice>
              <mc:Fallback>
                <p:oleObj name="Equation" r:id="rId5" imgW="1155600" imgH="787320" progId="Equation.DSMT4">
                  <p:embed/>
                  <p:pic>
                    <p:nvPicPr>
                      <p:cNvPr id="16" name="Object 15">
                        <a:extLst>
                          <a:ext uri="{FF2B5EF4-FFF2-40B4-BE49-F238E27FC236}">
                            <a16:creationId xmlns:a16="http://schemas.microsoft.com/office/drawing/2014/main" xmlns="" id="{3C0813CF-8E47-4177-B4BB-0BAE3D354D5C}"/>
                          </a:ext>
                        </a:extLst>
                      </p:cNvPr>
                      <p:cNvPicPr/>
                      <p:nvPr/>
                    </p:nvPicPr>
                    <p:blipFill>
                      <a:blip r:embed="rId6"/>
                      <a:stretch>
                        <a:fillRect/>
                      </a:stretch>
                    </p:blipFill>
                    <p:spPr>
                      <a:xfrm>
                        <a:off x="3383191" y="5438442"/>
                        <a:ext cx="1188809" cy="80995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E73A09BE-0101-4AF3-B925-A2963F974460}"/>
              </a:ext>
            </a:extLst>
          </p:cNvPr>
          <p:cNvSpPr>
            <a:spLocks noGrp="1"/>
          </p:cNvSpPr>
          <p:nvPr>
            <p:ph sz="quarter" idx="21"/>
          </p:nvPr>
        </p:nvSpPr>
        <p:spPr>
          <a:xfrm>
            <a:off x="6934200" y="5562600"/>
            <a:ext cx="1905000" cy="381000"/>
          </a:xfrm>
        </p:spPr>
        <p:txBody>
          <a:bodyPr/>
          <a:lstStyle/>
          <a:p>
            <a:r>
              <a:rPr lang="en-US" sz="2000" b="1" dirty="0">
                <a:solidFill>
                  <a:srgbClr val="000000"/>
                </a:solidFill>
              </a:rPr>
              <a:t>Equation (4-35)</a:t>
            </a:r>
          </a:p>
        </p:txBody>
      </p:sp>
      <p:sp>
        <p:nvSpPr>
          <p:cNvPr id="12" name="Slide Number Placeholder 11">
            <a:extLst>
              <a:ext uri="{FF2B5EF4-FFF2-40B4-BE49-F238E27FC236}">
                <a16:creationId xmlns:a16="http://schemas.microsoft.com/office/drawing/2014/main" xmlns="" id="{656F9A21-7286-44EB-AD48-535C7AF37743}"/>
              </a:ext>
            </a:extLst>
          </p:cNvPr>
          <p:cNvSpPr>
            <a:spLocks noGrp="1"/>
          </p:cNvSpPr>
          <p:nvPr>
            <p:ph type="sldNum" sz="quarter" idx="10"/>
          </p:nvPr>
        </p:nvSpPr>
        <p:spPr/>
        <p:txBody>
          <a:bodyPr/>
          <a:lstStyle/>
          <a:p>
            <a:fld id="{67B19427-F580-D146-B60E-4CADEE75497F}" type="slidenum">
              <a:rPr lang="en-US" smtClean="0"/>
              <a:pPr/>
              <a:t>36</a:t>
            </a:fld>
            <a:endParaRPr lang="en-US" dirty="0"/>
          </a:p>
        </p:txBody>
      </p:sp>
      <p:sp>
        <p:nvSpPr>
          <p:cNvPr id="13" name="Footer Placeholder 12">
            <a:extLst>
              <a:ext uri="{FF2B5EF4-FFF2-40B4-BE49-F238E27FC236}">
                <a16:creationId xmlns:a16="http://schemas.microsoft.com/office/drawing/2014/main" xmlns="" id="{B13C871B-1D01-4ED9-B5D7-DEFD84B7B072}"/>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53653723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F29FCBA-BB96-4F25-8B70-4C010E3C50E4}"/>
              </a:ext>
            </a:extLst>
          </p:cNvPr>
          <p:cNvSpPr>
            <a:spLocks noGrp="1"/>
          </p:cNvSpPr>
          <p:nvPr>
            <p:ph type="title"/>
          </p:nvPr>
        </p:nvSpPr>
        <p:spPr/>
        <p:txBody>
          <a:bodyPr/>
          <a:lstStyle/>
          <a:p>
            <a:r>
              <a:rPr lang="en-US" dirty="0"/>
              <a:t>4-5 Uniform Circular Motion </a:t>
            </a:r>
            <a:r>
              <a:rPr lang="en-US" sz="2000" b="0" dirty="0"/>
              <a:t>(4 of 4)</a:t>
            </a:r>
            <a:endParaRPr lang="en-US" dirty="0"/>
          </a:p>
        </p:txBody>
      </p:sp>
      <p:sp>
        <p:nvSpPr>
          <p:cNvPr id="3" name="Content Placeholder 2">
            <a:extLst>
              <a:ext uri="{FF2B5EF4-FFF2-40B4-BE49-F238E27FC236}">
                <a16:creationId xmlns:a16="http://schemas.microsoft.com/office/drawing/2014/main" xmlns="" id="{FC1F80AD-49E7-4EAE-861E-EB96E8569EB5}"/>
              </a:ext>
            </a:extLst>
          </p:cNvPr>
          <p:cNvSpPr>
            <a:spLocks noGrp="1"/>
          </p:cNvSpPr>
          <p:nvPr>
            <p:ph sz="quarter" idx="16"/>
          </p:nvPr>
        </p:nvSpPr>
        <p:spPr>
          <a:xfrm>
            <a:off x="304800" y="1752599"/>
            <a:ext cx="8534400" cy="1260424"/>
          </a:xfrm>
        </p:spPr>
        <p:txBody>
          <a:bodyPr/>
          <a:lstStyle/>
          <a:p>
            <a:r>
              <a:rPr lang="en-US" sz="2600" b="1" dirty="0"/>
              <a:t>Checkpoint 5</a:t>
            </a:r>
          </a:p>
          <a:p>
            <a:r>
              <a:rPr lang="en-US" sz="2600" dirty="0"/>
              <a:t>An object moves at constant speed along a circular path in a horizontal </a:t>
            </a:r>
            <a:r>
              <a:rPr lang="en-US" sz="2600" i="1" dirty="0"/>
              <a:t>xy</a:t>
            </a:r>
            <a:r>
              <a:rPr lang="en-US" sz="2600" dirty="0"/>
              <a:t> plane, with the center at the origin. When the</a:t>
            </a:r>
          </a:p>
        </p:txBody>
      </p:sp>
      <p:sp>
        <p:nvSpPr>
          <p:cNvPr id="4" name="Content Placeholder 3">
            <a:extLst>
              <a:ext uri="{FF2B5EF4-FFF2-40B4-BE49-F238E27FC236}">
                <a16:creationId xmlns:a16="http://schemas.microsoft.com/office/drawing/2014/main" xmlns="" id="{12857FE1-C6BE-49DC-B504-269F930CD53A}"/>
              </a:ext>
            </a:extLst>
          </p:cNvPr>
          <p:cNvSpPr>
            <a:spLocks noGrp="1"/>
          </p:cNvSpPr>
          <p:nvPr>
            <p:ph sz="quarter" idx="17"/>
          </p:nvPr>
        </p:nvSpPr>
        <p:spPr>
          <a:xfrm>
            <a:off x="304800" y="3086942"/>
            <a:ext cx="4876800" cy="435746"/>
          </a:xfrm>
        </p:spPr>
        <p:txBody>
          <a:bodyPr/>
          <a:lstStyle/>
          <a:p>
            <a:r>
              <a:rPr lang="en-US" sz="2600" dirty="0"/>
              <a:t>object is at </a:t>
            </a:r>
            <a:r>
              <a:rPr lang="en-US" sz="2600" i="1" dirty="0"/>
              <a:t>x</a:t>
            </a:r>
            <a:r>
              <a:rPr lang="en-US" sz="2600" dirty="0"/>
              <a:t> = −2 m, its velocity is</a:t>
            </a:r>
          </a:p>
        </p:txBody>
      </p:sp>
      <p:graphicFrame>
        <p:nvGraphicFramePr>
          <p:cNvPr id="26" name="Content Placeholder 25">
            <a:extLst>
              <a:ext uri="{FF2B5EF4-FFF2-40B4-BE49-F238E27FC236}">
                <a16:creationId xmlns:a16="http://schemas.microsoft.com/office/drawing/2014/main" xmlns="" id="{FAD92AE1-68CD-4DC3-B560-7554CFEFF36C}"/>
              </a:ext>
            </a:extLst>
          </p:cNvPr>
          <p:cNvGraphicFramePr>
            <a:graphicFrameLocks noGrp="1" noChangeAspect="1"/>
          </p:cNvGraphicFramePr>
          <p:nvPr>
            <p:ph sz="quarter" idx="18"/>
            <p:extLst>
              <p:ext uri="{D42A27DB-BD31-4B8C-83A1-F6EECF244321}">
                <p14:modId xmlns:p14="http://schemas.microsoft.com/office/powerpoint/2010/main" val="194736555"/>
              </p:ext>
            </p:extLst>
          </p:nvPr>
        </p:nvGraphicFramePr>
        <p:xfrm>
          <a:off x="5239456" y="3053258"/>
          <a:ext cx="1364894" cy="490884"/>
        </p:xfrm>
        <a:graphic>
          <a:graphicData uri="http://schemas.openxmlformats.org/presentationml/2006/ole">
            <mc:AlternateContent xmlns:mc="http://schemas.openxmlformats.org/markup-compatibility/2006">
              <mc:Choice xmlns:v="urn:schemas-microsoft-com:vml" Requires="v">
                <p:oleObj spid="_x0000_s87648" name="Equation" r:id="rId3" imgW="1447560" imgH="520560" progId="Equation.DSMT4">
                  <p:embed/>
                </p:oleObj>
              </mc:Choice>
              <mc:Fallback>
                <p:oleObj name="Equation" r:id="rId3" imgW="1447560" imgH="520560" progId="Equation.DSMT4">
                  <p:embed/>
                  <p:pic>
                    <p:nvPicPr>
                      <p:cNvPr id="25" name="Object 24">
                        <a:extLst>
                          <a:ext uri="{FF2B5EF4-FFF2-40B4-BE49-F238E27FC236}">
                            <a16:creationId xmlns:a16="http://schemas.microsoft.com/office/drawing/2014/main" xmlns="" id="{F5F4DD17-2BE8-491D-BE5B-EEF4A73D3CF7}"/>
                          </a:ext>
                        </a:extLst>
                      </p:cNvPr>
                      <p:cNvPicPr/>
                      <p:nvPr/>
                    </p:nvPicPr>
                    <p:blipFill>
                      <a:blip r:embed="rId4"/>
                      <a:stretch>
                        <a:fillRect/>
                      </a:stretch>
                    </p:blipFill>
                    <p:spPr>
                      <a:xfrm>
                        <a:off x="5239456" y="3053258"/>
                        <a:ext cx="1364894" cy="490884"/>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A3A57983-D766-45CD-9BCF-401EA6759B30}"/>
              </a:ext>
            </a:extLst>
          </p:cNvPr>
          <p:cNvSpPr>
            <a:spLocks noGrp="1"/>
          </p:cNvSpPr>
          <p:nvPr>
            <p:ph sz="quarter" idx="19"/>
          </p:nvPr>
        </p:nvSpPr>
        <p:spPr>
          <a:xfrm>
            <a:off x="304800" y="3578570"/>
            <a:ext cx="8534400" cy="443790"/>
          </a:xfrm>
        </p:spPr>
        <p:txBody>
          <a:bodyPr/>
          <a:lstStyle/>
          <a:p>
            <a:r>
              <a:rPr lang="en-US" sz="2600" dirty="0"/>
              <a:t>Give the </a:t>
            </a:r>
            <a:r>
              <a:rPr lang="en-US" sz="2600" dirty="0" smtClean="0"/>
              <a:t>object’s </a:t>
            </a:r>
            <a:r>
              <a:rPr lang="en-US" sz="2600" dirty="0"/>
              <a:t>(a) velocity and (b) acceleration at </a:t>
            </a:r>
            <a:r>
              <a:rPr lang="en-US" sz="2600" i="1" dirty="0"/>
              <a:t>y</a:t>
            </a:r>
            <a:r>
              <a:rPr lang="en-US" sz="2600" dirty="0"/>
              <a:t> = 2 m.</a:t>
            </a:r>
          </a:p>
        </p:txBody>
      </p:sp>
      <p:sp>
        <p:nvSpPr>
          <p:cNvPr id="7" name="Content Placeholder 6">
            <a:extLst>
              <a:ext uri="{FF2B5EF4-FFF2-40B4-BE49-F238E27FC236}">
                <a16:creationId xmlns:a16="http://schemas.microsoft.com/office/drawing/2014/main" xmlns="" id="{B3502A8F-3C70-4E80-8708-2322D97CF824}"/>
              </a:ext>
            </a:extLst>
          </p:cNvPr>
          <p:cNvSpPr>
            <a:spLocks noGrp="1"/>
          </p:cNvSpPr>
          <p:nvPr>
            <p:ph sz="quarter" idx="20"/>
          </p:nvPr>
        </p:nvSpPr>
        <p:spPr>
          <a:xfrm>
            <a:off x="304800" y="4267200"/>
            <a:ext cx="1524000" cy="457200"/>
          </a:xfrm>
        </p:spPr>
        <p:txBody>
          <a:bodyPr/>
          <a:lstStyle/>
          <a:p>
            <a:r>
              <a:rPr lang="en-US" b="1" dirty="0">
                <a:solidFill>
                  <a:srgbClr val="000000"/>
                </a:solidFill>
              </a:rPr>
              <a:t>Answer:</a:t>
            </a:r>
          </a:p>
        </p:txBody>
      </p:sp>
      <p:sp>
        <p:nvSpPr>
          <p:cNvPr id="8" name="Content Placeholder 7">
            <a:extLst>
              <a:ext uri="{FF2B5EF4-FFF2-40B4-BE49-F238E27FC236}">
                <a16:creationId xmlns:a16="http://schemas.microsoft.com/office/drawing/2014/main" xmlns="" id="{B552BFA4-8299-4967-900F-913CFCF0C10B}"/>
              </a:ext>
            </a:extLst>
          </p:cNvPr>
          <p:cNvSpPr>
            <a:spLocks noGrp="1"/>
          </p:cNvSpPr>
          <p:nvPr>
            <p:ph sz="quarter" idx="21"/>
          </p:nvPr>
        </p:nvSpPr>
        <p:spPr>
          <a:xfrm>
            <a:off x="304800" y="4918022"/>
            <a:ext cx="579620" cy="492178"/>
          </a:xfrm>
        </p:spPr>
        <p:txBody>
          <a:bodyPr/>
          <a:lstStyle/>
          <a:p>
            <a:r>
              <a:rPr lang="en-US" dirty="0">
                <a:solidFill>
                  <a:schemeClr val="accent2"/>
                </a:solidFill>
              </a:rPr>
              <a:t>(a)</a:t>
            </a:r>
          </a:p>
        </p:txBody>
      </p:sp>
      <p:graphicFrame>
        <p:nvGraphicFramePr>
          <p:cNvPr id="28" name="Content Placeholder 27">
            <a:extLst>
              <a:ext uri="{FF2B5EF4-FFF2-40B4-BE49-F238E27FC236}">
                <a16:creationId xmlns:a16="http://schemas.microsoft.com/office/drawing/2014/main" xmlns="" id="{78411BA4-EDFE-4794-A54A-EBE8873B9EE5}"/>
              </a:ext>
            </a:extLst>
          </p:cNvPr>
          <p:cNvGraphicFramePr>
            <a:graphicFrameLocks noGrp="1" noChangeAspect="1"/>
          </p:cNvGraphicFramePr>
          <p:nvPr>
            <p:ph sz="quarter" idx="22"/>
            <p:extLst>
              <p:ext uri="{D42A27DB-BD31-4B8C-83A1-F6EECF244321}">
                <p14:modId xmlns:p14="http://schemas.microsoft.com/office/powerpoint/2010/main" val="3270111700"/>
              </p:ext>
            </p:extLst>
          </p:nvPr>
        </p:nvGraphicFramePr>
        <p:xfrm>
          <a:off x="995163" y="4940336"/>
          <a:ext cx="1345651" cy="461010"/>
        </p:xfrm>
        <a:graphic>
          <a:graphicData uri="http://schemas.openxmlformats.org/presentationml/2006/ole">
            <mc:AlternateContent xmlns:mc="http://schemas.openxmlformats.org/markup-compatibility/2006">
              <mc:Choice xmlns:v="urn:schemas-microsoft-com:vml" Requires="v">
                <p:oleObj spid="_x0000_s87649" name="Equation" r:id="rId5" imgW="1371600" imgH="469800" progId="Equation.DSMT4">
                  <p:embed/>
                </p:oleObj>
              </mc:Choice>
              <mc:Fallback>
                <p:oleObj name="Equation" r:id="rId5" imgW="1371600" imgH="469800" progId="Equation.DSMT4">
                  <p:embed/>
                  <p:pic>
                    <p:nvPicPr>
                      <p:cNvPr id="27" name="Object 26">
                        <a:extLst>
                          <a:ext uri="{FF2B5EF4-FFF2-40B4-BE49-F238E27FC236}">
                            <a16:creationId xmlns:a16="http://schemas.microsoft.com/office/drawing/2014/main" xmlns="" id="{BDEECC13-2C61-4574-9C60-454A77B8C124}"/>
                          </a:ext>
                        </a:extLst>
                      </p:cNvPr>
                      <p:cNvPicPr/>
                      <p:nvPr/>
                    </p:nvPicPr>
                    <p:blipFill>
                      <a:blip r:embed="rId6"/>
                      <a:stretch>
                        <a:fillRect/>
                      </a:stretch>
                    </p:blipFill>
                    <p:spPr>
                      <a:xfrm>
                        <a:off x="995163" y="4940336"/>
                        <a:ext cx="1345651" cy="461010"/>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xmlns="" id="{458FB7A3-52E9-4487-BE67-BF72056F131C}"/>
              </a:ext>
            </a:extLst>
          </p:cNvPr>
          <p:cNvSpPr>
            <a:spLocks noGrp="1"/>
          </p:cNvSpPr>
          <p:nvPr>
            <p:ph sz="quarter" idx="23"/>
          </p:nvPr>
        </p:nvSpPr>
        <p:spPr>
          <a:xfrm>
            <a:off x="304800" y="5583836"/>
            <a:ext cx="624590" cy="482184"/>
          </a:xfrm>
        </p:spPr>
        <p:txBody>
          <a:bodyPr/>
          <a:lstStyle/>
          <a:p>
            <a:r>
              <a:rPr lang="en-US" dirty="0">
                <a:solidFill>
                  <a:schemeClr val="accent2"/>
                </a:solidFill>
              </a:rPr>
              <a:t>(b)</a:t>
            </a:r>
          </a:p>
        </p:txBody>
      </p:sp>
      <p:graphicFrame>
        <p:nvGraphicFramePr>
          <p:cNvPr id="30" name="Content Placeholder 29">
            <a:extLst>
              <a:ext uri="{FF2B5EF4-FFF2-40B4-BE49-F238E27FC236}">
                <a16:creationId xmlns:a16="http://schemas.microsoft.com/office/drawing/2014/main" xmlns="" id="{E780C2D2-6688-46DA-ABC0-F9DD0570E989}"/>
              </a:ext>
            </a:extLst>
          </p:cNvPr>
          <p:cNvGraphicFramePr>
            <a:graphicFrameLocks noGrp="1" noChangeAspect="1"/>
          </p:cNvGraphicFramePr>
          <p:nvPr>
            <p:ph sz="quarter" idx="24"/>
            <p:extLst>
              <p:ext uri="{D42A27DB-BD31-4B8C-83A1-F6EECF244321}">
                <p14:modId xmlns:p14="http://schemas.microsoft.com/office/powerpoint/2010/main" val="1714206507"/>
              </p:ext>
            </p:extLst>
          </p:nvPr>
        </p:nvGraphicFramePr>
        <p:xfrm>
          <a:off x="1027113" y="5599113"/>
          <a:ext cx="1514475" cy="447675"/>
        </p:xfrm>
        <a:graphic>
          <a:graphicData uri="http://schemas.openxmlformats.org/presentationml/2006/ole">
            <mc:AlternateContent xmlns:mc="http://schemas.openxmlformats.org/markup-compatibility/2006">
              <mc:Choice xmlns:v="urn:schemas-microsoft-com:vml" Requires="v">
                <p:oleObj spid="_x0000_s87650" name="Equation" r:id="rId7" imgW="1587240" imgH="469800" progId="Equation.DSMT4">
                  <p:embed/>
                </p:oleObj>
              </mc:Choice>
              <mc:Fallback>
                <p:oleObj name="Equation" r:id="rId7" imgW="1587240" imgH="469800" progId="Equation.DSMT4">
                  <p:embed/>
                  <p:pic>
                    <p:nvPicPr>
                      <p:cNvPr id="29" name="Object 28">
                        <a:extLst>
                          <a:ext uri="{FF2B5EF4-FFF2-40B4-BE49-F238E27FC236}">
                            <a16:creationId xmlns:a16="http://schemas.microsoft.com/office/drawing/2014/main" xmlns="" id="{E5FD0040-47DA-45E3-BB17-14539ADBDBA7}"/>
                          </a:ext>
                        </a:extLst>
                      </p:cNvPr>
                      <p:cNvPicPr/>
                      <p:nvPr/>
                    </p:nvPicPr>
                    <p:blipFill>
                      <a:blip r:embed="rId8"/>
                      <a:stretch>
                        <a:fillRect/>
                      </a:stretch>
                    </p:blipFill>
                    <p:spPr>
                      <a:xfrm>
                        <a:off x="1027113" y="5599113"/>
                        <a:ext cx="1514475" cy="447675"/>
                      </a:xfrm>
                      <a:prstGeom prst="rect">
                        <a:avLst/>
                      </a:prstGeom>
                    </p:spPr>
                  </p:pic>
                </p:oleObj>
              </mc:Fallback>
            </mc:AlternateContent>
          </a:graphicData>
        </a:graphic>
      </p:graphicFrame>
      <p:sp>
        <p:nvSpPr>
          <p:cNvPr id="23" name="Slide Number Placeholder 22">
            <a:extLst>
              <a:ext uri="{FF2B5EF4-FFF2-40B4-BE49-F238E27FC236}">
                <a16:creationId xmlns:a16="http://schemas.microsoft.com/office/drawing/2014/main" xmlns="" id="{22056960-446C-489D-A30C-A2FC4D7E320D}"/>
              </a:ext>
            </a:extLst>
          </p:cNvPr>
          <p:cNvSpPr>
            <a:spLocks noGrp="1"/>
          </p:cNvSpPr>
          <p:nvPr>
            <p:ph type="sldNum" sz="quarter" idx="10"/>
          </p:nvPr>
        </p:nvSpPr>
        <p:spPr/>
        <p:txBody>
          <a:bodyPr/>
          <a:lstStyle/>
          <a:p>
            <a:fld id="{67B19427-F580-D146-B60E-4CADEE75497F}" type="slidenum">
              <a:rPr lang="en-US" smtClean="0"/>
              <a:pPr/>
              <a:t>37</a:t>
            </a:fld>
            <a:endParaRPr lang="en-US" dirty="0"/>
          </a:p>
        </p:txBody>
      </p:sp>
      <p:sp>
        <p:nvSpPr>
          <p:cNvPr id="24" name="Footer Placeholder 23">
            <a:extLst>
              <a:ext uri="{FF2B5EF4-FFF2-40B4-BE49-F238E27FC236}">
                <a16:creationId xmlns:a16="http://schemas.microsoft.com/office/drawing/2014/main" xmlns="" id="{2FBFAA72-25A4-4666-B822-572CC016EA44}"/>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55917505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1AADAB-E515-46B2-AEDA-D9E90DDCD51B}"/>
              </a:ext>
            </a:extLst>
          </p:cNvPr>
          <p:cNvSpPr>
            <a:spLocks noGrp="1"/>
          </p:cNvSpPr>
          <p:nvPr>
            <p:ph type="title"/>
          </p:nvPr>
        </p:nvSpPr>
        <p:spPr>
          <a:xfrm>
            <a:off x="304800" y="762001"/>
            <a:ext cx="8686800" cy="838199"/>
          </a:xfrm>
        </p:spPr>
        <p:txBody>
          <a:bodyPr>
            <a:noAutofit/>
          </a:bodyPr>
          <a:lstStyle/>
          <a:p>
            <a:r>
              <a:rPr lang="en-US" sz="3600" dirty="0"/>
              <a:t>4-6 Relative Motion in One Dimension </a:t>
            </a:r>
            <a:r>
              <a:rPr lang="en-US" sz="2000" b="0" dirty="0"/>
              <a:t>(1 of 6)</a:t>
            </a:r>
          </a:p>
        </p:txBody>
      </p:sp>
      <p:sp>
        <p:nvSpPr>
          <p:cNvPr id="3" name="Content Placeholder 2">
            <a:extLst>
              <a:ext uri="{FF2B5EF4-FFF2-40B4-BE49-F238E27FC236}">
                <a16:creationId xmlns:a16="http://schemas.microsoft.com/office/drawing/2014/main" xmlns="" id="{A09D1B50-B943-4112-9BCF-B5285EA557BE}"/>
              </a:ext>
            </a:extLst>
          </p:cNvPr>
          <p:cNvSpPr>
            <a:spLocks noGrp="1"/>
          </p:cNvSpPr>
          <p:nvPr>
            <p:ph sz="quarter" idx="14"/>
          </p:nvPr>
        </p:nvSpPr>
        <p:spPr>
          <a:xfrm>
            <a:off x="304800" y="1752600"/>
            <a:ext cx="8534400" cy="2209800"/>
          </a:xfrm>
        </p:spPr>
        <p:txBody>
          <a:bodyPr/>
          <a:lstStyle/>
          <a:p>
            <a:pPr marL="0" indent="0">
              <a:buNone/>
            </a:pPr>
            <a:r>
              <a:rPr lang="en-US" altLang="en-US" sz="2400" b="1" dirty="0">
                <a:latin typeface="Times New Roman" panose="02020603050405020304" pitchFamily="18" charset="0"/>
              </a:rPr>
              <a:t>Learning Objectives</a:t>
            </a:r>
          </a:p>
          <a:p>
            <a:pPr marL="633413" indent="-633413"/>
            <a:r>
              <a:rPr lang="en-US" altLang="en-US" sz="2400" b="1" dirty="0">
                <a:latin typeface="Times New Roman" panose="02020603050405020304" pitchFamily="18" charset="0"/>
              </a:rPr>
              <a:t>4.18 </a:t>
            </a:r>
            <a:r>
              <a:rPr lang="en-US" altLang="en-US" sz="2400" dirty="0" smtClean="0">
                <a:latin typeface="Times New Roman" panose="02020603050405020304" pitchFamily="18" charset="0"/>
              </a:rPr>
              <a:t>Apply </a:t>
            </a:r>
            <a:r>
              <a:rPr lang="en-US" altLang="en-US" sz="2400" dirty="0">
                <a:latin typeface="Times New Roman" panose="02020603050405020304" pitchFamily="18" charset="0"/>
              </a:rPr>
              <a:t>the relationship between a particle's position, velocity, and acceleration as measured from two reference frames that move relative to each other at a constant velocity and along a single axis.</a:t>
            </a:r>
          </a:p>
        </p:txBody>
      </p:sp>
      <p:sp>
        <p:nvSpPr>
          <p:cNvPr id="4" name="Slide Number Placeholder 3">
            <a:extLst>
              <a:ext uri="{FF2B5EF4-FFF2-40B4-BE49-F238E27FC236}">
                <a16:creationId xmlns:a16="http://schemas.microsoft.com/office/drawing/2014/main" xmlns="" id="{9C1880FF-E55D-4E83-8FDB-DB7293C7F2A0}"/>
              </a:ext>
            </a:extLst>
          </p:cNvPr>
          <p:cNvSpPr>
            <a:spLocks noGrp="1"/>
          </p:cNvSpPr>
          <p:nvPr>
            <p:ph type="sldNum" sz="quarter" idx="10"/>
          </p:nvPr>
        </p:nvSpPr>
        <p:spPr/>
        <p:txBody>
          <a:bodyPr/>
          <a:lstStyle/>
          <a:p>
            <a:fld id="{957104EA-F2AF-1046-9253-EE8D978719B5}" type="slidenum">
              <a:rPr lang="en-US" smtClean="0"/>
              <a:t>38</a:t>
            </a:fld>
            <a:endParaRPr lang="en-US" dirty="0"/>
          </a:p>
        </p:txBody>
      </p:sp>
      <p:sp>
        <p:nvSpPr>
          <p:cNvPr id="5" name="Footer Placeholder 4">
            <a:extLst>
              <a:ext uri="{FF2B5EF4-FFF2-40B4-BE49-F238E27FC236}">
                <a16:creationId xmlns:a16="http://schemas.microsoft.com/office/drawing/2014/main" xmlns=""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108967062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811DFED-047B-4A90-9FC5-50BEBAE3EA82}"/>
              </a:ext>
            </a:extLst>
          </p:cNvPr>
          <p:cNvSpPr>
            <a:spLocks noGrp="1"/>
          </p:cNvSpPr>
          <p:nvPr>
            <p:ph type="title"/>
          </p:nvPr>
        </p:nvSpPr>
        <p:spPr>
          <a:xfrm>
            <a:off x="304800" y="762001"/>
            <a:ext cx="8610600" cy="838199"/>
          </a:xfrm>
        </p:spPr>
        <p:txBody>
          <a:bodyPr>
            <a:normAutofit fontScale="90000"/>
          </a:bodyPr>
          <a:lstStyle/>
          <a:p>
            <a:r>
              <a:rPr lang="en-US" dirty="0"/>
              <a:t>4-6 Relative Motion in One Dimension </a:t>
            </a:r>
            <a:r>
              <a:rPr lang="en-US" sz="2200" b="0" dirty="0"/>
              <a:t>(2 of 6)</a:t>
            </a:r>
            <a:endParaRPr lang="en-US" sz="2200" dirty="0"/>
          </a:p>
        </p:txBody>
      </p:sp>
      <p:sp>
        <p:nvSpPr>
          <p:cNvPr id="3" name="Content Placeholder 2">
            <a:extLst>
              <a:ext uri="{FF2B5EF4-FFF2-40B4-BE49-F238E27FC236}">
                <a16:creationId xmlns:a16="http://schemas.microsoft.com/office/drawing/2014/main" xmlns="" id="{4ACE3AF0-FABA-469B-960B-AC2E07FE65F8}"/>
              </a:ext>
            </a:extLst>
          </p:cNvPr>
          <p:cNvSpPr>
            <a:spLocks noGrp="1"/>
          </p:cNvSpPr>
          <p:nvPr>
            <p:ph sz="quarter" idx="16"/>
          </p:nvPr>
        </p:nvSpPr>
        <p:spPr>
          <a:xfrm>
            <a:off x="304800" y="1752600"/>
            <a:ext cx="8534400" cy="1545236"/>
          </a:xfrm>
        </p:spPr>
        <p:txBody>
          <a:bodyPr/>
          <a:lstStyle/>
          <a:p>
            <a:pPr marL="292608" indent="-292608">
              <a:buClr>
                <a:schemeClr val="accent2"/>
              </a:buClr>
              <a:buFont typeface="Arial" panose="020B0604020202020204" pitchFamily="34" charset="0"/>
              <a:buChar char="•"/>
            </a:pPr>
            <a:r>
              <a:rPr lang="en-US" sz="2400" dirty="0"/>
              <a:t>Measures of position and velocity depend on the </a:t>
            </a:r>
            <a:r>
              <a:rPr lang="en-US" sz="2400" b="1" dirty="0"/>
              <a:t>reference frame </a:t>
            </a:r>
            <a:r>
              <a:rPr lang="en-US" sz="2400" dirty="0"/>
              <a:t>of the measurer</a:t>
            </a:r>
          </a:p>
          <a:p>
            <a:pPr marL="621792" indent="-320040">
              <a:spcBef>
                <a:spcPts val="500"/>
              </a:spcBef>
              <a:buClr>
                <a:schemeClr val="accent2"/>
              </a:buClr>
              <a:buSzPct val="80000"/>
              <a:buFont typeface="Courier New" panose="02070309020205020404" pitchFamily="49" charset="0"/>
              <a:buChar char="o"/>
            </a:pPr>
            <a:r>
              <a:rPr lang="en-US" sz="2400" dirty="0"/>
              <a:t>How is the observer moving?</a:t>
            </a:r>
          </a:p>
          <a:p>
            <a:pPr marL="621792" indent="-320040">
              <a:spcBef>
                <a:spcPts val="500"/>
              </a:spcBef>
              <a:buClr>
                <a:schemeClr val="accent2"/>
              </a:buClr>
              <a:buSzPct val="80000"/>
              <a:buFont typeface="Courier New" panose="02070309020205020404" pitchFamily="49" charset="0"/>
              <a:buChar char="o"/>
            </a:pPr>
            <a:r>
              <a:rPr lang="en-US" sz="2400" dirty="0"/>
              <a:t>Our usual reference frame is that of the ground</a:t>
            </a:r>
          </a:p>
        </p:txBody>
      </p:sp>
      <p:sp>
        <p:nvSpPr>
          <p:cNvPr id="4" name="Content Placeholder 3">
            <a:extLst>
              <a:ext uri="{FF2B5EF4-FFF2-40B4-BE49-F238E27FC236}">
                <a16:creationId xmlns:a16="http://schemas.microsoft.com/office/drawing/2014/main" xmlns="" id="{47645775-9658-4752-94F9-1CC7E6D81068}"/>
              </a:ext>
            </a:extLst>
          </p:cNvPr>
          <p:cNvSpPr>
            <a:spLocks noGrp="1"/>
          </p:cNvSpPr>
          <p:nvPr>
            <p:ph sz="quarter" idx="17"/>
          </p:nvPr>
        </p:nvSpPr>
        <p:spPr>
          <a:xfrm>
            <a:off x="304800" y="3429000"/>
            <a:ext cx="4191000" cy="2667000"/>
          </a:xfrm>
        </p:spPr>
        <p:txBody>
          <a:bodyPr/>
          <a:lstStyle/>
          <a:p>
            <a:pPr marL="292608" indent="-292608">
              <a:buClr>
                <a:schemeClr val="accent2"/>
              </a:buClr>
              <a:buFont typeface="Arial" panose="020B0604020202020204" pitchFamily="34" charset="0"/>
              <a:buChar char="•"/>
            </a:pPr>
            <a:r>
              <a:rPr lang="en-US" sz="2400" dirty="0"/>
              <a:t>Read subscripts “</a:t>
            </a:r>
            <a:r>
              <a:rPr lang="en-US" sz="2400" i="1" dirty="0"/>
              <a:t>PA</a:t>
            </a:r>
            <a:r>
              <a:rPr lang="en-US" sz="2400" dirty="0"/>
              <a:t>”, “</a:t>
            </a:r>
            <a:r>
              <a:rPr lang="en-US" sz="2400" i="1" dirty="0"/>
              <a:t>PB</a:t>
            </a:r>
            <a:r>
              <a:rPr lang="en-US" sz="2400" dirty="0"/>
              <a:t>”, and “</a:t>
            </a:r>
            <a:r>
              <a:rPr lang="en-US" sz="2400" i="1" dirty="0"/>
              <a:t>BA</a:t>
            </a:r>
            <a:r>
              <a:rPr lang="en-US" sz="2400" dirty="0"/>
              <a:t>” as “</a:t>
            </a:r>
            <a:r>
              <a:rPr lang="en-US" sz="2400" i="1" dirty="0"/>
              <a:t>P </a:t>
            </a:r>
            <a:r>
              <a:rPr lang="en-US" sz="2400" dirty="0"/>
              <a:t>as measured by </a:t>
            </a:r>
            <a:r>
              <a:rPr lang="en-US" sz="2400" i="1" dirty="0"/>
              <a:t>A</a:t>
            </a:r>
            <a:r>
              <a:rPr lang="en-US" sz="2400" dirty="0"/>
              <a:t>”, “</a:t>
            </a:r>
            <a:r>
              <a:rPr lang="en-US" sz="2400" i="1" dirty="0"/>
              <a:t>P</a:t>
            </a:r>
            <a:r>
              <a:rPr lang="en-US" sz="2400" dirty="0"/>
              <a:t> as measured by </a:t>
            </a:r>
            <a:r>
              <a:rPr lang="en-US" sz="2400" i="1" dirty="0"/>
              <a:t>B</a:t>
            </a:r>
            <a:r>
              <a:rPr lang="en-US" sz="2400" dirty="0"/>
              <a:t>”, and “</a:t>
            </a:r>
            <a:r>
              <a:rPr lang="en-US" sz="2400" i="1" dirty="0"/>
              <a:t>B </a:t>
            </a:r>
            <a:r>
              <a:rPr lang="en-US" sz="2400" dirty="0"/>
              <a:t>as measured by </a:t>
            </a:r>
            <a:r>
              <a:rPr lang="en-US" sz="2400" i="1" dirty="0"/>
              <a:t>A</a:t>
            </a:r>
            <a:r>
              <a:rPr lang="en-US" sz="2400" dirty="0"/>
              <a:t>"</a:t>
            </a:r>
          </a:p>
          <a:p>
            <a:pPr marL="292608" indent="-292608">
              <a:buClr>
                <a:schemeClr val="accent2"/>
              </a:buClr>
              <a:buFont typeface="Arial" panose="020B0604020202020204" pitchFamily="34" charset="0"/>
              <a:buChar char="•"/>
            </a:pPr>
            <a:r>
              <a:rPr lang="en-US" sz="2400" dirty="0"/>
              <a:t>Frames </a:t>
            </a:r>
            <a:r>
              <a:rPr lang="en-US" sz="2400" i="1" dirty="0"/>
              <a:t>A</a:t>
            </a:r>
            <a:r>
              <a:rPr lang="en-US" sz="2400" dirty="0"/>
              <a:t> and </a:t>
            </a:r>
            <a:r>
              <a:rPr lang="en-US" sz="2400" i="1" dirty="0"/>
              <a:t>B</a:t>
            </a:r>
            <a:r>
              <a:rPr lang="en-US" sz="2400" dirty="0"/>
              <a:t> are each watching the movement of object </a:t>
            </a:r>
            <a:r>
              <a:rPr lang="en-US" sz="2400" i="1" dirty="0"/>
              <a:t>P</a:t>
            </a:r>
          </a:p>
        </p:txBody>
      </p:sp>
      <p:pic>
        <p:nvPicPr>
          <p:cNvPr id="27" name="Content Placeholder 26" descr="Copyright © 2014 John Wiley &amp; Sons, Inc. All rights reserved.">
            <a:extLst>
              <a:ext uri="{FF2B5EF4-FFF2-40B4-BE49-F238E27FC236}">
                <a16:creationId xmlns:a16="http://schemas.microsoft.com/office/drawing/2014/main" xmlns="" id="{63EAEC97-D64C-4A33-A259-03AE4FC2DF45}"/>
              </a:ext>
            </a:extLst>
          </p:cNvPr>
          <p:cNvPicPr>
            <a:picLocks noGrp="1" noChangeAspect="1"/>
          </p:cNvPicPr>
          <p:nvPr>
            <p:ph sz="quarter" idx="18"/>
          </p:nvPr>
        </p:nvPicPr>
        <p:blipFill>
          <a:blip r:embed="rId2"/>
          <a:stretch>
            <a:fillRect/>
          </a:stretch>
        </p:blipFill>
        <p:spPr>
          <a:xfrm>
            <a:off x="5422303" y="3392844"/>
            <a:ext cx="3020806" cy="2481156"/>
          </a:xfrm>
          <a:prstGeom prst="rect">
            <a:avLst/>
          </a:prstGeom>
        </p:spPr>
      </p:pic>
      <p:sp>
        <p:nvSpPr>
          <p:cNvPr id="6" name="Content Placeholder 5">
            <a:extLst>
              <a:ext uri="{FF2B5EF4-FFF2-40B4-BE49-F238E27FC236}">
                <a16:creationId xmlns:a16="http://schemas.microsoft.com/office/drawing/2014/main" xmlns="" id="{0E3F297C-5BB1-4E2C-8D5A-2DBA374A9B4F}"/>
              </a:ext>
            </a:extLst>
          </p:cNvPr>
          <p:cNvSpPr>
            <a:spLocks noGrp="1"/>
          </p:cNvSpPr>
          <p:nvPr>
            <p:ph sz="quarter" idx="19"/>
          </p:nvPr>
        </p:nvSpPr>
        <p:spPr>
          <a:xfrm>
            <a:off x="5957787" y="5928360"/>
            <a:ext cx="1495627" cy="335280"/>
          </a:xfrm>
        </p:spPr>
        <p:txBody>
          <a:bodyPr/>
          <a:lstStyle/>
          <a:p>
            <a:pPr algn="ctr"/>
            <a:r>
              <a:rPr lang="en-US" sz="2000" b="1" dirty="0">
                <a:solidFill>
                  <a:srgbClr val="000000"/>
                </a:solidFill>
              </a:rPr>
              <a:t>Figure 4-18</a:t>
            </a:r>
          </a:p>
        </p:txBody>
      </p:sp>
      <p:sp>
        <p:nvSpPr>
          <p:cNvPr id="23" name="Slide Number Placeholder 22">
            <a:extLst>
              <a:ext uri="{FF2B5EF4-FFF2-40B4-BE49-F238E27FC236}">
                <a16:creationId xmlns:a16="http://schemas.microsoft.com/office/drawing/2014/main" xmlns="" id="{6BFF865B-0941-4C14-B2E2-EE8FDF088CB8}"/>
              </a:ext>
            </a:extLst>
          </p:cNvPr>
          <p:cNvSpPr>
            <a:spLocks noGrp="1"/>
          </p:cNvSpPr>
          <p:nvPr>
            <p:ph type="sldNum" sz="quarter" idx="10"/>
          </p:nvPr>
        </p:nvSpPr>
        <p:spPr/>
        <p:txBody>
          <a:bodyPr/>
          <a:lstStyle/>
          <a:p>
            <a:fld id="{67B19427-F580-D146-B60E-4CADEE75497F}" type="slidenum">
              <a:rPr lang="en-US" smtClean="0"/>
              <a:pPr/>
              <a:t>39</a:t>
            </a:fld>
            <a:endParaRPr lang="en-US" dirty="0"/>
          </a:p>
        </p:txBody>
      </p:sp>
      <p:sp>
        <p:nvSpPr>
          <p:cNvPr id="24" name="Footer Placeholder 23">
            <a:extLst>
              <a:ext uri="{FF2B5EF4-FFF2-40B4-BE49-F238E27FC236}">
                <a16:creationId xmlns:a16="http://schemas.microsoft.com/office/drawing/2014/main" xmlns="" id="{F04EFC38-1A48-4A19-A63D-399BC65C2431}"/>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8788869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47F64FC-9071-4CFC-9868-EDCC0CDDA391}"/>
              </a:ext>
            </a:extLst>
          </p:cNvPr>
          <p:cNvSpPr>
            <a:spLocks noGrp="1"/>
          </p:cNvSpPr>
          <p:nvPr>
            <p:ph type="title"/>
          </p:nvPr>
        </p:nvSpPr>
        <p:spPr/>
        <p:txBody>
          <a:bodyPr/>
          <a:lstStyle/>
          <a:p>
            <a:r>
              <a:rPr lang="en-US" dirty="0"/>
              <a:t>4-1 Position and Displacement </a:t>
            </a:r>
            <a:r>
              <a:rPr lang="en-US" sz="2000" b="0" dirty="0"/>
              <a:t>(3 of 4)</a:t>
            </a:r>
            <a:endParaRPr lang="en-US" dirty="0"/>
          </a:p>
        </p:txBody>
      </p:sp>
      <p:pic>
        <p:nvPicPr>
          <p:cNvPr id="8" name="Content Placeholder 7" descr="Copyright © 2014 John Wiley &amp; Sons, Inc. All rights reserved.">
            <a:extLst>
              <a:ext uri="{FF2B5EF4-FFF2-40B4-BE49-F238E27FC236}">
                <a16:creationId xmlns:a16="http://schemas.microsoft.com/office/drawing/2014/main" xmlns="" id="{918FF367-5334-42CA-BCBD-88C96E1120C8}"/>
              </a:ext>
            </a:extLst>
          </p:cNvPr>
          <p:cNvPicPr>
            <a:picLocks noGrp="1" noChangeAspect="1"/>
          </p:cNvPicPr>
          <p:nvPr>
            <p:ph sz="quarter" idx="16"/>
          </p:nvPr>
        </p:nvPicPr>
        <p:blipFill>
          <a:blip r:embed="rId2"/>
          <a:stretch>
            <a:fillRect/>
          </a:stretch>
        </p:blipFill>
        <p:spPr>
          <a:xfrm>
            <a:off x="2688340" y="1980553"/>
            <a:ext cx="3636260" cy="3752621"/>
          </a:xfrm>
          <a:prstGeom prst="rect">
            <a:avLst/>
          </a:prstGeom>
        </p:spPr>
      </p:pic>
      <p:sp>
        <p:nvSpPr>
          <p:cNvPr id="5" name="Content Placeholder 4">
            <a:extLst>
              <a:ext uri="{FF2B5EF4-FFF2-40B4-BE49-F238E27FC236}">
                <a16:creationId xmlns:a16="http://schemas.microsoft.com/office/drawing/2014/main" xmlns="" id="{BC4285BF-B4DA-47AA-8A09-330F764612BF}"/>
              </a:ext>
            </a:extLst>
          </p:cNvPr>
          <p:cNvSpPr>
            <a:spLocks noGrp="1"/>
          </p:cNvSpPr>
          <p:nvPr>
            <p:ph sz="quarter" idx="18"/>
          </p:nvPr>
        </p:nvSpPr>
        <p:spPr>
          <a:xfrm>
            <a:off x="3843610" y="5830875"/>
            <a:ext cx="1456781" cy="377851"/>
          </a:xfrm>
        </p:spPr>
        <p:txBody>
          <a:bodyPr/>
          <a:lstStyle/>
          <a:p>
            <a:pPr algn="ctr"/>
            <a:r>
              <a:rPr lang="en-US" sz="2000" b="1" dirty="0"/>
              <a:t>Figure 4-1</a:t>
            </a:r>
          </a:p>
        </p:txBody>
      </p:sp>
      <p:sp>
        <p:nvSpPr>
          <p:cNvPr id="6" name="Slide Number Placeholder 5">
            <a:extLst>
              <a:ext uri="{FF2B5EF4-FFF2-40B4-BE49-F238E27FC236}">
                <a16:creationId xmlns:a16="http://schemas.microsoft.com/office/drawing/2014/main" xmlns="" id="{D0E22FAF-0051-4A4D-B398-C922EC2CC700}"/>
              </a:ext>
            </a:extLst>
          </p:cNvPr>
          <p:cNvSpPr>
            <a:spLocks noGrp="1"/>
          </p:cNvSpPr>
          <p:nvPr>
            <p:ph type="sldNum" sz="quarter" idx="10"/>
          </p:nvPr>
        </p:nvSpPr>
        <p:spPr/>
        <p:txBody>
          <a:bodyPr/>
          <a:lstStyle/>
          <a:p>
            <a:fld id="{67B19427-F580-D146-B60E-4CADEE75497F}" type="slidenum">
              <a:rPr lang="en-US" smtClean="0"/>
              <a:pPr/>
              <a:t>4</a:t>
            </a:fld>
            <a:endParaRPr lang="en-US" dirty="0"/>
          </a:p>
        </p:txBody>
      </p:sp>
      <p:sp>
        <p:nvSpPr>
          <p:cNvPr id="7" name="Footer Placeholder 6">
            <a:extLst>
              <a:ext uri="{FF2B5EF4-FFF2-40B4-BE49-F238E27FC236}">
                <a16:creationId xmlns:a16="http://schemas.microsoft.com/office/drawing/2014/main" xmlns="" id="{13D552DC-97AC-4B38-803D-908FF27ACB59}"/>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96896719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61CBC81-CF40-42A8-BF88-3ABB02996D3E}"/>
              </a:ext>
            </a:extLst>
          </p:cNvPr>
          <p:cNvSpPr>
            <a:spLocks noGrp="1"/>
          </p:cNvSpPr>
          <p:nvPr>
            <p:ph type="title"/>
          </p:nvPr>
        </p:nvSpPr>
        <p:spPr>
          <a:xfrm>
            <a:off x="304800" y="762001"/>
            <a:ext cx="8686800" cy="838199"/>
          </a:xfrm>
        </p:spPr>
        <p:txBody>
          <a:bodyPr>
            <a:normAutofit fontScale="90000"/>
          </a:bodyPr>
          <a:lstStyle/>
          <a:p>
            <a:r>
              <a:rPr lang="en-US" dirty="0"/>
              <a:t>4-6 Relative Motion in One Dimension </a:t>
            </a:r>
            <a:r>
              <a:rPr lang="en-US" sz="2200" b="0" dirty="0"/>
              <a:t>(3 of 6)</a:t>
            </a:r>
            <a:endParaRPr lang="en-US" sz="2200" dirty="0"/>
          </a:p>
        </p:txBody>
      </p:sp>
      <p:sp>
        <p:nvSpPr>
          <p:cNvPr id="3" name="Content Placeholder 2">
            <a:extLst>
              <a:ext uri="{FF2B5EF4-FFF2-40B4-BE49-F238E27FC236}">
                <a16:creationId xmlns:a16="http://schemas.microsoft.com/office/drawing/2014/main" xmlns="" id="{B7F79BDF-41DE-46F7-9693-9539556C6133}"/>
              </a:ext>
            </a:extLst>
          </p:cNvPr>
          <p:cNvSpPr>
            <a:spLocks noGrp="1"/>
          </p:cNvSpPr>
          <p:nvPr>
            <p:ph sz="quarter" idx="16"/>
          </p:nvPr>
        </p:nvSpPr>
        <p:spPr>
          <a:xfrm>
            <a:off x="304800" y="1752600"/>
            <a:ext cx="6858000" cy="480934"/>
          </a:xfrm>
        </p:spPr>
        <p:txBody>
          <a:bodyPr/>
          <a:lstStyle/>
          <a:p>
            <a:pPr marL="292608" indent="-292608">
              <a:buClr>
                <a:schemeClr val="accent2"/>
              </a:buClr>
              <a:buFont typeface="Arial" panose="020B0604020202020204" pitchFamily="34" charset="0"/>
              <a:buChar char="•"/>
            </a:pPr>
            <a:r>
              <a:rPr lang="en-US" dirty="0"/>
              <a:t>Positions in different frames are related by:</a:t>
            </a:r>
          </a:p>
        </p:txBody>
      </p:sp>
      <p:graphicFrame>
        <p:nvGraphicFramePr>
          <p:cNvPr id="15" name="Content Placeholder 14">
            <a:extLst>
              <a:ext uri="{FF2B5EF4-FFF2-40B4-BE49-F238E27FC236}">
                <a16:creationId xmlns:a16="http://schemas.microsoft.com/office/drawing/2014/main" xmlns="" id="{15BA9016-4979-40D3-BFAE-D16CF0317034}"/>
              </a:ext>
            </a:extLst>
          </p:cNvPr>
          <p:cNvGraphicFramePr>
            <a:graphicFrameLocks noGrp="1" noChangeAspect="1"/>
          </p:cNvGraphicFramePr>
          <p:nvPr>
            <p:ph sz="quarter" idx="17"/>
            <p:extLst>
              <p:ext uri="{D42A27DB-BD31-4B8C-83A1-F6EECF244321}">
                <p14:modId xmlns:p14="http://schemas.microsoft.com/office/powerpoint/2010/main" val="1587129835"/>
              </p:ext>
            </p:extLst>
          </p:nvPr>
        </p:nvGraphicFramePr>
        <p:xfrm>
          <a:off x="2772879" y="2337656"/>
          <a:ext cx="2699859" cy="539972"/>
        </p:xfrm>
        <a:graphic>
          <a:graphicData uri="http://schemas.openxmlformats.org/presentationml/2006/ole">
            <mc:AlternateContent xmlns:mc="http://schemas.openxmlformats.org/markup-compatibility/2006">
              <mc:Choice xmlns:v="urn:schemas-microsoft-com:vml" Requires="v">
                <p:oleObj spid="_x0000_s88673" name="Equation" r:id="rId3" imgW="2222280" imgH="444240" progId="Equation.DSMT4">
                  <p:embed/>
                </p:oleObj>
              </mc:Choice>
              <mc:Fallback>
                <p:oleObj name="Equation" r:id="rId3" imgW="2222280" imgH="444240" progId="Equation.DSMT4">
                  <p:embed/>
                  <p:pic>
                    <p:nvPicPr>
                      <p:cNvPr id="14" name="Object 13">
                        <a:extLst>
                          <a:ext uri="{FF2B5EF4-FFF2-40B4-BE49-F238E27FC236}">
                            <a16:creationId xmlns:a16="http://schemas.microsoft.com/office/drawing/2014/main" xmlns="" id="{07276DE3-7239-4948-B22C-AB089060D4C6}"/>
                          </a:ext>
                        </a:extLst>
                      </p:cNvPr>
                      <p:cNvPicPr/>
                      <p:nvPr/>
                    </p:nvPicPr>
                    <p:blipFill>
                      <a:blip r:embed="rId4"/>
                      <a:stretch>
                        <a:fillRect/>
                      </a:stretch>
                    </p:blipFill>
                    <p:spPr>
                      <a:xfrm>
                        <a:off x="2772879" y="2337656"/>
                        <a:ext cx="2699859" cy="53997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B4A8E702-E073-4C88-A19D-31728460E7E2}"/>
              </a:ext>
            </a:extLst>
          </p:cNvPr>
          <p:cNvSpPr>
            <a:spLocks noGrp="1"/>
          </p:cNvSpPr>
          <p:nvPr>
            <p:ph sz="quarter" idx="18"/>
          </p:nvPr>
        </p:nvSpPr>
        <p:spPr>
          <a:xfrm>
            <a:off x="6934200" y="2468380"/>
            <a:ext cx="1905000" cy="381000"/>
          </a:xfrm>
        </p:spPr>
        <p:txBody>
          <a:bodyPr/>
          <a:lstStyle/>
          <a:p>
            <a:r>
              <a:rPr lang="en-US" sz="2000" b="1" dirty="0">
                <a:solidFill>
                  <a:srgbClr val="000000"/>
                </a:solidFill>
              </a:rPr>
              <a:t>Equation (4-40)</a:t>
            </a:r>
          </a:p>
        </p:txBody>
      </p:sp>
      <p:sp>
        <p:nvSpPr>
          <p:cNvPr id="6" name="Content Placeholder 5">
            <a:extLst>
              <a:ext uri="{FF2B5EF4-FFF2-40B4-BE49-F238E27FC236}">
                <a16:creationId xmlns:a16="http://schemas.microsoft.com/office/drawing/2014/main" xmlns="" id="{A428AC02-C33A-40DD-B1B1-09E2BBE8669C}"/>
              </a:ext>
            </a:extLst>
          </p:cNvPr>
          <p:cNvSpPr>
            <a:spLocks noGrp="1"/>
          </p:cNvSpPr>
          <p:nvPr>
            <p:ph sz="quarter" idx="19"/>
          </p:nvPr>
        </p:nvSpPr>
        <p:spPr>
          <a:xfrm>
            <a:off x="304800" y="3200400"/>
            <a:ext cx="8534400" cy="442210"/>
          </a:xfrm>
        </p:spPr>
        <p:txBody>
          <a:bodyPr/>
          <a:lstStyle/>
          <a:p>
            <a:pPr marL="292608" indent="-292608">
              <a:buClr>
                <a:schemeClr val="accent2"/>
              </a:buClr>
              <a:buFont typeface="Arial" panose="020B0604020202020204" pitchFamily="34" charset="0"/>
              <a:buChar char="•"/>
            </a:pPr>
            <a:r>
              <a:rPr lang="en-US" dirty="0"/>
              <a:t>Taking the derivative, we see velocities are related by:</a:t>
            </a:r>
          </a:p>
        </p:txBody>
      </p:sp>
      <p:graphicFrame>
        <p:nvGraphicFramePr>
          <p:cNvPr id="17" name="Content Placeholder 16">
            <a:extLst>
              <a:ext uri="{FF2B5EF4-FFF2-40B4-BE49-F238E27FC236}">
                <a16:creationId xmlns:a16="http://schemas.microsoft.com/office/drawing/2014/main" xmlns="" id="{7B9EFC21-90AD-43F1-847F-EA85DCD5C667}"/>
              </a:ext>
            </a:extLst>
          </p:cNvPr>
          <p:cNvGraphicFramePr>
            <a:graphicFrameLocks noGrp="1" noChangeAspect="1"/>
          </p:cNvGraphicFramePr>
          <p:nvPr>
            <p:ph sz="quarter" idx="20"/>
            <p:extLst>
              <p:ext uri="{D42A27DB-BD31-4B8C-83A1-F6EECF244321}">
                <p14:modId xmlns:p14="http://schemas.microsoft.com/office/powerpoint/2010/main" val="3781154372"/>
              </p:ext>
            </p:extLst>
          </p:nvPr>
        </p:nvGraphicFramePr>
        <p:xfrm>
          <a:off x="2079216" y="3838242"/>
          <a:ext cx="4098877" cy="809958"/>
        </p:xfrm>
        <a:graphic>
          <a:graphicData uri="http://schemas.openxmlformats.org/presentationml/2006/ole">
            <mc:AlternateContent xmlns:mc="http://schemas.openxmlformats.org/markup-compatibility/2006">
              <mc:Choice xmlns:v="urn:schemas-microsoft-com:vml" Requires="v">
                <p:oleObj spid="_x0000_s88674" name="Equation" r:id="rId5" imgW="4241520" imgH="838080" progId="Equation.DSMT4">
                  <p:embed/>
                </p:oleObj>
              </mc:Choice>
              <mc:Fallback>
                <p:oleObj name="Equation" r:id="rId5" imgW="4241520" imgH="838080" progId="Equation.DSMT4">
                  <p:embed/>
                  <p:pic>
                    <p:nvPicPr>
                      <p:cNvPr id="16" name="Object 15">
                        <a:extLst>
                          <a:ext uri="{FF2B5EF4-FFF2-40B4-BE49-F238E27FC236}">
                            <a16:creationId xmlns:a16="http://schemas.microsoft.com/office/drawing/2014/main" xmlns="" id="{B7D5019A-0BEB-45F9-83AF-A4CC4F982272}"/>
                          </a:ext>
                        </a:extLst>
                      </p:cNvPr>
                      <p:cNvPicPr/>
                      <p:nvPr/>
                    </p:nvPicPr>
                    <p:blipFill>
                      <a:blip r:embed="rId6"/>
                      <a:stretch>
                        <a:fillRect/>
                      </a:stretch>
                    </p:blipFill>
                    <p:spPr>
                      <a:xfrm>
                        <a:off x="2079216" y="3838242"/>
                        <a:ext cx="4098877" cy="809958"/>
                      </a:xfrm>
                      <a:prstGeom prst="rect">
                        <a:avLst/>
                      </a:prstGeom>
                    </p:spPr>
                  </p:pic>
                </p:oleObj>
              </mc:Fallback>
            </mc:AlternateContent>
          </a:graphicData>
        </a:graphic>
      </p:graphicFrame>
      <p:graphicFrame>
        <p:nvGraphicFramePr>
          <p:cNvPr id="19" name="Content Placeholder 18">
            <a:extLst>
              <a:ext uri="{FF2B5EF4-FFF2-40B4-BE49-F238E27FC236}">
                <a16:creationId xmlns:a16="http://schemas.microsoft.com/office/drawing/2014/main" xmlns="" id="{39E57992-9C24-4EF8-A1CE-A612DC6619CE}"/>
              </a:ext>
            </a:extLst>
          </p:cNvPr>
          <p:cNvGraphicFramePr>
            <a:graphicFrameLocks noGrp="1" noChangeAspect="1"/>
          </p:cNvGraphicFramePr>
          <p:nvPr>
            <p:ph sz="quarter" idx="21"/>
            <p:extLst>
              <p:ext uri="{D42A27DB-BD31-4B8C-83A1-F6EECF244321}">
                <p14:modId xmlns:p14="http://schemas.microsoft.com/office/powerpoint/2010/main" val="3799906721"/>
              </p:ext>
            </p:extLst>
          </p:nvPr>
        </p:nvGraphicFramePr>
        <p:xfrm>
          <a:off x="2626360" y="4742963"/>
          <a:ext cx="2463110" cy="507111"/>
        </p:xfrm>
        <a:graphic>
          <a:graphicData uri="http://schemas.openxmlformats.org/presentationml/2006/ole">
            <mc:AlternateContent xmlns:mc="http://schemas.openxmlformats.org/markup-compatibility/2006">
              <mc:Choice xmlns:v="urn:schemas-microsoft-com:vml" Requires="v">
                <p:oleObj spid="_x0000_s88675" name="Equation" r:id="rId7" imgW="2158920" imgH="444240" progId="Equation.DSMT4">
                  <p:embed/>
                </p:oleObj>
              </mc:Choice>
              <mc:Fallback>
                <p:oleObj name="Equation" r:id="rId7" imgW="2158920" imgH="444240" progId="Equation.DSMT4">
                  <p:embed/>
                  <p:pic>
                    <p:nvPicPr>
                      <p:cNvPr id="18" name="Object 17">
                        <a:extLst>
                          <a:ext uri="{FF2B5EF4-FFF2-40B4-BE49-F238E27FC236}">
                            <a16:creationId xmlns:a16="http://schemas.microsoft.com/office/drawing/2014/main" xmlns="" id="{171F2885-F6E9-408B-873F-11608244E3BD}"/>
                          </a:ext>
                        </a:extLst>
                      </p:cNvPr>
                      <p:cNvPicPr/>
                      <p:nvPr/>
                    </p:nvPicPr>
                    <p:blipFill>
                      <a:blip r:embed="rId8"/>
                      <a:stretch>
                        <a:fillRect/>
                      </a:stretch>
                    </p:blipFill>
                    <p:spPr>
                      <a:xfrm>
                        <a:off x="2626360" y="4742963"/>
                        <a:ext cx="2463110" cy="507111"/>
                      </a:xfrm>
                      <a:prstGeom prst="rect">
                        <a:avLst/>
                      </a:prstGeom>
                    </p:spPr>
                  </p:pic>
                </p:oleObj>
              </mc:Fallback>
            </mc:AlternateContent>
          </a:graphicData>
        </a:graphic>
      </p:graphicFrame>
      <p:sp>
        <p:nvSpPr>
          <p:cNvPr id="9" name="Content Placeholder 8">
            <a:extLst>
              <a:ext uri="{FF2B5EF4-FFF2-40B4-BE49-F238E27FC236}">
                <a16:creationId xmlns:a16="http://schemas.microsoft.com/office/drawing/2014/main" xmlns="" id="{763B78BE-6768-4808-B058-FC39E4FE3CC2}"/>
              </a:ext>
            </a:extLst>
          </p:cNvPr>
          <p:cNvSpPr>
            <a:spLocks noGrp="1"/>
          </p:cNvSpPr>
          <p:nvPr>
            <p:ph sz="quarter" idx="22"/>
          </p:nvPr>
        </p:nvSpPr>
        <p:spPr>
          <a:xfrm>
            <a:off x="6858000" y="4893333"/>
            <a:ext cx="1981200" cy="381000"/>
          </a:xfrm>
        </p:spPr>
        <p:txBody>
          <a:bodyPr/>
          <a:lstStyle/>
          <a:p>
            <a:r>
              <a:rPr lang="en-US" sz="2000" b="1" dirty="0">
                <a:solidFill>
                  <a:srgbClr val="000000"/>
                </a:solidFill>
              </a:rPr>
              <a:t>Equation (4-41)</a:t>
            </a:r>
          </a:p>
        </p:txBody>
      </p:sp>
      <p:sp>
        <p:nvSpPr>
          <p:cNvPr id="12" name="Slide Number Placeholder 11">
            <a:extLst>
              <a:ext uri="{FF2B5EF4-FFF2-40B4-BE49-F238E27FC236}">
                <a16:creationId xmlns:a16="http://schemas.microsoft.com/office/drawing/2014/main" xmlns="" id="{A14C4F5F-E5FB-41B3-880F-A147CE65A971}"/>
              </a:ext>
            </a:extLst>
          </p:cNvPr>
          <p:cNvSpPr>
            <a:spLocks noGrp="1"/>
          </p:cNvSpPr>
          <p:nvPr>
            <p:ph type="sldNum" sz="quarter" idx="10"/>
          </p:nvPr>
        </p:nvSpPr>
        <p:spPr/>
        <p:txBody>
          <a:bodyPr/>
          <a:lstStyle/>
          <a:p>
            <a:fld id="{67B19427-F580-D146-B60E-4CADEE75497F}" type="slidenum">
              <a:rPr lang="en-US" smtClean="0"/>
              <a:pPr/>
              <a:t>40</a:t>
            </a:fld>
            <a:endParaRPr lang="en-US" dirty="0"/>
          </a:p>
        </p:txBody>
      </p:sp>
      <p:sp>
        <p:nvSpPr>
          <p:cNvPr id="13" name="Footer Placeholder 12">
            <a:extLst>
              <a:ext uri="{FF2B5EF4-FFF2-40B4-BE49-F238E27FC236}">
                <a16:creationId xmlns:a16="http://schemas.microsoft.com/office/drawing/2014/main" xmlns="" id="{BC39D4FA-9868-453A-8CA0-4E33F855943A}"/>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8257634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13A1C60-6138-4E26-B10A-0E50F8E0EBF5}"/>
              </a:ext>
            </a:extLst>
          </p:cNvPr>
          <p:cNvSpPr>
            <a:spLocks noGrp="1"/>
          </p:cNvSpPr>
          <p:nvPr>
            <p:ph type="title"/>
          </p:nvPr>
        </p:nvSpPr>
        <p:spPr>
          <a:xfrm>
            <a:off x="304800" y="762001"/>
            <a:ext cx="8686800" cy="838199"/>
          </a:xfrm>
        </p:spPr>
        <p:txBody>
          <a:bodyPr>
            <a:normAutofit fontScale="90000"/>
          </a:bodyPr>
          <a:lstStyle/>
          <a:p>
            <a:r>
              <a:rPr lang="en-US" dirty="0"/>
              <a:t>4-6 Relative Motion in One Dimension </a:t>
            </a:r>
            <a:r>
              <a:rPr lang="en-US" sz="2200" b="0" dirty="0"/>
              <a:t>(4 of 6)</a:t>
            </a:r>
            <a:endParaRPr lang="en-US" sz="2200" dirty="0"/>
          </a:p>
        </p:txBody>
      </p:sp>
      <p:sp>
        <p:nvSpPr>
          <p:cNvPr id="3" name="Content Placeholder 2">
            <a:extLst>
              <a:ext uri="{FF2B5EF4-FFF2-40B4-BE49-F238E27FC236}">
                <a16:creationId xmlns:a16="http://schemas.microsoft.com/office/drawing/2014/main" xmlns="" id="{37EFE7F9-14E7-4F0B-A56D-F5F6450CB474}"/>
              </a:ext>
            </a:extLst>
          </p:cNvPr>
          <p:cNvSpPr>
            <a:spLocks noGrp="1"/>
          </p:cNvSpPr>
          <p:nvPr>
            <p:ph sz="quarter" idx="16"/>
          </p:nvPr>
        </p:nvSpPr>
        <p:spPr>
          <a:xfrm>
            <a:off x="304800" y="1752600"/>
            <a:ext cx="8534400" cy="914400"/>
          </a:xfrm>
        </p:spPr>
        <p:txBody>
          <a:bodyPr/>
          <a:lstStyle/>
          <a:p>
            <a:pPr marL="291600" indent="-291600">
              <a:buClr>
                <a:schemeClr val="accent2"/>
              </a:buClr>
              <a:buFont typeface="Arial" panose="020B0604020202020204" pitchFamily="34" charset="0"/>
              <a:buChar char="•"/>
            </a:pPr>
            <a:r>
              <a:rPr lang="en-US" dirty="0"/>
              <a:t>But accelerations (for non-accelerating reference frames, </a:t>
            </a:r>
            <a:r>
              <a:rPr lang="en-US" i="1" dirty="0"/>
              <a:t>a</a:t>
            </a:r>
            <a:r>
              <a:rPr lang="en-US" i="1" baseline="-25000" dirty="0"/>
              <a:t>BA</a:t>
            </a:r>
            <a:r>
              <a:rPr lang="en-US" dirty="0"/>
              <a:t> = 0) are related by</a:t>
            </a:r>
          </a:p>
        </p:txBody>
      </p:sp>
      <p:graphicFrame>
        <p:nvGraphicFramePr>
          <p:cNvPr id="15" name="Content Placeholder 14">
            <a:extLst>
              <a:ext uri="{FF2B5EF4-FFF2-40B4-BE49-F238E27FC236}">
                <a16:creationId xmlns:a16="http://schemas.microsoft.com/office/drawing/2014/main" xmlns="" id="{91F59F61-FBE6-4080-8039-201F988BDAB9}"/>
              </a:ext>
            </a:extLst>
          </p:cNvPr>
          <p:cNvGraphicFramePr>
            <a:graphicFrameLocks noGrp="1" noChangeAspect="1"/>
          </p:cNvGraphicFramePr>
          <p:nvPr>
            <p:ph sz="quarter" idx="17"/>
            <p:extLst>
              <p:ext uri="{D42A27DB-BD31-4B8C-83A1-F6EECF244321}">
                <p14:modId xmlns:p14="http://schemas.microsoft.com/office/powerpoint/2010/main" val="941308017"/>
              </p:ext>
            </p:extLst>
          </p:nvPr>
        </p:nvGraphicFramePr>
        <p:xfrm>
          <a:off x="2173662" y="2943227"/>
          <a:ext cx="3928903" cy="790573"/>
        </p:xfrm>
        <a:graphic>
          <a:graphicData uri="http://schemas.openxmlformats.org/presentationml/2006/ole">
            <mc:AlternateContent xmlns:mc="http://schemas.openxmlformats.org/markup-compatibility/2006">
              <mc:Choice xmlns:v="urn:schemas-microsoft-com:vml" Requires="v">
                <p:oleObj spid="_x0000_s89494" name="Equation" r:id="rId3" imgW="4165560" imgH="838080" progId="Equation.DSMT4">
                  <p:embed/>
                </p:oleObj>
              </mc:Choice>
              <mc:Fallback>
                <p:oleObj name="Equation" r:id="rId3" imgW="4165560" imgH="838080" progId="Equation.DSMT4">
                  <p:embed/>
                  <p:pic>
                    <p:nvPicPr>
                      <p:cNvPr id="14" name="Object 13">
                        <a:extLst>
                          <a:ext uri="{FF2B5EF4-FFF2-40B4-BE49-F238E27FC236}">
                            <a16:creationId xmlns:a16="http://schemas.microsoft.com/office/drawing/2014/main" xmlns="" id="{49BB7A93-1A3D-4772-B2E1-CE81BFBF1B26}"/>
                          </a:ext>
                        </a:extLst>
                      </p:cNvPr>
                      <p:cNvPicPr/>
                      <p:nvPr/>
                    </p:nvPicPr>
                    <p:blipFill>
                      <a:blip r:embed="rId4"/>
                      <a:stretch>
                        <a:fillRect/>
                      </a:stretch>
                    </p:blipFill>
                    <p:spPr>
                      <a:xfrm>
                        <a:off x="2173662" y="2943227"/>
                        <a:ext cx="3928903" cy="790573"/>
                      </a:xfrm>
                      <a:prstGeom prst="rect">
                        <a:avLst/>
                      </a:prstGeom>
                    </p:spPr>
                  </p:pic>
                </p:oleObj>
              </mc:Fallback>
            </mc:AlternateContent>
          </a:graphicData>
        </a:graphic>
      </p:graphicFrame>
      <p:graphicFrame>
        <p:nvGraphicFramePr>
          <p:cNvPr id="17" name="Content Placeholder 16">
            <a:extLst>
              <a:ext uri="{FF2B5EF4-FFF2-40B4-BE49-F238E27FC236}">
                <a16:creationId xmlns:a16="http://schemas.microsoft.com/office/drawing/2014/main" xmlns="" id="{90E8C888-A6A2-4867-AE57-98D9B734828E}"/>
              </a:ext>
            </a:extLst>
          </p:cNvPr>
          <p:cNvGraphicFramePr>
            <a:graphicFrameLocks noGrp="1" noChangeAspect="1"/>
          </p:cNvGraphicFramePr>
          <p:nvPr>
            <p:ph sz="quarter" idx="18"/>
            <p:extLst>
              <p:ext uri="{D42A27DB-BD31-4B8C-83A1-F6EECF244321}">
                <p14:modId xmlns:p14="http://schemas.microsoft.com/office/powerpoint/2010/main" val="1494149925"/>
              </p:ext>
            </p:extLst>
          </p:nvPr>
        </p:nvGraphicFramePr>
        <p:xfrm>
          <a:off x="3048000" y="4064889"/>
          <a:ext cx="1622755" cy="507111"/>
        </p:xfrm>
        <a:graphic>
          <a:graphicData uri="http://schemas.openxmlformats.org/presentationml/2006/ole">
            <mc:AlternateContent xmlns:mc="http://schemas.openxmlformats.org/markup-compatibility/2006">
              <mc:Choice xmlns:v="urn:schemas-microsoft-com:vml" Requires="v">
                <p:oleObj spid="_x0000_s89495" name="Equation" r:id="rId5" imgW="1422360" imgH="444240" progId="Equation.DSMT4">
                  <p:embed/>
                </p:oleObj>
              </mc:Choice>
              <mc:Fallback>
                <p:oleObj name="Equation" r:id="rId5" imgW="1422360" imgH="444240" progId="Equation.DSMT4">
                  <p:embed/>
                  <p:pic>
                    <p:nvPicPr>
                      <p:cNvPr id="16" name="Object 15">
                        <a:extLst>
                          <a:ext uri="{FF2B5EF4-FFF2-40B4-BE49-F238E27FC236}">
                            <a16:creationId xmlns:a16="http://schemas.microsoft.com/office/drawing/2014/main" xmlns="" id="{C2087125-6DBA-4462-A11D-03D5C573B564}"/>
                          </a:ext>
                        </a:extLst>
                      </p:cNvPr>
                      <p:cNvPicPr/>
                      <p:nvPr/>
                    </p:nvPicPr>
                    <p:blipFill>
                      <a:blip r:embed="rId6"/>
                      <a:stretch>
                        <a:fillRect/>
                      </a:stretch>
                    </p:blipFill>
                    <p:spPr>
                      <a:xfrm>
                        <a:off x="3048000" y="4064889"/>
                        <a:ext cx="1622755" cy="507111"/>
                      </a:xfrm>
                      <a:prstGeom prst="rect">
                        <a:avLst/>
                      </a:prstGeom>
                    </p:spPr>
                  </p:pic>
                </p:oleObj>
              </mc:Fallback>
            </mc:AlternateContent>
          </a:graphicData>
        </a:graphic>
      </p:graphicFrame>
      <p:sp>
        <p:nvSpPr>
          <p:cNvPr id="6" name="Content Placeholder 5">
            <a:extLst>
              <a:ext uri="{FF2B5EF4-FFF2-40B4-BE49-F238E27FC236}">
                <a16:creationId xmlns:a16="http://schemas.microsoft.com/office/drawing/2014/main" xmlns="" id="{F92BF702-4F28-4BF3-B50E-C9644FFA5233}"/>
              </a:ext>
            </a:extLst>
          </p:cNvPr>
          <p:cNvSpPr>
            <a:spLocks noGrp="1"/>
          </p:cNvSpPr>
          <p:nvPr>
            <p:ph sz="quarter" idx="19"/>
          </p:nvPr>
        </p:nvSpPr>
        <p:spPr>
          <a:xfrm>
            <a:off x="6934200" y="4161313"/>
            <a:ext cx="1905000" cy="381000"/>
          </a:xfrm>
        </p:spPr>
        <p:txBody>
          <a:bodyPr/>
          <a:lstStyle/>
          <a:p>
            <a:r>
              <a:rPr lang="en-US" sz="2000" b="1" dirty="0">
                <a:solidFill>
                  <a:srgbClr val="000000"/>
                </a:solidFill>
              </a:rPr>
              <a:t>Equation (4-42)</a:t>
            </a:r>
          </a:p>
        </p:txBody>
      </p:sp>
      <p:sp>
        <p:nvSpPr>
          <p:cNvPr id="12" name="Slide Number Placeholder 11">
            <a:extLst>
              <a:ext uri="{FF2B5EF4-FFF2-40B4-BE49-F238E27FC236}">
                <a16:creationId xmlns:a16="http://schemas.microsoft.com/office/drawing/2014/main" xmlns="" id="{45F47625-7461-4DC4-9191-5B8F1D74222D}"/>
              </a:ext>
            </a:extLst>
          </p:cNvPr>
          <p:cNvSpPr>
            <a:spLocks noGrp="1"/>
          </p:cNvSpPr>
          <p:nvPr>
            <p:ph type="sldNum" sz="quarter" idx="10"/>
          </p:nvPr>
        </p:nvSpPr>
        <p:spPr/>
        <p:txBody>
          <a:bodyPr/>
          <a:lstStyle/>
          <a:p>
            <a:fld id="{67B19427-F580-D146-B60E-4CADEE75497F}" type="slidenum">
              <a:rPr lang="en-US" smtClean="0"/>
              <a:pPr/>
              <a:t>41</a:t>
            </a:fld>
            <a:endParaRPr lang="en-US" dirty="0"/>
          </a:p>
        </p:txBody>
      </p:sp>
      <p:sp>
        <p:nvSpPr>
          <p:cNvPr id="13" name="Footer Placeholder 12">
            <a:extLst>
              <a:ext uri="{FF2B5EF4-FFF2-40B4-BE49-F238E27FC236}">
                <a16:creationId xmlns:a16="http://schemas.microsoft.com/office/drawing/2014/main" xmlns="" id="{588A0646-A50B-4DEC-A6E8-BDADCDB81932}"/>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514002587"/>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5DFC1CA-F093-4E3F-8280-1A6D1C89D195}"/>
              </a:ext>
            </a:extLst>
          </p:cNvPr>
          <p:cNvSpPr>
            <a:spLocks noGrp="1"/>
          </p:cNvSpPr>
          <p:nvPr>
            <p:ph type="title"/>
          </p:nvPr>
        </p:nvSpPr>
        <p:spPr>
          <a:xfrm>
            <a:off x="304800" y="762001"/>
            <a:ext cx="8686800" cy="838199"/>
          </a:xfrm>
        </p:spPr>
        <p:txBody>
          <a:bodyPr>
            <a:normAutofit fontScale="90000"/>
          </a:bodyPr>
          <a:lstStyle/>
          <a:p>
            <a:r>
              <a:rPr lang="en-US" dirty="0"/>
              <a:t>4-6 Relative Motion in One Dimension </a:t>
            </a:r>
            <a:r>
              <a:rPr lang="en-US" sz="2200" b="0" dirty="0"/>
              <a:t>(5 of 6)</a:t>
            </a:r>
            <a:endParaRPr lang="en-US" sz="2200" dirty="0"/>
          </a:p>
        </p:txBody>
      </p:sp>
      <p:sp>
        <p:nvSpPr>
          <p:cNvPr id="3" name="Content Placeholder 2">
            <a:extLst>
              <a:ext uri="{FF2B5EF4-FFF2-40B4-BE49-F238E27FC236}">
                <a16:creationId xmlns:a16="http://schemas.microsoft.com/office/drawing/2014/main" xmlns="" id="{AA0E8047-2051-494F-A505-87C503143D55}"/>
              </a:ext>
            </a:extLst>
          </p:cNvPr>
          <p:cNvSpPr>
            <a:spLocks noGrp="1"/>
          </p:cNvSpPr>
          <p:nvPr>
            <p:ph sz="quarter" idx="16"/>
          </p:nvPr>
        </p:nvSpPr>
        <p:spPr>
          <a:xfrm>
            <a:off x="304800" y="1752600"/>
            <a:ext cx="8534400" cy="1295400"/>
          </a:xfrm>
        </p:spPr>
        <p:txBody>
          <a:bodyPr/>
          <a:lstStyle/>
          <a:p>
            <a:r>
              <a:rPr lang="en-US" dirty="0"/>
              <a:t>Observers on different frames of reference that move at constant velocity relative to each other will measure the same acceleration for a moving particle.</a:t>
            </a:r>
          </a:p>
        </p:txBody>
      </p:sp>
      <p:sp>
        <p:nvSpPr>
          <p:cNvPr id="4" name="Content Placeholder 3">
            <a:extLst>
              <a:ext uri="{FF2B5EF4-FFF2-40B4-BE49-F238E27FC236}">
                <a16:creationId xmlns:a16="http://schemas.microsoft.com/office/drawing/2014/main" xmlns="" id="{16B4590F-9A5A-418B-A072-BE9DEC6805A9}"/>
              </a:ext>
            </a:extLst>
          </p:cNvPr>
          <p:cNvSpPr>
            <a:spLocks noGrp="1"/>
          </p:cNvSpPr>
          <p:nvPr>
            <p:ph sz="quarter" idx="17"/>
          </p:nvPr>
        </p:nvSpPr>
        <p:spPr>
          <a:xfrm>
            <a:off x="304800" y="3276600"/>
            <a:ext cx="8534400" cy="1371600"/>
          </a:xfrm>
        </p:spPr>
        <p:txBody>
          <a:bodyPr/>
          <a:lstStyle/>
          <a:p>
            <a:r>
              <a:rPr lang="en-US" b="1" dirty="0"/>
              <a:t>Example</a:t>
            </a:r>
          </a:p>
          <a:p>
            <a:r>
              <a:rPr lang="en-US" dirty="0"/>
              <a:t>Frame </a:t>
            </a:r>
            <a:r>
              <a:rPr lang="en-US" i="1" dirty="0"/>
              <a:t>A</a:t>
            </a:r>
            <a:r>
              <a:rPr lang="en-US" dirty="0"/>
              <a:t>: </a:t>
            </a:r>
            <a:r>
              <a:rPr lang="en-US" i="1" dirty="0"/>
              <a:t>x</a:t>
            </a:r>
            <a:r>
              <a:rPr lang="en-US" dirty="0"/>
              <a:t> = 2 m, </a:t>
            </a:r>
            <a:r>
              <a:rPr lang="en-US" i="1" dirty="0"/>
              <a:t>v</a:t>
            </a:r>
            <a:r>
              <a:rPr lang="en-US" dirty="0"/>
              <a:t> = 4 m/s</a:t>
            </a:r>
            <a:br>
              <a:rPr lang="en-US" dirty="0"/>
            </a:br>
            <a:r>
              <a:rPr lang="en-US" dirty="0"/>
              <a:t>Frame </a:t>
            </a:r>
            <a:r>
              <a:rPr lang="en-US" i="1" dirty="0"/>
              <a:t>B</a:t>
            </a:r>
            <a:r>
              <a:rPr lang="en-US" dirty="0"/>
              <a:t>: </a:t>
            </a:r>
            <a:r>
              <a:rPr lang="en-US" i="1" dirty="0"/>
              <a:t>x</a:t>
            </a:r>
            <a:r>
              <a:rPr lang="en-US" dirty="0"/>
              <a:t> = 3 m, </a:t>
            </a:r>
            <a:r>
              <a:rPr lang="en-US" i="1" dirty="0"/>
              <a:t>v</a:t>
            </a:r>
            <a:r>
              <a:rPr lang="en-US" dirty="0"/>
              <a:t> = −2 m/s</a:t>
            </a:r>
          </a:p>
        </p:txBody>
      </p:sp>
      <p:sp>
        <p:nvSpPr>
          <p:cNvPr id="5" name="Content Placeholder 4">
            <a:extLst>
              <a:ext uri="{FF2B5EF4-FFF2-40B4-BE49-F238E27FC236}">
                <a16:creationId xmlns:a16="http://schemas.microsoft.com/office/drawing/2014/main" xmlns="" id="{9D2EF6E5-5F9F-471D-BAB9-3CA26EC75AC0}"/>
              </a:ext>
            </a:extLst>
          </p:cNvPr>
          <p:cNvSpPr>
            <a:spLocks noGrp="1"/>
          </p:cNvSpPr>
          <p:nvPr>
            <p:ph sz="quarter" idx="18"/>
          </p:nvPr>
        </p:nvSpPr>
        <p:spPr>
          <a:xfrm>
            <a:off x="304800" y="4724400"/>
            <a:ext cx="6380813" cy="457200"/>
          </a:xfrm>
        </p:spPr>
        <p:txBody>
          <a:bodyPr/>
          <a:lstStyle/>
          <a:p>
            <a:r>
              <a:rPr lang="en-US" i="1" dirty="0">
                <a:solidFill>
                  <a:srgbClr val="000000"/>
                </a:solidFill>
              </a:rPr>
              <a:t>P</a:t>
            </a:r>
            <a:r>
              <a:rPr lang="en-US" dirty="0">
                <a:solidFill>
                  <a:srgbClr val="000000"/>
                </a:solidFill>
              </a:rPr>
              <a:t> as measured by </a:t>
            </a:r>
            <a:r>
              <a:rPr lang="en-US" i="1" dirty="0">
                <a:solidFill>
                  <a:srgbClr val="000000"/>
                </a:solidFill>
              </a:rPr>
              <a:t>A</a:t>
            </a:r>
            <a:r>
              <a:rPr lang="en-US" dirty="0">
                <a:solidFill>
                  <a:srgbClr val="000000"/>
                </a:solidFill>
              </a:rPr>
              <a:t>: </a:t>
            </a:r>
            <a:r>
              <a:rPr lang="en-US" i="1" dirty="0">
                <a:solidFill>
                  <a:srgbClr val="000000"/>
                </a:solidFill>
              </a:rPr>
              <a:t>x</a:t>
            </a:r>
            <a:r>
              <a:rPr lang="en-US" i="1" baseline="-33000" dirty="0">
                <a:solidFill>
                  <a:srgbClr val="000000"/>
                </a:solidFill>
              </a:rPr>
              <a:t>PA</a:t>
            </a:r>
            <a:r>
              <a:rPr lang="en-US" dirty="0">
                <a:solidFill>
                  <a:srgbClr val="000000"/>
                </a:solidFill>
              </a:rPr>
              <a:t> = 5 m, </a:t>
            </a:r>
            <a:r>
              <a:rPr lang="en-US" i="1" dirty="0">
                <a:solidFill>
                  <a:srgbClr val="000000"/>
                </a:solidFill>
              </a:rPr>
              <a:t>v</a:t>
            </a:r>
            <a:r>
              <a:rPr lang="en-US" i="1" baseline="-33000" dirty="0">
                <a:solidFill>
                  <a:srgbClr val="000000"/>
                </a:solidFill>
              </a:rPr>
              <a:t>PA</a:t>
            </a:r>
            <a:r>
              <a:rPr lang="en-US" dirty="0">
                <a:solidFill>
                  <a:srgbClr val="000000"/>
                </a:solidFill>
              </a:rPr>
              <a:t> = 2 m/s,</a:t>
            </a:r>
            <a:endParaRPr lang="en-US" dirty="0"/>
          </a:p>
        </p:txBody>
      </p:sp>
      <p:graphicFrame>
        <p:nvGraphicFramePr>
          <p:cNvPr id="26" name="Content Placeholder 25">
            <a:extLst>
              <a:ext uri="{FF2B5EF4-FFF2-40B4-BE49-F238E27FC236}">
                <a16:creationId xmlns:a16="http://schemas.microsoft.com/office/drawing/2014/main" xmlns="" id="{46503071-2C00-494B-B4FD-00DD71EE5228}"/>
              </a:ext>
            </a:extLst>
          </p:cNvPr>
          <p:cNvGraphicFramePr>
            <a:graphicFrameLocks noGrp="1" noChangeAspect="1"/>
          </p:cNvGraphicFramePr>
          <p:nvPr>
            <p:ph sz="quarter" idx="19"/>
            <p:extLst>
              <p:ext uri="{D42A27DB-BD31-4B8C-83A1-F6EECF244321}">
                <p14:modId xmlns:p14="http://schemas.microsoft.com/office/powerpoint/2010/main" val="4165894860"/>
              </p:ext>
            </p:extLst>
          </p:nvPr>
        </p:nvGraphicFramePr>
        <p:xfrm>
          <a:off x="6750570" y="4764986"/>
          <a:ext cx="1541771" cy="365156"/>
        </p:xfrm>
        <a:graphic>
          <a:graphicData uri="http://schemas.openxmlformats.org/presentationml/2006/ole">
            <mc:AlternateContent xmlns:mc="http://schemas.openxmlformats.org/markup-compatibility/2006">
              <mc:Choice xmlns:v="urn:schemas-microsoft-com:vml" Requires="v">
                <p:oleObj spid="_x0000_s90317" name="Equation" r:id="rId3" imgW="1447560" imgH="342720" progId="Equation.DSMT4">
                  <p:embed/>
                </p:oleObj>
              </mc:Choice>
              <mc:Fallback>
                <p:oleObj name="Equation" r:id="rId3" imgW="1447560" imgH="342720" progId="Equation.DSMT4">
                  <p:embed/>
                  <p:pic>
                    <p:nvPicPr>
                      <p:cNvPr id="25" name="Object 24">
                        <a:extLst>
                          <a:ext uri="{FF2B5EF4-FFF2-40B4-BE49-F238E27FC236}">
                            <a16:creationId xmlns:a16="http://schemas.microsoft.com/office/drawing/2014/main" xmlns="" id="{7D42A62B-0D14-4271-A69B-D7F08FB03DF7}"/>
                          </a:ext>
                        </a:extLst>
                      </p:cNvPr>
                      <p:cNvPicPr/>
                      <p:nvPr/>
                    </p:nvPicPr>
                    <p:blipFill>
                      <a:blip r:embed="rId4"/>
                      <a:stretch>
                        <a:fillRect/>
                      </a:stretch>
                    </p:blipFill>
                    <p:spPr>
                      <a:xfrm>
                        <a:off x="6750570" y="4764986"/>
                        <a:ext cx="1541771" cy="365156"/>
                      </a:xfrm>
                      <a:prstGeom prst="rect">
                        <a:avLst/>
                      </a:prstGeom>
                    </p:spPr>
                  </p:pic>
                </p:oleObj>
              </mc:Fallback>
            </mc:AlternateContent>
          </a:graphicData>
        </a:graphic>
      </p:graphicFrame>
      <p:sp>
        <p:nvSpPr>
          <p:cNvPr id="23" name="Slide Number Placeholder 22">
            <a:extLst>
              <a:ext uri="{FF2B5EF4-FFF2-40B4-BE49-F238E27FC236}">
                <a16:creationId xmlns:a16="http://schemas.microsoft.com/office/drawing/2014/main" xmlns="" id="{7CD6FD1A-5855-4C12-970E-BF71840D02FA}"/>
              </a:ext>
            </a:extLst>
          </p:cNvPr>
          <p:cNvSpPr>
            <a:spLocks noGrp="1"/>
          </p:cNvSpPr>
          <p:nvPr>
            <p:ph type="sldNum" sz="quarter" idx="10"/>
          </p:nvPr>
        </p:nvSpPr>
        <p:spPr/>
        <p:txBody>
          <a:bodyPr/>
          <a:lstStyle/>
          <a:p>
            <a:fld id="{67B19427-F580-D146-B60E-4CADEE75497F}" type="slidenum">
              <a:rPr lang="en-US" smtClean="0"/>
              <a:pPr/>
              <a:t>42</a:t>
            </a:fld>
            <a:endParaRPr lang="en-US" dirty="0"/>
          </a:p>
        </p:txBody>
      </p:sp>
      <p:sp>
        <p:nvSpPr>
          <p:cNvPr id="24" name="Footer Placeholder 23">
            <a:extLst>
              <a:ext uri="{FF2B5EF4-FFF2-40B4-BE49-F238E27FC236}">
                <a16:creationId xmlns:a16="http://schemas.microsoft.com/office/drawing/2014/main" xmlns="" id="{1AB0D5D8-4BEB-425B-9653-CCCA6DA5E457}"/>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7585028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793D122-709D-4CAB-9065-C79AF14390C9}"/>
              </a:ext>
            </a:extLst>
          </p:cNvPr>
          <p:cNvSpPr>
            <a:spLocks noGrp="1"/>
          </p:cNvSpPr>
          <p:nvPr>
            <p:ph type="title"/>
          </p:nvPr>
        </p:nvSpPr>
        <p:spPr>
          <a:xfrm>
            <a:off x="304800" y="762001"/>
            <a:ext cx="8686800" cy="838199"/>
          </a:xfrm>
        </p:spPr>
        <p:txBody>
          <a:bodyPr>
            <a:normAutofit fontScale="90000"/>
          </a:bodyPr>
          <a:lstStyle/>
          <a:p>
            <a:r>
              <a:rPr lang="en-US" dirty="0"/>
              <a:t>4-6 Relative Motion in One Dimension </a:t>
            </a:r>
            <a:r>
              <a:rPr lang="en-US" sz="2200" b="0" dirty="0"/>
              <a:t>(6 of 6)</a:t>
            </a:r>
            <a:endParaRPr lang="en-US" sz="2200" dirty="0"/>
          </a:p>
        </p:txBody>
      </p:sp>
      <p:sp>
        <p:nvSpPr>
          <p:cNvPr id="3" name="Content Placeholder 2">
            <a:extLst>
              <a:ext uri="{FF2B5EF4-FFF2-40B4-BE49-F238E27FC236}">
                <a16:creationId xmlns:a16="http://schemas.microsoft.com/office/drawing/2014/main" xmlns="" id="{DC033E75-8520-4A99-A89F-A35E64FBF7DF}"/>
              </a:ext>
            </a:extLst>
          </p:cNvPr>
          <p:cNvSpPr>
            <a:spLocks noGrp="1"/>
          </p:cNvSpPr>
          <p:nvPr>
            <p:ph sz="quarter" idx="16"/>
          </p:nvPr>
        </p:nvSpPr>
        <p:spPr>
          <a:xfrm>
            <a:off x="304800" y="1752600"/>
            <a:ext cx="8534400" cy="1447800"/>
          </a:xfrm>
        </p:spPr>
        <p:txBody>
          <a:bodyPr/>
          <a:lstStyle/>
          <a:p>
            <a:r>
              <a:rPr lang="en-US" dirty="0"/>
              <a:t>So </a:t>
            </a:r>
            <a:r>
              <a:rPr lang="en-US" i="1" dirty="0"/>
              <a:t>P</a:t>
            </a:r>
            <a:r>
              <a:rPr lang="en-US" dirty="0"/>
              <a:t> as measured by </a:t>
            </a:r>
            <a:r>
              <a:rPr lang="en-US" i="1" dirty="0"/>
              <a:t>B</a:t>
            </a:r>
            <a:r>
              <a:rPr lang="en-US" dirty="0"/>
              <a:t>:</a:t>
            </a:r>
          </a:p>
          <a:p>
            <a:pPr marL="621792" indent="-320040">
              <a:spcBef>
                <a:spcPts val="500"/>
              </a:spcBef>
              <a:buClr>
                <a:schemeClr val="accent2"/>
              </a:buClr>
              <a:buSzPct val="80000"/>
              <a:buFont typeface="Courier New" panose="02070309020205020404" pitchFamily="49" charset="0"/>
              <a:buChar char="o"/>
            </a:pPr>
            <a:r>
              <a:rPr lang="en-US" i="1" dirty="0"/>
              <a:t>x</a:t>
            </a:r>
            <a:r>
              <a:rPr lang="en-US" i="1" baseline="-25000" dirty="0"/>
              <a:t>PB</a:t>
            </a:r>
            <a:r>
              <a:rPr lang="en-US" i="1" dirty="0"/>
              <a:t> = x</a:t>
            </a:r>
            <a:r>
              <a:rPr lang="en-US" i="1" baseline="-25000" dirty="0"/>
              <a:t>PA</a:t>
            </a:r>
            <a:r>
              <a:rPr lang="en-US" i="1" dirty="0"/>
              <a:t> + x</a:t>
            </a:r>
            <a:r>
              <a:rPr lang="en-US" i="1" baseline="-25000" dirty="0"/>
              <a:t>AB</a:t>
            </a:r>
            <a:r>
              <a:rPr lang="en-US" i="1" dirty="0"/>
              <a:t> </a:t>
            </a:r>
            <a:r>
              <a:rPr lang="en-US" dirty="0"/>
              <a:t>= 5 m + (2m – 3m) = 4 m</a:t>
            </a:r>
          </a:p>
          <a:p>
            <a:pPr marL="621792" indent="-320040">
              <a:spcBef>
                <a:spcPts val="500"/>
              </a:spcBef>
              <a:buClr>
                <a:schemeClr val="accent2"/>
              </a:buClr>
              <a:buSzPct val="80000"/>
              <a:buFont typeface="Courier New" panose="02070309020205020404" pitchFamily="49" charset="0"/>
              <a:buChar char="o"/>
            </a:pPr>
            <a:r>
              <a:rPr lang="en-US" i="1" dirty="0"/>
              <a:t>v</a:t>
            </a:r>
            <a:r>
              <a:rPr lang="en-US" i="1" baseline="-25000" dirty="0"/>
              <a:t>PB</a:t>
            </a:r>
            <a:r>
              <a:rPr lang="en-US" i="1" dirty="0"/>
              <a:t> = v</a:t>
            </a:r>
            <a:r>
              <a:rPr lang="en-US" i="1" baseline="-25000" dirty="0"/>
              <a:t>PA</a:t>
            </a:r>
            <a:r>
              <a:rPr lang="en-US" i="1" dirty="0"/>
              <a:t> + v</a:t>
            </a:r>
            <a:r>
              <a:rPr lang="en-US" i="1" baseline="-25000" dirty="0"/>
              <a:t>AB</a:t>
            </a:r>
            <a:r>
              <a:rPr lang="en-US" dirty="0"/>
              <a:t> = 2 m/s + (4 m/s – −2m/s) = 8 m/s</a:t>
            </a:r>
          </a:p>
        </p:txBody>
      </p:sp>
      <p:sp>
        <p:nvSpPr>
          <p:cNvPr id="4" name="Content Placeholder 3">
            <a:extLst>
              <a:ext uri="{FF2B5EF4-FFF2-40B4-BE49-F238E27FC236}">
                <a16:creationId xmlns:a16="http://schemas.microsoft.com/office/drawing/2014/main" xmlns="" id="{F70341F2-BF2A-4921-B0F7-1B237DE8C122}"/>
              </a:ext>
            </a:extLst>
          </p:cNvPr>
          <p:cNvSpPr>
            <a:spLocks noGrp="1"/>
          </p:cNvSpPr>
          <p:nvPr>
            <p:ph sz="quarter" idx="17"/>
          </p:nvPr>
        </p:nvSpPr>
        <p:spPr>
          <a:xfrm>
            <a:off x="304800" y="3256280"/>
            <a:ext cx="685800" cy="394447"/>
          </a:xfrm>
        </p:spPr>
        <p:txBody>
          <a:bodyPr/>
          <a:lstStyle/>
          <a:p>
            <a:pPr marL="621792" indent="-320040">
              <a:spcBef>
                <a:spcPts val="500"/>
              </a:spcBef>
              <a:buClr>
                <a:schemeClr val="accent2"/>
              </a:buClr>
              <a:buSzPct val="80000"/>
              <a:buFont typeface="Courier New" panose="02070309020205020404" pitchFamily="49" charset="0"/>
              <a:buChar char="o"/>
            </a:pPr>
            <a:r>
              <a:rPr lang="en-US" dirty="0"/>
              <a:t> </a:t>
            </a:r>
          </a:p>
        </p:txBody>
      </p:sp>
      <p:graphicFrame>
        <p:nvGraphicFramePr>
          <p:cNvPr id="15" name="Content Placeholder 14">
            <a:extLst>
              <a:ext uri="{FF2B5EF4-FFF2-40B4-BE49-F238E27FC236}">
                <a16:creationId xmlns:a16="http://schemas.microsoft.com/office/drawing/2014/main" xmlns="" id="{8DCB590E-B895-4647-BF5A-C7A754B8A114}"/>
              </a:ext>
            </a:extLst>
          </p:cNvPr>
          <p:cNvGraphicFramePr>
            <a:graphicFrameLocks noGrp="1" noChangeAspect="1"/>
          </p:cNvGraphicFramePr>
          <p:nvPr>
            <p:ph sz="quarter" idx="18"/>
            <p:extLst>
              <p:ext uri="{D42A27DB-BD31-4B8C-83A1-F6EECF244321}">
                <p14:modId xmlns:p14="http://schemas.microsoft.com/office/powerpoint/2010/main" val="1401961516"/>
              </p:ext>
            </p:extLst>
          </p:nvPr>
        </p:nvGraphicFramePr>
        <p:xfrm>
          <a:off x="1066800" y="3280279"/>
          <a:ext cx="1545743" cy="366096"/>
        </p:xfrm>
        <a:graphic>
          <a:graphicData uri="http://schemas.openxmlformats.org/presentationml/2006/ole">
            <mc:AlternateContent xmlns:mc="http://schemas.openxmlformats.org/markup-compatibility/2006">
              <mc:Choice xmlns:v="urn:schemas-microsoft-com:vml" Requires="v">
                <p:oleObj spid="_x0000_s91341" name="Equation" r:id="rId3" imgW="1447560" imgH="342720" progId="Equation.DSMT4">
                  <p:embed/>
                </p:oleObj>
              </mc:Choice>
              <mc:Fallback>
                <p:oleObj name="Equation" r:id="rId3" imgW="1447560" imgH="342720" progId="Equation.DSMT4">
                  <p:embed/>
                  <p:pic>
                    <p:nvPicPr>
                      <p:cNvPr id="14" name="Object 13">
                        <a:extLst>
                          <a:ext uri="{FF2B5EF4-FFF2-40B4-BE49-F238E27FC236}">
                            <a16:creationId xmlns:a16="http://schemas.microsoft.com/office/drawing/2014/main" xmlns="" id="{82BB8888-D26F-4D74-9A6D-FAE72A542851}"/>
                          </a:ext>
                        </a:extLst>
                      </p:cNvPr>
                      <p:cNvPicPr/>
                      <p:nvPr/>
                    </p:nvPicPr>
                    <p:blipFill>
                      <a:blip r:embed="rId4"/>
                      <a:stretch>
                        <a:fillRect/>
                      </a:stretch>
                    </p:blipFill>
                    <p:spPr>
                      <a:xfrm>
                        <a:off x="1066800" y="3280279"/>
                        <a:ext cx="1545743" cy="366096"/>
                      </a:xfrm>
                      <a:prstGeom prst="rect">
                        <a:avLst/>
                      </a:prstGeom>
                    </p:spPr>
                  </p:pic>
                </p:oleObj>
              </mc:Fallback>
            </mc:AlternateContent>
          </a:graphicData>
        </a:graphic>
      </p:graphicFrame>
      <p:sp>
        <p:nvSpPr>
          <p:cNvPr id="12" name="Slide Number Placeholder 11">
            <a:extLst>
              <a:ext uri="{FF2B5EF4-FFF2-40B4-BE49-F238E27FC236}">
                <a16:creationId xmlns:a16="http://schemas.microsoft.com/office/drawing/2014/main" xmlns="" id="{DBACB4CF-EE54-43F7-889C-DAEEBBAB300B}"/>
              </a:ext>
            </a:extLst>
          </p:cNvPr>
          <p:cNvSpPr>
            <a:spLocks noGrp="1"/>
          </p:cNvSpPr>
          <p:nvPr>
            <p:ph type="sldNum" sz="quarter" idx="10"/>
          </p:nvPr>
        </p:nvSpPr>
        <p:spPr/>
        <p:txBody>
          <a:bodyPr/>
          <a:lstStyle/>
          <a:p>
            <a:fld id="{67B19427-F580-D146-B60E-4CADEE75497F}" type="slidenum">
              <a:rPr lang="en-US" smtClean="0"/>
              <a:pPr/>
              <a:t>43</a:t>
            </a:fld>
            <a:endParaRPr lang="en-US" dirty="0"/>
          </a:p>
        </p:txBody>
      </p:sp>
      <p:sp>
        <p:nvSpPr>
          <p:cNvPr id="13" name="Footer Placeholder 12">
            <a:extLst>
              <a:ext uri="{FF2B5EF4-FFF2-40B4-BE49-F238E27FC236}">
                <a16:creationId xmlns:a16="http://schemas.microsoft.com/office/drawing/2014/main" xmlns="" id="{DF12E0BE-7A65-4D91-92B4-8EFAB7682214}"/>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35010018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1AADAB-E515-46B2-AEDA-D9E90DDCD51B}"/>
              </a:ext>
            </a:extLst>
          </p:cNvPr>
          <p:cNvSpPr>
            <a:spLocks noGrp="1"/>
          </p:cNvSpPr>
          <p:nvPr>
            <p:ph type="title"/>
          </p:nvPr>
        </p:nvSpPr>
        <p:spPr>
          <a:xfrm>
            <a:off x="304800" y="762000"/>
            <a:ext cx="8764249" cy="838199"/>
          </a:xfrm>
        </p:spPr>
        <p:txBody>
          <a:bodyPr>
            <a:noAutofit/>
          </a:bodyPr>
          <a:lstStyle/>
          <a:p>
            <a:r>
              <a:rPr lang="en-US" sz="3600" dirty="0"/>
              <a:t>4-7 Relative Motion in Two Dimensions </a:t>
            </a:r>
            <a:r>
              <a:rPr lang="en-US" sz="2000" b="0" dirty="0"/>
              <a:t>(1 of </a:t>
            </a:r>
            <a:r>
              <a:rPr lang="en-US" sz="2000" b="0" dirty="0" smtClean="0"/>
              <a:t>3)</a:t>
            </a:r>
            <a:endParaRPr lang="en-US" sz="2000" b="0" dirty="0"/>
          </a:p>
        </p:txBody>
      </p:sp>
      <p:sp>
        <p:nvSpPr>
          <p:cNvPr id="3" name="Content Placeholder 2">
            <a:extLst>
              <a:ext uri="{FF2B5EF4-FFF2-40B4-BE49-F238E27FC236}">
                <a16:creationId xmlns:a16="http://schemas.microsoft.com/office/drawing/2014/main" xmlns="" id="{A09D1B50-B943-4112-9BCF-B5285EA557BE}"/>
              </a:ext>
            </a:extLst>
          </p:cNvPr>
          <p:cNvSpPr>
            <a:spLocks noGrp="1"/>
          </p:cNvSpPr>
          <p:nvPr>
            <p:ph sz="quarter" idx="14"/>
          </p:nvPr>
        </p:nvSpPr>
        <p:spPr>
          <a:xfrm>
            <a:off x="304800" y="1752600"/>
            <a:ext cx="8534400" cy="2057400"/>
          </a:xfrm>
        </p:spPr>
        <p:txBody>
          <a:bodyPr/>
          <a:lstStyle/>
          <a:p>
            <a:pPr marL="0" indent="0">
              <a:buNone/>
            </a:pPr>
            <a:r>
              <a:rPr lang="en-US" altLang="en-US" sz="2400" b="1" dirty="0">
                <a:latin typeface="Times New Roman" panose="02020603050405020304" pitchFamily="18" charset="0"/>
              </a:rPr>
              <a:t>Learning Objectives</a:t>
            </a:r>
          </a:p>
          <a:p>
            <a:pPr marL="633413" indent="-633413"/>
            <a:r>
              <a:rPr lang="en-US" altLang="en-US" sz="2400" b="1" dirty="0">
                <a:latin typeface="Times New Roman" panose="02020603050405020304" pitchFamily="18" charset="0"/>
              </a:rPr>
              <a:t>4.19 </a:t>
            </a:r>
            <a:r>
              <a:rPr lang="en-US" altLang="en-US" sz="2400" dirty="0" smtClean="0">
                <a:latin typeface="Times New Roman" panose="02020603050405020304" pitchFamily="18" charset="0"/>
              </a:rPr>
              <a:t>Apply </a:t>
            </a:r>
            <a:r>
              <a:rPr lang="en-US" altLang="en-US" sz="2400" dirty="0">
                <a:latin typeface="Times New Roman" panose="02020603050405020304" pitchFamily="18" charset="0"/>
              </a:rPr>
              <a:t>the relationship between a particle's position, velocity, and acceleration as measured from two reference frames that move relative to each other at a constant velocity and in two dimensions.</a:t>
            </a:r>
          </a:p>
        </p:txBody>
      </p:sp>
      <p:sp>
        <p:nvSpPr>
          <p:cNvPr id="4" name="Slide Number Placeholder 3">
            <a:extLst>
              <a:ext uri="{FF2B5EF4-FFF2-40B4-BE49-F238E27FC236}">
                <a16:creationId xmlns:a16="http://schemas.microsoft.com/office/drawing/2014/main" xmlns="" id="{9C1880FF-E55D-4E83-8FDB-DB7293C7F2A0}"/>
              </a:ext>
            </a:extLst>
          </p:cNvPr>
          <p:cNvSpPr>
            <a:spLocks noGrp="1"/>
          </p:cNvSpPr>
          <p:nvPr>
            <p:ph type="sldNum" sz="quarter" idx="10"/>
          </p:nvPr>
        </p:nvSpPr>
        <p:spPr/>
        <p:txBody>
          <a:bodyPr/>
          <a:lstStyle/>
          <a:p>
            <a:fld id="{957104EA-F2AF-1046-9253-EE8D978719B5}" type="slidenum">
              <a:rPr lang="en-US" smtClean="0"/>
              <a:t>44</a:t>
            </a:fld>
            <a:endParaRPr lang="en-US" dirty="0"/>
          </a:p>
        </p:txBody>
      </p:sp>
      <p:sp>
        <p:nvSpPr>
          <p:cNvPr id="5" name="Footer Placeholder 4">
            <a:extLst>
              <a:ext uri="{FF2B5EF4-FFF2-40B4-BE49-F238E27FC236}">
                <a16:creationId xmlns:a16="http://schemas.microsoft.com/office/drawing/2014/main" xmlns=""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21582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84B79B-1804-4B2F-A978-441F437C08FE}"/>
              </a:ext>
            </a:extLst>
          </p:cNvPr>
          <p:cNvSpPr>
            <a:spLocks noGrp="1"/>
          </p:cNvSpPr>
          <p:nvPr>
            <p:ph type="title"/>
          </p:nvPr>
        </p:nvSpPr>
        <p:spPr>
          <a:xfrm>
            <a:off x="304800" y="762001"/>
            <a:ext cx="8738716" cy="838199"/>
          </a:xfrm>
        </p:spPr>
        <p:txBody>
          <a:bodyPr>
            <a:normAutofit fontScale="90000"/>
          </a:bodyPr>
          <a:lstStyle/>
          <a:p>
            <a:r>
              <a:rPr lang="en-US" dirty="0"/>
              <a:t>4-7 Relative Motion in Two Dimensions </a:t>
            </a:r>
            <a:r>
              <a:rPr lang="en-US" sz="2200" b="0" dirty="0"/>
              <a:t>(2 of </a:t>
            </a:r>
            <a:r>
              <a:rPr lang="en-US" sz="2200" b="0" dirty="0" smtClean="0"/>
              <a:t>3)</a:t>
            </a:r>
            <a:endParaRPr lang="en-US" sz="2200" dirty="0"/>
          </a:p>
        </p:txBody>
      </p:sp>
      <p:sp>
        <p:nvSpPr>
          <p:cNvPr id="3" name="Content Placeholder 2">
            <a:extLst>
              <a:ext uri="{FF2B5EF4-FFF2-40B4-BE49-F238E27FC236}">
                <a16:creationId xmlns:a16="http://schemas.microsoft.com/office/drawing/2014/main" xmlns="" id="{5042934C-C976-491E-BF4E-F20073D2BC8C}"/>
              </a:ext>
            </a:extLst>
          </p:cNvPr>
          <p:cNvSpPr>
            <a:spLocks noGrp="1"/>
          </p:cNvSpPr>
          <p:nvPr>
            <p:ph sz="quarter" idx="16"/>
          </p:nvPr>
        </p:nvSpPr>
        <p:spPr>
          <a:xfrm>
            <a:off x="304800" y="1752599"/>
            <a:ext cx="8534400" cy="940359"/>
          </a:xfrm>
        </p:spPr>
        <p:txBody>
          <a:bodyPr/>
          <a:lstStyle/>
          <a:p>
            <a:pPr marL="292608" indent="-292608">
              <a:buClr>
                <a:schemeClr val="accent2"/>
              </a:buClr>
              <a:buFont typeface="Arial" panose="020B0604020202020204" pitchFamily="34" charset="0"/>
              <a:buChar char="•"/>
            </a:pPr>
            <a:r>
              <a:rPr lang="en-US" dirty="0"/>
              <a:t>The same as in one dimension, but now with vectors:</a:t>
            </a:r>
          </a:p>
          <a:p>
            <a:pPr marL="292608" indent="-292608">
              <a:buClr>
                <a:schemeClr val="accent2"/>
              </a:buClr>
              <a:buFont typeface="Arial" panose="020B0604020202020204" pitchFamily="34" charset="0"/>
              <a:buChar char="•"/>
            </a:pPr>
            <a:r>
              <a:rPr lang="en-US" dirty="0"/>
              <a:t>Positions in different frames are related by:</a:t>
            </a:r>
          </a:p>
        </p:txBody>
      </p:sp>
      <p:graphicFrame>
        <p:nvGraphicFramePr>
          <p:cNvPr id="26" name="Content Placeholder 25">
            <a:extLst>
              <a:ext uri="{FF2B5EF4-FFF2-40B4-BE49-F238E27FC236}">
                <a16:creationId xmlns:a16="http://schemas.microsoft.com/office/drawing/2014/main" xmlns="" id="{3035A9D6-2B33-4996-B94E-7DEDA5254C49}"/>
              </a:ext>
            </a:extLst>
          </p:cNvPr>
          <p:cNvGraphicFramePr>
            <a:graphicFrameLocks noGrp="1" noChangeAspect="1"/>
          </p:cNvGraphicFramePr>
          <p:nvPr>
            <p:ph sz="quarter" idx="17"/>
            <p:extLst>
              <p:ext uri="{D42A27DB-BD31-4B8C-83A1-F6EECF244321}">
                <p14:modId xmlns:p14="http://schemas.microsoft.com/office/powerpoint/2010/main" val="563371183"/>
              </p:ext>
            </p:extLst>
          </p:nvPr>
        </p:nvGraphicFramePr>
        <p:xfrm>
          <a:off x="3310969" y="2792689"/>
          <a:ext cx="2522061" cy="490116"/>
        </p:xfrm>
        <a:graphic>
          <a:graphicData uri="http://schemas.openxmlformats.org/presentationml/2006/ole">
            <mc:AlternateContent xmlns:mc="http://schemas.openxmlformats.org/markup-compatibility/2006">
              <mc:Choice xmlns:v="urn:schemas-microsoft-com:vml" Requires="v">
                <p:oleObj spid="_x0000_s92568" name="Equation" r:id="rId3" imgW="2222280" imgH="431640" progId="Equation.DSMT4">
                  <p:embed/>
                </p:oleObj>
              </mc:Choice>
              <mc:Fallback>
                <p:oleObj name="Equation" r:id="rId3" imgW="2222280" imgH="431640" progId="Equation.DSMT4">
                  <p:embed/>
                  <p:pic>
                    <p:nvPicPr>
                      <p:cNvPr id="25" name="Object 24">
                        <a:extLst>
                          <a:ext uri="{FF2B5EF4-FFF2-40B4-BE49-F238E27FC236}">
                            <a16:creationId xmlns:a16="http://schemas.microsoft.com/office/drawing/2014/main" xmlns="" id="{571A58F2-32DC-4DA7-A718-2088384E94F7}"/>
                          </a:ext>
                        </a:extLst>
                      </p:cNvPr>
                      <p:cNvPicPr/>
                      <p:nvPr/>
                    </p:nvPicPr>
                    <p:blipFill>
                      <a:blip r:embed="rId4"/>
                      <a:stretch>
                        <a:fillRect/>
                      </a:stretch>
                    </p:blipFill>
                    <p:spPr>
                      <a:xfrm>
                        <a:off x="3310969" y="2792689"/>
                        <a:ext cx="2522061" cy="490116"/>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40B33E47-39AA-4C63-8C98-3CDE3A3C0869}"/>
              </a:ext>
            </a:extLst>
          </p:cNvPr>
          <p:cNvSpPr>
            <a:spLocks noGrp="1"/>
          </p:cNvSpPr>
          <p:nvPr>
            <p:ph sz="quarter" idx="18"/>
          </p:nvPr>
        </p:nvSpPr>
        <p:spPr>
          <a:xfrm>
            <a:off x="6934200" y="2936441"/>
            <a:ext cx="1905000" cy="346364"/>
          </a:xfrm>
        </p:spPr>
        <p:txBody>
          <a:bodyPr/>
          <a:lstStyle/>
          <a:p>
            <a:r>
              <a:rPr lang="en-US" sz="2000" b="1" dirty="0">
                <a:solidFill>
                  <a:srgbClr val="000000"/>
                </a:solidFill>
              </a:rPr>
              <a:t>Equation (4-43)</a:t>
            </a:r>
          </a:p>
        </p:txBody>
      </p:sp>
      <p:sp>
        <p:nvSpPr>
          <p:cNvPr id="6" name="Content Placeholder 5">
            <a:extLst>
              <a:ext uri="{FF2B5EF4-FFF2-40B4-BE49-F238E27FC236}">
                <a16:creationId xmlns:a16="http://schemas.microsoft.com/office/drawing/2014/main" xmlns="" id="{2FDFC0EE-6692-4783-8726-7C6046428215}"/>
              </a:ext>
            </a:extLst>
          </p:cNvPr>
          <p:cNvSpPr>
            <a:spLocks noGrp="1"/>
          </p:cNvSpPr>
          <p:nvPr>
            <p:ph sz="quarter" idx="19"/>
          </p:nvPr>
        </p:nvSpPr>
        <p:spPr>
          <a:xfrm>
            <a:off x="304800" y="3174440"/>
            <a:ext cx="1981200" cy="412820"/>
          </a:xfrm>
        </p:spPr>
        <p:txBody>
          <a:bodyPr/>
          <a:lstStyle/>
          <a:p>
            <a:pPr marL="292608" indent="-292608">
              <a:buClr>
                <a:schemeClr val="accent2"/>
              </a:buClr>
              <a:buFont typeface="Arial" panose="020B0604020202020204" pitchFamily="34" charset="0"/>
              <a:buChar char="•"/>
            </a:pPr>
            <a:r>
              <a:rPr lang="en-US" dirty="0">
                <a:solidFill>
                  <a:srgbClr val="000000"/>
                </a:solidFill>
              </a:rPr>
              <a:t>Velocities:</a:t>
            </a:r>
            <a:endParaRPr lang="en-US" dirty="0"/>
          </a:p>
        </p:txBody>
      </p:sp>
      <p:graphicFrame>
        <p:nvGraphicFramePr>
          <p:cNvPr id="28" name="Content Placeholder 27">
            <a:extLst>
              <a:ext uri="{FF2B5EF4-FFF2-40B4-BE49-F238E27FC236}">
                <a16:creationId xmlns:a16="http://schemas.microsoft.com/office/drawing/2014/main" xmlns="" id="{F712797A-3733-4174-9B1C-5522E6CA7858}"/>
              </a:ext>
            </a:extLst>
          </p:cNvPr>
          <p:cNvGraphicFramePr>
            <a:graphicFrameLocks noGrp="1" noChangeAspect="1"/>
          </p:cNvGraphicFramePr>
          <p:nvPr>
            <p:ph sz="quarter" idx="20"/>
            <p:extLst>
              <p:ext uri="{D42A27DB-BD31-4B8C-83A1-F6EECF244321}">
                <p14:modId xmlns:p14="http://schemas.microsoft.com/office/powerpoint/2010/main" val="2389998362"/>
              </p:ext>
            </p:extLst>
          </p:nvPr>
        </p:nvGraphicFramePr>
        <p:xfrm>
          <a:off x="3281874" y="3555440"/>
          <a:ext cx="2580252" cy="501306"/>
        </p:xfrm>
        <a:graphic>
          <a:graphicData uri="http://schemas.openxmlformats.org/presentationml/2006/ole">
            <mc:AlternateContent xmlns:mc="http://schemas.openxmlformats.org/markup-compatibility/2006">
              <mc:Choice xmlns:v="urn:schemas-microsoft-com:vml" Requires="v">
                <p:oleObj spid="_x0000_s92569" name="Equation" r:id="rId5" imgW="2222280" imgH="431640" progId="Equation.DSMT4">
                  <p:embed/>
                </p:oleObj>
              </mc:Choice>
              <mc:Fallback>
                <p:oleObj name="Equation" r:id="rId5" imgW="2222280" imgH="431640" progId="Equation.DSMT4">
                  <p:embed/>
                  <p:pic>
                    <p:nvPicPr>
                      <p:cNvPr id="27" name="Object 26">
                        <a:extLst>
                          <a:ext uri="{FF2B5EF4-FFF2-40B4-BE49-F238E27FC236}">
                            <a16:creationId xmlns:a16="http://schemas.microsoft.com/office/drawing/2014/main" xmlns="" id="{6BD4546E-4DBD-4CF3-BD07-71726B6F9615}"/>
                          </a:ext>
                        </a:extLst>
                      </p:cNvPr>
                      <p:cNvPicPr/>
                      <p:nvPr/>
                    </p:nvPicPr>
                    <p:blipFill>
                      <a:blip r:embed="rId6"/>
                      <a:stretch>
                        <a:fillRect/>
                      </a:stretch>
                    </p:blipFill>
                    <p:spPr>
                      <a:xfrm>
                        <a:off x="3281874" y="3555440"/>
                        <a:ext cx="2580252" cy="501306"/>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A4502DC0-B928-4C6E-8262-5F6DAA77A663}"/>
              </a:ext>
            </a:extLst>
          </p:cNvPr>
          <p:cNvSpPr>
            <a:spLocks noGrp="1"/>
          </p:cNvSpPr>
          <p:nvPr>
            <p:ph sz="quarter" idx="21"/>
          </p:nvPr>
        </p:nvSpPr>
        <p:spPr>
          <a:xfrm>
            <a:off x="6934200" y="3707817"/>
            <a:ext cx="1905000" cy="346364"/>
          </a:xfrm>
        </p:spPr>
        <p:txBody>
          <a:bodyPr/>
          <a:lstStyle/>
          <a:p>
            <a:r>
              <a:rPr lang="en-US" sz="2000" b="1" dirty="0">
                <a:solidFill>
                  <a:srgbClr val="000000"/>
                </a:solidFill>
              </a:rPr>
              <a:t>Equation (4-44)</a:t>
            </a:r>
          </a:p>
        </p:txBody>
      </p:sp>
      <p:sp>
        <p:nvSpPr>
          <p:cNvPr id="34" name="Content Placeholder 33"/>
          <p:cNvSpPr>
            <a:spLocks noGrp="1"/>
          </p:cNvSpPr>
          <p:nvPr>
            <p:ph sz="quarter" idx="22"/>
          </p:nvPr>
        </p:nvSpPr>
        <p:spPr>
          <a:xfrm>
            <a:off x="304800" y="4221144"/>
            <a:ext cx="8534400" cy="461010"/>
          </a:xfrm>
        </p:spPr>
        <p:txBody>
          <a:bodyPr/>
          <a:lstStyle/>
          <a:p>
            <a:pPr marL="291600" indent="-291600">
              <a:buClr>
                <a:schemeClr val="accent2"/>
              </a:buClr>
              <a:buFont typeface="Arial" panose="020B0604020202020204" pitchFamily="34" charset="0"/>
              <a:buChar char="•"/>
            </a:pPr>
            <a:r>
              <a:rPr lang="en-US" dirty="0"/>
              <a:t>Accelerations (for non-accelerating reference frames</a:t>
            </a:r>
            <a:r>
              <a:rPr lang="en-US" dirty="0" smtClean="0"/>
              <a:t>):</a:t>
            </a:r>
            <a:endParaRPr lang="en-US" dirty="0"/>
          </a:p>
        </p:txBody>
      </p:sp>
      <p:pic>
        <p:nvPicPr>
          <p:cNvPr id="38" name="Content Placeholder 37"/>
          <p:cNvPicPr>
            <a:picLocks noGrp="1" noChangeAspect="1"/>
          </p:cNvPicPr>
          <p:nvPr>
            <p:ph sz="quarter" idx="23"/>
          </p:nvPr>
        </p:nvPicPr>
        <p:blipFill>
          <a:blip r:embed="rId7"/>
          <a:stretch>
            <a:fillRect/>
          </a:stretch>
        </p:blipFill>
        <p:spPr>
          <a:xfrm>
            <a:off x="3250043" y="4816696"/>
            <a:ext cx="1750711" cy="517304"/>
          </a:xfrm>
          <a:prstGeom prst="rect">
            <a:avLst/>
          </a:prstGeom>
        </p:spPr>
      </p:pic>
      <p:sp>
        <p:nvSpPr>
          <p:cNvPr id="36" name="Content Placeholder 35"/>
          <p:cNvSpPr>
            <a:spLocks noGrp="1"/>
          </p:cNvSpPr>
          <p:nvPr>
            <p:ph sz="quarter" idx="24"/>
          </p:nvPr>
        </p:nvSpPr>
        <p:spPr>
          <a:xfrm>
            <a:off x="6929176" y="5021726"/>
            <a:ext cx="1905000" cy="312274"/>
          </a:xfrm>
        </p:spPr>
        <p:txBody>
          <a:bodyPr/>
          <a:lstStyle/>
          <a:p>
            <a:r>
              <a:rPr lang="en-US" sz="2000" b="1" dirty="0">
                <a:solidFill>
                  <a:srgbClr val="000000"/>
                </a:solidFill>
              </a:rPr>
              <a:t>Equation (4-45</a:t>
            </a:r>
            <a:r>
              <a:rPr lang="en-US" sz="2000" b="1" dirty="0" smtClean="0">
                <a:solidFill>
                  <a:srgbClr val="000000"/>
                </a:solidFill>
              </a:rPr>
              <a:t>)</a:t>
            </a:r>
            <a:endParaRPr lang="en-US" sz="2000" b="1" dirty="0">
              <a:solidFill>
                <a:srgbClr val="000000"/>
              </a:solidFill>
            </a:endParaRPr>
          </a:p>
        </p:txBody>
      </p:sp>
      <p:sp>
        <p:nvSpPr>
          <p:cNvPr id="37" name="Content Placeholder 36"/>
          <p:cNvSpPr>
            <a:spLocks noGrp="1"/>
          </p:cNvSpPr>
          <p:nvPr>
            <p:ph sz="quarter" idx="25"/>
          </p:nvPr>
        </p:nvSpPr>
        <p:spPr>
          <a:xfrm>
            <a:off x="304800" y="5445100"/>
            <a:ext cx="8534400" cy="758636"/>
          </a:xfrm>
        </p:spPr>
        <p:txBody>
          <a:bodyPr/>
          <a:lstStyle/>
          <a:p>
            <a:pPr marL="291600" indent="-291600">
              <a:buClr>
                <a:schemeClr val="accent2"/>
              </a:buClr>
              <a:buFont typeface="Arial" panose="020B0604020202020204" pitchFamily="34" charset="0"/>
              <a:buChar char="•"/>
            </a:pPr>
            <a:r>
              <a:rPr lang="en-US" dirty="0">
                <a:solidFill>
                  <a:srgbClr val="000000"/>
                </a:solidFill>
              </a:rPr>
              <a:t>Again, observers in different frames will see the same </a:t>
            </a:r>
            <a:r>
              <a:rPr lang="en-US" dirty="0" smtClean="0">
                <a:solidFill>
                  <a:srgbClr val="000000"/>
                </a:solidFill>
              </a:rPr>
              <a:t>acceleration</a:t>
            </a:r>
            <a:endParaRPr lang="en-US" dirty="0"/>
          </a:p>
        </p:txBody>
      </p:sp>
      <p:sp>
        <p:nvSpPr>
          <p:cNvPr id="23" name="Slide Number Placeholder 22">
            <a:extLst>
              <a:ext uri="{FF2B5EF4-FFF2-40B4-BE49-F238E27FC236}">
                <a16:creationId xmlns:a16="http://schemas.microsoft.com/office/drawing/2014/main" xmlns="" id="{5ECEE964-E6C4-41A9-AE4F-8015F0F27866}"/>
              </a:ext>
            </a:extLst>
          </p:cNvPr>
          <p:cNvSpPr>
            <a:spLocks noGrp="1"/>
          </p:cNvSpPr>
          <p:nvPr>
            <p:ph type="sldNum" sz="quarter" idx="10"/>
          </p:nvPr>
        </p:nvSpPr>
        <p:spPr/>
        <p:txBody>
          <a:bodyPr/>
          <a:lstStyle/>
          <a:p>
            <a:fld id="{67B19427-F580-D146-B60E-4CADEE75497F}" type="slidenum">
              <a:rPr lang="en-US" smtClean="0"/>
              <a:pPr/>
              <a:t>45</a:t>
            </a:fld>
            <a:endParaRPr lang="en-US" dirty="0"/>
          </a:p>
        </p:txBody>
      </p:sp>
      <p:sp>
        <p:nvSpPr>
          <p:cNvPr id="24" name="Footer Placeholder 23">
            <a:extLst>
              <a:ext uri="{FF2B5EF4-FFF2-40B4-BE49-F238E27FC236}">
                <a16:creationId xmlns:a16="http://schemas.microsoft.com/office/drawing/2014/main" xmlns="" id="{ABCD437B-8BFD-4BF4-9679-335521F27AB1}"/>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40106222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66402F-DA71-49B1-972B-2BE94C995812}"/>
              </a:ext>
            </a:extLst>
          </p:cNvPr>
          <p:cNvSpPr>
            <a:spLocks noGrp="1"/>
          </p:cNvSpPr>
          <p:nvPr>
            <p:ph type="title"/>
          </p:nvPr>
        </p:nvSpPr>
        <p:spPr>
          <a:xfrm>
            <a:off x="304800" y="762001"/>
            <a:ext cx="8763000" cy="838199"/>
          </a:xfrm>
        </p:spPr>
        <p:txBody>
          <a:bodyPr>
            <a:normAutofit fontScale="90000"/>
          </a:bodyPr>
          <a:lstStyle/>
          <a:p>
            <a:r>
              <a:rPr lang="en-US" dirty="0"/>
              <a:t>4-7 Relative Motion in Two Dimensions </a:t>
            </a:r>
            <a:r>
              <a:rPr lang="en-US" sz="2200" b="0" dirty="0" smtClean="0"/>
              <a:t>(3 </a:t>
            </a:r>
            <a:r>
              <a:rPr lang="en-US" sz="2200" b="0" dirty="0"/>
              <a:t>of </a:t>
            </a:r>
            <a:r>
              <a:rPr lang="en-US" sz="2200" b="0" dirty="0" smtClean="0"/>
              <a:t>3)</a:t>
            </a:r>
            <a:endParaRPr lang="en-US" dirty="0"/>
          </a:p>
        </p:txBody>
      </p:sp>
      <p:sp>
        <p:nvSpPr>
          <p:cNvPr id="3" name="Content Placeholder 2">
            <a:extLst>
              <a:ext uri="{FF2B5EF4-FFF2-40B4-BE49-F238E27FC236}">
                <a16:creationId xmlns:a16="http://schemas.microsoft.com/office/drawing/2014/main" xmlns="" id="{AB519D48-029D-493F-B693-8688F44E1B2A}"/>
              </a:ext>
            </a:extLst>
          </p:cNvPr>
          <p:cNvSpPr>
            <a:spLocks noGrp="1"/>
          </p:cNvSpPr>
          <p:nvPr>
            <p:ph sz="quarter" idx="16"/>
          </p:nvPr>
        </p:nvSpPr>
        <p:spPr>
          <a:xfrm>
            <a:off x="304800" y="1752600"/>
            <a:ext cx="8001000" cy="465944"/>
          </a:xfrm>
        </p:spPr>
        <p:txBody>
          <a:bodyPr/>
          <a:lstStyle/>
          <a:p>
            <a:pPr marL="292608" indent="-292608">
              <a:buClr>
                <a:schemeClr val="accent2"/>
              </a:buClr>
              <a:buFont typeface="Arial" panose="020B0604020202020204" pitchFamily="34" charset="0"/>
              <a:buChar char="•"/>
            </a:pPr>
            <a:r>
              <a:rPr lang="en-US" dirty="0"/>
              <a:t>Frames </a:t>
            </a:r>
            <a:r>
              <a:rPr lang="en-US" i="1" dirty="0"/>
              <a:t>A</a:t>
            </a:r>
            <a:r>
              <a:rPr lang="en-US" dirty="0"/>
              <a:t> and </a:t>
            </a:r>
            <a:r>
              <a:rPr lang="en-US" i="1" dirty="0"/>
              <a:t>B</a:t>
            </a:r>
            <a:r>
              <a:rPr lang="en-US" dirty="0"/>
              <a:t> are both observing the motion of </a:t>
            </a:r>
            <a:r>
              <a:rPr lang="en-US" i="1" dirty="0"/>
              <a:t>P</a:t>
            </a:r>
          </a:p>
        </p:txBody>
      </p:sp>
      <p:pic>
        <p:nvPicPr>
          <p:cNvPr id="14" name="Content Placeholder 13" descr="Copyright © 2014 John Wiley &amp; Sons, Inc. All rights reserved.">
            <a:extLst>
              <a:ext uri="{FF2B5EF4-FFF2-40B4-BE49-F238E27FC236}">
                <a16:creationId xmlns:a16="http://schemas.microsoft.com/office/drawing/2014/main" xmlns="" id="{7EA05FA0-D7A5-46F0-82B3-EE6D21898E84}"/>
              </a:ext>
            </a:extLst>
          </p:cNvPr>
          <p:cNvPicPr>
            <a:picLocks noGrp="1" noChangeAspect="1"/>
          </p:cNvPicPr>
          <p:nvPr>
            <p:ph sz="quarter" idx="17"/>
          </p:nvPr>
        </p:nvPicPr>
        <p:blipFill>
          <a:blip r:embed="rId2"/>
          <a:stretch>
            <a:fillRect/>
          </a:stretch>
        </p:blipFill>
        <p:spPr>
          <a:xfrm>
            <a:off x="2798988" y="2539153"/>
            <a:ext cx="3546025" cy="2984966"/>
          </a:xfrm>
          <a:prstGeom prst="rect">
            <a:avLst/>
          </a:prstGeom>
        </p:spPr>
      </p:pic>
      <p:sp>
        <p:nvSpPr>
          <p:cNvPr id="6" name="Content Placeholder 5">
            <a:extLst>
              <a:ext uri="{FF2B5EF4-FFF2-40B4-BE49-F238E27FC236}">
                <a16:creationId xmlns:a16="http://schemas.microsoft.com/office/drawing/2014/main" xmlns="" id="{E3664AB0-D225-4C12-9C94-16AC9FBDE8D7}"/>
              </a:ext>
            </a:extLst>
          </p:cNvPr>
          <p:cNvSpPr>
            <a:spLocks noGrp="1"/>
          </p:cNvSpPr>
          <p:nvPr>
            <p:ph sz="quarter" idx="19"/>
          </p:nvPr>
        </p:nvSpPr>
        <p:spPr>
          <a:xfrm>
            <a:off x="3581400" y="5732145"/>
            <a:ext cx="1857335" cy="419100"/>
          </a:xfrm>
        </p:spPr>
        <p:txBody>
          <a:bodyPr/>
          <a:lstStyle/>
          <a:p>
            <a:pPr algn="ctr"/>
            <a:r>
              <a:rPr lang="en-US" sz="2400" b="1" dirty="0">
                <a:solidFill>
                  <a:srgbClr val="000000"/>
                </a:solidFill>
              </a:rPr>
              <a:t>Figure 4-19</a:t>
            </a:r>
          </a:p>
        </p:txBody>
      </p:sp>
      <p:sp>
        <p:nvSpPr>
          <p:cNvPr id="12" name="Slide Number Placeholder 11">
            <a:extLst>
              <a:ext uri="{FF2B5EF4-FFF2-40B4-BE49-F238E27FC236}">
                <a16:creationId xmlns:a16="http://schemas.microsoft.com/office/drawing/2014/main" xmlns="" id="{002A647E-0013-42EF-A0DB-B6DFA776F5AF}"/>
              </a:ext>
            </a:extLst>
          </p:cNvPr>
          <p:cNvSpPr>
            <a:spLocks noGrp="1"/>
          </p:cNvSpPr>
          <p:nvPr>
            <p:ph type="sldNum" sz="quarter" idx="10"/>
          </p:nvPr>
        </p:nvSpPr>
        <p:spPr/>
        <p:txBody>
          <a:bodyPr/>
          <a:lstStyle/>
          <a:p>
            <a:fld id="{67B19427-F580-D146-B60E-4CADEE75497F}" type="slidenum">
              <a:rPr lang="en-US" smtClean="0"/>
              <a:pPr/>
              <a:t>46</a:t>
            </a:fld>
            <a:endParaRPr lang="en-US" dirty="0"/>
          </a:p>
        </p:txBody>
      </p:sp>
      <p:sp>
        <p:nvSpPr>
          <p:cNvPr id="13" name="Footer Placeholder 12">
            <a:extLst>
              <a:ext uri="{FF2B5EF4-FFF2-40B4-BE49-F238E27FC236}">
                <a16:creationId xmlns:a16="http://schemas.microsoft.com/office/drawing/2014/main" xmlns="" id="{6FA8F67A-F117-455B-8EC3-3FE334519706}"/>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504063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743282-F382-4ED0-8605-525F303371BB}"/>
              </a:ext>
            </a:extLst>
          </p:cNvPr>
          <p:cNvSpPr>
            <a:spLocks noGrp="1"/>
          </p:cNvSpPr>
          <p:nvPr>
            <p:ph type="title"/>
          </p:nvPr>
        </p:nvSpPr>
        <p:spPr/>
        <p:txBody>
          <a:bodyPr>
            <a:normAutofit/>
          </a:bodyPr>
          <a:lstStyle/>
          <a:p>
            <a:r>
              <a:rPr lang="en-US" dirty="0"/>
              <a:t>4 Summary </a:t>
            </a:r>
            <a:r>
              <a:rPr lang="en-US" sz="2000" b="0" dirty="0"/>
              <a:t>(1 of</a:t>
            </a:r>
            <a:r>
              <a:rPr lang="en-US" sz="2000" b="0" baseline="0" dirty="0"/>
              <a:t> </a:t>
            </a:r>
            <a:r>
              <a:rPr lang="en-US" sz="2000" b="0" baseline="0" dirty="0" smtClean="0"/>
              <a:t>6</a:t>
            </a:r>
            <a:r>
              <a:rPr lang="en-US" sz="2000" b="0" dirty="0" smtClean="0"/>
              <a:t>)</a:t>
            </a:r>
            <a:endParaRPr lang="en-US" sz="2000" b="0" dirty="0"/>
          </a:p>
        </p:txBody>
      </p:sp>
      <p:sp>
        <p:nvSpPr>
          <p:cNvPr id="3" name="Content Placeholder 2">
            <a:extLst>
              <a:ext uri="{FF2B5EF4-FFF2-40B4-BE49-F238E27FC236}">
                <a16:creationId xmlns:a16="http://schemas.microsoft.com/office/drawing/2014/main" xmlns="" id="{BA7802F6-4336-4E56-9E59-B56439756B4B}"/>
              </a:ext>
            </a:extLst>
          </p:cNvPr>
          <p:cNvSpPr>
            <a:spLocks noGrp="1"/>
          </p:cNvSpPr>
          <p:nvPr>
            <p:ph sz="quarter" idx="16"/>
          </p:nvPr>
        </p:nvSpPr>
        <p:spPr>
          <a:xfrm>
            <a:off x="304800" y="1752600"/>
            <a:ext cx="4264273" cy="900659"/>
          </a:xfrm>
        </p:spPr>
        <p:txBody>
          <a:bodyPr/>
          <a:lstStyle/>
          <a:p>
            <a:pPr>
              <a:buClr>
                <a:schemeClr val="accent2"/>
              </a:buClr>
              <a:defRPr/>
            </a:pPr>
            <a:r>
              <a:rPr lang="en-US" sz="2400" b="1" dirty="0">
                <a:solidFill>
                  <a:srgbClr val="000000"/>
                </a:solidFill>
              </a:rPr>
              <a:t>Position Vector</a:t>
            </a:r>
          </a:p>
          <a:p>
            <a:pPr marL="292608" indent="-292608">
              <a:buClr>
                <a:schemeClr val="accent2"/>
              </a:buClr>
              <a:buSzPct val="100000"/>
              <a:buFont typeface="Arial" panose="020B0604020202020204" pitchFamily="34" charset="0"/>
              <a:buChar char="•"/>
              <a:tabLst>
                <a:tab pos="465138"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pPr>
            <a:r>
              <a:rPr lang="en-US" sz="2400" dirty="0">
                <a:solidFill>
                  <a:srgbClr val="000000"/>
                </a:solidFill>
              </a:rPr>
              <a:t>Locates a particle in 3-space</a:t>
            </a:r>
            <a:endParaRPr lang="en-US" sz="2400" dirty="0"/>
          </a:p>
        </p:txBody>
      </p:sp>
      <p:graphicFrame>
        <p:nvGraphicFramePr>
          <p:cNvPr id="26" name="Content Placeholder 25">
            <a:extLst>
              <a:ext uri="{FF2B5EF4-FFF2-40B4-BE49-F238E27FC236}">
                <a16:creationId xmlns:a16="http://schemas.microsoft.com/office/drawing/2014/main" xmlns="" id="{FD0026B8-BF70-43C8-818D-39968FECBA00}"/>
              </a:ext>
            </a:extLst>
          </p:cNvPr>
          <p:cNvGraphicFramePr>
            <a:graphicFrameLocks noGrp="1" noChangeAspect="1"/>
          </p:cNvGraphicFramePr>
          <p:nvPr>
            <p:ph sz="quarter" idx="17"/>
            <p:extLst>
              <p:ext uri="{D42A27DB-BD31-4B8C-83A1-F6EECF244321}">
                <p14:modId xmlns:p14="http://schemas.microsoft.com/office/powerpoint/2010/main" val="1174199923"/>
              </p:ext>
            </p:extLst>
          </p:nvPr>
        </p:nvGraphicFramePr>
        <p:xfrm>
          <a:off x="2932113" y="2743200"/>
          <a:ext cx="2012950" cy="460375"/>
        </p:xfrm>
        <a:graphic>
          <a:graphicData uri="http://schemas.openxmlformats.org/presentationml/2006/ole">
            <mc:AlternateContent xmlns:mc="http://schemas.openxmlformats.org/markup-compatibility/2006">
              <mc:Choice xmlns:v="urn:schemas-microsoft-com:vml" Requires="v">
                <p:oleObj spid="_x0000_s95016" name="Equation" r:id="rId3" imgW="1942920" imgH="444240" progId="Equation.DSMT4">
                  <p:embed/>
                </p:oleObj>
              </mc:Choice>
              <mc:Fallback>
                <p:oleObj name="Equation" r:id="rId3" imgW="1942920" imgH="444240" progId="Equation.DSMT4">
                  <p:embed/>
                  <p:pic>
                    <p:nvPicPr>
                      <p:cNvPr id="25" name="Object 24">
                        <a:extLst>
                          <a:ext uri="{FF2B5EF4-FFF2-40B4-BE49-F238E27FC236}">
                            <a16:creationId xmlns:a16="http://schemas.microsoft.com/office/drawing/2014/main" xmlns="" id="{20BDEAF6-30B7-47A7-8119-DE6437969B2E}"/>
                          </a:ext>
                        </a:extLst>
                      </p:cNvPr>
                      <p:cNvPicPr/>
                      <p:nvPr/>
                    </p:nvPicPr>
                    <p:blipFill>
                      <a:blip r:embed="rId4"/>
                      <a:stretch>
                        <a:fillRect/>
                      </a:stretch>
                    </p:blipFill>
                    <p:spPr>
                      <a:xfrm>
                        <a:off x="2932113" y="2743200"/>
                        <a:ext cx="2012950" cy="460375"/>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962673E4-0154-4A65-91B3-851B85DB5E16}"/>
              </a:ext>
            </a:extLst>
          </p:cNvPr>
          <p:cNvSpPr>
            <a:spLocks noGrp="1"/>
          </p:cNvSpPr>
          <p:nvPr>
            <p:ph sz="quarter" idx="18"/>
          </p:nvPr>
        </p:nvSpPr>
        <p:spPr>
          <a:xfrm>
            <a:off x="6941820" y="2848423"/>
            <a:ext cx="1905000" cy="373505"/>
          </a:xfrm>
        </p:spPr>
        <p:txBody>
          <a:bodyPr/>
          <a:lstStyle/>
          <a:p>
            <a:r>
              <a:rPr lang="en-US" sz="2000" b="1" dirty="0">
                <a:solidFill>
                  <a:srgbClr val="000000"/>
                </a:solidFill>
              </a:rPr>
              <a:t>Equation (4-1)</a:t>
            </a:r>
          </a:p>
        </p:txBody>
      </p:sp>
      <p:sp>
        <p:nvSpPr>
          <p:cNvPr id="6" name="Content Placeholder 5">
            <a:extLst>
              <a:ext uri="{FF2B5EF4-FFF2-40B4-BE49-F238E27FC236}">
                <a16:creationId xmlns:a16="http://schemas.microsoft.com/office/drawing/2014/main" xmlns="" id="{2A22D148-4926-42BC-AA0A-EB4401B6ADEA}"/>
              </a:ext>
            </a:extLst>
          </p:cNvPr>
          <p:cNvSpPr>
            <a:spLocks noGrp="1"/>
          </p:cNvSpPr>
          <p:nvPr>
            <p:ph sz="quarter" idx="19"/>
          </p:nvPr>
        </p:nvSpPr>
        <p:spPr>
          <a:xfrm>
            <a:off x="304800" y="3352800"/>
            <a:ext cx="3810000" cy="914400"/>
          </a:xfrm>
        </p:spPr>
        <p:txBody>
          <a:bodyPr/>
          <a:lstStyle/>
          <a:p>
            <a:r>
              <a:rPr lang="en-US" sz="2400" b="1" dirty="0"/>
              <a:t>Displacement</a:t>
            </a:r>
          </a:p>
          <a:p>
            <a:pPr marL="292608" indent="-292608">
              <a:buClr>
                <a:schemeClr val="accent2"/>
              </a:buClr>
              <a:buFont typeface="Arial" panose="020B0604020202020204" pitchFamily="34" charset="0"/>
              <a:buChar char="•"/>
            </a:pPr>
            <a:r>
              <a:rPr lang="en-US" sz="2400" dirty="0"/>
              <a:t>Change in position vector</a:t>
            </a:r>
          </a:p>
        </p:txBody>
      </p:sp>
      <p:graphicFrame>
        <p:nvGraphicFramePr>
          <p:cNvPr id="28" name="Content Placeholder 27">
            <a:extLst>
              <a:ext uri="{FF2B5EF4-FFF2-40B4-BE49-F238E27FC236}">
                <a16:creationId xmlns:a16="http://schemas.microsoft.com/office/drawing/2014/main" xmlns="" id="{CBE92189-69FD-4FA8-8A12-A0BFF95B7C81}"/>
              </a:ext>
            </a:extLst>
          </p:cNvPr>
          <p:cNvGraphicFramePr>
            <a:graphicFrameLocks noGrp="1" noChangeAspect="1"/>
          </p:cNvGraphicFramePr>
          <p:nvPr>
            <p:ph sz="quarter" idx="20"/>
            <p:extLst>
              <p:ext uri="{D42A27DB-BD31-4B8C-83A1-F6EECF244321}">
                <p14:modId xmlns:p14="http://schemas.microsoft.com/office/powerpoint/2010/main" val="2218212333"/>
              </p:ext>
            </p:extLst>
          </p:nvPr>
        </p:nvGraphicFramePr>
        <p:xfrm>
          <a:off x="2761368" y="4408633"/>
          <a:ext cx="1807705" cy="451927"/>
        </p:xfrm>
        <a:graphic>
          <a:graphicData uri="http://schemas.openxmlformats.org/presentationml/2006/ole">
            <mc:AlternateContent xmlns:mc="http://schemas.openxmlformats.org/markup-compatibility/2006">
              <mc:Choice xmlns:v="urn:schemas-microsoft-com:vml" Requires="v">
                <p:oleObj spid="_x0000_s95017" name="Equation" r:id="rId5" imgW="1523880" imgH="380880" progId="Equation.DSMT4">
                  <p:embed/>
                </p:oleObj>
              </mc:Choice>
              <mc:Fallback>
                <p:oleObj name="Equation" r:id="rId5" imgW="1523880" imgH="380880" progId="Equation.DSMT4">
                  <p:embed/>
                  <p:pic>
                    <p:nvPicPr>
                      <p:cNvPr id="27" name="Object 26">
                        <a:extLst>
                          <a:ext uri="{FF2B5EF4-FFF2-40B4-BE49-F238E27FC236}">
                            <a16:creationId xmlns:a16="http://schemas.microsoft.com/office/drawing/2014/main" xmlns="" id="{54A0A3BD-A2A3-447A-A388-D06B125C20A6}"/>
                          </a:ext>
                        </a:extLst>
                      </p:cNvPr>
                      <p:cNvPicPr/>
                      <p:nvPr/>
                    </p:nvPicPr>
                    <p:blipFill>
                      <a:blip r:embed="rId6"/>
                      <a:stretch>
                        <a:fillRect/>
                      </a:stretch>
                    </p:blipFill>
                    <p:spPr>
                      <a:xfrm>
                        <a:off x="2761368" y="4408633"/>
                        <a:ext cx="1807705" cy="451927"/>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113CBD5E-3DA4-4078-B5E3-6FBE5B528B87}"/>
              </a:ext>
            </a:extLst>
          </p:cNvPr>
          <p:cNvSpPr>
            <a:spLocks noGrp="1"/>
          </p:cNvSpPr>
          <p:nvPr>
            <p:ph sz="quarter" idx="21"/>
          </p:nvPr>
        </p:nvSpPr>
        <p:spPr>
          <a:xfrm>
            <a:off x="6979920" y="4479560"/>
            <a:ext cx="1828800" cy="381000"/>
          </a:xfrm>
        </p:spPr>
        <p:txBody>
          <a:bodyPr/>
          <a:lstStyle/>
          <a:p>
            <a:r>
              <a:rPr lang="en-US" sz="2000" b="1" dirty="0">
                <a:solidFill>
                  <a:srgbClr val="000000"/>
                </a:solidFill>
              </a:rPr>
              <a:t>Equation (4-2)</a:t>
            </a:r>
          </a:p>
        </p:txBody>
      </p:sp>
      <p:graphicFrame>
        <p:nvGraphicFramePr>
          <p:cNvPr id="30" name="Content Placeholder 29">
            <a:extLst>
              <a:ext uri="{FF2B5EF4-FFF2-40B4-BE49-F238E27FC236}">
                <a16:creationId xmlns:a16="http://schemas.microsoft.com/office/drawing/2014/main" xmlns="" id="{B7DA95F9-9656-41D4-9E7A-A7DB2BE0DC07}"/>
              </a:ext>
            </a:extLst>
          </p:cNvPr>
          <p:cNvGraphicFramePr>
            <a:graphicFrameLocks noGrp="1" noChangeAspect="1"/>
          </p:cNvGraphicFramePr>
          <p:nvPr>
            <p:ph sz="quarter" idx="22"/>
            <p:extLst>
              <p:ext uri="{D42A27DB-BD31-4B8C-83A1-F6EECF244321}">
                <p14:modId xmlns:p14="http://schemas.microsoft.com/office/powerpoint/2010/main" val="1383877899"/>
              </p:ext>
            </p:extLst>
          </p:nvPr>
        </p:nvGraphicFramePr>
        <p:xfrm>
          <a:off x="820747" y="5055489"/>
          <a:ext cx="4980091" cy="507111"/>
        </p:xfrm>
        <a:graphic>
          <a:graphicData uri="http://schemas.openxmlformats.org/presentationml/2006/ole">
            <mc:AlternateContent xmlns:mc="http://schemas.openxmlformats.org/markup-compatibility/2006">
              <mc:Choice xmlns:v="urn:schemas-microsoft-com:vml" Requires="v">
                <p:oleObj spid="_x0000_s95018" name="Equation" r:id="rId7" imgW="4863960" imgH="495000" progId="Equation.DSMT4">
                  <p:embed/>
                </p:oleObj>
              </mc:Choice>
              <mc:Fallback>
                <p:oleObj name="Equation" r:id="rId7" imgW="4863960" imgH="495000" progId="Equation.DSMT4">
                  <p:embed/>
                  <p:pic>
                    <p:nvPicPr>
                      <p:cNvPr id="29" name="Object 28">
                        <a:extLst>
                          <a:ext uri="{FF2B5EF4-FFF2-40B4-BE49-F238E27FC236}">
                            <a16:creationId xmlns:a16="http://schemas.microsoft.com/office/drawing/2014/main" xmlns="" id="{36FE7333-4442-4A8A-995B-8A9EBF607D1E}"/>
                          </a:ext>
                        </a:extLst>
                      </p:cNvPr>
                      <p:cNvPicPr/>
                      <p:nvPr/>
                    </p:nvPicPr>
                    <p:blipFill>
                      <a:blip r:embed="rId8"/>
                      <a:stretch>
                        <a:fillRect/>
                      </a:stretch>
                    </p:blipFill>
                    <p:spPr>
                      <a:xfrm>
                        <a:off x="820747" y="5055489"/>
                        <a:ext cx="4980091" cy="507111"/>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xmlns="" id="{E4EC1205-222A-49E9-A061-4B3CD713D686}"/>
              </a:ext>
            </a:extLst>
          </p:cNvPr>
          <p:cNvSpPr>
            <a:spLocks noGrp="1"/>
          </p:cNvSpPr>
          <p:nvPr>
            <p:ph sz="quarter" idx="23"/>
          </p:nvPr>
        </p:nvSpPr>
        <p:spPr>
          <a:xfrm>
            <a:off x="6974840" y="5142210"/>
            <a:ext cx="1905000" cy="381000"/>
          </a:xfrm>
        </p:spPr>
        <p:txBody>
          <a:bodyPr/>
          <a:lstStyle/>
          <a:p>
            <a:r>
              <a:rPr lang="en-US" sz="2000" b="1" dirty="0">
                <a:solidFill>
                  <a:srgbClr val="000000"/>
                </a:solidFill>
              </a:rPr>
              <a:t>Equation (4-3)</a:t>
            </a:r>
          </a:p>
        </p:txBody>
      </p:sp>
      <p:graphicFrame>
        <p:nvGraphicFramePr>
          <p:cNvPr id="32" name="Content Placeholder 31">
            <a:extLst>
              <a:ext uri="{FF2B5EF4-FFF2-40B4-BE49-F238E27FC236}">
                <a16:creationId xmlns:a16="http://schemas.microsoft.com/office/drawing/2014/main" xmlns="" id="{B5FB459D-8A62-43C7-85E3-B4E617F3E25F}"/>
              </a:ext>
            </a:extLst>
          </p:cNvPr>
          <p:cNvGraphicFramePr>
            <a:graphicFrameLocks noGrp="1" noChangeAspect="1"/>
          </p:cNvGraphicFramePr>
          <p:nvPr>
            <p:ph sz="quarter" idx="24"/>
            <p:extLst>
              <p:ext uri="{D42A27DB-BD31-4B8C-83A1-F6EECF244321}">
                <p14:modId xmlns:p14="http://schemas.microsoft.com/office/powerpoint/2010/main" val="2447164409"/>
              </p:ext>
            </p:extLst>
          </p:nvPr>
        </p:nvGraphicFramePr>
        <p:xfrm>
          <a:off x="1826547" y="5736005"/>
          <a:ext cx="2934940" cy="498655"/>
        </p:xfrm>
        <a:graphic>
          <a:graphicData uri="http://schemas.openxmlformats.org/presentationml/2006/ole">
            <mc:AlternateContent xmlns:mc="http://schemas.openxmlformats.org/markup-compatibility/2006">
              <mc:Choice xmlns:v="urn:schemas-microsoft-com:vml" Requires="v">
                <p:oleObj spid="_x0000_s95019" name="Equation" r:id="rId9" imgW="2616120" imgH="444240" progId="Equation.DSMT4">
                  <p:embed/>
                </p:oleObj>
              </mc:Choice>
              <mc:Fallback>
                <p:oleObj name="Equation" r:id="rId9" imgW="2616120" imgH="444240" progId="Equation.DSMT4">
                  <p:embed/>
                  <p:pic>
                    <p:nvPicPr>
                      <p:cNvPr id="31" name="Object 30">
                        <a:extLst>
                          <a:ext uri="{FF2B5EF4-FFF2-40B4-BE49-F238E27FC236}">
                            <a16:creationId xmlns:a16="http://schemas.microsoft.com/office/drawing/2014/main" xmlns="" id="{38627344-F1CF-4383-8AA3-7306F1EDF688}"/>
                          </a:ext>
                        </a:extLst>
                      </p:cNvPr>
                      <p:cNvPicPr/>
                      <p:nvPr/>
                    </p:nvPicPr>
                    <p:blipFill>
                      <a:blip r:embed="rId10"/>
                      <a:stretch>
                        <a:fillRect/>
                      </a:stretch>
                    </p:blipFill>
                    <p:spPr>
                      <a:xfrm>
                        <a:off x="1826547" y="5736005"/>
                        <a:ext cx="2934940" cy="498655"/>
                      </a:xfrm>
                      <a:prstGeom prst="rect">
                        <a:avLst/>
                      </a:prstGeom>
                    </p:spPr>
                  </p:pic>
                </p:oleObj>
              </mc:Fallback>
            </mc:AlternateContent>
          </a:graphicData>
        </a:graphic>
      </p:graphicFrame>
      <p:sp>
        <p:nvSpPr>
          <p:cNvPr id="12" name="Content Placeholder 11">
            <a:extLst>
              <a:ext uri="{FF2B5EF4-FFF2-40B4-BE49-F238E27FC236}">
                <a16:creationId xmlns:a16="http://schemas.microsoft.com/office/drawing/2014/main" xmlns="" id="{B6CA3B01-5C97-4209-A875-53D10A54831E}"/>
              </a:ext>
            </a:extLst>
          </p:cNvPr>
          <p:cNvSpPr>
            <a:spLocks noGrp="1"/>
          </p:cNvSpPr>
          <p:nvPr>
            <p:ph sz="quarter" idx="25"/>
          </p:nvPr>
        </p:nvSpPr>
        <p:spPr>
          <a:xfrm>
            <a:off x="7010400" y="5808690"/>
            <a:ext cx="1828800" cy="382248"/>
          </a:xfrm>
        </p:spPr>
        <p:txBody>
          <a:bodyPr/>
          <a:lstStyle/>
          <a:p>
            <a:r>
              <a:rPr lang="en-US" sz="2000" b="1" dirty="0">
                <a:solidFill>
                  <a:srgbClr val="000000"/>
                </a:solidFill>
              </a:rPr>
              <a:t>Equation (4-4)</a:t>
            </a:r>
          </a:p>
        </p:txBody>
      </p:sp>
      <p:sp>
        <p:nvSpPr>
          <p:cNvPr id="23" name="Slide Number Placeholder 22">
            <a:extLst>
              <a:ext uri="{FF2B5EF4-FFF2-40B4-BE49-F238E27FC236}">
                <a16:creationId xmlns:a16="http://schemas.microsoft.com/office/drawing/2014/main" xmlns="" id="{A039939B-6AEB-4DF9-BF2B-B92AD754A503}"/>
              </a:ext>
            </a:extLst>
          </p:cNvPr>
          <p:cNvSpPr>
            <a:spLocks noGrp="1"/>
          </p:cNvSpPr>
          <p:nvPr>
            <p:ph type="sldNum" sz="quarter" idx="10"/>
          </p:nvPr>
        </p:nvSpPr>
        <p:spPr/>
        <p:txBody>
          <a:bodyPr/>
          <a:lstStyle/>
          <a:p>
            <a:fld id="{67B19427-F580-D146-B60E-4CADEE75497F}" type="slidenum">
              <a:rPr lang="en-US" smtClean="0"/>
              <a:pPr/>
              <a:t>47</a:t>
            </a:fld>
            <a:endParaRPr lang="en-US" dirty="0"/>
          </a:p>
        </p:txBody>
      </p:sp>
      <p:sp>
        <p:nvSpPr>
          <p:cNvPr id="24" name="Footer Placeholder 23">
            <a:extLst>
              <a:ext uri="{FF2B5EF4-FFF2-40B4-BE49-F238E27FC236}">
                <a16:creationId xmlns:a16="http://schemas.microsoft.com/office/drawing/2014/main" xmlns="" id="{0A1FC390-045A-45CE-84C1-BFCA5E2327B4}"/>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8419434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3722223-7FED-42F6-91D0-2C5EAC228E61}"/>
              </a:ext>
            </a:extLst>
          </p:cNvPr>
          <p:cNvSpPr>
            <a:spLocks noGrp="1"/>
          </p:cNvSpPr>
          <p:nvPr>
            <p:ph type="title"/>
          </p:nvPr>
        </p:nvSpPr>
        <p:spPr/>
        <p:txBody>
          <a:bodyPr/>
          <a:lstStyle/>
          <a:p>
            <a:r>
              <a:rPr lang="en-US" dirty="0"/>
              <a:t>4 Summary </a:t>
            </a:r>
            <a:r>
              <a:rPr lang="en-US" sz="2000" b="0" dirty="0"/>
              <a:t>(2 of </a:t>
            </a:r>
            <a:r>
              <a:rPr lang="en-US" sz="2000" b="0" dirty="0" smtClean="0"/>
              <a:t>6)</a:t>
            </a:r>
            <a:endParaRPr lang="en-US" dirty="0"/>
          </a:p>
        </p:txBody>
      </p:sp>
      <p:sp>
        <p:nvSpPr>
          <p:cNvPr id="3" name="Content Placeholder 2">
            <a:extLst>
              <a:ext uri="{FF2B5EF4-FFF2-40B4-BE49-F238E27FC236}">
                <a16:creationId xmlns:a16="http://schemas.microsoft.com/office/drawing/2014/main" xmlns="" id="{959D3B3C-4A67-4204-B698-191E00BA8860}"/>
              </a:ext>
            </a:extLst>
          </p:cNvPr>
          <p:cNvSpPr>
            <a:spLocks noGrp="1"/>
          </p:cNvSpPr>
          <p:nvPr>
            <p:ph sz="quarter" idx="16"/>
          </p:nvPr>
        </p:nvSpPr>
        <p:spPr>
          <a:xfrm>
            <a:off x="304800" y="1752600"/>
            <a:ext cx="4847173" cy="414130"/>
          </a:xfrm>
        </p:spPr>
        <p:txBody>
          <a:bodyPr/>
          <a:lstStyle/>
          <a:p>
            <a:r>
              <a:rPr lang="en-US" sz="2400" b="1" dirty="0"/>
              <a:t>Average and Instantaneous Velocity</a:t>
            </a:r>
          </a:p>
        </p:txBody>
      </p:sp>
      <p:graphicFrame>
        <p:nvGraphicFramePr>
          <p:cNvPr id="26" name="Content Placeholder 25">
            <a:extLst>
              <a:ext uri="{FF2B5EF4-FFF2-40B4-BE49-F238E27FC236}">
                <a16:creationId xmlns:a16="http://schemas.microsoft.com/office/drawing/2014/main" xmlns="" id="{5C106C64-29B6-4F93-9EB7-0812C5A4303D}"/>
              </a:ext>
            </a:extLst>
          </p:cNvPr>
          <p:cNvGraphicFramePr>
            <a:graphicFrameLocks noGrp="1" noChangeAspect="1"/>
          </p:cNvGraphicFramePr>
          <p:nvPr>
            <p:ph sz="quarter" idx="17"/>
            <p:extLst>
              <p:ext uri="{D42A27DB-BD31-4B8C-83A1-F6EECF244321}">
                <p14:modId xmlns:p14="http://schemas.microsoft.com/office/powerpoint/2010/main" val="2523956702"/>
              </p:ext>
            </p:extLst>
          </p:nvPr>
        </p:nvGraphicFramePr>
        <p:xfrm>
          <a:off x="3683958" y="2213112"/>
          <a:ext cx="1367859" cy="869630"/>
        </p:xfrm>
        <a:graphic>
          <a:graphicData uri="http://schemas.openxmlformats.org/presentationml/2006/ole">
            <mc:AlternateContent xmlns:mc="http://schemas.openxmlformats.org/markup-compatibility/2006">
              <mc:Choice xmlns:v="urn:schemas-microsoft-com:vml" Requires="v">
                <p:oleObj spid="_x0000_s95632" name="Equation" r:id="rId3" imgW="1257120" imgH="799920" progId="Equation.DSMT4">
                  <p:embed/>
                </p:oleObj>
              </mc:Choice>
              <mc:Fallback>
                <p:oleObj name="Equation" r:id="rId3" imgW="1257120" imgH="799920" progId="Equation.DSMT4">
                  <p:embed/>
                  <p:pic>
                    <p:nvPicPr>
                      <p:cNvPr id="25" name="Object 24">
                        <a:extLst>
                          <a:ext uri="{FF2B5EF4-FFF2-40B4-BE49-F238E27FC236}">
                            <a16:creationId xmlns:a16="http://schemas.microsoft.com/office/drawing/2014/main" xmlns="" id="{4D309FA1-8789-43C8-9A48-0B9A5E17514C}"/>
                          </a:ext>
                        </a:extLst>
                      </p:cNvPr>
                      <p:cNvPicPr/>
                      <p:nvPr/>
                    </p:nvPicPr>
                    <p:blipFill>
                      <a:blip r:embed="rId4"/>
                      <a:stretch>
                        <a:fillRect/>
                      </a:stretch>
                    </p:blipFill>
                    <p:spPr>
                      <a:xfrm>
                        <a:off x="3683958" y="2213112"/>
                        <a:ext cx="1367859" cy="86963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A65DFB21-1A85-4040-802F-E967C2152700}"/>
              </a:ext>
            </a:extLst>
          </p:cNvPr>
          <p:cNvSpPr>
            <a:spLocks noGrp="1"/>
          </p:cNvSpPr>
          <p:nvPr>
            <p:ph sz="quarter" idx="18"/>
          </p:nvPr>
        </p:nvSpPr>
        <p:spPr>
          <a:xfrm>
            <a:off x="6934200" y="2570922"/>
            <a:ext cx="1905000" cy="381000"/>
          </a:xfrm>
        </p:spPr>
        <p:txBody>
          <a:bodyPr/>
          <a:lstStyle/>
          <a:p>
            <a:r>
              <a:rPr lang="en-US" sz="2000" b="1" dirty="0">
                <a:solidFill>
                  <a:srgbClr val="000000"/>
                </a:solidFill>
              </a:rPr>
              <a:t>Equation (4-8)</a:t>
            </a:r>
          </a:p>
        </p:txBody>
      </p:sp>
      <p:graphicFrame>
        <p:nvGraphicFramePr>
          <p:cNvPr id="28" name="Content Placeholder 27">
            <a:extLst>
              <a:ext uri="{FF2B5EF4-FFF2-40B4-BE49-F238E27FC236}">
                <a16:creationId xmlns:a16="http://schemas.microsoft.com/office/drawing/2014/main" xmlns="" id="{E476534A-E60C-4CC8-AF3D-6D20180DC64B}"/>
              </a:ext>
            </a:extLst>
          </p:cNvPr>
          <p:cNvGraphicFramePr>
            <a:graphicFrameLocks noGrp="1" noChangeAspect="1"/>
          </p:cNvGraphicFramePr>
          <p:nvPr>
            <p:ph sz="quarter" idx="19"/>
            <p:extLst>
              <p:ext uri="{D42A27DB-BD31-4B8C-83A1-F6EECF244321}">
                <p14:modId xmlns:p14="http://schemas.microsoft.com/office/powerpoint/2010/main" val="1697974241"/>
              </p:ext>
            </p:extLst>
          </p:nvPr>
        </p:nvGraphicFramePr>
        <p:xfrm>
          <a:off x="4023863" y="3170583"/>
          <a:ext cx="969229" cy="824873"/>
        </p:xfrm>
        <a:graphic>
          <a:graphicData uri="http://schemas.openxmlformats.org/presentationml/2006/ole">
            <mc:AlternateContent xmlns:mc="http://schemas.openxmlformats.org/markup-compatibility/2006">
              <mc:Choice xmlns:v="urn:schemas-microsoft-com:vml" Requires="v">
                <p:oleObj spid="_x0000_s95633" name="Equation" r:id="rId5" imgW="939600" imgH="799920" progId="Equation.DSMT4">
                  <p:embed/>
                </p:oleObj>
              </mc:Choice>
              <mc:Fallback>
                <p:oleObj name="Equation" r:id="rId5" imgW="939600" imgH="799920" progId="Equation.DSMT4">
                  <p:embed/>
                  <p:pic>
                    <p:nvPicPr>
                      <p:cNvPr id="27" name="Object 26">
                        <a:extLst>
                          <a:ext uri="{FF2B5EF4-FFF2-40B4-BE49-F238E27FC236}">
                            <a16:creationId xmlns:a16="http://schemas.microsoft.com/office/drawing/2014/main" xmlns="" id="{018C78C2-6BB6-4DEC-9B6F-09088F1F2CDF}"/>
                          </a:ext>
                        </a:extLst>
                      </p:cNvPr>
                      <p:cNvPicPr/>
                      <p:nvPr/>
                    </p:nvPicPr>
                    <p:blipFill>
                      <a:blip r:embed="rId6"/>
                      <a:stretch>
                        <a:fillRect/>
                      </a:stretch>
                    </p:blipFill>
                    <p:spPr>
                      <a:xfrm>
                        <a:off x="4023863" y="3170583"/>
                        <a:ext cx="969229" cy="824873"/>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xmlns="" id="{C07E501C-1D5C-476E-B44E-8CE7C0B08537}"/>
              </a:ext>
            </a:extLst>
          </p:cNvPr>
          <p:cNvSpPr>
            <a:spLocks noGrp="1"/>
          </p:cNvSpPr>
          <p:nvPr>
            <p:ph sz="quarter" idx="20"/>
          </p:nvPr>
        </p:nvSpPr>
        <p:spPr>
          <a:xfrm>
            <a:off x="6934200" y="3475383"/>
            <a:ext cx="1905000" cy="364435"/>
          </a:xfrm>
        </p:spPr>
        <p:txBody>
          <a:bodyPr/>
          <a:lstStyle/>
          <a:p>
            <a:r>
              <a:rPr lang="en-US" sz="2000" b="1" dirty="0">
                <a:solidFill>
                  <a:srgbClr val="000000"/>
                </a:solidFill>
              </a:rPr>
              <a:t>Equation (4-10)</a:t>
            </a:r>
          </a:p>
        </p:txBody>
      </p:sp>
      <p:sp>
        <p:nvSpPr>
          <p:cNvPr id="4" name="Content Placeholder 3"/>
          <p:cNvSpPr>
            <a:spLocks noGrp="1"/>
          </p:cNvSpPr>
          <p:nvPr>
            <p:ph sz="quarter" idx="21"/>
          </p:nvPr>
        </p:nvSpPr>
        <p:spPr>
          <a:xfrm>
            <a:off x="304800" y="4065105"/>
            <a:ext cx="4648200" cy="419100"/>
          </a:xfrm>
        </p:spPr>
        <p:txBody>
          <a:bodyPr/>
          <a:lstStyle/>
          <a:p>
            <a:r>
              <a:rPr lang="en-US" sz="2400" b="1" dirty="0"/>
              <a:t>Average and Instantaneous Accel</a:t>
            </a:r>
            <a:r>
              <a:rPr lang="en-US" sz="2400" b="1" dirty="0" smtClean="0"/>
              <a:t>.</a:t>
            </a:r>
            <a:endParaRPr lang="en-US" sz="2400" b="1" dirty="0"/>
          </a:p>
        </p:txBody>
      </p:sp>
      <p:pic>
        <p:nvPicPr>
          <p:cNvPr id="11" name="Content Placeholder 10"/>
          <p:cNvPicPr>
            <a:picLocks noGrp="1" noChangeAspect="1"/>
          </p:cNvPicPr>
          <p:nvPr>
            <p:ph sz="quarter" idx="22"/>
          </p:nvPr>
        </p:nvPicPr>
        <p:blipFill>
          <a:blip r:embed="rId7"/>
          <a:stretch>
            <a:fillRect/>
          </a:stretch>
        </p:blipFill>
        <p:spPr>
          <a:xfrm>
            <a:off x="3671205" y="4522305"/>
            <a:ext cx="2628372" cy="863322"/>
          </a:xfrm>
          <a:prstGeom prst="rect">
            <a:avLst/>
          </a:prstGeom>
        </p:spPr>
      </p:pic>
      <p:sp>
        <p:nvSpPr>
          <p:cNvPr id="8" name="Content Placeholder 7"/>
          <p:cNvSpPr>
            <a:spLocks noGrp="1"/>
          </p:cNvSpPr>
          <p:nvPr>
            <p:ph sz="quarter" idx="23"/>
          </p:nvPr>
        </p:nvSpPr>
        <p:spPr>
          <a:xfrm>
            <a:off x="6934200" y="4770783"/>
            <a:ext cx="1905000" cy="381000"/>
          </a:xfrm>
        </p:spPr>
        <p:txBody>
          <a:bodyPr/>
          <a:lstStyle/>
          <a:p>
            <a:r>
              <a:rPr lang="en-US" sz="2000" b="1" dirty="0">
                <a:solidFill>
                  <a:srgbClr val="000000"/>
                </a:solidFill>
              </a:rPr>
              <a:t>Equation (4-15</a:t>
            </a:r>
            <a:r>
              <a:rPr lang="en-US" sz="2000" b="1" dirty="0" smtClean="0">
                <a:solidFill>
                  <a:srgbClr val="000000"/>
                </a:solidFill>
              </a:rPr>
              <a:t>)</a:t>
            </a:r>
            <a:endParaRPr lang="en-US" sz="2000" b="1" dirty="0">
              <a:solidFill>
                <a:srgbClr val="000000"/>
              </a:solidFill>
            </a:endParaRPr>
          </a:p>
        </p:txBody>
      </p:sp>
      <p:pic>
        <p:nvPicPr>
          <p:cNvPr id="12" name="Content Placeholder 11"/>
          <p:cNvPicPr>
            <a:picLocks noGrp="1" noChangeAspect="1"/>
          </p:cNvPicPr>
          <p:nvPr>
            <p:ph sz="quarter" idx="24"/>
          </p:nvPr>
        </p:nvPicPr>
        <p:blipFill>
          <a:blip r:embed="rId8"/>
          <a:stretch>
            <a:fillRect/>
          </a:stretch>
        </p:blipFill>
        <p:spPr>
          <a:xfrm>
            <a:off x="4001968" y="5429947"/>
            <a:ext cx="1040673" cy="866036"/>
          </a:xfrm>
          <a:prstGeom prst="rect">
            <a:avLst/>
          </a:prstGeom>
        </p:spPr>
      </p:pic>
      <p:sp>
        <p:nvSpPr>
          <p:cNvPr id="10" name="Content Placeholder 9"/>
          <p:cNvSpPr>
            <a:spLocks noGrp="1"/>
          </p:cNvSpPr>
          <p:nvPr>
            <p:ph sz="quarter" idx="25"/>
          </p:nvPr>
        </p:nvSpPr>
        <p:spPr>
          <a:xfrm>
            <a:off x="6934200" y="5705061"/>
            <a:ext cx="1905000" cy="343501"/>
          </a:xfrm>
        </p:spPr>
        <p:txBody>
          <a:bodyPr/>
          <a:lstStyle/>
          <a:p>
            <a:r>
              <a:rPr lang="en-US" sz="2000" b="1" dirty="0">
                <a:solidFill>
                  <a:srgbClr val="000000"/>
                </a:solidFill>
              </a:rPr>
              <a:t>Equation (4-16</a:t>
            </a:r>
            <a:r>
              <a:rPr lang="en-US" sz="2000" b="1" dirty="0" smtClean="0">
                <a:solidFill>
                  <a:srgbClr val="000000"/>
                </a:solidFill>
              </a:rPr>
              <a:t>)</a:t>
            </a:r>
            <a:endParaRPr lang="en-US" sz="2000" b="1" dirty="0">
              <a:solidFill>
                <a:srgbClr val="000000"/>
              </a:solidFill>
            </a:endParaRPr>
          </a:p>
        </p:txBody>
      </p:sp>
      <p:sp>
        <p:nvSpPr>
          <p:cNvPr id="23" name="Slide Number Placeholder 22">
            <a:extLst>
              <a:ext uri="{FF2B5EF4-FFF2-40B4-BE49-F238E27FC236}">
                <a16:creationId xmlns:a16="http://schemas.microsoft.com/office/drawing/2014/main" xmlns="" id="{2BCF2DC0-DB3D-4E86-9721-37BAB46E19A2}"/>
              </a:ext>
            </a:extLst>
          </p:cNvPr>
          <p:cNvSpPr>
            <a:spLocks noGrp="1"/>
          </p:cNvSpPr>
          <p:nvPr>
            <p:ph type="sldNum" sz="quarter" idx="10"/>
          </p:nvPr>
        </p:nvSpPr>
        <p:spPr/>
        <p:txBody>
          <a:bodyPr/>
          <a:lstStyle/>
          <a:p>
            <a:fld id="{67B19427-F580-D146-B60E-4CADEE75497F}" type="slidenum">
              <a:rPr lang="en-US" smtClean="0"/>
              <a:pPr/>
              <a:t>48</a:t>
            </a:fld>
            <a:endParaRPr lang="en-US" dirty="0"/>
          </a:p>
        </p:txBody>
      </p:sp>
      <p:sp>
        <p:nvSpPr>
          <p:cNvPr id="24" name="Footer Placeholder 23">
            <a:extLst>
              <a:ext uri="{FF2B5EF4-FFF2-40B4-BE49-F238E27FC236}">
                <a16:creationId xmlns:a16="http://schemas.microsoft.com/office/drawing/2014/main" xmlns="" id="{D0C09EA1-A7D7-40A7-A2C2-1A13459997A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04779875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68F2B4-BD48-4258-8CC3-51E86274963C}"/>
              </a:ext>
            </a:extLst>
          </p:cNvPr>
          <p:cNvSpPr>
            <a:spLocks noGrp="1"/>
          </p:cNvSpPr>
          <p:nvPr>
            <p:ph type="title"/>
          </p:nvPr>
        </p:nvSpPr>
        <p:spPr/>
        <p:txBody>
          <a:bodyPr/>
          <a:lstStyle/>
          <a:p>
            <a:r>
              <a:rPr lang="en-US" dirty="0"/>
              <a:t>4 Summary </a:t>
            </a:r>
            <a:r>
              <a:rPr lang="en-US" sz="2000" b="0" dirty="0" smtClean="0"/>
              <a:t>(3 </a:t>
            </a:r>
            <a:r>
              <a:rPr lang="en-US" sz="2000" b="0" dirty="0"/>
              <a:t>of </a:t>
            </a:r>
            <a:r>
              <a:rPr lang="en-US" sz="2000" b="0" dirty="0" smtClean="0"/>
              <a:t>6)</a:t>
            </a:r>
            <a:endParaRPr lang="en-US" dirty="0"/>
          </a:p>
        </p:txBody>
      </p:sp>
      <p:sp>
        <p:nvSpPr>
          <p:cNvPr id="3" name="Content Placeholder 2">
            <a:extLst>
              <a:ext uri="{FF2B5EF4-FFF2-40B4-BE49-F238E27FC236}">
                <a16:creationId xmlns:a16="http://schemas.microsoft.com/office/drawing/2014/main" xmlns="" id="{55EC9603-CE38-4538-A9D3-C185FCAFC19D}"/>
              </a:ext>
            </a:extLst>
          </p:cNvPr>
          <p:cNvSpPr>
            <a:spLocks noGrp="1"/>
          </p:cNvSpPr>
          <p:nvPr>
            <p:ph sz="quarter" idx="16"/>
          </p:nvPr>
        </p:nvSpPr>
        <p:spPr>
          <a:xfrm>
            <a:off x="304800" y="1752599"/>
            <a:ext cx="8534400" cy="904103"/>
          </a:xfrm>
        </p:spPr>
        <p:txBody>
          <a:bodyPr/>
          <a:lstStyle/>
          <a:p>
            <a:r>
              <a:rPr lang="en-US" sz="2400" b="1" dirty="0"/>
              <a:t>Projectile Motion</a:t>
            </a:r>
          </a:p>
          <a:p>
            <a:pPr marL="292608" indent="-292608">
              <a:buClr>
                <a:schemeClr val="accent2"/>
              </a:buClr>
              <a:buFont typeface="Arial" panose="020B0604020202020204" pitchFamily="34" charset="0"/>
              <a:buChar char="•"/>
            </a:pPr>
            <a:r>
              <a:rPr lang="en-US" sz="2400" dirty="0"/>
              <a:t>Flight of particle subject only to free-fall acceleration (</a:t>
            </a:r>
            <a:r>
              <a:rPr lang="en-US" sz="2400" i="1" dirty="0"/>
              <a:t>g</a:t>
            </a:r>
            <a:r>
              <a:rPr lang="en-US" sz="2400" dirty="0"/>
              <a:t>)</a:t>
            </a:r>
          </a:p>
        </p:txBody>
      </p:sp>
      <p:graphicFrame>
        <p:nvGraphicFramePr>
          <p:cNvPr id="26" name="Content Placeholder 25">
            <a:extLst>
              <a:ext uri="{FF2B5EF4-FFF2-40B4-BE49-F238E27FC236}">
                <a16:creationId xmlns:a16="http://schemas.microsoft.com/office/drawing/2014/main" xmlns="" id="{D5FCF05E-1DA0-4B04-A60C-DBD8E82DECB6}"/>
              </a:ext>
            </a:extLst>
          </p:cNvPr>
          <p:cNvGraphicFramePr>
            <a:graphicFrameLocks noGrp="1" noChangeAspect="1"/>
          </p:cNvGraphicFramePr>
          <p:nvPr>
            <p:ph sz="quarter" idx="17"/>
            <p:extLst>
              <p:ext uri="{D42A27DB-BD31-4B8C-83A1-F6EECF244321}">
                <p14:modId xmlns:p14="http://schemas.microsoft.com/office/powerpoint/2010/main" val="3366040232"/>
              </p:ext>
            </p:extLst>
          </p:nvPr>
        </p:nvGraphicFramePr>
        <p:xfrm>
          <a:off x="1524000" y="2744811"/>
          <a:ext cx="3369815" cy="1195741"/>
        </p:xfrm>
        <a:graphic>
          <a:graphicData uri="http://schemas.openxmlformats.org/presentationml/2006/ole">
            <mc:AlternateContent xmlns:mc="http://schemas.openxmlformats.org/markup-compatibility/2006">
              <mc:Choice xmlns:v="urn:schemas-microsoft-com:vml" Requires="v">
                <p:oleObj spid="_x0000_s97879" name="Equation" r:id="rId3" imgW="3936960" imgH="1396800" progId="Equation.DSMT4">
                  <p:embed/>
                </p:oleObj>
              </mc:Choice>
              <mc:Fallback>
                <p:oleObj name="Equation" r:id="rId3" imgW="3936960" imgH="1396800" progId="Equation.DSMT4">
                  <p:embed/>
                  <p:pic>
                    <p:nvPicPr>
                      <p:cNvPr id="25" name="Object 24">
                        <a:extLst>
                          <a:ext uri="{FF2B5EF4-FFF2-40B4-BE49-F238E27FC236}">
                            <a16:creationId xmlns:a16="http://schemas.microsoft.com/office/drawing/2014/main" xmlns="" id="{1C5646B4-E312-4388-BBB6-CB29A6E918AB}"/>
                          </a:ext>
                        </a:extLst>
                      </p:cNvPr>
                      <p:cNvPicPr/>
                      <p:nvPr/>
                    </p:nvPicPr>
                    <p:blipFill>
                      <a:blip r:embed="rId4"/>
                      <a:stretch>
                        <a:fillRect/>
                      </a:stretch>
                    </p:blipFill>
                    <p:spPr>
                      <a:xfrm>
                        <a:off x="1524000" y="2744811"/>
                        <a:ext cx="3369815" cy="1195741"/>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A595CEB8-86FA-41B0-A842-4ED4DB19086A}"/>
              </a:ext>
            </a:extLst>
          </p:cNvPr>
          <p:cNvSpPr>
            <a:spLocks noGrp="1"/>
          </p:cNvSpPr>
          <p:nvPr>
            <p:ph sz="quarter" idx="18"/>
          </p:nvPr>
        </p:nvSpPr>
        <p:spPr>
          <a:xfrm>
            <a:off x="6884068" y="2975919"/>
            <a:ext cx="1955132" cy="376881"/>
          </a:xfrm>
        </p:spPr>
        <p:txBody>
          <a:bodyPr/>
          <a:lstStyle/>
          <a:p>
            <a:r>
              <a:rPr lang="en-US" sz="2000" b="1" dirty="0">
                <a:solidFill>
                  <a:srgbClr val="000000"/>
                </a:solidFill>
              </a:rPr>
              <a:t>Equation (4-22)</a:t>
            </a:r>
          </a:p>
        </p:txBody>
      </p:sp>
      <p:graphicFrame>
        <p:nvGraphicFramePr>
          <p:cNvPr id="28" name="Content Placeholder 27">
            <a:extLst>
              <a:ext uri="{FF2B5EF4-FFF2-40B4-BE49-F238E27FC236}">
                <a16:creationId xmlns:a16="http://schemas.microsoft.com/office/drawing/2014/main" xmlns="" id="{506E41F4-50DC-4A28-92E8-A70634BCFF56}"/>
              </a:ext>
            </a:extLst>
          </p:cNvPr>
          <p:cNvGraphicFramePr>
            <a:graphicFrameLocks noGrp="1" noChangeAspect="1"/>
          </p:cNvGraphicFramePr>
          <p:nvPr>
            <p:ph sz="quarter" idx="19"/>
            <p:extLst>
              <p:ext uri="{D42A27DB-BD31-4B8C-83A1-F6EECF244321}">
                <p14:modId xmlns:p14="http://schemas.microsoft.com/office/powerpoint/2010/main" val="3374915673"/>
              </p:ext>
            </p:extLst>
          </p:nvPr>
        </p:nvGraphicFramePr>
        <p:xfrm>
          <a:off x="2026166" y="4125742"/>
          <a:ext cx="2296914" cy="446258"/>
        </p:xfrm>
        <a:graphic>
          <a:graphicData uri="http://schemas.openxmlformats.org/presentationml/2006/ole">
            <mc:AlternateContent xmlns:mc="http://schemas.openxmlformats.org/markup-compatibility/2006">
              <mc:Choice xmlns:v="urn:schemas-microsoft-com:vml" Requires="v">
                <p:oleObj spid="_x0000_s97880" name="Equation" r:id="rId5" imgW="2222280" imgH="431640" progId="Equation.DSMT4">
                  <p:embed/>
                </p:oleObj>
              </mc:Choice>
              <mc:Fallback>
                <p:oleObj name="Equation" r:id="rId5" imgW="2222280" imgH="431640" progId="Equation.DSMT4">
                  <p:embed/>
                  <p:pic>
                    <p:nvPicPr>
                      <p:cNvPr id="27" name="Object 26">
                        <a:extLst>
                          <a:ext uri="{FF2B5EF4-FFF2-40B4-BE49-F238E27FC236}">
                            <a16:creationId xmlns:a16="http://schemas.microsoft.com/office/drawing/2014/main" xmlns="" id="{B73BE08F-4E75-46DA-9423-7573B1D65B73}"/>
                          </a:ext>
                        </a:extLst>
                      </p:cNvPr>
                      <p:cNvPicPr/>
                      <p:nvPr/>
                    </p:nvPicPr>
                    <p:blipFill>
                      <a:blip r:embed="rId6"/>
                      <a:stretch>
                        <a:fillRect/>
                      </a:stretch>
                    </p:blipFill>
                    <p:spPr>
                      <a:xfrm>
                        <a:off x="2026166" y="4125742"/>
                        <a:ext cx="2296914" cy="446258"/>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xmlns="" id="{113ED3EF-22F6-4B7C-B22E-32364564F555}"/>
              </a:ext>
            </a:extLst>
          </p:cNvPr>
          <p:cNvSpPr>
            <a:spLocks noGrp="1"/>
          </p:cNvSpPr>
          <p:nvPr>
            <p:ph sz="quarter" idx="20"/>
          </p:nvPr>
        </p:nvSpPr>
        <p:spPr>
          <a:xfrm>
            <a:off x="6893548" y="4191000"/>
            <a:ext cx="1955132" cy="381000"/>
          </a:xfrm>
        </p:spPr>
        <p:txBody>
          <a:bodyPr/>
          <a:lstStyle/>
          <a:p>
            <a:r>
              <a:rPr lang="en-US" sz="2000" b="1" dirty="0">
                <a:solidFill>
                  <a:srgbClr val="000000"/>
                </a:solidFill>
              </a:rPr>
              <a:t>Equation (4-23)</a:t>
            </a:r>
          </a:p>
        </p:txBody>
      </p:sp>
      <p:sp>
        <p:nvSpPr>
          <p:cNvPr id="8" name="Content Placeholder 7">
            <a:extLst>
              <a:ext uri="{FF2B5EF4-FFF2-40B4-BE49-F238E27FC236}">
                <a16:creationId xmlns:a16="http://schemas.microsoft.com/office/drawing/2014/main" xmlns="" id="{25353821-502D-45EC-9BC4-6EF29A7C13B3}"/>
              </a:ext>
            </a:extLst>
          </p:cNvPr>
          <p:cNvSpPr>
            <a:spLocks noGrp="1"/>
          </p:cNvSpPr>
          <p:nvPr>
            <p:ph sz="quarter" idx="21"/>
          </p:nvPr>
        </p:nvSpPr>
        <p:spPr>
          <a:xfrm>
            <a:off x="310274" y="4800600"/>
            <a:ext cx="4012806" cy="381000"/>
          </a:xfrm>
        </p:spPr>
        <p:txBody>
          <a:bodyPr/>
          <a:lstStyle/>
          <a:p>
            <a:pPr marL="292608" indent="-292608">
              <a:buClr>
                <a:schemeClr val="accent2"/>
              </a:buClr>
              <a:buFont typeface="Arial" panose="020B0604020202020204" pitchFamily="34" charset="0"/>
              <a:buChar char="•"/>
            </a:pPr>
            <a:r>
              <a:rPr lang="en-US" sz="2400" dirty="0">
                <a:solidFill>
                  <a:srgbClr val="000000"/>
                </a:solidFill>
              </a:rPr>
              <a:t>Trajectory is parabolic path</a:t>
            </a:r>
            <a:endParaRPr lang="en-US" sz="2400" dirty="0"/>
          </a:p>
        </p:txBody>
      </p:sp>
      <p:graphicFrame>
        <p:nvGraphicFramePr>
          <p:cNvPr id="30" name="Content Placeholder 29">
            <a:extLst>
              <a:ext uri="{FF2B5EF4-FFF2-40B4-BE49-F238E27FC236}">
                <a16:creationId xmlns:a16="http://schemas.microsoft.com/office/drawing/2014/main" xmlns="" id="{C7B78279-AB32-4BD2-9A10-A4E495C7E264}"/>
              </a:ext>
            </a:extLst>
          </p:cNvPr>
          <p:cNvGraphicFramePr>
            <a:graphicFrameLocks noGrp="1" noChangeAspect="1"/>
          </p:cNvGraphicFramePr>
          <p:nvPr>
            <p:ph sz="quarter" idx="22"/>
            <p:extLst>
              <p:ext uri="{D42A27DB-BD31-4B8C-83A1-F6EECF244321}">
                <p14:modId xmlns:p14="http://schemas.microsoft.com/office/powerpoint/2010/main" val="3819405230"/>
              </p:ext>
            </p:extLst>
          </p:nvPr>
        </p:nvGraphicFramePr>
        <p:xfrm>
          <a:off x="2133600" y="5429740"/>
          <a:ext cx="2990759" cy="742460"/>
        </p:xfrm>
        <a:graphic>
          <a:graphicData uri="http://schemas.openxmlformats.org/presentationml/2006/ole">
            <mc:AlternateContent xmlns:mc="http://schemas.openxmlformats.org/markup-compatibility/2006">
              <mc:Choice xmlns:v="urn:schemas-microsoft-com:vml" Requires="v">
                <p:oleObj spid="_x0000_s97881" name="Equation" r:id="rId7" imgW="3632040" imgH="901440" progId="Equation.DSMT4">
                  <p:embed/>
                </p:oleObj>
              </mc:Choice>
              <mc:Fallback>
                <p:oleObj name="Equation" r:id="rId7" imgW="3632040" imgH="901440" progId="Equation.DSMT4">
                  <p:embed/>
                  <p:pic>
                    <p:nvPicPr>
                      <p:cNvPr id="29" name="Object 28">
                        <a:extLst>
                          <a:ext uri="{FF2B5EF4-FFF2-40B4-BE49-F238E27FC236}">
                            <a16:creationId xmlns:a16="http://schemas.microsoft.com/office/drawing/2014/main" xmlns="" id="{F0C71718-49BE-4033-BB77-D2FF913C89DC}"/>
                          </a:ext>
                        </a:extLst>
                      </p:cNvPr>
                      <p:cNvPicPr/>
                      <p:nvPr/>
                    </p:nvPicPr>
                    <p:blipFill>
                      <a:blip r:embed="rId8"/>
                      <a:stretch>
                        <a:fillRect/>
                      </a:stretch>
                    </p:blipFill>
                    <p:spPr>
                      <a:xfrm>
                        <a:off x="2133600" y="5429740"/>
                        <a:ext cx="2990759" cy="742460"/>
                      </a:xfrm>
                      <a:prstGeom prst="rect">
                        <a:avLst/>
                      </a:prstGeom>
                    </p:spPr>
                  </p:pic>
                </p:oleObj>
              </mc:Fallback>
            </mc:AlternateContent>
          </a:graphicData>
        </a:graphic>
      </p:graphicFrame>
      <p:sp>
        <p:nvSpPr>
          <p:cNvPr id="10" name="Content Placeholder 9">
            <a:extLst>
              <a:ext uri="{FF2B5EF4-FFF2-40B4-BE49-F238E27FC236}">
                <a16:creationId xmlns:a16="http://schemas.microsoft.com/office/drawing/2014/main" xmlns="" id="{645C81AC-0A84-44FB-A157-246AF21D5C6F}"/>
              </a:ext>
            </a:extLst>
          </p:cNvPr>
          <p:cNvSpPr>
            <a:spLocks noGrp="1"/>
          </p:cNvSpPr>
          <p:nvPr>
            <p:ph sz="quarter" idx="23"/>
          </p:nvPr>
        </p:nvSpPr>
        <p:spPr>
          <a:xfrm>
            <a:off x="6858000" y="5484340"/>
            <a:ext cx="1990680" cy="381000"/>
          </a:xfrm>
        </p:spPr>
        <p:txBody>
          <a:bodyPr/>
          <a:lstStyle/>
          <a:p>
            <a:r>
              <a:rPr lang="en-US" sz="2000" b="1" dirty="0">
                <a:solidFill>
                  <a:srgbClr val="000000"/>
                </a:solidFill>
              </a:rPr>
              <a:t>Equation (4-25)</a:t>
            </a:r>
          </a:p>
        </p:txBody>
      </p:sp>
      <p:sp>
        <p:nvSpPr>
          <p:cNvPr id="23" name="Slide Number Placeholder 22">
            <a:extLst>
              <a:ext uri="{FF2B5EF4-FFF2-40B4-BE49-F238E27FC236}">
                <a16:creationId xmlns:a16="http://schemas.microsoft.com/office/drawing/2014/main" xmlns="" id="{94B68111-FDCC-4354-81D7-AE58747FC69D}"/>
              </a:ext>
            </a:extLst>
          </p:cNvPr>
          <p:cNvSpPr>
            <a:spLocks noGrp="1"/>
          </p:cNvSpPr>
          <p:nvPr>
            <p:ph type="sldNum" sz="quarter" idx="10"/>
          </p:nvPr>
        </p:nvSpPr>
        <p:spPr/>
        <p:txBody>
          <a:bodyPr/>
          <a:lstStyle/>
          <a:p>
            <a:fld id="{67B19427-F580-D146-B60E-4CADEE75497F}" type="slidenum">
              <a:rPr lang="en-US" smtClean="0"/>
              <a:pPr/>
              <a:t>49</a:t>
            </a:fld>
            <a:endParaRPr lang="en-US" dirty="0"/>
          </a:p>
        </p:txBody>
      </p:sp>
      <p:sp>
        <p:nvSpPr>
          <p:cNvPr id="24" name="Footer Placeholder 23">
            <a:extLst>
              <a:ext uri="{FF2B5EF4-FFF2-40B4-BE49-F238E27FC236}">
                <a16:creationId xmlns:a16="http://schemas.microsoft.com/office/drawing/2014/main" xmlns="" id="{A0929C65-99AB-453B-8F05-B922AE2BDDF5}"/>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6116836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987EAC-79A9-4BDD-BA5E-2C4DAF479AA1}"/>
              </a:ext>
            </a:extLst>
          </p:cNvPr>
          <p:cNvSpPr>
            <a:spLocks noGrp="1"/>
          </p:cNvSpPr>
          <p:nvPr>
            <p:ph type="title"/>
          </p:nvPr>
        </p:nvSpPr>
        <p:spPr/>
        <p:txBody>
          <a:bodyPr/>
          <a:lstStyle/>
          <a:p>
            <a:r>
              <a:rPr lang="en-US" dirty="0"/>
              <a:t>4-1 Position and Displacement </a:t>
            </a:r>
            <a:r>
              <a:rPr lang="en-US" sz="2000" b="0" dirty="0"/>
              <a:t>(4 of 4)</a:t>
            </a:r>
            <a:endParaRPr lang="en-US" dirty="0"/>
          </a:p>
        </p:txBody>
      </p:sp>
      <p:sp>
        <p:nvSpPr>
          <p:cNvPr id="3" name="Content Placeholder 2">
            <a:extLst>
              <a:ext uri="{FF2B5EF4-FFF2-40B4-BE49-F238E27FC236}">
                <a16:creationId xmlns:a16="http://schemas.microsoft.com/office/drawing/2014/main" xmlns="" id="{276AB708-F6D0-4BE9-89D6-A7682045CF8F}"/>
              </a:ext>
            </a:extLst>
          </p:cNvPr>
          <p:cNvSpPr>
            <a:spLocks noGrp="1"/>
          </p:cNvSpPr>
          <p:nvPr>
            <p:ph sz="quarter" idx="16"/>
          </p:nvPr>
        </p:nvSpPr>
        <p:spPr>
          <a:xfrm>
            <a:off x="304800" y="1752600"/>
            <a:ext cx="6934200" cy="465944"/>
          </a:xfrm>
        </p:spPr>
        <p:txBody>
          <a:bodyPr/>
          <a:lstStyle/>
          <a:p>
            <a:pPr marL="292608" indent="-292608">
              <a:buClr>
                <a:schemeClr val="accent2"/>
              </a:buClr>
              <a:buFont typeface="Arial" panose="020B0604020202020204" pitchFamily="34" charset="0"/>
              <a:buChar char="•"/>
            </a:pPr>
            <a:r>
              <a:rPr lang="en-US" dirty="0"/>
              <a:t>Change in position vector is a </a:t>
            </a:r>
            <a:r>
              <a:rPr lang="en-US" b="1" dirty="0"/>
              <a:t>displacement</a:t>
            </a:r>
          </a:p>
        </p:txBody>
      </p:sp>
      <p:graphicFrame>
        <p:nvGraphicFramePr>
          <p:cNvPr id="26" name="Content Placeholder 25">
            <a:extLst>
              <a:ext uri="{FF2B5EF4-FFF2-40B4-BE49-F238E27FC236}">
                <a16:creationId xmlns:a16="http://schemas.microsoft.com/office/drawing/2014/main" xmlns="" id="{1E192B71-DCE5-40E2-B4CE-FE3B252C6A52}"/>
              </a:ext>
            </a:extLst>
          </p:cNvPr>
          <p:cNvGraphicFramePr>
            <a:graphicFrameLocks noGrp="1" noChangeAspect="1"/>
          </p:cNvGraphicFramePr>
          <p:nvPr>
            <p:ph sz="quarter" idx="17"/>
            <p:extLst>
              <p:ext uri="{D42A27DB-BD31-4B8C-83A1-F6EECF244321}">
                <p14:modId xmlns:p14="http://schemas.microsoft.com/office/powerpoint/2010/main" val="2849472408"/>
              </p:ext>
            </p:extLst>
          </p:nvPr>
        </p:nvGraphicFramePr>
        <p:xfrm>
          <a:off x="3657600" y="2438400"/>
          <a:ext cx="1607912" cy="507111"/>
        </p:xfrm>
        <a:graphic>
          <a:graphicData uri="http://schemas.openxmlformats.org/presentationml/2006/ole">
            <mc:AlternateContent xmlns:mc="http://schemas.openxmlformats.org/markup-compatibility/2006">
              <mc:Choice xmlns:v="urn:schemas-microsoft-com:vml" Requires="v">
                <p:oleObj spid="_x0000_s68204" name="Equation" r:id="rId3" imgW="1650960" imgH="520560" progId="Equation.DSMT4">
                  <p:embed/>
                </p:oleObj>
              </mc:Choice>
              <mc:Fallback>
                <p:oleObj name="Equation" r:id="rId3" imgW="1650960" imgH="520560" progId="Equation.DSMT4">
                  <p:embed/>
                  <p:pic>
                    <p:nvPicPr>
                      <p:cNvPr id="25" name="Object 24">
                        <a:extLst>
                          <a:ext uri="{FF2B5EF4-FFF2-40B4-BE49-F238E27FC236}">
                            <a16:creationId xmlns:a16="http://schemas.microsoft.com/office/drawing/2014/main" xmlns="" id="{3446C2CD-ECF1-4BA3-A424-E66026A8963B}"/>
                          </a:ext>
                        </a:extLst>
                      </p:cNvPr>
                      <p:cNvPicPr/>
                      <p:nvPr/>
                    </p:nvPicPr>
                    <p:blipFill>
                      <a:blip r:embed="rId4"/>
                      <a:stretch>
                        <a:fillRect/>
                      </a:stretch>
                    </p:blipFill>
                    <p:spPr>
                      <a:xfrm>
                        <a:off x="3657600" y="2438400"/>
                        <a:ext cx="1607912" cy="507111"/>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4050D96C-F8B2-40E3-B01E-3D14CEFC161E}"/>
              </a:ext>
            </a:extLst>
          </p:cNvPr>
          <p:cNvSpPr>
            <a:spLocks noGrp="1"/>
          </p:cNvSpPr>
          <p:nvPr>
            <p:ph sz="quarter" idx="18"/>
          </p:nvPr>
        </p:nvSpPr>
        <p:spPr>
          <a:xfrm>
            <a:off x="7010400" y="2514600"/>
            <a:ext cx="1828800" cy="381000"/>
          </a:xfrm>
        </p:spPr>
        <p:txBody>
          <a:bodyPr/>
          <a:lstStyle/>
          <a:p>
            <a:r>
              <a:rPr lang="en-US" sz="2000" b="1" dirty="0">
                <a:solidFill>
                  <a:srgbClr val="000000"/>
                </a:solidFill>
              </a:rPr>
              <a:t>Equation (4-2)</a:t>
            </a:r>
          </a:p>
        </p:txBody>
      </p:sp>
      <p:sp>
        <p:nvSpPr>
          <p:cNvPr id="6" name="Content Placeholder 5">
            <a:extLst>
              <a:ext uri="{FF2B5EF4-FFF2-40B4-BE49-F238E27FC236}">
                <a16:creationId xmlns:a16="http://schemas.microsoft.com/office/drawing/2014/main" xmlns="" id="{2E558174-393E-4159-895B-9B6C01860CD5}"/>
              </a:ext>
            </a:extLst>
          </p:cNvPr>
          <p:cNvSpPr>
            <a:spLocks noGrp="1"/>
          </p:cNvSpPr>
          <p:nvPr>
            <p:ph sz="quarter" idx="19"/>
          </p:nvPr>
        </p:nvSpPr>
        <p:spPr>
          <a:xfrm>
            <a:off x="304800" y="3181350"/>
            <a:ext cx="3810000" cy="419100"/>
          </a:xfrm>
        </p:spPr>
        <p:txBody>
          <a:bodyPr/>
          <a:lstStyle/>
          <a:p>
            <a:pPr marL="292608" indent="-292608">
              <a:buClr>
                <a:schemeClr val="accent2"/>
              </a:buClr>
              <a:buFont typeface="Arial" panose="020B0604020202020204" pitchFamily="34" charset="0"/>
              <a:buChar char="•"/>
            </a:pPr>
            <a:r>
              <a:rPr lang="en-US" dirty="0"/>
              <a:t>We can rewrite this as:</a:t>
            </a:r>
          </a:p>
        </p:txBody>
      </p:sp>
      <p:graphicFrame>
        <p:nvGraphicFramePr>
          <p:cNvPr id="28" name="Content Placeholder 27">
            <a:extLst>
              <a:ext uri="{FF2B5EF4-FFF2-40B4-BE49-F238E27FC236}">
                <a16:creationId xmlns:a16="http://schemas.microsoft.com/office/drawing/2014/main" xmlns="" id="{ABCB5BF2-3FE7-4E56-A0FA-A38AFCD4E331}"/>
              </a:ext>
            </a:extLst>
          </p:cNvPr>
          <p:cNvGraphicFramePr>
            <a:graphicFrameLocks noGrp="1" noChangeAspect="1"/>
          </p:cNvGraphicFramePr>
          <p:nvPr>
            <p:ph sz="quarter" idx="20"/>
            <p:extLst>
              <p:ext uri="{D42A27DB-BD31-4B8C-83A1-F6EECF244321}">
                <p14:modId xmlns:p14="http://schemas.microsoft.com/office/powerpoint/2010/main" val="565771325"/>
              </p:ext>
            </p:extLst>
          </p:nvPr>
        </p:nvGraphicFramePr>
        <p:xfrm>
          <a:off x="1727383" y="3846281"/>
          <a:ext cx="5072871" cy="497119"/>
        </p:xfrm>
        <a:graphic>
          <a:graphicData uri="http://schemas.openxmlformats.org/presentationml/2006/ole">
            <mc:AlternateContent xmlns:mc="http://schemas.openxmlformats.org/markup-compatibility/2006">
              <mc:Choice xmlns:v="urn:schemas-microsoft-com:vml" Requires="v">
                <p:oleObj spid="_x0000_s68205" name="Equation" r:id="rId5" imgW="5702040" imgH="558720" progId="Equation.DSMT4">
                  <p:embed/>
                </p:oleObj>
              </mc:Choice>
              <mc:Fallback>
                <p:oleObj name="Equation" r:id="rId5" imgW="5702040" imgH="558720" progId="Equation.DSMT4">
                  <p:embed/>
                  <p:pic>
                    <p:nvPicPr>
                      <p:cNvPr id="27" name="Object 26">
                        <a:extLst>
                          <a:ext uri="{FF2B5EF4-FFF2-40B4-BE49-F238E27FC236}">
                            <a16:creationId xmlns:a16="http://schemas.microsoft.com/office/drawing/2014/main" xmlns="" id="{6FE908F0-C7B1-4196-9F44-0B49AED2CB57}"/>
                          </a:ext>
                        </a:extLst>
                      </p:cNvPr>
                      <p:cNvPicPr/>
                      <p:nvPr/>
                    </p:nvPicPr>
                    <p:blipFill>
                      <a:blip r:embed="rId6"/>
                      <a:stretch>
                        <a:fillRect/>
                      </a:stretch>
                    </p:blipFill>
                    <p:spPr>
                      <a:xfrm>
                        <a:off x="1727383" y="3846281"/>
                        <a:ext cx="5072871" cy="497119"/>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F87ED52D-A365-4681-B788-B37212E6F7D3}"/>
              </a:ext>
            </a:extLst>
          </p:cNvPr>
          <p:cNvSpPr>
            <a:spLocks noGrp="1"/>
          </p:cNvSpPr>
          <p:nvPr>
            <p:ph sz="quarter" idx="21"/>
          </p:nvPr>
        </p:nvSpPr>
        <p:spPr>
          <a:xfrm>
            <a:off x="7010400" y="3962400"/>
            <a:ext cx="1828800" cy="381000"/>
          </a:xfrm>
        </p:spPr>
        <p:txBody>
          <a:bodyPr/>
          <a:lstStyle/>
          <a:p>
            <a:r>
              <a:rPr lang="en-US" sz="2000" b="1" dirty="0">
                <a:solidFill>
                  <a:srgbClr val="000000"/>
                </a:solidFill>
              </a:rPr>
              <a:t>Equation (4-3)</a:t>
            </a:r>
          </a:p>
        </p:txBody>
      </p:sp>
      <p:sp>
        <p:nvSpPr>
          <p:cNvPr id="9" name="Content Placeholder 8">
            <a:extLst>
              <a:ext uri="{FF2B5EF4-FFF2-40B4-BE49-F238E27FC236}">
                <a16:creationId xmlns:a16="http://schemas.microsoft.com/office/drawing/2014/main" xmlns="" id="{96220906-BF87-41FC-93FB-6E67A9D8CDBA}"/>
              </a:ext>
            </a:extLst>
          </p:cNvPr>
          <p:cNvSpPr>
            <a:spLocks noGrp="1"/>
          </p:cNvSpPr>
          <p:nvPr>
            <p:ph sz="quarter" idx="22"/>
          </p:nvPr>
        </p:nvSpPr>
        <p:spPr>
          <a:xfrm>
            <a:off x="304800" y="4572000"/>
            <a:ext cx="8534400" cy="488950"/>
          </a:xfrm>
        </p:spPr>
        <p:txBody>
          <a:bodyPr/>
          <a:lstStyle/>
          <a:p>
            <a:pPr marL="292608" indent="-292608">
              <a:buClr>
                <a:schemeClr val="accent2"/>
              </a:buClr>
              <a:buFont typeface="Arial" panose="020B0604020202020204" pitchFamily="34" charset="0"/>
              <a:buChar char="•"/>
            </a:pPr>
            <a:r>
              <a:rPr lang="en-US" dirty="0"/>
              <a:t>Or express it in terms of changes in each coordinate:</a:t>
            </a:r>
          </a:p>
        </p:txBody>
      </p:sp>
      <p:graphicFrame>
        <p:nvGraphicFramePr>
          <p:cNvPr id="30" name="Content Placeholder 29">
            <a:extLst>
              <a:ext uri="{FF2B5EF4-FFF2-40B4-BE49-F238E27FC236}">
                <a16:creationId xmlns:a16="http://schemas.microsoft.com/office/drawing/2014/main" xmlns="" id="{5F746BB2-83C0-4197-9DE1-614184947FD0}"/>
              </a:ext>
            </a:extLst>
          </p:cNvPr>
          <p:cNvGraphicFramePr>
            <a:graphicFrameLocks noGrp="1" noChangeAspect="1"/>
          </p:cNvGraphicFramePr>
          <p:nvPr>
            <p:ph sz="quarter" idx="23"/>
            <p:extLst>
              <p:ext uri="{D42A27DB-BD31-4B8C-83A1-F6EECF244321}">
                <p14:modId xmlns:p14="http://schemas.microsoft.com/office/powerpoint/2010/main" val="3986387918"/>
              </p:ext>
            </p:extLst>
          </p:nvPr>
        </p:nvGraphicFramePr>
        <p:xfrm>
          <a:off x="3385994" y="5410200"/>
          <a:ext cx="2800636" cy="461010"/>
        </p:xfrm>
        <a:graphic>
          <a:graphicData uri="http://schemas.openxmlformats.org/presentationml/2006/ole">
            <mc:AlternateContent xmlns:mc="http://schemas.openxmlformats.org/markup-compatibility/2006">
              <mc:Choice xmlns:v="urn:schemas-microsoft-com:vml" Requires="v">
                <p:oleObj spid="_x0000_s68206" name="Equation" r:id="rId7" imgW="3085920" imgH="507960" progId="Equation.DSMT4">
                  <p:embed/>
                </p:oleObj>
              </mc:Choice>
              <mc:Fallback>
                <p:oleObj name="Equation" r:id="rId7" imgW="3085920" imgH="507960" progId="Equation.DSMT4">
                  <p:embed/>
                  <p:pic>
                    <p:nvPicPr>
                      <p:cNvPr id="29" name="Object 28">
                        <a:extLst>
                          <a:ext uri="{FF2B5EF4-FFF2-40B4-BE49-F238E27FC236}">
                            <a16:creationId xmlns:a16="http://schemas.microsoft.com/office/drawing/2014/main" xmlns="" id="{FAAFBD59-C7DE-49A5-B462-026E27DA1ED2}"/>
                          </a:ext>
                        </a:extLst>
                      </p:cNvPr>
                      <p:cNvPicPr/>
                      <p:nvPr/>
                    </p:nvPicPr>
                    <p:blipFill>
                      <a:blip r:embed="rId8"/>
                      <a:stretch>
                        <a:fillRect/>
                      </a:stretch>
                    </p:blipFill>
                    <p:spPr>
                      <a:xfrm>
                        <a:off x="3385994" y="5410200"/>
                        <a:ext cx="2800636" cy="461010"/>
                      </a:xfrm>
                      <a:prstGeom prst="rect">
                        <a:avLst/>
                      </a:prstGeom>
                    </p:spPr>
                  </p:pic>
                </p:oleObj>
              </mc:Fallback>
            </mc:AlternateContent>
          </a:graphicData>
        </a:graphic>
      </p:graphicFrame>
      <p:sp>
        <p:nvSpPr>
          <p:cNvPr id="11" name="Content Placeholder 10">
            <a:extLst>
              <a:ext uri="{FF2B5EF4-FFF2-40B4-BE49-F238E27FC236}">
                <a16:creationId xmlns:a16="http://schemas.microsoft.com/office/drawing/2014/main" xmlns="" id="{F01052F0-3AC5-45C8-ADEA-09EC6E91BBBA}"/>
              </a:ext>
            </a:extLst>
          </p:cNvPr>
          <p:cNvSpPr>
            <a:spLocks noGrp="1"/>
          </p:cNvSpPr>
          <p:nvPr>
            <p:ph sz="quarter" idx="24"/>
          </p:nvPr>
        </p:nvSpPr>
        <p:spPr>
          <a:xfrm>
            <a:off x="7010400" y="5506495"/>
            <a:ext cx="1828800" cy="351693"/>
          </a:xfrm>
        </p:spPr>
        <p:txBody>
          <a:bodyPr/>
          <a:lstStyle/>
          <a:p>
            <a:r>
              <a:rPr lang="en-US" sz="2000" b="1" dirty="0">
                <a:solidFill>
                  <a:srgbClr val="000000"/>
                </a:solidFill>
              </a:rPr>
              <a:t>Equation (</a:t>
            </a:r>
            <a:r>
              <a:rPr lang="en-US" sz="2000" b="1" dirty="0" smtClean="0">
                <a:solidFill>
                  <a:srgbClr val="000000"/>
                </a:solidFill>
              </a:rPr>
              <a:t>4-4)</a:t>
            </a:r>
            <a:endParaRPr lang="en-US" sz="2000" b="1" dirty="0">
              <a:solidFill>
                <a:srgbClr val="000000"/>
              </a:solidFill>
            </a:endParaRPr>
          </a:p>
        </p:txBody>
      </p:sp>
      <p:sp>
        <p:nvSpPr>
          <p:cNvPr id="23" name="Slide Number Placeholder 22">
            <a:extLst>
              <a:ext uri="{FF2B5EF4-FFF2-40B4-BE49-F238E27FC236}">
                <a16:creationId xmlns:a16="http://schemas.microsoft.com/office/drawing/2014/main" xmlns="" id="{468C754D-3456-4830-B120-CE2934171A4B}"/>
              </a:ext>
            </a:extLst>
          </p:cNvPr>
          <p:cNvSpPr>
            <a:spLocks noGrp="1"/>
          </p:cNvSpPr>
          <p:nvPr>
            <p:ph type="sldNum" sz="quarter" idx="10"/>
          </p:nvPr>
        </p:nvSpPr>
        <p:spPr/>
        <p:txBody>
          <a:bodyPr/>
          <a:lstStyle/>
          <a:p>
            <a:fld id="{67B19427-F580-D146-B60E-4CADEE75497F}" type="slidenum">
              <a:rPr lang="en-US" smtClean="0"/>
              <a:pPr/>
              <a:t>5</a:t>
            </a:fld>
            <a:endParaRPr lang="en-US" dirty="0"/>
          </a:p>
        </p:txBody>
      </p:sp>
      <p:sp>
        <p:nvSpPr>
          <p:cNvPr id="24" name="Footer Placeholder 23">
            <a:extLst>
              <a:ext uri="{FF2B5EF4-FFF2-40B4-BE49-F238E27FC236}">
                <a16:creationId xmlns:a16="http://schemas.microsoft.com/office/drawing/2014/main" xmlns="" id="{A45E0191-3871-43E2-BA78-6BDBBD4D4E27}"/>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197920688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68F2B4-BD48-4258-8CC3-51E86274963C}"/>
              </a:ext>
            </a:extLst>
          </p:cNvPr>
          <p:cNvSpPr>
            <a:spLocks noGrp="1"/>
          </p:cNvSpPr>
          <p:nvPr>
            <p:ph type="title"/>
          </p:nvPr>
        </p:nvSpPr>
        <p:spPr/>
        <p:txBody>
          <a:bodyPr/>
          <a:lstStyle/>
          <a:p>
            <a:r>
              <a:rPr lang="en-US" dirty="0"/>
              <a:t>4 Summary </a:t>
            </a:r>
            <a:r>
              <a:rPr lang="en-US" sz="2000" b="0" dirty="0" smtClean="0"/>
              <a:t>(4 </a:t>
            </a:r>
            <a:r>
              <a:rPr lang="en-US" sz="2000" b="0" dirty="0"/>
              <a:t>of </a:t>
            </a:r>
            <a:r>
              <a:rPr lang="en-US" sz="2000" b="0" dirty="0" smtClean="0"/>
              <a:t>6)</a:t>
            </a:r>
            <a:endParaRPr lang="en-US" dirty="0"/>
          </a:p>
        </p:txBody>
      </p:sp>
      <p:sp>
        <p:nvSpPr>
          <p:cNvPr id="3" name="Content Placeholder 2">
            <a:extLst>
              <a:ext uri="{FF2B5EF4-FFF2-40B4-BE49-F238E27FC236}">
                <a16:creationId xmlns:a16="http://schemas.microsoft.com/office/drawing/2014/main" xmlns="" id="{55EC9603-CE38-4538-A9D3-C185FCAFC19D}"/>
              </a:ext>
            </a:extLst>
          </p:cNvPr>
          <p:cNvSpPr>
            <a:spLocks noGrp="1"/>
          </p:cNvSpPr>
          <p:nvPr>
            <p:ph sz="quarter" idx="16"/>
          </p:nvPr>
        </p:nvSpPr>
        <p:spPr>
          <a:xfrm>
            <a:off x="304800" y="1752600"/>
            <a:ext cx="2724150" cy="381000"/>
          </a:xfrm>
        </p:spPr>
        <p:txBody>
          <a:bodyPr/>
          <a:lstStyle/>
          <a:p>
            <a:pPr marL="292608" indent="-292608">
              <a:buClr>
                <a:schemeClr val="accent2"/>
              </a:buClr>
              <a:buFont typeface="Arial" panose="020B0604020202020204" pitchFamily="34" charset="0"/>
              <a:buChar char="•"/>
            </a:pPr>
            <a:r>
              <a:rPr lang="en-US" sz="2400" dirty="0"/>
              <a:t>Horizontal range:</a:t>
            </a:r>
          </a:p>
        </p:txBody>
      </p:sp>
      <p:graphicFrame>
        <p:nvGraphicFramePr>
          <p:cNvPr id="26" name="Content Placeholder 25">
            <a:extLst>
              <a:ext uri="{FF2B5EF4-FFF2-40B4-BE49-F238E27FC236}">
                <a16:creationId xmlns:a16="http://schemas.microsoft.com/office/drawing/2014/main" xmlns="" id="{D5FCF05E-1DA0-4B04-A60C-DBD8E82DECB6}"/>
              </a:ext>
            </a:extLst>
          </p:cNvPr>
          <p:cNvGraphicFramePr>
            <a:graphicFrameLocks noGrp="1" noChangeAspect="1"/>
          </p:cNvGraphicFramePr>
          <p:nvPr>
            <p:ph sz="quarter" idx="17"/>
            <p:extLst>
              <p:ext uri="{D42A27DB-BD31-4B8C-83A1-F6EECF244321}">
                <p14:modId xmlns:p14="http://schemas.microsoft.com/office/powerpoint/2010/main" val="4076105099"/>
              </p:ext>
            </p:extLst>
          </p:nvPr>
        </p:nvGraphicFramePr>
        <p:xfrm>
          <a:off x="2324948" y="2627861"/>
          <a:ext cx="1866052" cy="816466"/>
        </p:xfrm>
        <a:graphic>
          <a:graphicData uri="http://schemas.openxmlformats.org/presentationml/2006/ole">
            <mc:AlternateContent xmlns:mc="http://schemas.openxmlformats.org/markup-compatibility/2006">
              <mc:Choice xmlns:v="urn:schemas-microsoft-com:vml" Requires="v">
                <p:oleObj spid="_x0000_s98502" name="Equation" r:id="rId3" imgW="1828800" imgH="799920" progId="Equation.DSMT4">
                  <p:embed/>
                </p:oleObj>
              </mc:Choice>
              <mc:Fallback>
                <p:oleObj name="Equation" r:id="rId3" imgW="1828800" imgH="799920" progId="Equation.DSMT4">
                  <p:embed/>
                  <p:pic>
                    <p:nvPicPr>
                      <p:cNvPr id="26" name="Content Placeholder 25">
                        <a:extLst>
                          <a:ext uri="{FF2B5EF4-FFF2-40B4-BE49-F238E27FC236}">
                            <a16:creationId xmlns:a16="http://schemas.microsoft.com/office/drawing/2014/main" xmlns="" id="{D5FCF05E-1DA0-4B04-A60C-DBD8E82DECB6}"/>
                          </a:ext>
                        </a:extLst>
                      </p:cNvPr>
                      <p:cNvPicPr/>
                      <p:nvPr/>
                    </p:nvPicPr>
                    <p:blipFill>
                      <a:blip r:embed="rId4"/>
                      <a:stretch>
                        <a:fillRect/>
                      </a:stretch>
                    </p:blipFill>
                    <p:spPr>
                      <a:xfrm>
                        <a:off x="2324948" y="2627861"/>
                        <a:ext cx="1866052" cy="816466"/>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A595CEB8-86FA-41B0-A842-4ED4DB19086A}"/>
              </a:ext>
            </a:extLst>
          </p:cNvPr>
          <p:cNvSpPr>
            <a:spLocks noGrp="1"/>
          </p:cNvSpPr>
          <p:nvPr>
            <p:ph sz="quarter" idx="18"/>
          </p:nvPr>
        </p:nvSpPr>
        <p:spPr>
          <a:xfrm>
            <a:off x="6884068" y="2872366"/>
            <a:ext cx="1955132" cy="327455"/>
          </a:xfrm>
        </p:spPr>
        <p:txBody>
          <a:bodyPr/>
          <a:lstStyle/>
          <a:p>
            <a:r>
              <a:rPr lang="en-US" sz="2000" b="1" dirty="0">
                <a:solidFill>
                  <a:srgbClr val="000000"/>
                </a:solidFill>
              </a:rPr>
              <a:t>Equation (4-26)</a:t>
            </a:r>
          </a:p>
        </p:txBody>
      </p:sp>
      <p:sp>
        <p:nvSpPr>
          <p:cNvPr id="23" name="Slide Number Placeholder 22">
            <a:extLst>
              <a:ext uri="{FF2B5EF4-FFF2-40B4-BE49-F238E27FC236}">
                <a16:creationId xmlns:a16="http://schemas.microsoft.com/office/drawing/2014/main" xmlns="" id="{94B68111-FDCC-4354-81D7-AE58747FC69D}"/>
              </a:ext>
            </a:extLst>
          </p:cNvPr>
          <p:cNvSpPr>
            <a:spLocks noGrp="1"/>
          </p:cNvSpPr>
          <p:nvPr>
            <p:ph type="sldNum" sz="quarter" idx="10"/>
          </p:nvPr>
        </p:nvSpPr>
        <p:spPr/>
        <p:txBody>
          <a:bodyPr/>
          <a:lstStyle/>
          <a:p>
            <a:fld id="{67B19427-F580-D146-B60E-4CADEE75497F}" type="slidenum">
              <a:rPr lang="en-US" smtClean="0"/>
              <a:pPr/>
              <a:t>50</a:t>
            </a:fld>
            <a:endParaRPr lang="en-US" dirty="0"/>
          </a:p>
        </p:txBody>
      </p:sp>
      <p:sp>
        <p:nvSpPr>
          <p:cNvPr id="24" name="Footer Placeholder 23">
            <a:extLst>
              <a:ext uri="{FF2B5EF4-FFF2-40B4-BE49-F238E27FC236}">
                <a16:creationId xmlns:a16="http://schemas.microsoft.com/office/drawing/2014/main" xmlns="" id="{A0929C65-99AB-453B-8F05-B922AE2BDDF5}"/>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1929428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743282-F382-4ED0-8605-525F303371BB}"/>
              </a:ext>
            </a:extLst>
          </p:cNvPr>
          <p:cNvSpPr>
            <a:spLocks noGrp="1"/>
          </p:cNvSpPr>
          <p:nvPr>
            <p:ph type="title"/>
          </p:nvPr>
        </p:nvSpPr>
        <p:spPr/>
        <p:txBody>
          <a:bodyPr>
            <a:normAutofit/>
          </a:bodyPr>
          <a:lstStyle/>
          <a:p>
            <a:r>
              <a:rPr lang="en-US" dirty="0"/>
              <a:t>4 Summary </a:t>
            </a:r>
            <a:r>
              <a:rPr lang="en-US" sz="2000" b="0" dirty="0" smtClean="0"/>
              <a:t>(5 </a:t>
            </a:r>
            <a:r>
              <a:rPr lang="en-US" sz="2000" b="0" dirty="0"/>
              <a:t>of </a:t>
            </a:r>
            <a:r>
              <a:rPr lang="en-US" sz="2000" b="0" dirty="0" smtClean="0"/>
              <a:t>6)</a:t>
            </a:r>
            <a:endParaRPr lang="en-US" dirty="0"/>
          </a:p>
        </p:txBody>
      </p:sp>
      <p:sp>
        <p:nvSpPr>
          <p:cNvPr id="3" name="Content Placeholder 2">
            <a:extLst>
              <a:ext uri="{FF2B5EF4-FFF2-40B4-BE49-F238E27FC236}">
                <a16:creationId xmlns:a16="http://schemas.microsoft.com/office/drawing/2014/main" xmlns="" id="{BA7802F6-4336-4E56-9E59-B56439756B4B}"/>
              </a:ext>
            </a:extLst>
          </p:cNvPr>
          <p:cNvSpPr>
            <a:spLocks noGrp="1"/>
          </p:cNvSpPr>
          <p:nvPr>
            <p:ph sz="quarter" idx="16"/>
          </p:nvPr>
        </p:nvSpPr>
        <p:spPr>
          <a:xfrm>
            <a:off x="304800" y="1752600"/>
            <a:ext cx="3962400" cy="879389"/>
          </a:xfrm>
        </p:spPr>
        <p:txBody>
          <a:bodyPr/>
          <a:lstStyle/>
          <a:p>
            <a:pPr>
              <a:buClr>
                <a:schemeClr val="accent2"/>
              </a:buClr>
              <a:defRPr/>
            </a:pPr>
            <a:r>
              <a:rPr lang="en-US" sz="2400" b="1" dirty="0">
                <a:solidFill>
                  <a:srgbClr val="000000"/>
                </a:solidFill>
              </a:rPr>
              <a:t>Uniform Circular Motion</a:t>
            </a:r>
          </a:p>
          <a:p>
            <a:pPr marL="292608" indent="-292608">
              <a:buClr>
                <a:schemeClr val="accent2"/>
              </a:buClr>
              <a:buSzPct val="100000"/>
              <a:buFont typeface="Arial" panose="020B0604020202020204" pitchFamily="34" charset="0"/>
              <a:buChar char="•"/>
              <a:tabLst>
                <a:tab pos="465138" algn="l"/>
                <a:tab pos="1174750" algn="l"/>
                <a:tab pos="1631950" algn="l"/>
                <a:tab pos="2089150" algn="l"/>
                <a:tab pos="2546350" algn="l"/>
                <a:tab pos="3003550" algn="l"/>
                <a:tab pos="3460750" algn="l"/>
                <a:tab pos="3917950" algn="l"/>
                <a:tab pos="4375150" algn="l"/>
                <a:tab pos="4832350" algn="l"/>
                <a:tab pos="5289550" algn="l"/>
                <a:tab pos="5746750" algn="l"/>
                <a:tab pos="6203950" algn="l"/>
                <a:tab pos="6661150" algn="l"/>
                <a:tab pos="7118350" algn="l"/>
                <a:tab pos="7575550" algn="l"/>
                <a:tab pos="8032750" algn="l"/>
                <a:tab pos="8489950" algn="l"/>
                <a:tab pos="8947150" algn="l"/>
                <a:tab pos="9404350" algn="l"/>
                <a:tab pos="9861550" algn="l"/>
              </a:tabLst>
              <a:defRPr/>
            </a:pPr>
            <a:r>
              <a:rPr lang="en-US" sz="2400" dirty="0">
                <a:solidFill>
                  <a:srgbClr val="000000"/>
                </a:solidFill>
              </a:rPr>
              <a:t>Magnitude of acceleration:</a:t>
            </a:r>
            <a:endParaRPr lang="en-US" sz="2400" dirty="0"/>
          </a:p>
        </p:txBody>
      </p:sp>
      <p:graphicFrame>
        <p:nvGraphicFramePr>
          <p:cNvPr id="26" name="Content Placeholder 25">
            <a:extLst>
              <a:ext uri="{FF2B5EF4-FFF2-40B4-BE49-F238E27FC236}">
                <a16:creationId xmlns:a16="http://schemas.microsoft.com/office/drawing/2014/main" xmlns="" id="{FD0026B8-BF70-43C8-818D-39968FECBA00}"/>
              </a:ext>
            </a:extLst>
          </p:cNvPr>
          <p:cNvGraphicFramePr>
            <a:graphicFrameLocks noGrp="1" noChangeAspect="1"/>
          </p:cNvGraphicFramePr>
          <p:nvPr>
            <p:ph sz="quarter" idx="17"/>
            <p:extLst>
              <p:ext uri="{D42A27DB-BD31-4B8C-83A1-F6EECF244321}">
                <p14:modId xmlns:p14="http://schemas.microsoft.com/office/powerpoint/2010/main" val="2798114070"/>
              </p:ext>
            </p:extLst>
          </p:nvPr>
        </p:nvGraphicFramePr>
        <p:xfrm>
          <a:off x="3509065" y="2839961"/>
          <a:ext cx="859046" cy="741439"/>
        </p:xfrm>
        <a:graphic>
          <a:graphicData uri="http://schemas.openxmlformats.org/presentationml/2006/ole">
            <mc:AlternateContent xmlns:mc="http://schemas.openxmlformats.org/markup-compatibility/2006">
              <mc:Choice xmlns:v="urn:schemas-microsoft-com:vml" Requires="v">
                <p:oleObj spid="_x0000_s99726" name="Equation" r:id="rId3" imgW="838080" imgH="723600" progId="Equation.DSMT4">
                  <p:embed/>
                </p:oleObj>
              </mc:Choice>
              <mc:Fallback>
                <p:oleObj name="Equation" r:id="rId3" imgW="838080" imgH="723600" progId="Equation.DSMT4">
                  <p:embed/>
                  <p:pic>
                    <p:nvPicPr>
                      <p:cNvPr id="26" name="Content Placeholder 25">
                        <a:extLst>
                          <a:ext uri="{FF2B5EF4-FFF2-40B4-BE49-F238E27FC236}">
                            <a16:creationId xmlns:a16="http://schemas.microsoft.com/office/drawing/2014/main" xmlns="" id="{FD0026B8-BF70-43C8-818D-39968FECBA00}"/>
                          </a:ext>
                        </a:extLst>
                      </p:cNvPr>
                      <p:cNvPicPr/>
                      <p:nvPr/>
                    </p:nvPicPr>
                    <p:blipFill>
                      <a:blip r:embed="rId4"/>
                      <a:stretch>
                        <a:fillRect/>
                      </a:stretch>
                    </p:blipFill>
                    <p:spPr>
                      <a:xfrm>
                        <a:off x="3509065" y="2839961"/>
                        <a:ext cx="859046" cy="74143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962673E4-0154-4A65-91B3-851B85DB5E16}"/>
              </a:ext>
            </a:extLst>
          </p:cNvPr>
          <p:cNvSpPr>
            <a:spLocks noGrp="1"/>
          </p:cNvSpPr>
          <p:nvPr>
            <p:ph sz="quarter" idx="18"/>
          </p:nvPr>
        </p:nvSpPr>
        <p:spPr>
          <a:xfrm>
            <a:off x="6934200" y="3026358"/>
            <a:ext cx="1905000" cy="368643"/>
          </a:xfrm>
        </p:spPr>
        <p:txBody>
          <a:bodyPr/>
          <a:lstStyle/>
          <a:p>
            <a:r>
              <a:rPr lang="en-US" sz="2000" b="1" dirty="0">
                <a:solidFill>
                  <a:srgbClr val="000000"/>
                </a:solidFill>
              </a:rPr>
              <a:t>Equation (4-34)</a:t>
            </a:r>
          </a:p>
        </p:txBody>
      </p:sp>
      <p:sp>
        <p:nvSpPr>
          <p:cNvPr id="6" name="Content Placeholder 5">
            <a:extLst>
              <a:ext uri="{FF2B5EF4-FFF2-40B4-BE49-F238E27FC236}">
                <a16:creationId xmlns:a16="http://schemas.microsoft.com/office/drawing/2014/main" xmlns="" id="{2A22D148-4926-42BC-AA0A-EB4401B6ADEA}"/>
              </a:ext>
            </a:extLst>
          </p:cNvPr>
          <p:cNvSpPr>
            <a:spLocks noGrp="1"/>
          </p:cNvSpPr>
          <p:nvPr>
            <p:ph sz="quarter" idx="19"/>
          </p:nvPr>
        </p:nvSpPr>
        <p:spPr>
          <a:xfrm>
            <a:off x="304800" y="3744097"/>
            <a:ext cx="3733800" cy="446903"/>
          </a:xfrm>
        </p:spPr>
        <p:txBody>
          <a:bodyPr/>
          <a:lstStyle/>
          <a:p>
            <a:pPr marL="292608" indent="-292608">
              <a:buClr>
                <a:schemeClr val="accent2"/>
              </a:buClr>
              <a:buFont typeface="Arial" panose="020B0604020202020204" pitchFamily="34" charset="0"/>
              <a:buChar char="•"/>
            </a:pPr>
            <a:r>
              <a:rPr lang="en-US" sz="2400" dirty="0"/>
              <a:t>Time to complete a circle:</a:t>
            </a:r>
          </a:p>
        </p:txBody>
      </p:sp>
      <p:graphicFrame>
        <p:nvGraphicFramePr>
          <p:cNvPr id="28" name="Content Placeholder 27">
            <a:extLst>
              <a:ext uri="{FF2B5EF4-FFF2-40B4-BE49-F238E27FC236}">
                <a16:creationId xmlns:a16="http://schemas.microsoft.com/office/drawing/2014/main" xmlns="" id="{CBE92189-69FD-4FA8-8A12-A0BFF95B7C81}"/>
              </a:ext>
            </a:extLst>
          </p:cNvPr>
          <p:cNvGraphicFramePr>
            <a:graphicFrameLocks noGrp="1" noChangeAspect="1"/>
          </p:cNvGraphicFramePr>
          <p:nvPr>
            <p:ph sz="quarter" idx="20"/>
            <p:extLst>
              <p:ext uri="{D42A27DB-BD31-4B8C-83A1-F6EECF244321}">
                <p14:modId xmlns:p14="http://schemas.microsoft.com/office/powerpoint/2010/main" val="766249589"/>
              </p:ext>
            </p:extLst>
          </p:nvPr>
        </p:nvGraphicFramePr>
        <p:xfrm>
          <a:off x="3287489" y="4343400"/>
          <a:ext cx="1055911" cy="728654"/>
        </p:xfrm>
        <a:graphic>
          <a:graphicData uri="http://schemas.openxmlformats.org/presentationml/2006/ole">
            <mc:AlternateContent xmlns:mc="http://schemas.openxmlformats.org/markup-compatibility/2006">
              <mc:Choice xmlns:v="urn:schemas-microsoft-com:vml" Requires="v">
                <p:oleObj spid="_x0000_s99727" name="Equation" r:id="rId5" imgW="1066680" imgH="736560" progId="Equation.DSMT4">
                  <p:embed/>
                </p:oleObj>
              </mc:Choice>
              <mc:Fallback>
                <p:oleObj name="Equation" r:id="rId5" imgW="1066680" imgH="736560" progId="Equation.DSMT4">
                  <p:embed/>
                  <p:pic>
                    <p:nvPicPr>
                      <p:cNvPr id="28" name="Content Placeholder 27">
                        <a:extLst>
                          <a:ext uri="{FF2B5EF4-FFF2-40B4-BE49-F238E27FC236}">
                            <a16:creationId xmlns:a16="http://schemas.microsoft.com/office/drawing/2014/main" xmlns="" id="{CBE92189-69FD-4FA8-8A12-A0BFF95B7C81}"/>
                          </a:ext>
                        </a:extLst>
                      </p:cNvPr>
                      <p:cNvPicPr/>
                      <p:nvPr/>
                    </p:nvPicPr>
                    <p:blipFill>
                      <a:blip r:embed="rId6"/>
                      <a:stretch>
                        <a:fillRect/>
                      </a:stretch>
                    </p:blipFill>
                    <p:spPr>
                      <a:xfrm>
                        <a:off x="3287489" y="4343400"/>
                        <a:ext cx="1055911" cy="728654"/>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113CBD5E-3DA4-4078-B5E3-6FBE5B528B87}"/>
              </a:ext>
            </a:extLst>
          </p:cNvPr>
          <p:cNvSpPr>
            <a:spLocks noGrp="1"/>
          </p:cNvSpPr>
          <p:nvPr>
            <p:ph sz="quarter" idx="21"/>
          </p:nvPr>
        </p:nvSpPr>
        <p:spPr>
          <a:xfrm>
            <a:off x="6944106" y="4517227"/>
            <a:ext cx="1895094" cy="381000"/>
          </a:xfrm>
        </p:spPr>
        <p:txBody>
          <a:bodyPr/>
          <a:lstStyle/>
          <a:p>
            <a:r>
              <a:rPr lang="en-US" sz="2000" b="1" dirty="0">
                <a:solidFill>
                  <a:srgbClr val="000000"/>
                </a:solidFill>
              </a:rPr>
              <a:t>Equation (4-35)</a:t>
            </a:r>
          </a:p>
        </p:txBody>
      </p:sp>
      <p:sp>
        <p:nvSpPr>
          <p:cNvPr id="23" name="Slide Number Placeholder 22">
            <a:extLst>
              <a:ext uri="{FF2B5EF4-FFF2-40B4-BE49-F238E27FC236}">
                <a16:creationId xmlns:a16="http://schemas.microsoft.com/office/drawing/2014/main" xmlns="" id="{A039939B-6AEB-4DF9-BF2B-B92AD754A503}"/>
              </a:ext>
            </a:extLst>
          </p:cNvPr>
          <p:cNvSpPr>
            <a:spLocks noGrp="1"/>
          </p:cNvSpPr>
          <p:nvPr>
            <p:ph type="sldNum" sz="quarter" idx="10"/>
          </p:nvPr>
        </p:nvSpPr>
        <p:spPr/>
        <p:txBody>
          <a:bodyPr/>
          <a:lstStyle/>
          <a:p>
            <a:fld id="{67B19427-F580-D146-B60E-4CADEE75497F}" type="slidenum">
              <a:rPr lang="en-US" smtClean="0"/>
              <a:pPr/>
              <a:t>51</a:t>
            </a:fld>
            <a:endParaRPr lang="en-US" dirty="0"/>
          </a:p>
        </p:txBody>
      </p:sp>
      <p:sp>
        <p:nvSpPr>
          <p:cNvPr id="24" name="Footer Placeholder 23">
            <a:extLst>
              <a:ext uri="{FF2B5EF4-FFF2-40B4-BE49-F238E27FC236}">
                <a16:creationId xmlns:a16="http://schemas.microsoft.com/office/drawing/2014/main" xmlns="" id="{0A1FC390-045A-45CE-84C1-BFCA5E2327B4}"/>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45484914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68F2B4-BD48-4258-8CC3-51E86274963C}"/>
              </a:ext>
            </a:extLst>
          </p:cNvPr>
          <p:cNvSpPr>
            <a:spLocks noGrp="1"/>
          </p:cNvSpPr>
          <p:nvPr>
            <p:ph type="title"/>
          </p:nvPr>
        </p:nvSpPr>
        <p:spPr/>
        <p:txBody>
          <a:bodyPr/>
          <a:lstStyle/>
          <a:p>
            <a:r>
              <a:rPr lang="en-US" dirty="0"/>
              <a:t>4 Summary </a:t>
            </a:r>
            <a:r>
              <a:rPr lang="en-US" sz="2000" b="0" dirty="0" smtClean="0"/>
              <a:t>(6 </a:t>
            </a:r>
            <a:r>
              <a:rPr lang="en-US" sz="2000" b="0" dirty="0"/>
              <a:t>of </a:t>
            </a:r>
            <a:r>
              <a:rPr lang="en-US" sz="2000" b="0" dirty="0" smtClean="0"/>
              <a:t>6)</a:t>
            </a:r>
            <a:endParaRPr lang="en-US" dirty="0"/>
          </a:p>
        </p:txBody>
      </p:sp>
      <p:sp>
        <p:nvSpPr>
          <p:cNvPr id="3" name="Content Placeholder 2">
            <a:extLst>
              <a:ext uri="{FF2B5EF4-FFF2-40B4-BE49-F238E27FC236}">
                <a16:creationId xmlns:a16="http://schemas.microsoft.com/office/drawing/2014/main" xmlns="" id="{55EC9603-CE38-4538-A9D3-C185FCAFC19D}"/>
              </a:ext>
            </a:extLst>
          </p:cNvPr>
          <p:cNvSpPr>
            <a:spLocks noGrp="1"/>
          </p:cNvSpPr>
          <p:nvPr>
            <p:ph sz="quarter" idx="16"/>
          </p:nvPr>
        </p:nvSpPr>
        <p:spPr>
          <a:xfrm>
            <a:off x="304800" y="1752600"/>
            <a:ext cx="8534400" cy="891746"/>
          </a:xfrm>
        </p:spPr>
        <p:txBody>
          <a:bodyPr/>
          <a:lstStyle/>
          <a:p>
            <a:r>
              <a:rPr lang="en-US" sz="2400" b="1" dirty="0"/>
              <a:t>Relative Motion</a:t>
            </a:r>
          </a:p>
          <a:p>
            <a:pPr marL="292608" indent="-292608">
              <a:buClr>
                <a:schemeClr val="accent2"/>
              </a:buClr>
              <a:buFont typeface="Arial" panose="020B0604020202020204" pitchFamily="34" charset="0"/>
              <a:buChar char="•"/>
            </a:pPr>
            <a:r>
              <a:rPr lang="en-US" sz="2400" dirty="0"/>
              <a:t>For non-accelerating reference frames</a:t>
            </a:r>
          </a:p>
        </p:txBody>
      </p:sp>
      <p:graphicFrame>
        <p:nvGraphicFramePr>
          <p:cNvPr id="26" name="Content Placeholder 25">
            <a:extLst>
              <a:ext uri="{FF2B5EF4-FFF2-40B4-BE49-F238E27FC236}">
                <a16:creationId xmlns:a16="http://schemas.microsoft.com/office/drawing/2014/main" xmlns="" id="{D5FCF05E-1DA0-4B04-A60C-DBD8E82DECB6}"/>
              </a:ext>
            </a:extLst>
          </p:cNvPr>
          <p:cNvGraphicFramePr>
            <a:graphicFrameLocks noGrp="1" noChangeAspect="1"/>
          </p:cNvGraphicFramePr>
          <p:nvPr>
            <p:ph sz="quarter" idx="17"/>
            <p:extLst>
              <p:ext uri="{D42A27DB-BD31-4B8C-83A1-F6EECF244321}">
                <p14:modId xmlns:p14="http://schemas.microsoft.com/office/powerpoint/2010/main" val="266349940"/>
              </p:ext>
            </p:extLst>
          </p:nvPr>
        </p:nvGraphicFramePr>
        <p:xfrm>
          <a:off x="2343870" y="3106626"/>
          <a:ext cx="2467987" cy="494062"/>
        </p:xfrm>
        <a:graphic>
          <a:graphicData uri="http://schemas.openxmlformats.org/presentationml/2006/ole">
            <mc:AlternateContent xmlns:mc="http://schemas.openxmlformats.org/markup-compatibility/2006">
              <mc:Choice xmlns:v="urn:schemas-microsoft-com:vml" Requires="v">
                <p:oleObj spid="_x0000_s100744" name="Equation" r:id="rId3" imgW="1904760" imgH="380880" progId="Equation.DSMT4">
                  <p:embed/>
                </p:oleObj>
              </mc:Choice>
              <mc:Fallback>
                <p:oleObj name="Equation" r:id="rId3" imgW="1904760" imgH="380880" progId="Equation.DSMT4">
                  <p:embed/>
                  <p:pic>
                    <p:nvPicPr>
                      <p:cNvPr id="26" name="Content Placeholder 25">
                        <a:extLst>
                          <a:ext uri="{FF2B5EF4-FFF2-40B4-BE49-F238E27FC236}">
                            <a16:creationId xmlns:a16="http://schemas.microsoft.com/office/drawing/2014/main" xmlns="" id="{D5FCF05E-1DA0-4B04-A60C-DBD8E82DECB6}"/>
                          </a:ext>
                        </a:extLst>
                      </p:cNvPr>
                      <p:cNvPicPr/>
                      <p:nvPr/>
                    </p:nvPicPr>
                    <p:blipFill>
                      <a:blip r:embed="rId4"/>
                      <a:stretch>
                        <a:fillRect/>
                      </a:stretch>
                    </p:blipFill>
                    <p:spPr>
                      <a:xfrm>
                        <a:off x="2343870" y="3106626"/>
                        <a:ext cx="2467987" cy="494062"/>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A595CEB8-86FA-41B0-A842-4ED4DB19086A}"/>
              </a:ext>
            </a:extLst>
          </p:cNvPr>
          <p:cNvSpPr>
            <a:spLocks noGrp="1"/>
          </p:cNvSpPr>
          <p:nvPr>
            <p:ph sz="quarter" idx="18"/>
          </p:nvPr>
        </p:nvSpPr>
        <p:spPr>
          <a:xfrm>
            <a:off x="6884068" y="3237811"/>
            <a:ext cx="1955132" cy="362877"/>
          </a:xfrm>
        </p:spPr>
        <p:txBody>
          <a:bodyPr/>
          <a:lstStyle/>
          <a:p>
            <a:r>
              <a:rPr lang="en-US" sz="2000" b="1" dirty="0">
                <a:solidFill>
                  <a:srgbClr val="000000"/>
                </a:solidFill>
              </a:rPr>
              <a:t>Equation (4-44)</a:t>
            </a:r>
          </a:p>
        </p:txBody>
      </p:sp>
      <p:graphicFrame>
        <p:nvGraphicFramePr>
          <p:cNvPr id="28" name="Content Placeholder 27">
            <a:extLst>
              <a:ext uri="{FF2B5EF4-FFF2-40B4-BE49-F238E27FC236}">
                <a16:creationId xmlns:a16="http://schemas.microsoft.com/office/drawing/2014/main" xmlns="" id="{506E41F4-50DC-4A28-92E8-A70634BCFF56}"/>
              </a:ext>
            </a:extLst>
          </p:cNvPr>
          <p:cNvGraphicFramePr>
            <a:graphicFrameLocks noGrp="1" noChangeAspect="1"/>
          </p:cNvGraphicFramePr>
          <p:nvPr>
            <p:ph sz="quarter" idx="19"/>
            <p:extLst>
              <p:ext uri="{D42A27DB-BD31-4B8C-83A1-F6EECF244321}">
                <p14:modId xmlns:p14="http://schemas.microsoft.com/office/powerpoint/2010/main" val="2423777573"/>
              </p:ext>
            </p:extLst>
          </p:nvPr>
        </p:nvGraphicFramePr>
        <p:xfrm>
          <a:off x="2356088" y="4062968"/>
          <a:ext cx="1636236" cy="490696"/>
        </p:xfrm>
        <a:graphic>
          <a:graphicData uri="http://schemas.openxmlformats.org/presentationml/2006/ole">
            <mc:AlternateContent xmlns:mc="http://schemas.openxmlformats.org/markup-compatibility/2006">
              <mc:Choice xmlns:v="urn:schemas-microsoft-com:vml" Requires="v">
                <p:oleObj spid="_x0000_s100745" name="Equation" r:id="rId5" imgW="1269720" imgH="380880" progId="Equation.DSMT4">
                  <p:embed/>
                </p:oleObj>
              </mc:Choice>
              <mc:Fallback>
                <p:oleObj name="Equation" r:id="rId5" imgW="1269720" imgH="380880" progId="Equation.DSMT4">
                  <p:embed/>
                  <p:pic>
                    <p:nvPicPr>
                      <p:cNvPr id="28" name="Content Placeholder 27">
                        <a:extLst>
                          <a:ext uri="{FF2B5EF4-FFF2-40B4-BE49-F238E27FC236}">
                            <a16:creationId xmlns:a16="http://schemas.microsoft.com/office/drawing/2014/main" xmlns="" id="{506E41F4-50DC-4A28-92E8-A70634BCFF56}"/>
                          </a:ext>
                        </a:extLst>
                      </p:cNvPr>
                      <p:cNvPicPr/>
                      <p:nvPr/>
                    </p:nvPicPr>
                    <p:blipFill>
                      <a:blip r:embed="rId6"/>
                      <a:stretch>
                        <a:fillRect/>
                      </a:stretch>
                    </p:blipFill>
                    <p:spPr>
                      <a:xfrm>
                        <a:off x="2356088" y="4062968"/>
                        <a:ext cx="1636236" cy="490696"/>
                      </a:xfrm>
                      <a:prstGeom prst="rect">
                        <a:avLst/>
                      </a:prstGeom>
                    </p:spPr>
                  </p:pic>
                </p:oleObj>
              </mc:Fallback>
            </mc:AlternateContent>
          </a:graphicData>
        </a:graphic>
      </p:graphicFrame>
      <p:sp>
        <p:nvSpPr>
          <p:cNvPr id="7" name="Content Placeholder 6">
            <a:extLst>
              <a:ext uri="{FF2B5EF4-FFF2-40B4-BE49-F238E27FC236}">
                <a16:creationId xmlns:a16="http://schemas.microsoft.com/office/drawing/2014/main" xmlns="" id="{113ED3EF-22F6-4B7C-B22E-32364564F555}"/>
              </a:ext>
            </a:extLst>
          </p:cNvPr>
          <p:cNvSpPr>
            <a:spLocks noGrp="1"/>
          </p:cNvSpPr>
          <p:nvPr>
            <p:ph sz="quarter" idx="20"/>
          </p:nvPr>
        </p:nvSpPr>
        <p:spPr>
          <a:xfrm>
            <a:off x="6884068" y="4196212"/>
            <a:ext cx="1955132" cy="381000"/>
          </a:xfrm>
        </p:spPr>
        <p:txBody>
          <a:bodyPr/>
          <a:lstStyle/>
          <a:p>
            <a:r>
              <a:rPr lang="en-US" sz="2000" b="1" dirty="0">
                <a:solidFill>
                  <a:srgbClr val="000000"/>
                </a:solidFill>
              </a:rPr>
              <a:t>Equation (4-45)</a:t>
            </a:r>
          </a:p>
        </p:txBody>
      </p:sp>
      <p:sp>
        <p:nvSpPr>
          <p:cNvPr id="23" name="Slide Number Placeholder 22">
            <a:extLst>
              <a:ext uri="{FF2B5EF4-FFF2-40B4-BE49-F238E27FC236}">
                <a16:creationId xmlns:a16="http://schemas.microsoft.com/office/drawing/2014/main" xmlns="" id="{94B68111-FDCC-4354-81D7-AE58747FC69D}"/>
              </a:ext>
            </a:extLst>
          </p:cNvPr>
          <p:cNvSpPr>
            <a:spLocks noGrp="1"/>
          </p:cNvSpPr>
          <p:nvPr>
            <p:ph type="sldNum" sz="quarter" idx="10"/>
          </p:nvPr>
        </p:nvSpPr>
        <p:spPr/>
        <p:txBody>
          <a:bodyPr/>
          <a:lstStyle/>
          <a:p>
            <a:fld id="{67B19427-F580-D146-B60E-4CADEE75497F}" type="slidenum">
              <a:rPr lang="en-US" smtClean="0"/>
              <a:pPr/>
              <a:t>52</a:t>
            </a:fld>
            <a:endParaRPr lang="en-US" dirty="0"/>
          </a:p>
        </p:txBody>
      </p:sp>
      <p:sp>
        <p:nvSpPr>
          <p:cNvPr id="24" name="Footer Placeholder 23">
            <a:extLst>
              <a:ext uri="{FF2B5EF4-FFF2-40B4-BE49-F238E27FC236}">
                <a16:creationId xmlns:a16="http://schemas.microsoft.com/office/drawing/2014/main" xmlns="" id="{A0929C65-99AB-453B-8F05-B922AE2BDDF5}"/>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55335960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Copyright</a:t>
            </a:r>
          </a:p>
        </p:txBody>
      </p:sp>
      <p:sp>
        <p:nvSpPr>
          <p:cNvPr id="3" name="Content Placeholder 2"/>
          <p:cNvSpPr>
            <a:spLocks noGrp="1"/>
          </p:cNvSpPr>
          <p:nvPr>
            <p:ph sz="quarter" idx="16"/>
          </p:nvPr>
        </p:nvSpPr>
        <p:spPr/>
        <p:txBody>
          <a:bodyPr/>
          <a:lstStyle/>
          <a:p>
            <a:r>
              <a:rPr lang="en-US" sz="2400" b="1" dirty="0"/>
              <a:t>Copyright © </a:t>
            </a:r>
            <a:r>
              <a:rPr lang="en-US" sz="2400" b="1" dirty="0" smtClean="0"/>
              <a:t>2018 </a:t>
            </a:r>
            <a:r>
              <a:rPr lang="en-US" sz="2400" b="1" dirty="0"/>
              <a:t>John Wiley &amp; Sons, Inc.</a:t>
            </a:r>
          </a:p>
          <a:p>
            <a:pPr>
              <a:lnSpc>
                <a:spcPct val="150000"/>
              </a:lnSpc>
            </a:pPr>
            <a:r>
              <a:rPr lang="en-US" sz="1800" dirty="0"/>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 own use only and not for distribution or resale. The Publisher assumes no responsibility for errors, omissions, or damages, caused by the use of these programs or from the use of the information contained herein.</a:t>
            </a:r>
          </a:p>
        </p:txBody>
      </p:sp>
      <p:sp>
        <p:nvSpPr>
          <p:cNvPr id="4" name="Slide Number Placeholder 3"/>
          <p:cNvSpPr>
            <a:spLocks noGrp="1"/>
          </p:cNvSpPr>
          <p:nvPr>
            <p:ph type="sldNum" sz="quarter" idx="10"/>
          </p:nvPr>
        </p:nvSpPr>
        <p:spPr/>
        <p:txBody>
          <a:bodyPr/>
          <a:lstStyle/>
          <a:p>
            <a:fld id="{67B19427-F580-D146-B60E-4CADEE75497F}" type="slidenum">
              <a:rPr lang="en-US" smtClean="0"/>
              <a:pPr/>
              <a:t>53</a:t>
            </a:fld>
            <a:endParaRPr lang="en-US" dirty="0"/>
          </a:p>
        </p:txBody>
      </p:sp>
      <p:sp>
        <p:nvSpPr>
          <p:cNvPr id="5" name="Footer Placeholder 4"/>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3643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1AADAB-E515-46B2-AEDA-D9E90DDCD51B}"/>
              </a:ext>
            </a:extLst>
          </p:cNvPr>
          <p:cNvSpPr>
            <a:spLocks noGrp="1"/>
          </p:cNvSpPr>
          <p:nvPr>
            <p:ph type="title"/>
          </p:nvPr>
        </p:nvSpPr>
        <p:spPr>
          <a:xfrm>
            <a:off x="304800" y="762000"/>
            <a:ext cx="8686800" cy="1066799"/>
          </a:xfrm>
        </p:spPr>
        <p:txBody>
          <a:bodyPr>
            <a:noAutofit/>
          </a:bodyPr>
          <a:lstStyle/>
          <a:p>
            <a:r>
              <a:rPr lang="en-US" sz="3600" dirty="0"/>
              <a:t>4-2 Average Velocity and Instantaneous Velocity </a:t>
            </a:r>
            <a:r>
              <a:rPr lang="en-US" sz="2000" b="0" dirty="0"/>
              <a:t>(1 of 9)</a:t>
            </a:r>
          </a:p>
        </p:txBody>
      </p:sp>
      <p:sp>
        <p:nvSpPr>
          <p:cNvPr id="3" name="Content Placeholder 2">
            <a:extLst>
              <a:ext uri="{FF2B5EF4-FFF2-40B4-BE49-F238E27FC236}">
                <a16:creationId xmlns:a16="http://schemas.microsoft.com/office/drawing/2014/main" xmlns="" id="{A09D1B50-B943-4112-9BCF-B5285EA557BE}"/>
              </a:ext>
            </a:extLst>
          </p:cNvPr>
          <p:cNvSpPr>
            <a:spLocks noGrp="1"/>
          </p:cNvSpPr>
          <p:nvPr>
            <p:ph sz="quarter" idx="14"/>
          </p:nvPr>
        </p:nvSpPr>
        <p:spPr>
          <a:xfrm>
            <a:off x="304800" y="1905000"/>
            <a:ext cx="8534400" cy="4343400"/>
          </a:xfrm>
        </p:spPr>
        <p:txBody>
          <a:bodyPr/>
          <a:lstStyle/>
          <a:p>
            <a:pPr marL="0" indent="0">
              <a:buNone/>
            </a:pPr>
            <a:r>
              <a:rPr lang="en-US" altLang="en-US" sz="2400" b="1" dirty="0">
                <a:latin typeface="Times New Roman" panose="02020603050405020304" pitchFamily="18" charset="0"/>
              </a:rPr>
              <a:t>Learning Objectives</a:t>
            </a:r>
          </a:p>
          <a:p>
            <a:pPr marL="633413" indent="-633413"/>
            <a:r>
              <a:rPr lang="en-US" altLang="en-US" sz="2400" b="1" dirty="0" smtClean="0">
                <a:latin typeface="Times New Roman" panose="02020603050405020304" pitchFamily="18" charset="0"/>
              </a:rPr>
              <a:t>4.04</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Identify </a:t>
            </a:r>
            <a:r>
              <a:rPr lang="en-US" altLang="en-US" sz="2400" dirty="0">
                <a:latin typeface="Times New Roman" panose="02020603050405020304" pitchFamily="18" charset="0"/>
              </a:rPr>
              <a:t>that velocity is a vector quantity and thus has both magnitude and direction and also has components.</a:t>
            </a:r>
          </a:p>
          <a:p>
            <a:pPr marL="633413" indent="-633413"/>
            <a:r>
              <a:rPr lang="en-US" altLang="en-US" sz="2400" b="1" dirty="0">
                <a:latin typeface="Times New Roman" panose="02020603050405020304" pitchFamily="18" charset="0"/>
              </a:rPr>
              <a:t>4.05</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Draw </a:t>
            </a:r>
            <a:r>
              <a:rPr lang="en-US" altLang="en-US" sz="2400" dirty="0">
                <a:latin typeface="Times New Roman" panose="02020603050405020304" pitchFamily="18" charset="0"/>
              </a:rPr>
              <a:t>two-dimensional and three-dimensional velocity vectors for a particle, indicating the components along the axes of the coordinate system.</a:t>
            </a:r>
          </a:p>
          <a:p>
            <a:pPr marL="633413" indent="-633413"/>
            <a:r>
              <a:rPr lang="en-US" altLang="en-US" sz="2400" b="1" dirty="0">
                <a:latin typeface="Times New Roman" panose="02020603050405020304" pitchFamily="18" charset="0"/>
              </a:rPr>
              <a:t>4.06</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In </a:t>
            </a:r>
            <a:r>
              <a:rPr lang="en-US" altLang="en-US" sz="2400" dirty="0">
                <a:latin typeface="Times New Roman" panose="02020603050405020304" pitchFamily="18" charset="0"/>
              </a:rPr>
              <a:t>magnitude-angle and unit-vector notations, relate a </a:t>
            </a:r>
            <a:r>
              <a:rPr lang="en-US" altLang="en-US" sz="2400" dirty="0" smtClean="0">
                <a:latin typeface="Times New Roman" panose="02020603050405020304" pitchFamily="18" charset="0"/>
              </a:rPr>
              <a:t>particle’s </a:t>
            </a:r>
            <a:r>
              <a:rPr lang="en-US" altLang="en-US" sz="2400" dirty="0">
                <a:latin typeface="Times New Roman" panose="02020603050405020304" pitchFamily="18" charset="0"/>
              </a:rPr>
              <a:t>initial and final position vectors, the time interval between those positions, and the particle’s average velocity vector.</a:t>
            </a:r>
          </a:p>
          <a:p>
            <a:pPr marL="633413" indent="-633413"/>
            <a:r>
              <a:rPr lang="en-US" altLang="en-US" sz="2400" b="1" dirty="0">
                <a:latin typeface="Times New Roman" panose="02020603050405020304" pitchFamily="18" charset="0"/>
              </a:rPr>
              <a:t>4.07</a:t>
            </a:r>
            <a:r>
              <a:rPr lang="en-US" altLang="en-US" sz="2400" dirty="0">
                <a:latin typeface="Times New Roman" panose="02020603050405020304" pitchFamily="18" charset="0"/>
              </a:rPr>
              <a:t> </a:t>
            </a:r>
            <a:r>
              <a:rPr lang="en-US" altLang="en-US" sz="2400" dirty="0" smtClean="0">
                <a:latin typeface="Times New Roman" panose="02020603050405020304" pitchFamily="18" charset="0"/>
              </a:rPr>
              <a:t>Given </a:t>
            </a:r>
            <a:r>
              <a:rPr lang="en-US" altLang="en-US" sz="2400" dirty="0">
                <a:latin typeface="Times New Roman" panose="02020603050405020304" pitchFamily="18" charset="0"/>
              </a:rPr>
              <a:t>a particle’s position vector as a function of time, determine its (instantaneous) velocity vector.</a:t>
            </a:r>
          </a:p>
        </p:txBody>
      </p:sp>
      <p:sp>
        <p:nvSpPr>
          <p:cNvPr id="4" name="Slide Number Placeholder 3">
            <a:extLst>
              <a:ext uri="{FF2B5EF4-FFF2-40B4-BE49-F238E27FC236}">
                <a16:creationId xmlns:a16="http://schemas.microsoft.com/office/drawing/2014/main" xmlns="" id="{9C1880FF-E55D-4E83-8FDB-DB7293C7F2A0}"/>
              </a:ext>
            </a:extLst>
          </p:cNvPr>
          <p:cNvSpPr>
            <a:spLocks noGrp="1"/>
          </p:cNvSpPr>
          <p:nvPr>
            <p:ph type="sldNum" sz="quarter" idx="10"/>
          </p:nvPr>
        </p:nvSpPr>
        <p:spPr/>
        <p:txBody>
          <a:bodyPr/>
          <a:lstStyle/>
          <a:p>
            <a:fld id="{957104EA-F2AF-1046-9253-EE8D978719B5}" type="slidenum">
              <a:rPr lang="en-US" smtClean="0"/>
              <a:t>6</a:t>
            </a:fld>
            <a:endParaRPr lang="en-US" dirty="0"/>
          </a:p>
        </p:txBody>
      </p:sp>
      <p:sp>
        <p:nvSpPr>
          <p:cNvPr id="5" name="Footer Placeholder 4">
            <a:extLst>
              <a:ext uri="{FF2B5EF4-FFF2-40B4-BE49-F238E27FC236}">
                <a16:creationId xmlns:a16="http://schemas.microsoft.com/office/drawing/2014/main" xmlns="" id="{E3216D2A-DB9F-48E3-BC0B-C3F4A9FBB44B}"/>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endParaRPr lang="en-US" dirty="0"/>
          </a:p>
        </p:txBody>
      </p:sp>
    </p:spTree>
    <p:extLst>
      <p:ext uri="{BB962C8B-B14F-4D97-AF65-F5344CB8AC3E}">
        <p14:creationId xmlns:p14="http://schemas.microsoft.com/office/powerpoint/2010/main" val="9455065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987EAC-79A9-4BDD-BA5E-2C4DAF479AA1}"/>
              </a:ext>
            </a:extLst>
          </p:cNvPr>
          <p:cNvSpPr>
            <a:spLocks noGrp="1"/>
          </p:cNvSpPr>
          <p:nvPr>
            <p:ph type="title"/>
          </p:nvPr>
        </p:nvSpPr>
        <p:spPr>
          <a:xfrm>
            <a:off x="304800" y="762001"/>
            <a:ext cx="8534400" cy="1036819"/>
          </a:xfrm>
        </p:spPr>
        <p:txBody>
          <a:bodyPr>
            <a:normAutofit fontScale="90000"/>
          </a:bodyPr>
          <a:lstStyle/>
          <a:p>
            <a:r>
              <a:rPr lang="en-US" dirty="0"/>
              <a:t>4-2 Average Velocity and Instantaneous Velocity </a:t>
            </a:r>
            <a:r>
              <a:rPr lang="en-US" sz="2200" b="0" dirty="0"/>
              <a:t>(2 of 9)</a:t>
            </a:r>
            <a:endParaRPr lang="en-US" sz="2200" dirty="0"/>
          </a:p>
        </p:txBody>
      </p:sp>
      <p:sp>
        <p:nvSpPr>
          <p:cNvPr id="3" name="Content Placeholder 2">
            <a:extLst>
              <a:ext uri="{FF2B5EF4-FFF2-40B4-BE49-F238E27FC236}">
                <a16:creationId xmlns:a16="http://schemas.microsoft.com/office/drawing/2014/main" xmlns="" id="{276AB708-F6D0-4BE9-89D6-A7682045CF8F}"/>
              </a:ext>
            </a:extLst>
          </p:cNvPr>
          <p:cNvSpPr>
            <a:spLocks noGrp="1"/>
          </p:cNvSpPr>
          <p:nvPr>
            <p:ph sz="quarter" idx="16"/>
          </p:nvPr>
        </p:nvSpPr>
        <p:spPr>
          <a:xfrm>
            <a:off x="304800" y="1983120"/>
            <a:ext cx="8534400" cy="972440"/>
          </a:xfrm>
        </p:spPr>
        <p:txBody>
          <a:bodyPr/>
          <a:lstStyle/>
          <a:p>
            <a:pPr marL="292608" indent="-292608">
              <a:buClr>
                <a:schemeClr val="accent2"/>
              </a:buClr>
              <a:buFont typeface="Arial" panose="020B0604020202020204" pitchFamily="34" charset="0"/>
              <a:buChar char="•"/>
            </a:pPr>
            <a:r>
              <a:rPr lang="en-US" b="1" dirty="0"/>
              <a:t>Average velocity</a:t>
            </a:r>
            <a:r>
              <a:rPr lang="en-US" dirty="0"/>
              <a:t> is</a:t>
            </a:r>
          </a:p>
          <a:p>
            <a:pPr marL="621792" indent="-320040">
              <a:buClr>
                <a:schemeClr val="accent2"/>
              </a:buClr>
              <a:buSzPct val="80000"/>
              <a:buFont typeface="Courier New" panose="02070309020205020404" pitchFamily="49" charset="0"/>
              <a:buChar char="o"/>
            </a:pPr>
            <a:r>
              <a:rPr lang="en-US" dirty="0">
                <a:solidFill>
                  <a:srgbClr val="000000"/>
                </a:solidFill>
              </a:rPr>
              <a:t>A displacement divided by its time interval</a:t>
            </a:r>
            <a:endParaRPr lang="en-US" b="1" dirty="0"/>
          </a:p>
        </p:txBody>
      </p:sp>
      <p:graphicFrame>
        <p:nvGraphicFramePr>
          <p:cNvPr id="26" name="Content Placeholder 25">
            <a:extLst>
              <a:ext uri="{FF2B5EF4-FFF2-40B4-BE49-F238E27FC236}">
                <a16:creationId xmlns:a16="http://schemas.microsoft.com/office/drawing/2014/main" xmlns="" id="{1E192B71-DCE5-40E2-B4CE-FE3B252C6A52}"/>
              </a:ext>
            </a:extLst>
          </p:cNvPr>
          <p:cNvGraphicFramePr>
            <a:graphicFrameLocks noGrp="1" noChangeAspect="1"/>
          </p:cNvGraphicFramePr>
          <p:nvPr>
            <p:ph sz="quarter" idx="17"/>
            <p:extLst>
              <p:ext uri="{D42A27DB-BD31-4B8C-83A1-F6EECF244321}">
                <p14:modId xmlns:p14="http://schemas.microsoft.com/office/powerpoint/2010/main" val="1490753235"/>
              </p:ext>
            </p:extLst>
          </p:nvPr>
        </p:nvGraphicFramePr>
        <p:xfrm>
          <a:off x="3534356" y="3064011"/>
          <a:ext cx="1420240" cy="897139"/>
        </p:xfrm>
        <a:graphic>
          <a:graphicData uri="http://schemas.openxmlformats.org/presentationml/2006/ole">
            <mc:AlternateContent xmlns:mc="http://schemas.openxmlformats.org/markup-compatibility/2006">
              <mc:Choice xmlns:v="urn:schemas-microsoft-com:vml" Requires="v">
                <p:oleObj spid="_x0000_s69024" name="Equation" r:id="rId3" imgW="1447560" imgH="914400" progId="Equation.DSMT4">
                  <p:embed/>
                </p:oleObj>
              </mc:Choice>
              <mc:Fallback>
                <p:oleObj name="Equation" r:id="rId3" imgW="1447560" imgH="914400" progId="Equation.DSMT4">
                  <p:embed/>
                  <p:pic>
                    <p:nvPicPr>
                      <p:cNvPr id="26" name="Content Placeholder 25">
                        <a:extLst>
                          <a:ext uri="{FF2B5EF4-FFF2-40B4-BE49-F238E27FC236}">
                            <a16:creationId xmlns:a16="http://schemas.microsoft.com/office/drawing/2014/main" xmlns="" id="{1E192B71-DCE5-40E2-B4CE-FE3B252C6A52}"/>
                          </a:ext>
                        </a:extLst>
                      </p:cNvPr>
                      <p:cNvPicPr/>
                      <p:nvPr/>
                    </p:nvPicPr>
                    <p:blipFill>
                      <a:blip r:embed="rId4"/>
                      <a:stretch>
                        <a:fillRect/>
                      </a:stretch>
                    </p:blipFill>
                    <p:spPr>
                      <a:xfrm>
                        <a:off x="3534356" y="3064011"/>
                        <a:ext cx="1420240" cy="89713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4050D96C-F8B2-40E3-B01E-3D14CEFC161E}"/>
              </a:ext>
            </a:extLst>
          </p:cNvPr>
          <p:cNvSpPr>
            <a:spLocks noGrp="1"/>
          </p:cNvSpPr>
          <p:nvPr>
            <p:ph sz="quarter" idx="18"/>
          </p:nvPr>
        </p:nvSpPr>
        <p:spPr>
          <a:xfrm>
            <a:off x="7010400" y="3351550"/>
            <a:ext cx="1828800" cy="381000"/>
          </a:xfrm>
        </p:spPr>
        <p:txBody>
          <a:bodyPr/>
          <a:lstStyle/>
          <a:p>
            <a:r>
              <a:rPr lang="en-US" sz="2000" b="1" dirty="0">
                <a:solidFill>
                  <a:srgbClr val="000000"/>
                </a:solidFill>
              </a:rPr>
              <a:t>Equation (4-8)</a:t>
            </a:r>
          </a:p>
        </p:txBody>
      </p:sp>
      <p:sp>
        <p:nvSpPr>
          <p:cNvPr id="6" name="Content Placeholder 5">
            <a:extLst>
              <a:ext uri="{FF2B5EF4-FFF2-40B4-BE49-F238E27FC236}">
                <a16:creationId xmlns:a16="http://schemas.microsoft.com/office/drawing/2014/main" xmlns="" id="{2E558174-393E-4159-895B-9B6C01860CD5}"/>
              </a:ext>
            </a:extLst>
          </p:cNvPr>
          <p:cNvSpPr>
            <a:spLocks noGrp="1"/>
          </p:cNvSpPr>
          <p:nvPr>
            <p:ph sz="quarter" idx="19"/>
          </p:nvPr>
        </p:nvSpPr>
        <p:spPr>
          <a:xfrm>
            <a:off x="304799" y="4034790"/>
            <a:ext cx="6328243" cy="461010"/>
          </a:xfrm>
        </p:spPr>
        <p:txBody>
          <a:bodyPr/>
          <a:lstStyle/>
          <a:p>
            <a:pPr marL="292608" indent="-292608">
              <a:buClr>
                <a:schemeClr val="accent2"/>
              </a:buClr>
              <a:buFont typeface="Arial" panose="020B0604020202020204" pitchFamily="34" charset="0"/>
              <a:buChar char="•"/>
            </a:pPr>
            <a:r>
              <a:rPr lang="en-US" dirty="0"/>
              <a:t>We can write this in component form:</a:t>
            </a:r>
          </a:p>
        </p:txBody>
      </p:sp>
      <p:graphicFrame>
        <p:nvGraphicFramePr>
          <p:cNvPr id="28" name="Content Placeholder 27">
            <a:extLst>
              <a:ext uri="{FF2B5EF4-FFF2-40B4-BE49-F238E27FC236}">
                <a16:creationId xmlns:a16="http://schemas.microsoft.com/office/drawing/2014/main" xmlns="" id="{ABCB5BF2-3FE7-4E56-A0FA-A38AFCD4E331}"/>
              </a:ext>
            </a:extLst>
          </p:cNvPr>
          <p:cNvGraphicFramePr>
            <a:graphicFrameLocks noGrp="1" noChangeAspect="1"/>
          </p:cNvGraphicFramePr>
          <p:nvPr>
            <p:ph sz="quarter" idx="20"/>
            <p:extLst>
              <p:ext uri="{D42A27DB-BD31-4B8C-83A1-F6EECF244321}">
                <p14:modId xmlns:p14="http://schemas.microsoft.com/office/powerpoint/2010/main" val="4073596046"/>
              </p:ext>
            </p:extLst>
          </p:nvPr>
        </p:nvGraphicFramePr>
        <p:xfrm>
          <a:off x="1828800" y="4758907"/>
          <a:ext cx="4804243" cy="727493"/>
        </p:xfrm>
        <a:graphic>
          <a:graphicData uri="http://schemas.openxmlformats.org/presentationml/2006/ole">
            <mc:AlternateContent xmlns:mc="http://schemas.openxmlformats.org/markup-compatibility/2006">
              <mc:Choice xmlns:v="urn:schemas-microsoft-com:vml" Requires="v">
                <p:oleObj spid="_x0000_s69025" name="Equation" r:id="rId5" imgW="6121080" imgH="927000" progId="Equation.DSMT4">
                  <p:embed/>
                </p:oleObj>
              </mc:Choice>
              <mc:Fallback>
                <p:oleObj name="Equation" r:id="rId5" imgW="6121080" imgH="927000" progId="Equation.DSMT4">
                  <p:embed/>
                  <p:pic>
                    <p:nvPicPr>
                      <p:cNvPr id="28" name="Content Placeholder 27">
                        <a:extLst>
                          <a:ext uri="{FF2B5EF4-FFF2-40B4-BE49-F238E27FC236}">
                            <a16:creationId xmlns:a16="http://schemas.microsoft.com/office/drawing/2014/main" xmlns="" id="{ABCB5BF2-3FE7-4E56-A0FA-A38AFCD4E331}"/>
                          </a:ext>
                        </a:extLst>
                      </p:cNvPr>
                      <p:cNvPicPr/>
                      <p:nvPr/>
                    </p:nvPicPr>
                    <p:blipFill>
                      <a:blip r:embed="rId6"/>
                      <a:stretch>
                        <a:fillRect/>
                      </a:stretch>
                    </p:blipFill>
                    <p:spPr>
                      <a:xfrm>
                        <a:off x="1828800" y="4758907"/>
                        <a:ext cx="4804243" cy="727493"/>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xmlns="" id="{F87ED52D-A365-4681-B788-B37212E6F7D3}"/>
              </a:ext>
            </a:extLst>
          </p:cNvPr>
          <p:cNvSpPr>
            <a:spLocks noGrp="1"/>
          </p:cNvSpPr>
          <p:nvPr>
            <p:ph sz="quarter" idx="21"/>
          </p:nvPr>
        </p:nvSpPr>
        <p:spPr>
          <a:xfrm>
            <a:off x="7010400" y="4953000"/>
            <a:ext cx="1828800" cy="381000"/>
          </a:xfrm>
        </p:spPr>
        <p:txBody>
          <a:bodyPr/>
          <a:lstStyle/>
          <a:p>
            <a:r>
              <a:rPr lang="en-US" sz="2000" b="1" dirty="0">
                <a:solidFill>
                  <a:srgbClr val="000000"/>
                </a:solidFill>
              </a:rPr>
              <a:t>Equation (</a:t>
            </a:r>
            <a:r>
              <a:rPr lang="en-US" sz="2000" b="1" dirty="0" smtClean="0">
                <a:solidFill>
                  <a:srgbClr val="000000"/>
                </a:solidFill>
              </a:rPr>
              <a:t>4-9)</a:t>
            </a:r>
            <a:endParaRPr lang="en-US" sz="2000" b="1" dirty="0">
              <a:solidFill>
                <a:srgbClr val="000000"/>
              </a:solidFill>
            </a:endParaRPr>
          </a:p>
        </p:txBody>
      </p:sp>
      <p:sp>
        <p:nvSpPr>
          <p:cNvPr id="23" name="Slide Number Placeholder 22">
            <a:extLst>
              <a:ext uri="{FF2B5EF4-FFF2-40B4-BE49-F238E27FC236}">
                <a16:creationId xmlns:a16="http://schemas.microsoft.com/office/drawing/2014/main" xmlns="" id="{468C754D-3456-4830-B120-CE2934171A4B}"/>
              </a:ext>
            </a:extLst>
          </p:cNvPr>
          <p:cNvSpPr>
            <a:spLocks noGrp="1"/>
          </p:cNvSpPr>
          <p:nvPr>
            <p:ph type="sldNum" sz="quarter" idx="10"/>
          </p:nvPr>
        </p:nvSpPr>
        <p:spPr/>
        <p:txBody>
          <a:bodyPr/>
          <a:lstStyle/>
          <a:p>
            <a:fld id="{67B19427-F580-D146-B60E-4CADEE75497F}" type="slidenum">
              <a:rPr lang="en-US" smtClean="0"/>
              <a:pPr/>
              <a:t>7</a:t>
            </a:fld>
            <a:endParaRPr lang="en-US" dirty="0"/>
          </a:p>
        </p:txBody>
      </p:sp>
      <p:sp>
        <p:nvSpPr>
          <p:cNvPr id="24" name="Footer Placeholder 23">
            <a:extLst>
              <a:ext uri="{FF2B5EF4-FFF2-40B4-BE49-F238E27FC236}">
                <a16:creationId xmlns:a16="http://schemas.microsoft.com/office/drawing/2014/main" xmlns="" id="{A45E0191-3871-43E2-BA78-6BDBBD4D4E27}"/>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6611173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7FB704D-1BDD-4C50-A375-D6ACC6F30B37}"/>
              </a:ext>
            </a:extLst>
          </p:cNvPr>
          <p:cNvSpPr>
            <a:spLocks noGrp="1"/>
          </p:cNvSpPr>
          <p:nvPr>
            <p:ph type="title"/>
          </p:nvPr>
        </p:nvSpPr>
        <p:spPr>
          <a:xfrm>
            <a:off x="304800" y="762001"/>
            <a:ext cx="8534400" cy="1036819"/>
          </a:xfrm>
        </p:spPr>
        <p:txBody>
          <a:bodyPr>
            <a:normAutofit fontScale="90000"/>
          </a:bodyPr>
          <a:lstStyle/>
          <a:p>
            <a:r>
              <a:rPr lang="en-US" dirty="0"/>
              <a:t>4-2 Average Velocity and Instantaneous Velocity </a:t>
            </a:r>
            <a:r>
              <a:rPr lang="en-US" sz="2200" b="0" dirty="0"/>
              <a:t>(3 of 9)</a:t>
            </a:r>
            <a:endParaRPr lang="en-US" dirty="0"/>
          </a:p>
        </p:txBody>
      </p:sp>
      <p:sp>
        <p:nvSpPr>
          <p:cNvPr id="3" name="Content Placeholder 2">
            <a:extLst>
              <a:ext uri="{FF2B5EF4-FFF2-40B4-BE49-F238E27FC236}">
                <a16:creationId xmlns:a16="http://schemas.microsoft.com/office/drawing/2014/main" xmlns="" id="{FA570186-DE1E-4824-900B-992E8BAE4C2E}"/>
              </a:ext>
            </a:extLst>
          </p:cNvPr>
          <p:cNvSpPr>
            <a:spLocks noGrp="1"/>
          </p:cNvSpPr>
          <p:nvPr>
            <p:ph sz="quarter" idx="16"/>
          </p:nvPr>
        </p:nvSpPr>
        <p:spPr>
          <a:xfrm>
            <a:off x="304800" y="1981200"/>
            <a:ext cx="8534400" cy="1344804"/>
          </a:xfrm>
        </p:spPr>
        <p:txBody>
          <a:bodyPr/>
          <a:lstStyle/>
          <a:p>
            <a:r>
              <a:rPr lang="en-US" b="1" dirty="0"/>
              <a:t>Example</a:t>
            </a:r>
          </a:p>
          <a:p>
            <a:pPr marL="292608" indent="-292608">
              <a:buClr>
                <a:schemeClr val="accent2"/>
              </a:buClr>
              <a:buFont typeface="Arial" panose="020B0604020202020204" pitchFamily="34" charset="0"/>
              <a:buChar char="•"/>
            </a:pPr>
            <a:r>
              <a:rPr lang="en-US" dirty="0"/>
              <a:t>A particle moves through displacement (12 m)</a:t>
            </a:r>
            <a:r>
              <a:rPr lang="en-US" dirty="0" err="1"/>
              <a:t>i</a:t>
            </a:r>
            <a:r>
              <a:rPr lang="en-US" dirty="0"/>
              <a:t> + (3.0 m)k in 2.0 s:</a:t>
            </a:r>
          </a:p>
        </p:txBody>
      </p:sp>
      <p:graphicFrame>
        <p:nvGraphicFramePr>
          <p:cNvPr id="9" name="Content Placeholder 8">
            <a:extLst>
              <a:ext uri="{FF2B5EF4-FFF2-40B4-BE49-F238E27FC236}">
                <a16:creationId xmlns:a16="http://schemas.microsoft.com/office/drawing/2014/main" xmlns="" id="{2B581BBF-8018-4FDB-BF23-9FB1930246E5}"/>
              </a:ext>
            </a:extLst>
          </p:cNvPr>
          <p:cNvGraphicFramePr>
            <a:graphicFrameLocks noGrp="1" noChangeAspect="1"/>
          </p:cNvGraphicFramePr>
          <p:nvPr>
            <p:ph sz="quarter" idx="17"/>
            <p:extLst>
              <p:ext uri="{D42A27DB-BD31-4B8C-83A1-F6EECF244321}">
                <p14:modId xmlns:p14="http://schemas.microsoft.com/office/powerpoint/2010/main" val="1950790415"/>
              </p:ext>
            </p:extLst>
          </p:nvPr>
        </p:nvGraphicFramePr>
        <p:xfrm>
          <a:off x="1163625" y="3694679"/>
          <a:ext cx="6727851" cy="860661"/>
        </p:xfrm>
        <a:graphic>
          <a:graphicData uri="http://schemas.openxmlformats.org/presentationml/2006/ole">
            <mc:AlternateContent xmlns:mc="http://schemas.openxmlformats.org/markup-compatibility/2006">
              <mc:Choice xmlns:v="urn:schemas-microsoft-com:vml" Requires="v">
                <p:oleObj spid="_x0000_s69840" name="Equation" r:id="rId3" imgW="8140680" imgH="1041120" progId="Equation.DSMT4">
                  <p:embed/>
                </p:oleObj>
              </mc:Choice>
              <mc:Fallback>
                <p:oleObj name="Equation" r:id="rId3" imgW="8140680" imgH="1041120" progId="Equation.DSMT4">
                  <p:embed/>
                  <p:pic>
                    <p:nvPicPr>
                      <p:cNvPr id="8" name="Object 7">
                        <a:extLst>
                          <a:ext uri="{FF2B5EF4-FFF2-40B4-BE49-F238E27FC236}">
                            <a16:creationId xmlns:a16="http://schemas.microsoft.com/office/drawing/2014/main" xmlns="" id="{4BED7726-F081-46B9-A08A-EEBA1E02A670}"/>
                          </a:ext>
                        </a:extLst>
                      </p:cNvPr>
                      <p:cNvPicPr/>
                      <p:nvPr/>
                    </p:nvPicPr>
                    <p:blipFill>
                      <a:blip r:embed="rId4"/>
                      <a:stretch>
                        <a:fillRect/>
                      </a:stretch>
                    </p:blipFill>
                    <p:spPr>
                      <a:xfrm>
                        <a:off x="1163625" y="3694679"/>
                        <a:ext cx="6727851" cy="860661"/>
                      </a:xfrm>
                      <a:prstGeom prst="rect">
                        <a:avLst/>
                      </a:prstGeom>
                    </p:spPr>
                  </p:pic>
                </p:oleObj>
              </mc:Fallback>
            </mc:AlternateContent>
          </a:graphicData>
        </a:graphic>
      </p:graphicFrame>
      <p:sp>
        <p:nvSpPr>
          <p:cNvPr id="6" name="Slide Number Placeholder 5">
            <a:extLst>
              <a:ext uri="{FF2B5EF4-FFF2-40B4-BE49-F238E27FC236}">
                <a16:creationId xmlns:a16="http://schemas.microsoft.com/office/drawing/2014/main" xmlns="" id="{6B782591-5E5B-4322-B3F2-7C267E35BDA6}"/>
              </a:ext>
            </a:extLst>
          </p:cNvPr>
          <p:cNvSpPr>
            <a:spLocks noGrp="1"/>
          </p:cNvSpPr>
          <p:nvPr>
            <p:ph type="sldNum" sz="quarter" idx="10"/>
          </p:nvPr>
        </p:nvSpPr>
        <p:spPr/>
        <p:txBody>
          <a:bodyPr/>
          <a:lstStyle/>
          <a:p>
            <a:fld id="{67B19427-F580-D146-B60E-4CADEE75497F}" type="slidenum">
              <a:rPr lang="en-US" smtClean="0"/>
              <a:pPr/>
              <a:t>8</a:t>
            </a:fld>
            <a:endParaRPr lang="en-US" dirty="0"/>
          </a:p>
        </p:txBody>
      </p:sp>
      <p:sp>
        <p:nvSpPr>
          <p:cNvPr id="7" name="Footer Placeholder 6">
            <a:extLst>
              <a:ext uri="{FF2B5EF4-FFF2-40B4-BE49-F238E27FC236}">
                <a16:creationId xmlns:a16="http://schemas.microsoft.com/office/drawing/2014/main" xmlns="" id="{32B3D66A-C827-4EB4-A71B-4D0C358F2FBD}"/>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31319790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16F3F81-7DC1-4407-AE6B-C81D1A56AC89}"/>
              </a:ext>
            </a:extLst>
          </p:cNvPr>
          <p:cNvSpPr>
            <a:spLocks noGrp="1"/>
          </p:cNvSpPr>
          <p:nvPr>
            <p:ph type="title"/>
          </p:nvPr>
        </p:nvSpPr>
        <p:spPr>
          <a:xfrm>
            <a:off x="304800" y="762001"/>
            <a:ext cx="8534400" cy="1051809"/>
          </a:xfrm>
        </p:spPr>
        <p:txBody>
          <a:bodyPr>
            <a:normAutofit fontScale="90000"/>
          </a:bodyPr>
          <a:lstStyle/>
          <a:p>
            <a:r>
              <a:rPr lang="en-US" dirty="0"/>
              <a:t>4-2 Average Velocity and Instantaneous Velocity </a:t>
            </a:r>
            <a:r>
              <a:rPr lang="en-US" sz="2200" b="0" dirty="0"/>
              <a:t>(4 of 9)</a:t>
            </a:r>
            <a:endParaRPr lang="en-US" dirty="0"/>
          </a:p>
        </p:txBody>
      </p:sp>
      <p:sp>
        <p:nvSpPr>
          <p:cNvPr id="3" name="Content Placeholder 2">
            <a:extLst>
              <a:ext uri="{FF2B5EF4-FFF2-40B4-BE49-F238E27FC236}">
                <a16:creationId xmlns:a16="http://schemas.microsoft.com/office/drawing/2014/main" xmlns="" id="{9AAE95BA-36E8-457C-BDC0-5EF6DF2ECA9B}"/>
              </a:ext>
            </a:extLst>
          </p:cNvPr>
          <p:cNvSpPr>
            <a:spLocks noGrp="1"/>
          </p:cNvSpPr>
          <p:nvPr>
            <p:ph sz="quarter" idx="16"/>
          </p:nvPr>
        </p:nvSpPr>
        <p:spPr>
          <a:xfrm>
            <a:off x="304800" y="1981200"/>
            <a:ext cx="8534400" cy="1752600"/>
          </a:xfrm>
        </p:spPr>
        <p:txBody>
          <a:bodyPr/>
          <a:lstStyle/>
          <a:p>
            <a:pPr marL="292608" indent="-292608">
              <a:buClr>
                <a:schemeClr val="accent2"/>
              </a:buClr>
              <a:buFont typeface="Arial" panose="020B0604020202020204" pitchFamily="34" charset="0"/>
              <a:buChar char="•"/>
            </a:pPr>
            <a:r>
              <a:rPr lang="en-US" b="1" dirty="0"/>
              <a:t>Instantaneous velocity</a:t>
            </a:r>
            <a:r>
              <a:rPr lang="en-US" dirty="0"/>
              <a:t> is</a:t>
            </a:r>
          </a:p>
          <a:p>
            <a:pPr marL="621792" indent="-320040">
              <a:spcBef>
                <a:spcPts val="500"/>
              </a:spcBef>
              <a:buClr>
                <a:schemeClr val="accent2"/>
              </a:buClr>
              <a:buSzPct val="80000"/>
              <a:buFont typeface="Courier New" panose="02070309020205020404" pitchFamily="49" charset="0"/>
              <a:buChar char="o"/>
            </a:pPr>
            <a:r>
              <a:rPr lang="en-US" dirty="0"/>
              <a:t>The velocity of a particle at a single point in time</a:t>
            </a:r>
          </a:p>
          <a:p>
            <a:pPr marL="621792" indent="-320040">
              <a:spcBef>
                <a:spcPts val="500"/>
              </a:spcBef>
              <a:buClr>
                <a:schemeClr val="accent2"/>
              </a:buClr>
              <a:buSzPct val="80000"/>
              <a:buFont typeface="Courier New" panose="02070309020205020404" pitchFamily="49" charset="0"/>
              <a:buChar char="o"/>
            </a:pPr>
            <a:r>
              <a:rPr lang="en-US" dirty="0"/>
              <a:t>The limit of avg. velocity as the time interval shrinks to 0</a:t>
            </a:r>
          </a:p>
        </p:txBody>
      </p:sp>
      <p:graphicFrame>
        <p:nvGraphicFramePr>
          <p:cNvPr id="10" name="Content Placeholder 9">
            <a:extLst>
              <a:ext uri="{FF2B5EF4-FFF2-40B4-BE49-F238E27FC236}">
                <a16:creationId xmlns:a16="http://schemas.microsoft.com/office/drawing/2014/main" xmlns="" id="{0A2BFC3A-CAD6-4845-9490-B0CFAA39DFEA}"/>
              </a:ext>
            </a:extLst>
          </p:cNvPr>
          <p:cNvGraphicFramePr>
            <a:graphicFrameLocks noGrp="1" noChangeAspect="1"/>
          </p:cNvGraphicFramePr>
          <p:nvPr>
            <p:ph sz="quarter" idx="17"/>
            <p:extLst>
              <p:ext uri="{D42A27DB-BD31-4B8C-83A1-F6EECF244321}">
                <p14:modId xmlns:p14="http://schemas.microsoft.com/office/powerpoint/2010/main" val="520892747"/>
              </p:ext>
            </p:extLst>
          </p:nvPr>
        </p:nvGraphicFramePr>
        <p:xfrm>
          <a:off x="3581400" y="3733800"/>
          <a:ext cx="1092200" cy="914400"/>
        </p:xfrm>
        <a:graphic>
          <a:graphicData uri="http://schemas.openxmlformats.org/presentationml/2006/ole">
            <mc:AlternateContent xmlns:mc="http://schemas.openxmlformats.org/markup-compatibility/2006">
              <mc:Choice xmlns:v="urn:schemas-microsoft-com:vml" Requires="v">
                <p:oleObj spid="_x0000_s70864" name="Equation" r:id="rId3" imgW="1091880" imgH="914400" progId="Equation.DSMT4">
                  <p:embed/>
                </p:oleObj>
              </mc:Choice>
              <mc:Fallback>
                <p:oleObj name="Equation" r:id="rId3" imgW="1091880" imgH="914400" progId="Equation.DSMT4">
                  <p:embed/>
                  <p:pic>
                    <p:nvPicPr>
                      <p:cNvPr id="8" name="Object 7">
                        <a:extLst>
                          <a:ext uri="{FF2B5EF4-FFF2-40B4-BE49-F238E27FC236}">
                            <a16:creationId xmlns:a16="http://schemas.microsoft.com/office/drawing/2014/main" xmlns="" id="{B766AD52-BBA9-4112-A803-A4D05FB387DB}"/>
                          </a:ext>
                        </a:extLst>
                      </p:cNvPr>
                      <p:cNvPicPr/>
                      <p:nvPr/>
                    </p:nvPicPr>
                    <p:blipFill>
                      <a:blip r:embed="rId4"/>
                      <a:stretch>
                        <a:fillRect/>
                      </a:stretch>
                    </p:blipFill>
                    <p:spPr>
                      <a:xfrm>
                        <a:off x="3581400" y="3733800"/>
                        <a:ext cx="1092200" cy="914400"/>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xmlns="" id="{9B60459D-B2E8-4BED-B578-2CB5CA9BFAC9}"/>
              </a:ext>
            </a:extLst>
          </p:cNvPr>
          <p:cNvSpPr>
            <a:spLocks noGrp="1"/>
          </p:cNvSpPr>
          <p:nvPr>
            <p:ph sz="quarter" idx="18"/>
          </p:nvPr>
        </p:nvSpPr>
        <p:spPr>
          <a:xfrm>
            <a:off x="6858000" y="4038600"/>
            <a:ext cx="1981200" cy="352530"/>
          </a:xfrm>
        </p:spPr>
        <p:txBody>
          <a:bodyPr/>
          <a:lstStyle/>
          <a:p>
            <a:r>
              <a:rPr lang="en-US" sz="2000" b="1" dirty="0"/>
              <a:t>Equation (4-10)</a:t>
            </a:r>
          </a:p>
        </p:txBody>
      </p:sp>
      <p:sp>
        <p:nvSpPr>
          <p:cNvPr id="6" name="Slide Number Placeholder 5">
            <a:extLst>
              <a:ext uri="{FF2B5EF4-FFF2-40B4-BE49-F238E27FC236}">
                <a16:creationId xmlns:a16="http://schemas.microsoft.com/office/drawing/2014/main" xmlns="" id="{7BCF114D-EE70-4327-A18A-5003FD18E0B7}"/>
              </a:ext>
            </a:extLst>
          </p:cNvPr>
          <p:cNvSpPr>
            <a:spLocks noGrp="1"/>
          </p:cNvSpPr>
          <p:nvPr>
            <p:ph type="sldNum" sz="quarter" idx="10"/>
          </p:nvPr>
        </p:nvSpPr>
        <p:spPr/>
        <p:txBody>
          <a:bodyPr/>
          <a:lstStyle/>
          <a:p>
            <a:fld id="{67B19427-F580-D146-B60E-4CADEE75497F}" type="slidenum">
              <a:rPr lang="en-US" smtClean="0"/>
              <a:pPr/>
              <a:t>9</a:t>
            </a:fld>
            <a:endParaRPr lang="en-US" dirty="0"/>
          </a:p>
        </p:txBody>
      </p:sp>
      <p:sp>
        <p:nvSpPr>
          <p:cNvPr id="7" name="Footer Placeholder 6">
            <a:extLst>
              <a:ext uri="{FF2B5EF4-FFF2-40B4-BE49-F238E27FC236}">
                <a16:creationId xmlns:a16="http://schemas.microsoft.com/office/drawing/2014/main" xmlns="" id="{23586C9C-686E-4BCB-A3F3-3803D09386B8}"/>
              </a:ext>
            </a:extLst>
          </p:cNvPr>
          <p:cNvSpPr>
            <a:spLocks noGrp="1"/>
          </p:cNvSpPr>
          <p:nvPr>
            <p:ph type="ftr" sz="quarter" idx="11"/>
          </p:nvPr>
        </p:nvSpPr>
        <p:spPr/>
        <p:txBody>
          <a:bodyPr/>
          <a:lstStyle/>
          <a:p>
            <a:r>
              <a:rPr lang="en-IN" dirty="0"/>
              <a:t>Copyright </a:t>
            </a:r>
            <a:r>
              <a:rPr lang="en-IN" dirty="0" smtClean="0"/>
              <a:t>©2018 </a:t>
            </a:r>
            <a:r>
              <a:rPr lang="en-IN" dirty="0"/>
              <a:t>John Wiley &amp; Sons, Inc</a:t>
            </a:r>
            <a:r>
              <a:rPr lang="en-US" dirty="0"/>
              <a:t> </a:t>
            </a:r>
          </a:p>
        </p:txBody>
      </p:sp>
    </p:spTree>
    <p:extLst>
      <p:ext uri="{BB962C8B-B14F-4D97-AF65-F5344CB8AC3E}">
        <p14:creationId xmlns:p14="http://schemas.microsoft.com/office/powerpoint/2010/main" val="253220571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2" val="62f745d784c81684e38a4b97955aad60e2f552"/>
</p:tagLst>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0E39A3ED730EF40BC95659DEDC34250" ma:contentTypeVersion="4" ma:contentTypeDescription="Create a new document." ma:contentTypeScope="" ma:versionID="35ae4085b5cb6bde6e905c69dcb10e27">
  <xsd:schema xmlns:xsd="http://www.w3.org/2001/XMLSchema" xmlns:xs="http://www.w3.org/2001/XMLSchema" xmlns:p="http://schemas.microsoft.com/office/2006/metadata/properties" xmlns:ns2="2e108766-8a5d-4dd6-bf2d-0e83b2e3ea10" targetNamespace="http://schemas.microsoft.com/office/2006/metadata/properties" ma:root="true" ma:fieldsID="6e076ca49e7c802acdbea8cc88235627" ns2:_="">
    <xsd:import namespace="2e108766-8a5d-4dd6-bf2d-0e83b2e3ea10"/>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e108766-8a5d-4dd6-bf2d-0e83b2e3ea10"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F7605ED-CCB9-4441-91E0-7F14D93A170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e108766-8a5d-4dd6-bf2d-0e83b2e3ea1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93F815B-6E6B-437C-95EA-B6C979BFBC91}">
  <ds:schemaRefs>
    <ds:schemaRef ds:uri="http://schemas.microsoft.com/sharepoint/v3/contenttype/forms"/>
  </ds:schemaRefs>
</ds:datastoreItem>
</file>

<file path=customXml/itemProps3.xml><?xml version="1.0" encoding="utf-8"?>
<ds:datastoreItem xmlns:ds="http://schemas.openxmlformats.org/officeDocument/2006/customXml" ds:itemID="{6936CF6A-C1C3-4ABA-ACA7-1D450D43CCA9}">
  <ds:schemaRefs>
    <ds:schemaRef ds:uri="http://schemas.microsoft.com/office/2006/metadata/properties"/>
    <ds:schemaRef ds:uri="2e108766-8a5d-4dd6-bf2d-0e83b2e3ea10"/>
    <ds:schemaRef ds:uri="http://purl.org/dc/elements/1.1/"/>
    <ds:schemaRef ds:uri="http://purl.org/dc/dcmitype/"/>
    <ds:schemaRef ds:uri="http://schemas.microsoft.com/office/infopath/2007/PartnerControls"/>
    <ds:schemaRef ds:uri="http://schemas.microsoft.com/office/2006/documentManagement/types"/>
    <ds:schemaRef ds:uri="http://schemas.openxmlformats.org/package/2006/metadata/core-properties"/>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
  <TotalTime>17822</TotalTime>
  <Words>3063</Words>
  <Application>Microsoft Office PowerPoint</Application>
  <PresentationFormat>On-screen Show (4:3)</PresentationFormat>
  <Paragraphs>400</Paragraphs>
  <Slides>53</Slides>
  <Notes>2</Notes>
  <HiddenSlides>0</HiddenSlides>
  <MMClips>0</MMClips>
  <ScaleCrop>false</ScaleCrop>
  <HeadingPairs>
    <vt:vector size="8" baseType="variant">
      <vt:variant>
        <vt:lpstr>Fonts Used</vt:lpstr>
      </vt:variant>
      <vt:variant>
        <vt:i4>7</vt:i4>
      </vt:variant>
      <vt:variant>
        <vt:lpstr>Theme</vt:lpstr>
      </vt:variant>
      <vt:variant>
        <vt:i4>7</vt:i4>
      </vt:variant>
      <vt:variant>
        <vt:lpstr>Embedded OLE Servers</vt:lpstr>
      </vt:variant>
      <vt:variant>
        <vt:i4>1</vt:i4>
      </vt:variant>
      <vt:variant>
        <vt:lpstr>Slide Titles</vt:lpstr>
      </vt:variant>
      <vt:variant>
        <vt:i4>53</vt:i4>
      </vt:variant>
    </vt:vector>
  </HeadingPairs>
  <TitlesOfParts>
    <vt:vector size="68" baseType="lpstr">
      <vt:lpstr>Arial</vt:lpstr>
      <vt:lpstr>Calibri</vt:lpstr>
      <vt:lpstr>Courier New</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Fundamentals Physics</vt:lpstr>
      <vt:lpstr>4-1 Position and Displacement (1 of 4)</vt:lpstr>
      <vt:lpstr>4-1 Position and Displacement (2 of 4)</vt:lpstr>
      <vt:lpstr>4-1 Position and Displacement (3 of 4)</vt:lpstr>
      <vt:lpstr>4-1 Position and Displacement (4 of 4)</vt:lpstr>
      <vt:lpstr>4-2 Average Velocity and Instantaneous Velocity (1 of 9)</vt:lpstr>
      <vt:lpstr>4-2 Average Velocity and Instantaneous Velocity (2 of 9)</vt:lpstr>
      <vt:lpstr>4-2 Average Velocity and Instantaneous Velocity (3 of 9)</vt:lpstr>
      <vt:lpstr>4-2 Average Velocity and Instantaneous Velocity (4 of 9)</vt:lpstr>
      <vt:lpstr>4-2 Average Velocity and Instantaneous Velocity (5 of 9)</vt:lpstr>
      <vt:lpstr>4-2 Average Velocity and Instantaneous Velocity (6 of 9)</vt:lpstr>
      <vt:lpstr>4-2 Average Velocity and Instantaneous Velocity (7 of 9)</vt:lpstr>
      <vt:lpstr>4-2 Average Velocity and Instantaneous Velocity (8 of 9)</vt:lpstr>
      <vt:lpstr>4-2 Average Velocity and Instantaneous Velocity (9 of 9)</vt:lpstr>
      <vt:lpstr>4-3 Average Acceleration and Instantaneous Acceleration (1 to 8)</vt:lpstr>
      <vt:lpstr>4-3 Average Acceleration and Instantaneous Acceleration (2 to 8)</vt:lpstr>
      <vt:lpstr>4-3 Average Acceleration and Instantaneous Acceleration (3 to 8)</vt:lpstr>
      <vt:lpstr>4-3 Average Acceleration and Instantaneous Acceleration (4 to 8)</vt:lpstr>
      <vt:lpstr>4-3 Average Acceleration and Instantaneous Acceleration (5 to 8)</vt:lpstr>
      <vt:lpstr>4-3 Average Acceleration and Instantaneous Acceleration (6 to 8)</vt:lpstr>
      <vt:lpstr>4-3 Average Acceleration and Instantaneous Acceleration (7 to 8)</vt:lpstr>
      <vt:lpstr>4-3 Average Acceleration and Instantaneous Acceleration (8 to 8)</vt:lpstr>
      <vt:lpstr>4-4 Projectile Motion (1 of 11)</vt:lpstr>
      <vt:lpstr>4-4 Projectile Motion (2 of 11)</vt:lpstr>
      <vt:lpstr>4-4 Projectile Motion (3 of 11)</vt:lpstr>
      <vt:lpstr>4-4 Projectile Motion (4 of 11)</vt:lpstr>
      <vt:lpstr>4-4 Projectile Motion (5 of 11)</vt:lpstr>
      <vt:lpstr>4-4 Projectile Motion (6 of 11)</vt:lpstr>
      <vt:lpstr>4-4 Projectile Motion (7 of 11)</vt:lpstr>
      <vt:lpstr>4-4 Projectile Motion (8 of 11)</vt:lpstr>
      <vt:lpstr>4-4 Projectile Motion (9 of 11)</vt:lpstr>
      <vt:lpstr>4-4 Projectile Motion (10 of 11)</vt:lpstr>
      <vt:lpstr>4-4 Projectile Motion (11 of 11)</vt:lpstr>
      <vt:lpstr>4-5 Uniform Circular Motion (1 of 4)</vt:lpstr>
      <vt:lpstr>4-5 Uniform Circular Motion (2 of 4)</vt:lpstr>
      <vt:lpstr>4-5 Uniform Circular Motion (3 of 4)</vt:lpstr>
      <vt:lpstr>4-5 Uniform Circular Motion (4 of 4)</vt:lpstr>
      <vt:lpstr>4-6 Relative Motion in One Dimension (1 of 6)</vt:lpstr>
      <vt:lpstr>4-6 Relative Motion in One Dimension (2 of 6)</vt:lpstr>
      <vt:lpstr>4-6 Relative Motion in One Dimension (3 of 6)</vt:lpstr>
      <vt:lpstr>4-6 Relative Motion in One Dimension (4 of 6)</vt:lpstr>
      <vt:lpstr>4-6 Relative Motion in One Dimension (5 of 6)</vt:lpstr>
      <vt:lpstr>4-6 Relative Motion in One Dimension (6 of 6)</vt:lpstr>
      <vt:lpstr>4-7 Relative Motion in Two Dimensions (1 of 3)</vt:lpstr>
      <vt:lpstr>4-7 Relative Motion in Two Dimensions (2 of 3)</vt:lpstr>
      <vt:lpstr>4-7 Relative Motion in Two Dimensions (3 of 3)</vt:lpstr>
      <vt:lpstr>4 Summary (1 of 6)</vt:lpstr>
      <vt:lpstr>4 Summary (2 of 6)</vt:lpstr>
      <vt:lpstr>4 Summary (3 of 6)</vt:lpstr>
      <vt:lpstr>4 Summary (4 of 6)</vt:lpstr>
      <vt:lpstr>4 Summary (5 of 6)</vt:lpstr>
      <vt:lpstr>4 Summary (6 of 6)</vt:lpstr>
      <vt:lpstr>Copyright</vt:lpstr>
    </vt:vector>
  </TitlesOfParts>
  <Company>SPi</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Physics, 10e</dc:title>
  <dc:subject>Physics</dc:subject>
  <dc:creator>Halliday</dc:creator>
  <cp:lastModifiedBy>Bilal</cp:lastModifiedBy>
  <cp:revision>2472</cp:revision>
  <cp:lastPrinted>2017-04-26T13:25:47Z</cp:lastPrinted>
  <dcterms:created xsi:type="dcterms:W3CDTF">2017-04-21T14:49:46Z</dcterms:created>
  <dcterms:modified xsi:type="dcterms:W3CDTF">2021-09-19T19:48:29Z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0x01010070E39A3ED730EF40BC95659DEDC34250</vt:lpwstr>
  </property>
</Properties>
</file>