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3"/>
  </p:notesMasterIdLst>
  <p:sldIdLst>
    <p:sldId id="256" r:id="rId2"/>
    <p:sldId id="277" r:id="rId3"/>
    <p:sldId id="257" r:id="rId4"/>
    <p:sldId id="278" r:id="rId5"/>
    <p:sldId id="270" r:id="rId6"/>
    <p:sldId id="258" r:id="rId7"/>
    <p:sldId id="275" r:id="rId8"/>
    <p:sldId id="259" r:id="rId9"/>
    <p:sldId id="260" r:id="rId10"/>
    <p:sldId id="267" r:id="rId11"/>
    <p:sldId id="268" r:id="rId12"/>
    <p:sldId id="269" r:id="rId13"/>
    <p:sldId id="261" r:id="rId14"/>
    <p:sldId id="262" r:id="rId15"/>
    <p:sldId id="263" r:id="rId16"/>
    <p:sldId id="264" r:id="rId17"/>
    <p:sldId id="265" r:id="rId18"/>
    <p:sldId id="276" r:id="rId19"/>
    <p:sldId id="271" r:id="rId20"/>
    <p:sldId id="272" r:id="rId21"/>
    <p:sldId id="273"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67" d="100"/>
          <a:sy n="67" d="100"/>
        </p:scale>
        <p:origin x="6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1B5DA-7E7E-4B09-99C9-22EF07F7E1D4}"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98004280-AA60-48E1-8626-B62B8FF5D6A6}">
      <dgm:prSet custT="1"/>
      <dgm:spPr/>
      <dgm:t>
        <a:bodyPr/>
        <a:lstStyle/>
        <a:p>
          <a:pPr rtl="0"/>
          <a:r>
            <a:rPr lang="en-US" sz="1100" b="1" i="0" dirty="0" smtClean="0">
              <a:latin typeface="Arial" panose="020B0604020202020204" pitchFamily="34" charset="0"/>
              <a:cs typeface="Arial" panose="020B0604020202020204" pitchFamily="34" charset="0"/>
            </a:rPr>
            <a:t>Meanings of Sunnah and Hadith</a:t>
          </a:r>
          <a:endParaRPr lang="en-US" sz="1100" dirty="0">
            <a:latin typeface="Arial" panose="020B0604020202020204" pitchFamily="34" charset="0"/>
            <a:cs typeface="Arial" panose="020B0604020202020204" pitchFamily="34" charset="0"/>
          </a:endParaRPr>
        </a:p>
      </dgm:t>
    </dgm:pt>
    <dgm:pt modelId="{29592265-63BE-448B-BD49-662A0F7C0421}" type="parTrans" cxnId="{269B020F-B5BA-4229-ADE3-B8E9DD6BD922}">
      <dgm:prSet/>
      <dgm:spPr/>
      <dgm:t>
        <a:bodyPr/>
        <a:lstStyle/>
        <a:p>
          <a:endParaRPr lang="en-US" sz="1100"/>
        </a:p>
      </dgm:t>
    </dgm:pt>
    <dgm:pt modelId="{FBB93D6D-FE65-43B9-BDD4-AC9B61331011}" type="sibTrans" cxnId="{269B020F-B5BA-4229-ADE3-B8E9DD6BD922}">
      <dgm:prSet/>
      <dgm:spPr/>
      <dgm:t>
        <a:bodyPr/>
        <a:lstStyle/>
        <a:p>
          <a:endParaRPr lang="en-US" sz="1100"/>
        </a:p>
      </dgm:t>
    </dgm:pt>
    <dgm:pt modelId="{07B58E8E-5EB2-4DD9-BD73-B014DED79529}">
      <dgm:prSet custT="1"/>
      <dgm:spPr/>
      <dgm:t>
        <a:bodyPr/>
        <a:lstStyle/>
        <a:p>
          <a:pPr rtl="0"/>
          <a:r>
            <a:rPr lang="en-US" sz="1100" b="1" i="0" smtClean="0"/>
            <a:t>The definitions of both</a:t>
          </a:r>
          <a:endParaRPr lang="en-US" sz="1100"/>
        </a:p>
      </dgm:t>
    </dgm:pt>
    <dgm:pt modelId="{FC0C176E-C964-4DB3-951A-6FD83DDFDA54}" type="parTrans" cxnId="{B7864436-866C-4732-BE81-E596A0240A5B}">
      <dgm:prSet/>
      <dgm:spPr/>
      <dgm:t>
        <a:bodyPr/>
        <a:lstStyle/>
        <a:p>
          <a:endParaRPr lang="en-US" sz="1100"/>
        </a:p>
      </dgm:t>
    </dgm:pt>
    <dgm:pt modelId="{02C504FF-AEFD-4960-9FA0-5AD30BFFCDE0}" type="sibTrans" cxnId="{B7864436-866C-4732-BE81-E596A0240A5B}">
      <dgm:prSet/>
      <dgm:spPr/>
      <dgm:t>
        <a:bodyPr/>
        <a:lstStyle/>
        <a:p>
          <a:endParaRPr lang="en-US" sz="1100"/>
        </a:p>
      </dgm:t>
    </dgm:pt>
    <dgm:pt modelId="{C7167E07-E0AE-45D6-B205-82C96E57CE52}">
      <dgm:prSet custT="1"/>
      <dgm:spPr/>
      <dgm:t>
        <a:bodyPr/>
        <a:lstStyle/>
        <a:p>
          <a:pPr rtl="0"/>
          <a:r>
            <a:rPr lang="en-US" sz="1100" b="1" i="0" dirty="0" smtClean="0"/>
            <a:t>Status of a Prophet (</a:t>
          </a:r>
          <a:r>
            <a:rPr lang="en-US" sz="1100" b="1" i="0" dirty="0" err="1" smtClean="0"/>
            <a:t>Tashri’ee</a:t>
          </a:r>
          <a:r>
            <a:rPr lang="en-US" sz="1100" b="1" i="0" dirty="0" smtClean="0"/>
            <a:t> Status)</a:t>
          </a:r>
          <a:endParaRPr lang="en-US" sz="1100" dirty="0"/>
        </a:p>
      </dgm:t>
    </dgm:pt>
    <dgm:pt modelId="{DB0364F7-3B0C-406C-A7D4-CF812071D173}" type="parTrans" cxnId="{65B12E65-90CC-4246-8ABE-59CC669309FC}">
      <dgm:prSet/>
      <dgm:spPr/>
      <dgm:t>
        <a:bodyPr/>
        <a:lstStyle/>
        <a:p>
          <a:endParaRPr lang="en-US" sz="1100"/>
        </a:p>
      </dgm:t>
    </dgm:pt>
    <dgm:pt modelId="{2C7F0836-1B0A-43AE-91D1-F670AC68ABE1}" type="sibTrans" cxnId="{65B12E65-90CC-4246-8ABE-59CC669309FC}">
      <dgm:prSet/>
      <dgm:spPr/>
      <dgm:t>
        <a:bodyPr/>
        <a:lstStyle/>
        <a:p>
          <a:endParaRPr lang="en-US" sz="1100"/>
        </a:p>
      </dgm:t>
    </dgm:pt>
    <dgm:pt modelId="{9C321284-45CC-4A86-BB6B-6C788573EEE5}">
      <dgm:prSet custT="1"/>
      <dgm:spPr/>
      <dgm:t>
        <a:bodyPr/>
        <a:lstStyle/>
        <a:p>
          <a:pPr rtl="0"/>
          <a:r>
            <a:rPr lang="en-US" sz="1100" b="1" i="0" smtClean="0"/>
            <a:t>Obedience of Prophet</a:t>
          </a:r>
          <a:endParaRPr lang="en-US" sz="1100"/>
        </a:p>
      </dgm:t>
    </dgm:pt>
    <dgm:pt modelId="{8A98A1CD-ABB3-45E5-B5D2-CF79E8835F03}" type="parTrans" cxnId="{114DF046-00C5-4DEB-8481-65FA5F823D5C}">
      <dgm:prSet/>
      <dgm:spPr/>
      <dgm:t>
        <a:bodyPr/>
        <a:lstStyle/>
        <a:p>
          <a:endParaRPr lang="en-US" sz="1100"/>
        </a:p>
      </dgm:t>
    </dgm:pt>
    <dgm:pt modelId="{0C870FCC-AAD6-404F-87C2-008B38A2E118}" type="sibTrans" cxnId="{114DF046-00C5-4DEB-8481-65FA5F823D5C}">
      <dgm:prSet/>
      <dgm:spPr/>
      <dgm:t>
        <a:bodyPr/>
        <a:lstStyle/>
        <a:p>
          <a:endParaRPr lang="en-US" sz="1100"/>
        </a:p>
      </dgm:t>
    </dgm:pt>
    <dgm:pt modelId="{84A56EBB-540E-41AB-BA97-B2DE845EB066}">
      <dgm:prSet custT="1"/>
      <dgm:spPr/>
      <dgm:t>
        <a:bodyPr/>
        <a:lstStyle/>
        <a:p>
          <a:pPr rtl="0"/>
          <a:r>
            <a:rPr lang="en-US" sz="1100" b="1" i="0" smtClean="0"/>
            <a:t>Sunnah as interpretation of Qur’an ( with examples)</a:t>
          </a:r>
          <a:endParaRPr lang="en-US" sz="1100"/>
        </a:p>
      </dgm:t>
    </dgm:pt>
    <dgm:pt modelId="{91C2294B-4504-4E99-8FCE-C871849A4905}" type="parTrans" cxnId="{52A4DBC9-B4B6-48AE-818A-C241A2B0F39F}">
      <dgm:prSet/>
      <dgm:spPr/>
      <dgm:t>
        <a:bodyPr/>
        <a:lstStyle/>
        <a:p>
          <a:endParaRPr lang="en-US" sz="1100"/>
        </a:p>
      </dgm:t>
    </dgm:pt>
    <dgm:pt modelId="{8684765F-6C9F-4A76-975F-2F2D83FFA5D7}" type="sibTrans" cxnId="{52A4DBC9-B4B6-48AE-818A-C241A2B0F39F}">
      <dgm:prSet/>
      <dgm:spPr/>
      <dgm:t>
        <a:bodyPr/>
        <a:lstStyle/>
        <a:p>
          <a:endParaRPr lang="en-US" sz="1100"/>
        </a:p>
      </dgm:t>
    </dgm:pt>
    <dgm:pt modelId="{8601793A-BD5C-46B3-8DFE-6657AA5FA46B}">
      <dgm:prSet custT="1"/>
      <dgm:spPr/>
      <dgm:t>
        <a:bodyPr/>
        <a:lstStyle/>
        <a:p>
          <a:pPr rtl="0"/>
          <a:r>
            <a:rPr lang="en-US" sz="1100" b="1" i="0" smtClean="0"/>
            <a:t>Authenticity of Hadith</a:t>
          </a:r>
          <a:endParaRPr lang="en-US" sz="1100"/>
        </a:p>
      </dgm:t>
    </dgm:pt>
    <dgm:pt modelId="{EC7DCAD4-87B7-49B4-B488-2AC2ED233919}" type="parTrans" cxnId="{BF60AE2A-17A1-46BA-84CA-A1955BB7F292}">
      <dgm:prSet/>
      <dgm:spPr/>
      <dgm:t>
        <a:bodyPr/>
        <a:lstStyle/>
        <a:p>
          <a:endParaRPr lang="en-US" sz="1100"/>
        </a:p>
      </dgm:t>
    </dgm:pt>
    <dgm:pt modelId="{F209F0F1-5289-46C2-9018-BE7660266660}" type="sibTrans" cxnId="{BF60AE2A-17A1-46BA-84CA-A1955BB7F292}">
      <dgm:prSet/>
      <dgm:spPr/>
      <dgm:t>
        <a:bodyPr/>
        <a:lstStyle/>
        <a:p>
          <a:endParaRPr lang="en-US" sz="1100"/>
        </a:p>
      </dgm:t>
    </dgm:pt>
    <dgm:pt modelId="{7A9CC5F7-5935-4754-ADF6-4A42CFE1011B}">
      <dgm:prSet custT="1"/>
      <dgm:spPr/>
      <dgm:t>
        <a:bodyPr/>
        <a:lstStyle/>
        <a:p>
          <a:pPr rtl="0"/>
          <a:r>
            <a:rPr lang="en-US" sz="1100" b="1" i="0" smtClean="0"/>
            <a:t>Compilation of Hadith</a:t>
          </a:r>
          <a:endParaRPr lang="en-US" sz="1100"/>
        </a:p>
      </dgm:t>
    </dgm:pt>
    <dgm:pt modelId="{2FE679C3-539F-4CBE-80C6-29ECB4774336}" type="parTrans" cxnId="{5AA4560E-EF27-48D7-9390-6AC2EC9C1FFC}">
      <dgm:prSet/>
      <dgm:spPr/>
      <dgm:t>
        <a:bodyPr/>
        <a:lstStyle/>
        <a:p>
          <a:endParaRPr lang="en-US" sz="1100"/>
        </a:p>
      </dgm:t>
    </dgm:pt>
    <dgm:pt modelId="{FB938607-E89C-407D-B8A1-F15A25AD17D4}" type="sibTrans" cxnId="{5AA4560E-EF27-48D7-9390-6AC2EC9C1FFC}">
      <dgm:prSet/>
      <dgm:spPr/>
      <dgm:t>
        <a:bodyPr/>
        <a:lstStyle/>
        <a:p>
          <a:endParaRPr lang="en-US" sz="1100"/>
        </a:p>
      </dgm:t>
    </dgm:pt>
    <dgm:pt modelId="{4A0A8A07-CBE8-4E2F-8D21-7824DAA21CA2}">
      <dgm:prSet custT="1"/>
      <dgm:spPr/>
      <dgm:t>
        <a:bodyPr/>
        <a:lstStyle/>
        <a:p>
          <a:pPr rtl="0"/>
          <a:r>
            <a:rPr lang="en-US" sz="1100" b="1" i="0" smtClean="0"/>
            <a:t>Major compilation of Hadith ( Ten books minimum)</a:t>
          </a:r>
          <a:endParaRPr lang="en-US" sz="1100"/>
        </a:p>
      </dgm:t>
    </dgm:pt>
    <dgm:pt modelId="{E237389C-CAAA-4A18-BE73-C29AE7543AD3}" type="parTrans" cxnId="{3B446B7A-4F7C-482C-A9C6-C2D9B0F6BC83}">
      <dgm:prSet/>
      <dgm:spPr/>
      <dgm:t>
        <a:bodyPr/>
        <a:lstStyle/>
        <a:p>
          <a:endParaRPr lang="en-US" sz="1100"/>
        </a:p>
      </dgm:t>
    </dgm:pt>
    <dgm:pt modelId="{93BD7A2F-27AD-4235-A1DE-EF01589E1A5E}" type="sibTrans" cxnId="{3B446B7A-4F7C-482C-A9C6-C2D9B0F6BC83}">
      <dgm:prSet/>
      <dgm:spPr/>
      <dgm:t>
        <a:bodyPr/>
        <a:lstStyle/>
        <a:p>
          <a:endParaRPr lang="en-US" sz="1100"/>
        </a:p>
      </dgm:t>
    </dgm:pt>
    <dgm:pt modelId="{14B24EBA-F1B0-49D1-BA75-B7523D913FD7}" type="pres">
      <dgm:prSet presAssocID="{D961B5DA-7E7E-4B09-99C9-22EF07F7E1D4}" presName="Name0" presStyleCnt="0">
        <dgm:presLayoutVars>
          <dgm:dir/>
          <dgm:resizeHandles val="exact"/>
        </dgm:presLayoutVars>
      </dgm:prSet>
      <dgm:spPr/>
      <dgm:t>
        <a:bodyPr/>
        <a:lstStyle/>
        <a:p>
          <a:endParaRPr lang="en-US"/>
        </a:p>
      </dgm:t>
    </dgm:pt>
    <dgm:pt modelId="{7CF3CBCE-3599-4AAA-8F7A-29660EE9924F}" type="pres">
      <dgm:prSet presAssocID="{D961B5DA-7E7E-4B09-99C9-22EF07F7E1D4}" presName="arrow" presStyleLbl="bgShp" presStyleIdx="0" presStyleCnt="1"/>
      <dgm:spPr/>
    </dgm:pt>
    <dgm:pt modelId="{193BD7DE-0669-4057-B076-FCE1DDFCB95C}" type="pres">
      <dgm:prSet presAssocID="{D961B5DA-7E7E-4B09-99C9-22EF07F7E1D4}" presName="points" presStyleCnt="0"/>
      <dgm:spPr/>
    </dgm:pt>
    <dgm:pt modelId="{83420F45-D963-4FC3-B212-C703FBC810B3}" type="pres">
      <dgm:prSet presAssocID="{98004280-AA60-48E1-8626-B62B8FF5D6A6}" presName="compositeA" presStyleCnt="0"/>
      <dgm:spPr/>
    </dgm:pt>
    <dgm:pt modelId="{C974B7C4-F012-46ED-92A7-89CCBCDDEFF6}" type="pres">
      <dgm:prSet presAssocID="{98004280-AA60-48E1-8626-B62B8FF5D6A6}" presName="textA" presStyleLbl="revTx" presStyleIdx="0" presStyleCnt="8">
        <dgm:presLayoutVars>
          <dgm:bulletEnabled val="1"/>
        </dgm:presLayoutVars>
      </dgm:prSet>
      <dgm:spPr/>
      <dgm:t>
        <a:bodyPr/>
        <a:lstStyle/>
        <a:p>
          <a:endParaRPr lang="en-US"/>
        </a:p>
      </dgm:t>
    </dgm:pt>
    <dgm:pt modelId="{3B74BD2C-FD70-456A-9E68-FA8C7AE4B7F0}" type="pres">
      <dgm:prSet presAssocID="{98004280-AA60-48E1-8626-B62B8FF5D6A6}" presName="circleA" presStyleLbl="node1" presStyleIdx="0" presStyleCnt="8"/>
      <dgm:spPr/>
    </dgm:pt>
    <dgm:pt modelId="{9598CD8F-C2DE-4404-8611-FB17A4766FEF}" type="pres">
      <dgm:prSet presAssocID="{98004280-AA60-48E1-8626-B62B8FF5D6A6}" presName="spaceA" presStyleCnt="0"/>
      <dgm:spPr/>
    </dgm:pt>
    <dgm:pt modelId="{60CD0299-BA4B-408D-A70B-C3790317991E}" type="pres">
      <dgm:prSet presAssocID="{FBB93D6D-FE65-43B9-BDD4-AC9B61331011}" presName="space" presStyleCnt="0"/>
      <dgm:spPr/>
    </dgm:pt>
    <dgm:pt modelId="{28AEB9BF-6192-4CFD-86BC-3916073FC396}" type="pres">
      <dgm:prSet presAssocID="{07B58E8E-5EB2-4DD9-BD73-B014DED79529}" presName="compositeB" presStyleCnt="0"/>
      <dgm:spPr/>
    </dgm:pt>
    <dgm:pt modelId="{E6850654-ADEC-4E12-A659-B0463B41D82F}" type="pres">
      <dgm:prSet presAssocID="{07B58E8E-5EB2-4DD9-BD73-B014DED79529}" presName="textB" presStyleLbl="revTx" presStyleIdx="1" presStyleCnt="8">
        <dgm:presLayoutVars>
          <dgm:bulletEnabled val="1"/>
        </dgm:presLayoutVars>
      </dgm:prSet>
      <dgm:spPr/>
      <dgm:t>
        <a:bodyPr/>
        <a:lstStyle/>
        <a:p>
          <a:endParaRPr lang="en-US"/>
        </a:p>
      </dgm:t>
    </dgm:pt>
    <dgm:pt modelId="{38853DE3-38FF-4093-8634-5AAA03959709}" type="pres">
      <dgm:prSet presAssocID="{07B58E8E-5EB2-4DD9-BD73-B014DED79529}" presName="circleB" presStyleLbl="node1" presStyleIdx="1" presStyleCnt="8"/>
      <dgm:spPr/>
    </dgm:pt>
    <dgm:pt modelId="{F9B247F7-78CF-4DA5-9129-BF753193B5EA}" type="pres">
      <dgm:prSet presAssocID="{07B58E8E-5EB2-4DD9-BD73-B014DED79529}" presName="spaceB" presStyleCnt="0"/>
      <dgm:spPr/>
    </dgm:pt>
    <dgm:pt modelId="{DFBF684D-44AE-4423-AFE3-C14C4762FDA7}" type="pres">
      <dgm:prSet presAssocID="{02C504FF-AEFD-4960-9FA0-5AD30BFFCDE0}" presName="space" presStyleCnt="0"/>
      <dgm:spPr/>
    </dgm:pt>
    <dgm:pt modelId="{F6CCA724-186F-4E09-8F1E-694C352A696F}" type="pres">
      <dgm:prSet presAssocID="{C7167E07-E0AE-45D6-B205-82C96E57CE52}" presName="compositeA" presStyleCnt="0"/>
      <dgm:spPr/>
    </dgm:pt>
    <dgm:pt modelId="{FB6CCE42-CEE3-4D39-848F-4E8615CE02E0}" type="pres">
      <dgm:prSet presAssocID="{C7167E07-E0AE-45D6-B205-82C96E57CE52}" presName="textA" presStyleLbl="revTx" presStyleIdx="2" presStyleCnt="8">
        <dgm:presLayoutVars>
          <dgm:bulletEnabled val="1"/>
        </dgm:presLayoutVars>
      </dgm:prSet>
      <dgm:spPr/>
      <dgm:t>
        <a:bodyPr/>
        <a:lstStyle/>
        <a:p>
          <a:endParaRPr lang="en-US"/>
        </a:p>
      </dgm:t>
    </dgm:pt>
    <dgm:pt modelId="{14739133-722D-4479-A784-B916C82838D4}" type="pres">
      <dgm:prSet presAssocID="{C7167E07-E0AE-45D6-B205-82C96E57CE52}" presName="circleA" presStyleLbl="node1" presStyleIdx="2" presStyleCnt="8"/>
      <dgm:spPr/>
    </dgm:pt>
    <dgm:pt modelId="{6C92106A-09C3-4AF2-A2DF-01A4F28F6D94}" type="pres">
      <dgm:prSet presAssocID="{C7167E07-E0AE-45D6-B205-82C96E57CE52}" presName="spaceA" presStyleCnt="0"/>
      <dgm:spPr/>
    </dgm:pt>
    <dgm:pt modelId="{001178B7-D616-4D85-AFC0-6EC897354801}" type="pres">
      <dgm:prSet presAssocID="{2C7F0836-1B0A-43AE-91D1-F670AC68ABE1}" presName="space" presStyleCnt="0"/>
      <dgm:spPr/>
    </dgm:pt>
    <dgm:pt modelId="{16EAD5DE-8B44-49EC-ACE2-6E48E6F42D69}" type="pres">
      <dgm:prSet presAssocID="{9C321284-45CC-4A86-BB6B-6C788573EEE5}" presName="compositeB" presStyleCnt="0"/>
      <dgm:spPr/>
    </dgm:pt>
    <dgm:pt modelId="{A2608FD8-6DF2-49B9-8906-A6A98CF399DF}" type="pres">
      <dgm:prSet presAssocID="{9C321284-45CC-4A86-BB6B-6C788573EEE5}" presName="textB" presStyleLbl="revTx" presStyleIdx="3" presStyleCnt="8">
        <dgm:presLayoutVars>
          <dgm:bulletEnabled val="1"/>
        </dgm:presLayoutVars>
      </dgm:prSet>
      <dgm:spPr/>
      <dgm:t>
        <a:bodyPr/>
        <a:lstStyle/>
        <a:p>
          <a:endParaRPr lang="en-US"/>
        </a:p>
      </dgm:t>
    </dgm:pt>
    <dgm:pt modelId="{C257D121-6860-4AB8-9458-ED2BB38D4FE9}" type="pres">
      <dgm:prSet presAssocID="{9C321284-45CC-4A86-BB6B-6C788573EEE5}" presName="circleB" presStyleLbl="node1" presStyleIdx="3" presStyleCnt="8"/>
      <dgm:spPr/>
    </dgm:pt>
    <dgm:pt modelId="{66CE6D42-2E57-4B9A-B8AE-B93D83CF3DE5}" type="pres">
      <dgm:prSet presAssocID="{9C321284-45CC-4A86-BB6B-6C788573EEE5}" presName="spaceB" presStyleCnt="0"/>
      <dgm:spPr/>
    </dgm:pt>
    <dgm:pt modelId="{ECDF771E-49E2-4BD6-B8E3-D50DFF2B0D5F}" type="pres">
      <dgm:prSet presAssocID="{0C870FCC-AAD6-404F-87C2-008B38A2E118}" presName="space" presStyleCnt="0"/>
      <dgm:spPr/>
    </dgm:pt>
    <dgm:pt modelId="{E31FDC50-5235-4110-9F7C-4279691598BC}" type="pres">
      <dgm:prSet presAssocID="{84A56EBB-540E-41AB-BA97-B2DE845EB066}" presName="compositeA" presStyleCnt="0"/>
      <dgm:spPr/>
    </dgm:pt>
    <dgm:pt modelId="{BF23332E-232A-477B-8BFE-489A6B0DCF01}" type="pres">
      <dgm:prSet presAssocID="{84A56EBB-540E-41AB-BA97-B2DE845EB066}" presName="textA" presStyleLbl="revTx" presStyleIdx="4" presStyleCnt="8">
        <dgm:presLayoutVars>
          <dgm:bulletEnabled val="1"/>
        </dgm:presLayoutVars>
      </dgm:prSet>
      <dgm:spPr/>
      <dgm:t>
        <a:bodyPr/>
        <a:lstStyle/>
        <a:p>
          <a:endParaRPr lang="en-US"/>
        </a:p>
      </dgm:t>
    </dgm:pt>
    <dgm:pt modelId="{D447FC81-9EF5-4C98-B55A-5BCEE7F2B619}" type="pres">
      <dgm:prSet presAssocID="{84A56EBB-540E-41AB-BA97-B2DE845EB066}" presName="circleA" presStyleLbl="node1" presStyleIdx="4" presStyleCnt="8"/>
      <dgm:spPr/>
    </dgm:pt>
    <dgm:pt modelId="{A8807018-0597-4923-B37E-DEF13A0503B2}" type="pres">
      <dgm:prSet presAssocID="{84A56EBB-540E-41AB-BA97-B2DE845EB066}" presName="spaceA" presStyleCnt="0"/>
      <dgm:spPr/>
    </dgm:pt>
    <dgm:pt modelId="{AE299830-B7D0-485F-997F-443579C17C69}" type="pres">
      <dgm:prSet presAssocID="{8684765F-6C9F-4A76-975F-2F2D83FFA5D7}" presName="space" presStyleCnt="0"/>
      <dgm:spPr/>
    </dgm:pt>
    <dgm:pt modelId="{0CC26988-1292-49DA-8F4C-B036B33072F3}" type="pres">
      <dgm:prSet presAssocID="{8601793A-BD5C-46B3-8DFE-6657AA5FA46B}" presName="compositeB" presStyleCnt="0"/>
      <dgm:spPr/>
    </dgm:pt>
    <dgm:pt modelId="{F00DD9E8-CFE6-4CAE-922C-4CE0C28C6719}" type="pres">
      <dgm:prSet presAssocID="{8601793A-BD5C-46B3-8DFE-6657AA5FA46B}" presName="textB" presStyleLbl="revTx" presStyleIdx="5" presStyleCnt="8">
        <dgm:presLayoutVars>
          <dgm:bulletEnabled val="1"/>
        </dgm:presLayoutVars>
      </dgm:prSet>
      <dgm:spPr/>
      <dgm:t>
        <a:bodyPr/>
        <a:lstStyle/>
        <a:p>
          <a:endParaRPr lang="en-US"/>
        </a:p>
      </dgm:t>
    </dgm:pt>
    <dgm:pt modelId="{355FAC27-069A-4C14-A842-B8264C89E958}" type="pres">
      <dgm:prSet presAssocID="{8601793A-BD5C-46B3-8DFE-6657AA5FA46B}" presName="circleB" presStyleLbl="node1" presStyleIdx="5" presStyleCnt="8"/>
      <dgm:spPr/>
    </dgm:pt>
    <dgm:pt modelId="{D5922898-C995-49A9-8C5C-152F4A07F353}" type="pres">
      <dgm:prSet presAssocID="{8601793A-BD5C-46B3-8DFE-6657AA5FA46B}" presName="spaceB" presStyleCnt="0"/>
      <dgm:spPr/>
    </dgm:pt>
    <dgm:pt modelId="{AC6AF4D9-4D0E-45C9-9F0C-E06A0EE6732B}" type="pres">
      <dgm:prSet presAssocID="{F209F0F1-5289-46C2-9018-BE7660266660}" presName="space" presStyleCnt="0"/>
      <dgm:spPr/>
    </dgm:pt>
    <dgm:pt modelId="{F901F38F-6AE6-4145-B4AB-72AEB255AD5D}" type="pres">
      <dgm:prSet presAssocID="{7A9CC5F7-5935-4754-ADF6-4A42CFE1011B}" presName="compositeA" presStyleCnt="0"/>
      <dgm:spPr/>
    </dgm:pt>
    <dgm:pt modelId="{08F22CCB-7796-403B-A8EB-CAF58098CB1F}" type="pres">
      <dgm:prSet presAssocID="{7A9CC5F7-5935-4754-ADF6-4A42CFE1011B}" presName="textA" presStyleLbl="revTx" presStyleIdx="6" presStyleCnt="8">
        <dgm:presLayoutVars>
          <dgm:bulletEnabled val="1"/>
        </dgm:presLayoutVars>
      </dgm:prSet>
      <dgm:spPr/>
      <dgm:t>
        <a:bodyPr/>
        <a:lstStyle/>
        <a:p>
          <a:endParaRPr lang="en-US"/>
        </a:p>
      </dgm:t>
    </dgm:pt>
    <dgm:pt modelId="{26DC0D71-60EE-4330-A22A-AD3E660F04D6}" type="pres">
      <dgm:prSet presAssocID="{7A9CC5F7-5935-4754-ADF6-4A42CFE1011B}" presName="circleA" presStyleLbl="node1" presStyleIdx="6" presStyleCnt="8"/>
      <dgm:spPr/>
    </dgm:pt>
    <dgm:pt modelId="{15A72C73-ED45-4475-8EF6-4E97A88BD5F8}" type="pres">
      <dgm:prSet presAssocID="{7A9CC5F7-5935-4754-ADF6-4A42CFE1011B}" presName="spaceA" presStyleCnt="0"/>
      <dgm:spPr/>
    </dgm:pt>
    <dgm:pt modelId="{44A5F7A4-DFAF-4659-ABD5-B870AB64913C}" type="pres">
      <dgm:prSet presAssocID="{FB938607-E89C-407D-B8A1-F15A25AD17D4}" presName="space" presStyleCnt="0"/>
      <dgm:spPr/>
    </dgm:pt>
    <dgm:pt modelId="{71FE098A-24D3-4C3E-8628-FF67691EFC8F}" type="pres">
      <dgm:prSet presAssocID="{4A0A8A07-CBE8-4E2F-8D21-7824DAA21CA2}" presName="compositeB" presStyleCnt="0"/>
      <dgm:spPr/>
    </dgm:pt>
    <dgm:pt modelId="{EF52739D-DACA-44C4-94FC-ECF76F8FC221}" type="pres">
      <dgm:prSet presAssocID="{4A0A8A07-CBE8-4E2F-8D21-7824DAA21CA2}" presName="textB" presStyleLbl="revTx" presStyleIdx="7" presStyleCnt="8">
        <dgm:presLayoutVars>
          <dgm:bulletEnabled val="1"/>
        </dgm:presLayoutVars>
      </dgm:prSet>
      <dgm:spPr/>
      <dgm:t>
        <a:bodyPr/>
        <a:lstStyle/>
        <a:p>
          <a:endParaRPr lang="en-US"/>
        </a:p>
      </dgm:t>
    </dgm:pt>
    <dgm:pt modelId="{0730E184-3723-4D83-B3FB-BD7377EEB76A}" type="pres">
      <dgm:prSet presAssocID="{4A0A8A07-CBE8-4E2F-8D21-7824DAA21CA2}" presName="circleB" presStyleLbl="node1" presStyleIdx="7" presStyleCnt="8"/>
      <dgm:spPr/>
    </dgm:pt>
    <dgm:pt modelId="{0F6FC2AE-3F9D-4C78-A278-1998E8BA7647}" type="pres">
      <dgm:prSet presAssocID="{4A0A8A07-CBE8-4E2F-8D21-7824DAA21CA2}" presName="spaceB" presStyleCnt="0"/>
      <dgm:spPr/>
    </dgm:pt>
  </dgm:ptLst>
  <dgm:cxnLst>
    <dgm:cxn modelId="{269B020F-B5BA-4229-ADE3-B8E9DD6BD922}" srcId="{D961B5DA-7E7E-4B09-99C9-22EF07F7E1D4}" destId="{98004280-AA60-48E1-8626-B62B8FF5D6A6}" srcOrd="0" destOrd="0" parTransId="{29592265-63BE-448B-BD49-662A0F7C0421}" sibTransId="{FBB93D6D-FE65-43B9-BDD4-AC9B61331011}"/>
    <dgm:cxn modelId="{BF60AE2A-17A1-46BA-84CA-A1955BB7F292}" srcId="{D961B5DA-7E7E-4B09-99C9-22EF07F7E1D4}" destId="{8601793A-BD5C-46B3-8DFE-6657AA5FA46B}" srcOrd="5" destOrd="0" parTransId="{EC7DCAD4-87B7-49B4-B488-2AC2ED233919}" sibTransId="{F209F0F1-5289-46C2-9018-BE7660266660}"/>
    <dgm:cxn modelId="{B7864436-866C-4732-BE81-E596A0240A5B}" srcId="{D961B5DA-7E7E-4B09-99C9-22EF07F7E1D4}" destId="{07B58E8E-5EB2-4DD9-BD73-B014DED79529}" srcOrd="1" destOrd="0" parTransId="{FC0C176E-C964-4DB3-951A-6FD83DDFDA54}" sibTransId="{02C504FF-AEFD-4960-9FA0-5AD30BFFCDE0}"/>
    <dgm:cxn modelId="{829B0686-E452-40C4-B1A5-E85135615F4E}" type="presOf" srcId="{7A9CC5F7-5935-4754-ADF6-4A42CFE1011B}" destId="{08F22CCB-7796-403B-A8EB-CAF58098CB1F}" srcOrd="0" destOrd="0" presId="urn:microsoft.com/office/officeart/2005/8/layout/hProcess11"/>
    <dgm:cxn modelId="{65B12E65-90CC-4246-8ABE-59CC669309FC}" srcId="{D961B5DA-7E7E-4B09-99C9-22EF07F7E1D4}" destId="{C7167E07-E0AE-45D6-B205-82C96E57CE52}" srcOrd="2" destOrd="0" parTransId="{DB0364F7-3B0C-406C-A7D4-CF812071D173}" sibTransId="{2C7F0836-1B0A-43AE-91D1-F670AC68ABE1}"/>
    <dgm:cxn modelId="{52A4DBC9-B4B6-48AE-818A-C241A2B0F39F}" srcId="{D961B5DA-7E7E-4B09-99C9-22EF07F7E1D4}" destId="{84A56EBB-540E-41AB-BA97-B2DE845EB066}" srcOrd="4" destOrd="0" parTransId="{91C2294B-4504-4E99-8FCE-C871849A4905}" sibTransId="{8684765F-6C9F-4A76-975F-2F2D83FFA5D7}"/>
    <dgm:cxn modelId="{F67D08F1-FE54-4B74-A241-698BB13D7FDE}" type="presOf" srcId="{07B58E8E-5EB2-4DD9-BD73-B014DED79529}" destId="{E6850654-ADEC-4E12-A659-B0463B41D82F}" srcOrd="0" destOrd="0" presId="urn:microsoft.com/office/officeart/2005/8/layout/hProcess11"/>
    <dgm:cxn modelId="{114DF046-00C5-4DEB-8481-65FA5F823D5C}" srcId="{D961B5DA-7E7E-4B09-99C9-22EF07F7E1D4}" destId="{9C321284-45CC-4A86-BB6B-6C788573EEE5}" srcOrd="3" destOrd="0" parTransId="{8A98A1CD-ABB3-45E5-B5D2-CF79E8835F03}" sibTransId="{0C870FCC-AAD6-404F-87C2-008B38A2E118}"/>
    <dgm:cxn modelId="{273548CB-C2E2-4E57-9E2C-D03629C51EAF}" type="presOf" srcId="{8601793A-BD5C-46B3-8DFE-6657AA5FA46B}" destId="{F00DD9E8-CFE6-4CAE-922C-4CE0C28C6719}" srcOrd="0" destOrd="0" presId="urn:microsoft.com/office/officeart/2005/8/layout/hProcess11"/>
    <dgm:cxn modelId="{3B446B7A-4F7C-482C-A9C6-C2D9B0F6BC83}" srcId="{D961B5DA-7E7E-4B09-99C9-22EF07F7E1D4}" destId="{4A0A8A07-CBE8-4E2F-8D21-7824DAA21CA2}" srcOrd="7" destOrd="0" parTransId="{E237389C-CAAA-4A18-BE73-C29AE7543AD3}" sibTransId="{93BD7A2F-27AD-4235-A1DE-EF01589E1A5E}"/>
    <dgm:cxn modelId="{41F2494D-DF0A-409C-9A40-7D2AD1C8B7B7}" type="presOf" srcId="{C7167E07-E0AE-45D6-B205-82C96E57CE52}" destId="{FB6CCE42-CEE3-4D39-848F-4E8615CE02E0}" srcOrd="0" destOrd="0" presId="urn:microsoft.com/office/officeart/2005/8/layout/hProcess11"/>
    <dgm:cxn modelId="{67ECCA0F-B9B6-4DA3-B47F-B6153C349E7B}" type="presOf" srcId="{98004280-AA60-48E1-8626-B62B8FF5D6A6}" destId="{C974B7C4-F012-46ED-92A7-89CCBCDDEFF6}" srcOrd="0" destOrd="0" presId="urn:microsoft.com/office/officeart/2005/8/layout/hProcess11"/>
    <dgm:cxn modelId="{5AA4560E-EF27-48D7-9390-6AC2EC9C1FFC}" srcId="{D961B5DA-7E7E-4B09-99C9-22EF07F7E1D4}" destId="{7A9CC5F7-5935-4754-ADF6-4A42CFE1011B}" srcOrd="6" destOrd="0" parTransId="{2FE679C3-539F-4CBE-80C6-29ECB4774336}" sibTransId="{FB938607-E89C-407D-B8A1-F15A25AD17D4}"/>
    <dgm:cxn modelId="{03E0F5AD-BF84-48C2-8A21-AD8C5984116D}" type="presOf" srcId="{D961B5DA-7E7E-4B09-99C9-22EF07F7E1D4}" destId="{14B24EBA-F1B0-49D1-BA75-B7523D913FD7}" srcOrd="0" destOrd="0" presId="urn:microsoft.com/office/officeart/2005/8/layout/hProcess11"/>
    <dgm:cxn modelId="{C0C2E80D-3CCC-4417-B3D2-3FCBDF1CA656}" type="presOf" srcId="{4A0A8A07-CBE8-4E2F-8D21-7824DAA21CA2}" destId="{EF52739D-DACA-44C4-94FC-ECF76F8FC221}" srcOrd="0" destOrd="0" presId="urn:microsoft.com/office/officeart/2005/8/layout/hProcess11"/>
    <dgm:cxn modelId="{70CF37A8-2420-4968-9434-8A1953FDECB1}" type="presOf" srcId="{84A56EBB-540E-41AB-BA97-B2DE845EB066}" destId="{BF23332E-232A-477B-8BFE-489A6B0DCF01}" srcOrd="0" destOrd="0" presId="urn:microsoft.com/office/officeart/2005/8/layout/hProcess11"/>
    <dgm:cxn modelId="{052F2758-F0E3-49BD-9C1E-91F8E60CA63B}" type="presOf" srcId="{9C321284-45CC-4A86-BB6B-6C788573EEE5}" destId="{A2608FD8-6DF2-49B9-8906-A6A98CF399DF}" srcOrd="0" destOrd="0" presId="urn:microsoft.com/office/officeart/2005/8/layout/hProcess11"/>
    <dgm:cxn modelId="{16409D86-B14E-4816-854D-6CCF84D1786B}" type="presParOf" srcId="{14B24EBA-F1B0-49D1-BA75-B7523D913FD7}" destId="{7CF3CBCE-3599-4AAA-8F7A-29660EE9924F}" srcOrd="0" destOrd="0" presId="urn:microsoft.com/office/officeart/2005/8/layout/hProcess11"/>
    <dgm:cxn modelId="{92B89C45-5BA8-45F3-A717-13845E810689}" type="presParOf" srcId="{14B24EBA-F1B0-49D1-BA75-B7523D913FD7}" destId="{193BD7DE-0669-4057-B076-FCE1DDFCB95C}" srcOrd="1" destOrd="0" presId="urn:microsoft.com/office/officeart/2005/8/layout/hProcess11"/>
    <dgm:cxn modelId="{B456C612-F936-4CF1-BD74-FBF60AADD08C}" type="presParOf" srcId="{193BD7DE-0669-4057-B076-FCE1DDFCB95C}" destId="{83420F45-D963-4FC3-B212-C703FBC810B3}" srcOrd="0" destOrd="0" presId="urn:microsoft.com/office/officeart/2005/8/layout/hProcess11"/>
    <dgm:cxn modelId="{0D4BF162-47A9-4258-9783-D2EC8E0F7E03}" type="presParOf" srcId="{83420F45-D963-4FC3-B212-C703FBC810B3}" destId="{C974B7C4-F012-46ED-92A7-89CCBCDDEFF6}" srcOrd="0" destOrd="0" presId="urn:microsoft.com/office/officeart/2005/8/layout/hProcess11"/>
    <dgm:cxn modelId="{05FC6E8D-1A05-41AB-B7F9-6EEF7270A8FA}" type="presParOf" srcId="{83420F45-D963-4FC3-B212-C703FBC810B3}" destId="{3B74BD2C-FD70-456A-9E68-FA8C7AE4B7F0}" srcOrd="1" destOrd="0" presId="urn:microsoft.com/office/officeart/2005/8/layout/hProcess11"/>
    <dgm:cxn modelId="{DBBE8D68-2139-427E-A508-2284F0BEA0F4}" type="presParOf" srcId="{83420F45-D963-4FC3-B212-C703FBC810B3}" destId="{9598CD8F-C2DE-4404-8611-FB17A4766FEF}" srcOrd="2" destOrd="0" presId="urn:microsoft.com/office/officeart/2005/8/layout/hProcess11"/>
    <dgm:cxn modelId="{53BBB82F-0FAE-42E1-88E1-B7BD5844DE9D}" type="presParOf" srcId="{193BD7DE-0669-4057-B076-FCE1DDFCB95C}" destId="{60CD0299-BA4B-408D-A70B-C3790317991E}" srcOrd="1" destOrd="0" presId="urn:microsoft.com/office/officeart/2005/8/layout/hProcess11"/>
    <dgm:cxn modelId="{CC3FA2E9-21E7-48FE-B3F5-D598C2C85612}" type="presParOf" srcId="{193BD7DE-0669-4057-B076-FCE1DDFCB95C}" destId="{28AEB9BF-6192-4CFD-86BC-3916073FC396}" srcOrd="2" destOrd="0" presId="urn:microsoft.com/office/officeart/2005/8/layout/hProcess11"/>
    <dgm:cxn modelId="{123234A0-04E6-4AF7-86A6-F71CCFD5B1D6}" type="presParOf" srcId="{28AEB9BF-6192-4CFD-86BC-3916073FC396}" destId="{E6850654-ADEC-4E12-A659-B0463B41D82F}" srcOrd="0" destOrd="0" presId="urn:microsoft.com/office/officeart/2005/8/layout/hProcess11"/>
    <dgm:cxn modelId="{5E1DF10D-6696-498E-A9F7-575893DA54D8}" type="presParOf" srcId="{28AEB9BF-6192-4CFD-86BC-3916073FC396}" destId="{38853DE3-38FF-4093-8634-5AAA03959709}" srcOrd="1" destOrd="0" presId="urn:microsoft.com/office/officeart/2005/8/layout/hProcess11"/>
    <dgm:cxn modelId="{546416AA-CC7D-49BD-BE7E-2A526519054C}" type="presParOf" srcId="{28AEB9BF-6192-4CFD-86BC-3916073FC396}" destId="{F9B247F7-78CF-4DA5-9129-BF753193B5EA}" srcOrd="2" destOrd="0" presId="urn:microsoft.com/office/officeart/2005/8/layout/hProcess11"/>
    <dgm:cxn modelId="{595F8AA3-14C6-44CE-87CF-3E578F773A16}" type="presParOf" srcId="{193BD7DE-0669-4057-B076-FCE1DDFCB95C}" destId="{DFBF684D-44AE-4423-AFE3-C14C4762FDA7}" srcOrd="3" destOrd="0" presId="urn:microsoft.com/office/officeart/2005/8/layout/hProcess11"/>
    <dgm:cxn modelId="{C5DB308C-3AE2-40C7-96CD-68602CDC1B6C}" type="presParOf" srcId="{193BD7DE-0669-4057-B076-FCE1DDFCB95C}" destId="{F6CCA724-186F-4E09-8F1E-694C352A696F}" srcOrd="4" destOrd="0" presId="urn:microsoft.com/office/officeart/2005/8/layout/hProcess11"/>
    <dgm:cxn modelId="{61B5C3DC-AC5A-4322-BBE0-8ABAB7A960BE}" type="presParOf" srcId="{F6CCA724-186F-4E09-8F1E-694C352A696F}" destId="{FB6CCE42-CEE3-4D39-848F-4E8615CE02E0}" srcOrd="0" destOrd="0" presId="urn:microsoft.com/office/officeart/2005/8/layout/hProcess11"/>
    <dgm:cxn modelId="{5E532676-6473-4188-B76D-B4AE7E046CDA}" type="presParOf" srcId="{F6CCA724-186F-4E09-8F1E-694C352A696F}" destId="{14739133-722D-4479-A784-B916C82838D4}" srcOrd="1" destOrd="0" presId="urn:microsoft.com/office/officeart/2005/8/layout/hProcess11"/>
    <dgm:cxn modelId="{A0022008-4D48-418F-9D8C-64DC25A06869}" type="presParOf" srcId="{F6CCA724-186F-4E09-8F1E-694C352A696F}" destId="{6C92106A-09C3-4AF2-A2DF-01A4F28F6D94}" srcOrd="2" destOrd="0" presId="urn:microsoft.com/office/officeart/2005/8/layout/hProcess11"/>
    <dgm:cxn modelId="{910474B3-A220-4C25-BCFB-64A9F7398F9C}" type="presParOf" srcId="{193BD7DE-0669-4057-B076-FCE1DDFCB95C}" destId="{001178B7-D616-4D85-AFC0-6EC897354801}" srcOrd="5" destOrd="0" presId="urn:microsoft.com/office/officeart/2005/8/layout/hProcess11"/>
    <dgm:cxn modelId="{7F135DA7-202D-450F-A48E-1E6F7A901CD0}" type="presParOf" srcId="{193BD7DE-0669-4057-B076-FCE1DDFCB95C}" destId="{16EAD5DE-8B44-49EC-ACE2-6E48E6F42D69}" srcOrd="6" destOrd="0" presId="urn:microsoft.com/office/officeart/2005/8/layout/hProcess11"/>
    <dgm:cxn modelId="{C484A9B3-506B-460A-9C0C-F62F91848736}" type="presParOf" srcId="{16EAD5DE-8B44-49EC-ACE2-6E48E6F42D69}" destId="{A2608FD8-6DF2-49B9-8906-A6A98CF399DF}" srcOrd="0" destOrd="0" presId="urn:microsoft.com/office/officeart/2005/8/layout/hProcess11"/>
    <dgm:cxn modelId="{D3F7B0AF-92B1-4F67-98A0-210F655DFF7E}" type="presParOf" srcId="{16EAD5DE-8B44-49EC-ACE2-6E48E6F42D69}" destId="{C257D121-6860-4AB8-9458-ED2BB38D4FE9}" srcOrd="1" destOrd="0" presId="urn:microsoft.com/office/officeart/2005/8/layout/hProcess11"/>
    <dgm:cxn modelId="{87D62FBC-7F75-4847-A327-026841243EC8}" type="presParOf" srcId="{16EAD5DE-8B44-49EC-ACE2-6E48E6F42D69}" destId="{66CE6D42-2E57-4B9A-B8AE-B93D83CF3DE5}" srcOrd="2" destOrd="0" presId="urn:microsoft.com/office/officeart/2005/8/layout/hProcess11"/>
    <dgm:cxn modelId="{F2828474-CC22-4D06-AE94-E0CC21882D40}" type="presParOf" srcId="{193BD7DE-0669-4057-B076-FCE1DDFCB95C}" destId="{ECDF771E-49E2-4BD6-B8E3-D50DFF2B0D5F}" srcOrd="7" destOrd="0" presId="urn:microsoft.com/office/officeart/2005/8/layout/hProcess11"/>
    <dgm:cxn modelId="{368854A4-F661-451D-9702-03E3D897EDF0}" type="presParOf" srcId="{193BD7DE-0669-4057-B076-FCE1DDFCB95C}" destId="{E31FDC50-5235-4110-9F7C-4279691598BC}" srcOrd="8" destOrd="0" presId="urn:microsoft.com/office/officeart/2005/8/layout/hProcess11"/>
    <dgm:cxn modelId="{32AEFFB3-C2EB-44F5-8FCB-61EEB7A50894}" type="presParOf" srcId="{E31FDC50-5235-4110-9F7C-4279691598BC}" destId="{BF23332E-232A-477B-8BFE-489A6B0DCF01}" srcOrd="0" destOrd="0" presId="urn:microsoft.com/office/officeart/2005/8/layout/hProcess11"/>
    <dgm:cxn modelId="{CD26C5B7-A2F3-48F1-8D12-D90ED51978D6}" type="presParOf" srcId="{E31FDC50-5235-4110-9F7C-4279691598BC}" destId="{D447FC81-9EF5-4C98-B55A-5BCEE7F2B619}" srcOrd="1" destOrd="0" presId="urn:microsoft.com/office/officeart/2005/8/layout/hProcess11"/>
    <dgm:cxn modelId="{E02D6DB7-731B-4F2D-8025-46E3C717FCB7}" type="presParOf" srcId="{E31FDC50-5235-4110-9F7C-4279691598BC}" destId="{A8807018-0597-4923-B37E-DEF13A0503B2}" srcOrd="2" destOrd="0" presId="urn:microsoft.com/office/officeart/2005/8/layout/hProcess11"/>
    <dgm:cxn modelId="{E4682D22-14D4-48C5-BDB5-E0119A2CEE43}" type="presParOf" srcId="{193BD7DE-0669-4057-B076-FCE1DDFCB95C}" destId="{AE299830-B7D0-485F-997F-443579C17C69}" srcOrd="9" destOrd="0" presId="urn:microsoft.com/office/officeart/2005/8/layout/hProcess11"/>
    <dgm:cxn modelId="{33CDA112-F03D-49E4-8319-527938723BFA}" type="presParOf" srcId="{193BD7DE-0669-4057-B076-FCE1DDFCB95C}" destId="{0CC26988-1292-49DA-8F4C-B036B33072F3}" srcOrd="10" destOrd="0" presId="urn:microsoft.com/office/officeart/2005/8/layout/hProcess11"/>
    <dgm:cxn modelId="{CE4FD604-E510-4C7F-B8E9-2EF964AA9286}" type="presParOf" srcId="{0CC26988-1292-49DA-8F4C-B036B33072F3}" destId="{F00DD9E8-CFE6-4CAE-922C-4CE0C28C6719}" srcOrd="0" destOrd="0" presId="urn:microsoft.com/office/officeart/2005/8/layout/hProcess11"/>
    <dgm:cxn modelId="{4BB9AE34-9D0E-4B6B-AC4E-E50CB5378B4F}" type="presParOf" srcId="{0CC26988-1292-49DA-8F4C-B036B33072F3}" destId="{355FAC27-069A-4C14-A842-B8264C89E958}" srcOrd="1" destOrd="0" presId="urn:microsoft.com/office/officeart/2005/8/layout/hProcess11"/>
    <dgm:cxn modelId="{B52BECCA-1050-4551-BD14-26FC28B18D4F}" type="presParOf" srcId="{0CC26988-1292-49DA-8F4C-B036B33072F3}" destId="{D5922898-C995-49A9-8C5C-152F4A07F353}" srcOrd="2" destOrd="0" presId="urn:microsoft.com/office/officeart/2005/8/layout/hProcess11"/>
    <dgm:cxn modelId="{E17F3DC7-5881-499C-8767-E46CBD6A15CC}" type="presParOf" srcId="{193BD7DE-0669-4057-B076-FCE1DDFCB95C}" destId="{AC6AF4D9-4D0E-45C9-9F0C-E06A0EE6732B}" srcOrd="11" destOrd="0" presId="urn:microsoft.com/office/officeart/2005/8/layout/hProcess11"/>
    <dgm:cxn modelId="{9E58A70F-7E1E-477E-8D1F-4FD3DFA907FE}" type="presParOf" srcId="{193BD7DE-0669-4057-B076-FCE1DDFCB95C}" destId="{F901F38F-6AE6-4145-B4AB-72AEB255AD5D}" srcOrd="12" destOrd="0" presId="urn:microsoft.com/office/officeart/2005/8/layout/hProcess11"/>
    <dgm:cxn modelId="{6C859853-BBEA-4D7C-A1C7-7A4FCEC98DE9}" type="presParOf" srcId="{F901F38F-6AE6-4145-B4AB-72AEB255AD5D}" destId="{08F22CCB-7796-403B-A8EB-CAF58098CB1F}" srcOrd="0" destOrd="0" presId="urn:microsoft.com/office/officeart/2005/8/layout/hProcess11"/>
    <dgm:cxn modelId="{19D1F698-6DF1-4985-909F-8BAC91A7ACB0}" type="presParOf" srcId="{F901F38F-6AE6-4145-B4AB-72AEB255AD5D}" destId="{26DC0D71-60EE-4330-A22A-AD3E660F04D6}" srcOrd="1" destOrd="0" presId="urn:microsoft.com/office/officeart/2005/8/layout/hProcess11"/>
    <dgm:cxn modelId="{93978660-87CB-451B-9B4B-A8F5A16D30D6}" type="presParOf" srcId="{F901F38F-6AE6-4145-B4AB-72AEB255AD5D}" destId="{15A72C73-ED45-4475-8EF6-4E97A88BD5F8}" srcOrd="2" destOrd="0" presId="urn:microsoft.com/office/officeart/2005/8/layout/hProcess11"/>
    <dgm:cxn modelId="{525A0EE5-C63D-43E1-BCD9-0FD33EDDA645}" type="presParOf" srcId="{193BD7DE-0669-4057-B076-FCE1DDFCB95C}" destId="{44A5F7A4-DFAF-4659-ABD5-B870AB64913C}" srcOrd="13" destOrd="0" presId="urn:microsoft.com/office/officeart/2005/8/layout/hProcess11"/>
    <dgm:cxn modelId="{99B9E446-F457-4F30-AECE-2C8126818E52}" type="presParOf" srcId="{193BD7DE-0669-4057-B076-FCE1DDFCB95C}" destId="{71FE098A-24D3-4C3E-8628-FF67691EFC8F}" srcOrd="14" destOrd="0" presId="urn:microsoft.com/office/officeart/2005/8/layout/hProcess11"/>
    <dgm:cxn modelId="{979A4864-A5DB-4FB1-BB51-1A4694C3BE5B}" type="presParOf" srcId="{71FE098A-24D3-4C3E-8628-FF67691EFC8F}" destId="{EF52739D-DACA-44C4-94FC-ECF76F8FC221}" srcOrd="0" destOrd="0" presId="urn:microsoft.com/office/officeart/2005/8/layout/hProcess11"/>
    <dgm:cxn modelId="{9DDC18AE-60A9-4562-8C37-BD5266EDA62D}" type="presParOf" srcId="{71FE098A-24D3-4C3E-8628-FF67691EFC8F}" destId="{0730E184-3723-4D83-B3FB-BD7377EEB76A}" srcOrd="1" destOrd="0" presId="urn:microsoft.com/office/officeart/2005/8/layout/hProcess11"/>
    <dgm:cxn modelId="{785B9E84-694A-46E0-B277-E35C0853F88A}" type="presParOf" srcId="{71FE098A-24D3-4C3E-8628-FF67691EFC8F}" destId="{0F6FC2AE-3F9D-4C78-A278-1998E8BA764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35B970-8F4A-49F3-8B18-6DAF00AA4DB5}"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89BD5965-B115-40F6-B2B7-7C38CEBD6600}">
      <dgm:prSet/>
      <dgm:spPr/>
      <dgm:t>
        <a:bodyPr/>
        <a:lstStyle/>
        <a:p>
          <a:pPr rtl="0"/>
          <a:r>
            <a:rPr lang="en-US" b="0" i="0" smtClean="0"/>
            <a:t>Must be un-interrupt </a:t>
          </a:r>
          <a:endParaRPr lang="en-US"/>
        </a:p>
      </dgm:t>
    </dgm:pt>
    <dgm:pt modelId="{1C0715F8-9022-483F-AC24-3E64FE56809A}" type="parTrans" cxnId="{C7D0CBFE-E140-456A-9D43-599E61DE7CB2}">
      <dgm:prSet/>
      <dgm:spPr/>
      <dgm:t>
        <a:bodyPr/>
        <a:lstStyle/>
        <a:p>
          <a:endParaRPr lang="en-US"/>
        </a:p>
      </dgm:t>
    </dgm:pt>
    <dgm:pt modelId="{944B1529-D7A0-443F-BB27-66A202AAEB80}" type="sibTrans" cxnId="{C7D0CBFE-E140-456A-9D43-599E61DE7CB2}">
      <dgm:prSet/>
      <dgm:spPr/>
      <dgm:t>
        <a:bodyPr/>
        <a:lstStyle/>
        <a:p>
          <a:endParaRPr lang="en-US"/>
        </a:p>
      </dgm:t>
    </dgm:pt>
    <dgm:pt modelId="{41D5C021-4D2E-4A2F-8792-1B28F735608E}">
      <dgm:prSet/>
      <dgm:spPr/>
      <dgm:t>
        <a:bodyPr/>
        <a:lstStyle/>
        <a:p>
          <a:pPr rtl="0"/>
          <a:r>
            <a:rPr lang="en-US" b="0" i="0" smtClean="0"/>
            <a:t>Must not be broken </a:t>
          </a:r>
          <a:endParaRPr lang="en-US"/>
        </a:p>
      </dgm:t>
    </dgm:pt>
    <dgm:pt modelId="{509FAAEC-2994-4866-838D-900B208985B1}" type="parTrans" cxnId="{40BEB5EA-7DA9-400F-8D90-D59345558A21}">
      <dgm:prSet/>
      <dgm:spPr/>
      <dgm:t>
        <a:bodyPr/>
        <a:lstStyle/>
        <a:p>
          <a:endParaRPr lang="en-US"/>
        </a:p>
      </dgm:t>
    </dgm:pt>
    <dgm:pt modelId="{536ACB32-A133-438B-80B6-780785DE351B}" type="sibTrans" cxnId="{40BEB5EA-7DA9-400F-8D90-D59345558A21}">
      <dgm:prSet/>
      <dgm:spPr/>
      <dgm:t>
        <a:bodyPr/>
        <a:lstStyle/>
        <a:p>
          <a:endParaRPr lang="en-US"/>
        </a:p>
      </dgm:t>
    </dgm:pt>
    <dgm:pt modelId="{B242D5A1-6AFC-4AA7-82FB-DC581DA20B2A}">
      <dgm:prSet/>
      <dgm:spPr/>
      <dgm:t>
        <a:bodyPr/>
        <a:lstStyle/>
        <a:p>
          <a:pPr rtl="0"/>
          <a:r>
            <a:rPr lang="en-US" b="0" i="0" smtClean="0"/>
            <a:t>Must go back to Holy Prophet(s.a.w)</a:t>
          </a:r>
          <a:endParaRPr lang="en-US"/>
        </a:p>
      </dgm:t>
    </dgm:pt>
    <dgm:pt modelId="{7261C987-6811-412F-B3B4-E3DFBD72C711}" type="parTrans" cxnId="{1EFB15D9-8382-40C2-A18E-4F11D35CE279}">
      <dgm:prSet/>
      <dgm:spPr/>
      <dgm:t>
        <a:bodyPr/>
        <a:lstStyle/>
        <a:p>
          <a:endParaRPr lang="en-US"/>
        </a:p>
      </dgm:t>
    </dgm:pt>
    <dgm:pt modelId="{E50C2A33-0799-4D87-9946-D2B5A6CC61D6}" type="sibTrans" cxnId="{1EFB15D9-8382-40C2-A18E-4F11D35CE279}">
      <dgm:prSet/>
      <dgm:spPr/>
      <dgm:t>
        <a:bodyPr/>
        <a:lstStyle/>
        <a:p>
          <a:endParaRPr lang="en-US"/>
        </a:p>
      </dgm:t>
    </dgm:pt>
    <dgm:pt modelId="{8A484BD1-1F1F-4E63-97D8-02299C6A2EBD}">
      <dgm:prSet/>
      <dgm:spPr/>
      <dgm:t>
        <a:bodyPr/>
        <a:lstStyle/>
        <a:p>
          <a:pPr rtl="0"/>
          <a:r>
            <a:rPr lang="en-US" b="0" i="0" smtClean="0"/>
            <a:t>Narrators should have actually met each other </a:t>
          </a:r>
          <a:endParaRPr lang="en-US"/>
        </a:p>
      </dgm:t>
    </dgm:pt>
    <dgm:pt modelId="{F370D577-86D9-4CCF-816C-76B735749F36}" type="parTrans" cxnId="{DFC5B4C8-9F85-47CE-AAFB-954E9E7643A0}">
      <dgm:prSet/>
      <dgm:spPr/>
      <dgm:t>
        <a:bodyPr/>
        <a:lstStyle/>
        <a:p>
          <a:endParaRPr lang="en-US"/>
        </a:p>
      </dgm:t>
    </dgm:pt>
    <dgm:pt modelId="{0ABE876A-D077-4DAA-A633-C250FBFED90D}" type="sibTrans" cxnId="{DFC5B4C8-9F85-47CE-AAFB-954E9E7643A0}">
      <dgm:prSet/>
      <dgm:spPr/>
      <dgm:t>
        <a:bodyPr/>
        <a:lstStyle/>
        <a:p>
          <a:endParaRPr lang="en-US"/>
        </a:p>
      </dgm:t>
    </dgm:pt>
    <dgm:pt modelId="{ECBA267E-2052-4E4C-BA1C-018C15C7AF74}">
      <dgm:prSet/>
      <dgm:spPr/>
      <dgm:t>
        <a:bodyPr/>
        <a:lstStyle/>
        <a:p>
          <a:pPr rtl="0"/>
          <a:r>
            <a:rPr lang="en-US" b="0" i="0" smtClean="0"/>
            <a:t>Narrators must not be liars</a:t>
          </a:r>
          <a:endParaRPr lang="en-US"/>
        </a:p>
      </dgm:t>
    </dgm:pt>
    <dgm:pt modelId="{483568DD-154B-46F7-A11A-62A46E5077A0}" type="parTrans" cxnId="{C2C7FD19-A316-4910-8069-D2E1ADEF1662}">
      <dgm:prSet/>
      <dgm:spPr/>
      <dgm:t>
        <a:bodyPr/>
        <a:lstStyle/>
        <a:p>
          <a:endParaRPr lang="en-US"/>
        </a:p>
      </dgm:t>
    </dgm:pt>
    <dgm:pt modelId="{EE3FEC7F-D416-4D5F-8386-740AAAB0D649}" type="sibTrans" cxnId="{C2C7FD19-A316-4910-8069-D2E1ADEF1662}">
      <dgm:prSet/>
      <dgm:spPr/>
      <dgm:t>
        <a:bodyPr/>
        <a:lstStyle/>
        <a:p>
          <a:endParaRPr lang="en-US"/>
        </a:p>
      </dgm:t>
    </dgm:pt>
    <dgm:pt modelId="{88156065-FF2B-4DF4-8DBD-09D983EC09D3}">
      <dgm:prSet/>
      <dgm:spPr/>
      <dgm:t>
        <a:bodyPr/>
        <a:lstStyle/>
        <a:p>
          <a:pPr rtl="0"/>
          <a:r>
            <a:rPr lang="en-US" b="0" i="0" smtClean="0"/>
            <a:t>Narrators should have sharp memory </a:t>
          </a:r>
          <a:endParaRPr lang="en-US"/>
        </a:p>
      </dgm:t>
    </dgm:pt>
    <dgm:pt modelId="{B63DAB37-FC1D-425A-8349-C9B6E309F8F1}" type="parTrans" cxnId="{746ABFF7-4DB9-4AE1-AF6E-17AA32F3C943}">
      <dgm:prSet/>
      <dgm:spPr/>
      <dgm:t>
        <a:bodyPr/>
        <a:lstStyle/>
        <a:p>
          <a:endParaRPr lang="en-US"/>
        </a:p>
      </dgm:t>
    </dgm:pt>
    <dgm:pt modelId="{E82D21BB-F27B-4C04-871E-597ED29A706B}" type="sibTrans" cxnId="{746ABFF7-4DB9-4AE1-AF6E-17AA32F3C943}">
      <dgm:prSet/>
      <dgm:spPr/>
      <dgm:t>
        <a:bodyPr/>
        <a:lstStyle/>
        <a:p>
          <a:endParaRPr lang="en-US"/>
        </a:p>
      </dgm:t>
    </dgm:pt>
    <dgm:pt modelId="{8217D6A4-3837-4DD1-B8F4-8BAD28A08ED9}">
      <dgm:prSet/>
      <dgm:spPr/>
      <dgm:t>
        <a:bodyPr/>
        <a:lstStyle/>
        <a:p>
          <a:pPr rtl="0"/>
          <a:r>
            <a:rPr lang="en-US" b="0" i="0" smtClean="0"/>
            <a:t>Narrators must be pious and possess good character</a:t>
          </a:r>
          <a:endParaRPr lang="en-US"/>
        </a:p>
      </dgm:t>
    </dgm:pt>
    <dgm:pt modelId="{20C60140-EEDA-45A6-9160-3D422C8B5AB8}" type="parTrans" cxnId="{7DE54FE5-3331-4379-94F9-D9411211A4A4}">
      <dgm:prSet/>
      <dgm:spPr/>
      <dgm:t>
        <a:bodyPr/>
        <a:lstStyle/>
        <a:p>
          <a:endParaRPr lang="en-US"/>
        </a:p>
      </dgm:t>
    </dgm:pt>
    <dgm:pt modelId="{6D7CDCE7-BCE9-417D-8B75-BB16F2F42648}" type="sibTrans" cxnId="{7DE54FE5-3331-4379-94F9-D9411211A4A4}">
      <dgm:prSet/>
      <dgm:spPr/>
      <dgm:t>
        <a:bodyPr/>
        <a:lstStyle/>
        <a:p>
          <a:endParaRPr lang="en-US"/>
        </a:p>
      </dgm:t>
    </dgm:pt>
    <dgm:pt modelId="{1572B860-A921-42F0-9D72-89F2BB22841A}" type="pres">
      <dgm:prSet presAssocID="{7935B970-8F4A-49F3-8B18-6DAF00AA4DB5}" presName="linear" presStyleCnt="0">
        <dgm:presLayoutVars>
          <dgm:dir/>
          <dgm:animLvl val="lvl"/>
          <dgm:resizeHandles val="exact"/>
        </dgm:presLayoutVars>
      </dgm:prSet>
      <dgm:spPr/>
      <dgm:t>
        <a:bodyPr/>
        <a:lstStyle/>
        <a:p>
          <a:endParaRPr lang="en-US"/>
        </a:p>
      </dgm:t>
    </dgm:pt>
    <dgm:pt modelId="{11C82FAD-1ABC-425E-8E3A-503DB8FA914C}" type="pres">
      <dgm:prSet presAssocID="{89BD5965-B115-40F6-B2B7-7C38CEBD6600}" presName="parentLin" presStyleCnt="0"/>
      <dgm:spPr/>
    </dgm:pt>
    <dgm:pt modelId="{9456DDED-74F4-4208-B739-1E8B09A25D0D}" type="pres">
      <dgm:prSet presAssocID="{89BD5965-B115-40F6-B2B7-7C38CEBD6600}" presName="parentLeftMargin" presStyleLbl="node1" presStyleIdx="0" presStyleCnt="7"/>
      <dgm:spPr/>
      <dgm:t>
        <a:bodyPr/>
        <a:lstStyle/>
        <a:p>
          <a:endParaRPr lang="en-US"/>
        </a:p>
      </dgm:t>
    </dgm:pt>
    <dgm:pt modelId="{8C2DF5CF-F4D2-41F4-BBE7-1BD882BAB1E9}" type="pres">
      <dgm:prSet presAssocID="{89BD5965-B115-40F6-B2B7-7C38CEBD6600}" presName="parentText" presStyleLbl="node1" presStyleIdx="0" presStyleCnt="7">
        <dgm:presLayoutVars>
          <dgm:chMax val="0"/>
          <dgm:bulletEnabled val="1"/>
        </dgm:presLayoutVars>
      </dgm:prSet>
      <dgm:spPr/>
      <dgm:t>
        <a:bodyPr/>
        <a:lstStyle/>
        <a:p>
          <a:endParaRPr lang="en-US"/>
        </a:p>
      </dgm:t>
    </dgm:pt>
    <dgm:pt modelId="{CCD50C55-0253-49DE-A86D-3C76CEB52002}" type="pres">
      <dgm:prSet presAssocID="{89BD5965-B115-40F6-B2B7-7C38CEBD6600}" presName="negativeSpace" presStyleCnt="0"/>
      <dgm:spPr/>
    </dgm:pt>
    <dgm:pt modelId="{57C32CB5-A8D7-461F-9E82-45B0153AEDB9}" type="pres">
      <dgm:prSet presAssocID="{89BD5965-B115-40F6-B2B7-7C38CEBD6600}" presName="childText" presStyleLbl="conFgAcc1" presStyleIdx="0" presStyleCnt="7">
        <dgm:presLayoutVars>
          <dgm:bulletEnabled val="1"/>
        </dgm:presLayoutVars>
      </dgm:prSet>
      <dgm:spPr/>
    </dgm:pt>
    <dgm:pt modelId="{37F5E650-886A-4482-B620-C85F3FA8EB31}" type="pres">
      <dgm:prSet presAssocID="{944B1529-D7A0-443F-BB27-66A202AAEB80}" presName="spaceBetweenRectangles" presStyleCnt="0"/>
      <dgm:spPr/>
    </dgm:pt>
    <dgm:pt modelId="{2B977232-CBAC-4B93-B5F7-76ABE2568362}" type="pres">
      <dgm:prSet presAssocID="{41D5C021-4D2E-4A2F-8792-1B28F735608E}" presName="parentLin" presStyleCnt="0"/>
      <dgm:spPr/>
    </dgm:pt>
    <dgm:pt modelId="{99CDEF4F-74C0-48FB-9697-37734DDCAE63}" type="pres">
      <dgm:prSet presAssocID="{41D5C021-4D2E-4A2F-8792-1B28F735608E}" presName="parentLeftMargin" presStyleLbl="node1" presStyleIdx="0" presStyleCnt="7"/>
      <dgm:spPr/>
      <dgm:t>
        <a:bodyPr/>
        <a:lstStyle/>
        <a:p>
          <a:endParaRPr lang="en-US"/>
        </a:p>
      </dgm:t>
    </dgm:pt>
    <dgm:pt modelId="{8CD11A10-B3A0-403E-9DB3-7DA4EAC5B66F}" type="pres">
      <dgm:prSet presAssocID="{41D5C021-4D2E-4A2F-8792-1B28F735608E}" presName="parentText" presStyleLbl="node1" presStyleIdx="1" presStyleCnt="7">
        <dgm:presLayoutVars>
          <dgm:chMax val="0"/>
          <dgm:bulletEnabled val="1"/>
        </dgm:presLayoutVars>
      </dgm:prSet>
      <dgm:spPr/>
      <dgm:t>
        <a:bodyPr/>
        <a:lstStyle/>
        <a:p>
          <a:endParaRPr lang="en-US"/>
        </a:p>
      </dgm:t>
    </dgm:pt>
    <dgm:pt modelId="{09F4E62D-05D1-40C5-A9BA-4E74A7F26878}" type="pres">
      <dgm:prSet presAssocID="{41D5C021-4D2E-4A2F-8792-1B28F735608E}" presName="negativeSpace" presStyleCnt="0"/>
      <dgm:spPr/>
    </dgm:pt>
    <dgm:pt modelId="{2CD3FA6D-32DA-46C1-AD5D-2FF92131B501}" type="pres">
      <dgm:prSet presAssocID="{41D5C021-4D2E-4A2F-8792-1B28F735608E}" presName="childText" presStyleLbl="conFgAcc1" presStyleIdx="1" presStyleCnt="7">
        <dgm:presLayoutVars>
          <dgm:bulletEnabled val="1"/>
        </dgm:presLayoutVars>
      </dgm:prSet>
      <dgm:spPr/>
    </dgm:pt>
    <dgm:pt modelId="{A6D68913-4188-461E-8B33-B24FA1315CE8}" type="pres">
      <dgm:prSet presAssocID="{536ACB32-A133-438B-80B6-780785DE351B}" presName="spaceBetweenRectangles" presStyleCnt="0"/>
      <dgm:spPr/>
    </dgm:pt>
    <dgm:pt modelId="{6823B776-076F-446C-9B76-A2FADCF640F6}" type="pres">
      <dgm:prSet presAssocID="{B242D5A1-6AFC-4AA7-82FB-DC581DA20B2A}" presName="parentLin" presStyleCnt="0"/>
      <dgm:spPr/>
    </dgm:pt>
    <dgm:pt modelId="{7EE083D3-08F1-46E2-ADCF-9EF8C55E3682}" type="pres">
      <dgm:prSet presAssocID="{B242D5A1-6AFC-4AA7-82FB-DC581DA20B2A}" presName="parentLeftMargin" presStyleLbl="node1" presStyleIdx="1" presStyleCnt="7"/>
      <dgm:spPr/>
      <dgm:t>
        <a:bodyPr/>
        <a:lstStyle/>
        <a:p>
          <a:endParaRPr lang="en-US"/>
        </a:p>
      </dgm:t>
    </dgm:pt>
    <dgm:pt modelId="{25F6EB8F-7591-4540-AC3F-8D71E513B5DF}" type="pres">
      <dgm:prSet presAssocID="{B242D5A1-6AFC-4AA7-82FB-DC581DA20B2A}" presName="parentText" presStyleLbl="node1" presStyleIdx="2" presStyleCnt="7">
        <dgm:presLayoutVars>
          <dgm:chMax val="0"/>
          <dgm:bulletEnabled val="1"/>
        </dgm:presLayoutVars>
      </dgm:prSet>
      <dgm:spPr/>
      <dgm:t>
        <a:bodyPr/>
        <a:lstStyle/>
        <a:p>
          <a:endParaRPr lang="en-US"/>
        </a:p>
      </dgm:t>
    </dgm:pt>
    <dgm:pt modelId="{ED6141ED-E6CE-472A-8304-FCC8CEF6D1DB}" type="pres">
      <dgm:prSet presAssocID="{B242D5A1-6AFC-4AA7-82FB-DC581DA20B2A}" presName="negativeSpace" presStyleCnt="0"/>
      <dgm:spPr/>
    </dgm:pt>
    <dgm:pt modelId="{C196C68F-B04C-414A-AE67-0E1E8771EC0F}" type="pres">
      <dgm:prSet presAssocID="{B242D5A1-6AFC-4AA7-82FB-DC581DA20B2A}" presName="childText" presStyleLbl="conFgAcc1" presStyleIdx="2" presStyleCnt="7">
        <dgm:presLayoutVars>
          <dgm:bulletEnabled val="1"/>
        </dgm:presLayoutVars>
      </dgm:prSet>
      <dgm:spPr/>
    </dgm:pt>
    <dgm:pt modelId="{5BE71A48-BD71-4CF3-87F1-16CD538986DA}" type="pres">
      <dgm:prSet presAssocID="{E50C2A33-0799-4D87-9946-D2B5A6CC61D6}" presName="spaceBetweenRectangles" presStyleCnt="0"/>
      <dgm:spPr/>
    </dgm:pt>
    <dgm:pt modelId="{6AD10DE2-23C6-4E50-8639-51B9609822C8}" type="pres">
      <dgm:prSet presAssocID="{8A484BD1-1F1F-4E63-97D8-02299C6A2EBD}" presName="parentLin" presStyleCnt="0"/>
      <dgm:spPr/>
    </dgm:pt>
    <dgm:pt modelId="{94545384-2F42-40E0-A837-9317170D1C51}" type="pres">
      <dgm:prSet presAssocID="{8A484BD1-1F1F-4E63-97D8-02299C6A2EBD}" presName="parentLeftMargin" presStyleLbl="node1" presStyleIdx="2" presStyleCnt="7"/>
      <dgm:spPr/>
      <dgm:t>
        <a:bodyPr/>
        <a:lstStyle/>
        <a:p>
          <a:endParaRPr lang="en-US"/>
        </a:p>
      </dgm:t>
    </dgm:pt>
    <dgm:pt modelId="{312CBB5B-6F47-4B72-A2E6-78DC341C9885}" type="pres">
      <dgm:prSet presAssocID="{8A484BD1-1F1F-4E63-97D8-02299C6A2EBD}" presName="parentText" presStyleLbl="node1" presStyleIdx="3" presStyleCnt="7">
        <dgm:presLayoutVars>
          <dgm:chMax val="0"/>
          <dgm:bulletEnabled val="1"/>
        </dgm:presLayoutVars>
      </dgm:prSet>
      <dgm:spPr/>
      <dgm:t>
        <a:bodyPr/>
        <a:lstStyle/>
        <a:p>
          <a:endParaRPr lang="en-US"/>
        </a:p>
      </dgm:t>
    </dgm:pt>
    <dgm:pt modelId="{84875605-A694-4C97-BF05-2DA8E7E714FC}" type="pres">
      <dgm:prSet presAssocID="{8A484BD1-1F1F-4E63-97D8-02299C6A2EBD}" presName="negativeSpace" presStyleCnt="0"/>
      <dgm:spPr/>
    </dgm:pt>
    <dgm:pt modelId="{74DCA9C6-604C-49C8-AA30-5A4213F55245}" type="pres">
      <dgm:prSet presAssocID="{8A484BD1-1F1F-4E63-97D8-02299C6A2EBD}" presName="childText" presStyleLbl="conFgAcc1" presStyleIdx="3" presStyleCnt="7">
        <dgm:presLayoutVars>
          <dgm:bulletEnabled val="1"/>
        </dgm:presLayoutVars>
      </dgm:prSet>
      <dgm:spPr/>
    </dgm:pt>
    <dgm:pt modelId="{0D5C6CE9-97BE-4CC7-B3D8-8B57CB556E31}" type="pres">
      <dgm:prSet presAssocID="{0ABE876A-D077-4DAA-A633-C250FBFED90D}" presName="spaceBetweenRectangles" presStyleCnt="0"/>
      <dgm:spPr/>
    </dgm:pt>
    <dgm:pt modelId="{F148193D-A671-49FD-BBA0-EC15DA10AC64}" type="pres">
      <dgm:prSet presAssocID="{ECBA267E-2052-4E4C-BA1C-018C15C7AF74}" presName="parentLin" presStyleCnt="0"/>
      <dgm:spPr/>
    </dgm:pt>
    <dgm:pt modelId="{FCEB03FD-E1BF-425A-9673-04DE2F6A5E60}" type="pres">
      <dgm:prSet presAssocID="{ECBA267E-2052-4E4C-BA1C-018C15C7AF74}" presName="parentLeftMargin" presStyleLbl="node1" presStyleIdx="3" presStyleCnt="7"/>
      <dgm:spPr/>
      <dgm:t>
        <a:bodyPr/>
        <a:lstStyle/>
        <a:p>
          <a:endParaRPr lang="en-US"/>
        </a:p>
      </dgm:t>
    </dgm:pt>
    <dgm:pt modelId="{BC231BD5-3D1D-4031-9D3D-DEA05560FC0F}" type="pres">
      <dgm:prSet presAssocID="{ECBA267E-2052-4E4C-BA1C-018C15C7AF74}" presName="parentText" presStyleLbl="node1" presStyleIdx="4" presStyleCnt="7">
        <dgm:presLayoutVars>
          <dgm:chMax val="0"/>
          <dgm:bulletEnabled val="1"/>
        </dgm:presLayoutVars>
      </dgm:prSet>
      <dgm:spPr/>
      <dgm:t>
        <a:bodyPr/>
        <a:lstStyle/>
        <a:p>
          <a:endParaRPr lang="en-US"/>
        </a:p>
      </dgm:t>
    </dgm:pt>
    <dgm:pt modelId="{FCF1C20A-A8B1-47C8-9460-1538421897A3}" type="pres">
      <dgm:prSet presAssocID="{ECBA267E-2052-4E4C-BA1C-018C15C7AF74}" presName="negativeSpace" presStyleCnt="0"/>
      <dgm:spPr/>
    </dgm:pt>
    <dgm:pt modelId="{4C3F5EE2-2BF7-4241-BB07-0ED2B03D7263}" type="pres">
      <dgm:prSet presAssocID="{ECBA267E-2052-4E4C-BA1C-018C15C7AF74}" presName="childText" presStyleLbl="conFgAcc1" presStyleIdx="4" presStyleCnt="7">
        <dgm:presLayoutVars>
          <dgm:bulletEnabled val="1"/>
        </dgm:presLayoutVars>
      </dgm:prSet>
      <dgm:spPr/>
    </dgm:pt>
    <dgm:pt modelId="{C7EA9139-6BB8-4073-805C-E663610B655C}" type="pres">
      <dgm:prSet presAssocID="{EE3FEC7F-D416-4D5F-8386-740AAAB0D649}" presName="spaceBetweenRectangles" presStyleCnt="0"/>
      <dgm:spPr/>
    </dgm:pt>
    <dgm:pt modelId="{EF10E900-A2AB-43C1-A9EB-37F907BCC5ED}" type="pres">
      <dgm:prSet presAssocID="{88156065-FF2B-4DF4-8DBD-09D983EC09D3}" presName="parentLin" presStyleCnt="0"/>
      <dgm:spPr/>
    </dgm:pt>
    <dgm:pt modelId="{985037AD-B0AF-4702-91B3-BF0254A83C0E}" type="pres">
      <dgm:prSet presAssocID="{88156065-FF2B-4DF4-8DBD-09D983EC09D3}" presName="parentLeftMargin" presStyleLbl="node1" presStyleIdx="4" presStyleCnt="7"/>
      <dgm:spPr/>
      <dgm:t>
        <a:bodyPr/>
        <a:lstStyle/>
        <a:p>
          <a:endParaRPr lang="en-US"/>
        </a:p>
      </dgm:t>
    </dgm:pt>
    <dgm:pt modelId="{C933B96F-1ADF-43B7-A406-DC60C300724F}" type="pres">
      <dgm:prSet presAssocID="{88156065-FF2B-4DF4-8DBD-09D983EC09D3}" presName="parentText" presStyleLbl="node1" presStyleIdx="5" presStyleCnt="7">
        <dgm:presLayoutVars>
          <dgm:chMax val="0"/>
          <dgm:bulletEnabled val="1"/>
        </dgm:presLayoutVars>
      </dgm:prSet>
      <dgm:spPr/>
      <dgm:t>
        <a:bodyPr/>
        <a:lstStyle/>
        <a:p>
          <a:endParaRPr lang="en-US"/>
        </a:p>
      </dgm:t>
    </dgm:pt>
    <dgm:pt modelId="{A454F6CD-406E-486D-8009-B378E56D7650}" type="pres">
      <dgm:prSet presAssocID="{88156065-FF2B-4DF4-8DBD-09D983EC09D3}" presName="negativeSpace" presStyleCnt="0"/>
      <dgm:spPr/>
    </dgm:pt>
    <dgm:pt modelId="{D8BA32B3-ADD7-4C5C-8807-4D400E74F42D}" type="pres">
      <dgm:prSet presAssocID="{88156065-FF2B-4DF4-8DBD-09D983EC09D3}" presName="childText" presStyleLbl="conFgAcc1" presStyleIdx="5" presStyleCnt="7">
        <dgm:presLayoutVars>
          <dgm:bulletEnabled val="1"/>
        </dgm:presLayoutVars>
      </dgm:prSet>
      <dgm:spPr/>
    </dgm:pt>
    <dgm:pt modelId="{742B965C-D957-43C9-B18D-CD2E8EF4661D}" type="pres">
      <dgm:prSet presAssocID="{E82D21BB-F27B-4C04-871E-597ED29A706B}" presName="spaceBetweenRectangles" presStyleCnt="0"/>
      <dgm:spPr/>
    </dgm:pt>
    <dgm:pt modelId="{730DE279-72BC-4CC2-8B5F-E0F8D1D87CD6}" type="pres">
      <dgm:prSet presAssocID="{8217D6A4-3837-4DD1-B8F4-8BAD28A08ED9}" presName="parentLin" presStyleCnt="0"/>
      <dgm:spPr/>
    </dgm:pt>
    <dgm:pt modelId="{7FFAE7BD-FFF0-430E-999B-CCB9FF67C528}" type="pres">
      <dgm:prSet presAssocID="{8217D6A4-3837-4DD1-B8F4-8BAD28A08ED9}" presName="parentLeftMargin" presStyleLbl="node1" presStyleIdx="5" presStyleCnt="7"/>
      <dgm:spPr/>
      <dgm:t>
        <a:bodyPr/>
        <a:lstStyle/>
        <a:p>
          <a:endParaRPr lang="en-US"/>
        </a:p>
      </dgm:t>
    </dgm:pt>
    <dgm:pt modelId="{8B9CCB16-E95A-4B1C-94E4-D9724BA1DBB0}" type="pres">
      <dgm:prSet presAssocID="{8217D6A4-3837-4DD1-B8F4-8BAD28A08ED9}" presName="parentText" presStyleLbl="node1" presStyleIdx="6" presStyleCnt="7">
        <dgm:presLayoutVars>
          <dgm:chMax val="0"/>
          <dgm:bulletEnabled val="1"/>
        </dgm:presLayoutVars>
      </dgm:prSet>
      <dgm:spPr/>
      <dgm:t>
        <a:bodyPr/>
        <a:lstStyle/>
        <a:p>
          <a:endParaRPr lang="en-US"/>
        </a:p>
      </dgm:t>
    </dgm:pt>
    <dgm:pt modelId="{951B9A5E-4E15-4041-95D8-FA180F1EBB83}" type="pres">
      <dgm:prSet presAssocID="{8217D6A4-3837-4DD1-B8F4-8BAD28A08ED9}" presName="negativeSpace" presStyleCnt="0"/>
      <dgm:spPr/>
    </dgm:pt>
    <dgm:pt modelId="{07774313-9D8C-40FC-9762-4C4EE3A884F2}" type="pres">
      <dgm:prSet presAssocID="{8217D6A4-3837-4DD1-B8F4-8BAD28A08ED9}" presName="childText" presStyleLbl="conFgAcc1" presStyleIdx="6" presStyleCnt="7">
        <dgm:presLayoutVars>
          <dgm:bulletEnabled val="1"/>
        </dgm:presLayoutVars>
      </dgm:prSet>
      <dgm:spPr/>
    </dgm:pt>
  </dgm:ptLst>
  <dgm:cxnLst>
    <dgm:cxn modelId="{FDFF2DEA-FDB4-467E-8614-966B8869FE32}" type="presOf" srcId="{ECBA267E-2052-4E4C-BA1C-018C15C7AF74}" destId="{BC231BD5-3D1D-4031-9D3D-DEA05560FC0F}" srcOrd="1" destOrd="0" presId="urn:microsoft.com/office/officeart/2005/8/layout/list1"/>
    <dgm:cxn modelId="{C436E4FA-F8D4-4114-AD36-F66F37FA6AAD}" type="presOf" srcId="{ECBA267E-2052-4E4C-BA1C-018C15C7AF74}" destId="{FCEB03FD-E1BF-425A-9673-04DE2F6A5E60}" srcOrd="0" destOrd="0" presId="urn:microsoft.com/office/officeart/2005/8/layout/list1"/>
    <dgm:cxn modelId="{0FFA860D-598A-4C3E-839F-4CE6E2CA5BC7}" type="presOf" srcId="{8217D6A4-3837-4DD1-B8F4-8BAD28A08ED9}" destId="{7FFAE7BD-FFF0-430E-999B-CCB9FF67C528}" srcOrd="0" destOrd="0" presId="urn:microsoft.com/office/officeart/2005/8/layout/list1"/>
    <dgm:cxn modelId="{40BEB5EA-7DA9-400F-8D90-D59345558A21}" srcId="{7935B970-8F4A-49F3-8B18-6DAF00AA4DB5}" destId="{41D5C021-4D2E-4A2F-8792-1B28F735608E}" srcOrd="1" destOrd="0" parTransId="{509FAAEC-2994-4866-838D-900B208985B1}" sibTransId="{536ACB32-A133-438B-80B6-780785DE351B}"/>
    <dgm:cxn modelId="{059A2C46-0DA3-4F5B-9541-970921947874}" type="presOf" srcId="{8A484BD1-1F1F-4E63-97D8-02299C6A2EBD}" destId="{94545384-2F42-40E0-A837-9317170D1C51}" srcOrd="0" destOrd="0" presId="urn:microsoft.com/office/officeart/2005/8/layout/list1"/>
    <dgm:cxn modelId="{50B8E6C8-A998-49CF-BF84-93D6B416744C}" type="presOf" srcId="{41D5C021-4D2E-4A2F-8792-1B28F735608E}" destId="{99CDEF4F-74C0-48FB-9697-37734DDCAE63}" srcOrd="0" destOrd="0" presId="urn:microsoft.com/office/officeart/2005/8/layout/list1"/>
    <dgm:cxn modelId="{E2D84228-F14F-4566-9FBB-40DF638F69E8}" type="presOf" srcId="{8217D6A4-3837-4DD1-B8F4-8BAD28A08ED9}" destId="{8B9CCB16-E95A-4B1C-94E4-D9724BA1DBB0}" srcOrd="1" destOrd="0" presId="urn:microsoft.com/office/officeart/2005/8/layout/list1"/>
    <dgm:cxn modelId="{DFC5B4C8-9F85-47CE-AAFB-954E9E7643A0}" srcId="{7935B970-8F4A-49F3-8B18-6DAF00AA4DB5}" destId="{8A484BD1-1F1F-4E63-97D8-02299C6A2EBD}" srcOrd="3" destOrd="0" parTransId="{F370D577-86D9-4CCF-816C-76B735749F36}" sibTransId="{0ABE876A-D077-4DAA-A633-C250FBFED90D}"/>
    <dgm:cxn modelId="{746ABFF7-4DB9-4AE1-AF6E-17AA32F3C943}" srcId="{7935B970-8F4A-49F3-8B18-6DAF00AA4DB5}" destId="{88156065-FF2B-4DF4-8DBD-09D983EC09D3}" srcOrd="5" destOrd="0" parTransId="{B63DAB37-FC1D-425A-8349-C9B6E309F8F1}" sibTransId="{E82D21BB-F27B-4C04-871E-597ED29A706B}"/>
    <dgm:cxn modelId="{11DD1759-A6F8-482E-85ED-29E66ABF1395}" type="presOf" srcId="{88156065-FF2B-4DF4-8DBD-09D983EC09D3}" destId="{985037AD-B0AF-4702-91B3-BF0254A83C0E}" srcOrd="0" destOrd="0" presId="urn:microsoft.com/office/officeart/2005/8/layout/list1"/>
    <dgm:cxn modelId="{C2C7FD19-A316-4910-8069-D2E1ADEF1662}" srcId="{7935B970-8F4A-49F3-8B18-6DAF00AA4DB5}" destId="{ECBA267E-2052-4E4C-BA1C-018C15C7AF74}" srcOrd="4" destOrd="0" parTransId="{483568DD-154B-46F7-A11A-62A46E5077A0}" sibTransId="{EE3FEC7F-D416-4D5F-8386-740AAAB0D649}"/>
    <dgm:cxn modelId="{3B248C8C-15E5-4CB6-8618-526454EF0334}" type="presOf" srcId="{89BD5965-B115-40F6-B2B7-7C38CEBD6600}" destId="{8C2DF5CF-F4D2-41F4-BBE7-1BD882BAB1E9}" srcOrd="1" destOrd="0" presId="urn:microsoft.com/office/officeart/2005/8/layout/list1"/>
    <dgm:cxn modelId="{3CC159F2-4C8A-4531-9F14-AAE7F16FC6ED}" type="presOf" srcId="{41D5C021-4D2E-4A2F-8792-1B28F735608E}" destId="{8CD11A10-B3A0-403E-9DB3-7DA4EAC5B66F}" srcOrd="1" destOrd="0" presId="urn:microsoft.com/office/officeart/2005/8/layout/list1"/>
    <dgm:cxn modelId="{001D12F0-0D48-4D9E-860D-7D8770D371C0}" type="presOf" srcId="{7935B970-8F4A-49F3-8B18-6DAF00AA4DB5}" destId="{1572B860-A921-42F0-9D72-89F2BB22841A}" srcOrd="0" destOrd="0" presId="urn:microsoft.com/office/officeart/2005/8/layout/list1"/>
    <dgm:cxn modelId="{E5065898-5243-4161-806C-A9559E58B607}" type="presOf" srcId="{B242D5A1-6AFC-4AA7-82FB-DC581DA20B2A}" destId="{7EE083D3-08F1-46E2-ADCF-9EF8C55E3682}" srcOrd="0" destOrd="0" presId="urn:microsoft.com/office/officeart/2005/8/layout/list1"/>
    <dgm:cxn modelId="{65F09F83-9F86-421C-A807-62B318B95DB6}" type="presOf" srcId="{8A484BD1-1F1F-4E63-97D8-02299C6A2EBD}" destId="{312CBB5B-6F47-4B72-A2E6-78DC341C9885}" srcOrd="1" destOrd="0" presId="urn:microsoft.com/office/officeart/2005/8/layout/list1"/>
    <dgm:cxn modelId="{93A88667-1EFE-4735-A432-30BC3E854ABF}" type="presOf" srcId="{89BD5965-B115-40F6-B2B7-7C38CEBD6600}" destId="{9456DDED-74F4-4208-B739-1E8B09A25D0D}" srcOrd="0" destOrd="0" presId="urn:microsoft.com/office/officeart/2005/8/layout/list1"/>
    <dgm:cxn modelId="{7DE54FE5-3331-4379-94F9-D9411211A4A4}" srcId="{7935B970-8F4A-49F3-8B18-6DAF00AA4DB5}" destId="{8217D6A4-3837-4DD1-B8F4-8BAD28A08ED9}" srcOrd="6" destOrd="0" parTransId="{20C60140-EEDA-45A6-9160-3D422C8B5AB8}" sibTransId="{6D7CDCE7-BCE9-417D-8B75-BB16F2F42648}"/>
    <dgm:cxn modelId="{C7D0CBFE-E140-456A-9D43-599E61DE7CB2}" srcId="{7935B970-8F4A-49F3-8B18-6DAF00AA4DB5}" destId="{89BD5965-B115-40F6-B2B7-7C38CEBD6600}" srcOrd="0" destOrd="0" parTransId="{1C0715F8-9022-483F-AC24-3E64FE56809A}" sibTransId="{944B1529-D7A0-443F-BB27-66A202AAEB80}"/>
    <dgm:cxn modelId="{1EFB15D9-8382-40C2-A18E-4F11D35CE279}" srcId="{7935B970-8F4A-49F3-8B18-6DAF00AA4DB5}" destId="{B242D5A1-6AFC-4AA7-82FB-DC581DA20B2A}" srcOrd="2" destOrd="0" parTransId="{7261C987-6811-412F-B3B4-E3DFBD72C711}" sibTransId="{E50C2A33-0799-4D87-9946-D2B5A6CC61D6}"/>
    <dgm:cxn modelId="{EA252D88-A59C-4FF7-989B-B0062E88A03C}" type="presOf" srcId="{88156065-FF2B-4DF4-8DBD-09D983EC09D3}" destId="{C933B96F-1ADF-43B7-A406-DC60C300724F}" srcOrd="1" destOrd="0" presId="urn:microsoft.com/office/officeart/2005/8/layout/list1"/>
    <dgm:cxn modelId="{CAD544C0-D807-4D20-9F34-4DA63B98DB99}" type="presOf" srcId="{B242D5A1-6AFC-4AA7-82FB-DC581DA20B2A}" destId="{25F6EB8F-7591-4540-AC3F-8D71E513B5DF}" srcOrd="1" destOrd="0" presId="urn:microsoft.com/office/officeart/2005/8/layout/list1"/>
    <dgm:cxn modelId="{3681E074-1641-4DB5-8967-78535D8773FD}" type="presParOf" srcId="{1572B860-A921-42F0-9D72-89F2BB22841A}" destId="{11C82FAD-1ABC-425E-8E3A-503DB8FA914C}" srcOrd="0" destOrd="0" presId="urn:microsoft.com/office/officeart/2005/8/layout/list1"/>
    <dgm:cxn modelId="{45612C53-FE67-4AA6-8322-4609C08951B6}" type="presParOf" srcId="{11C82FAD-1ABC-425E-8E3A-503DB8FA914C}" destId="{9456DDED-74F4-4208-B739-1E8B09A25D0D}" srcOrd="0" destOrd="0" presId="urn:microsoft.com/office/officeart/2005/8/layout/list1"/>
    <dgm:cxn modelId="{0DBD0A83-EF67-46AE-809C-093CC972E817}" type="presParOf" srcId="{11C82FAD-1ABC-425E-8E3A-503DB8FA914C}" destId="{8C2DF5CF-F4D2-41F4-BBE7-1BD882BAB1E9}" srcOrd="1" destOrd="0" presId="urn:microsoft.com/office/officeart/2005/8/layout/list1"/>
    <dgm:cxn modelId="{AF4A25A4-6833-4514-97F7-D60805A03A82}" type="presParOf" srcId="{1572B860-A921-42F0-9D72-89F2BB22841A}" destId="{CCD50C55-0253-49DE-A86D-3C76CEB52002}" srcOrd="1" destOrd="0" presId="urn:microsoft.com/office/officeart/2005/8/layout/list1"/>
    <dgm:cxn modelId="{3236A514-3F21-4A66-9041-BABFF3460A26}" type="presParOf" srcId="{1572B860-A921-42F0-9D72-89F2BB22841A}" destId="{57C32CB5-A8D7-461F-9E82-45B0153AEDB9}" srcOrd="2" destOrd="0" presId="urn:microsoft.com/office/officeart/2005/8/layout/list1"/>
    <dgm:cxn modelId="{AB026B8A-2276-49E3-88A5-F1F973FDD3F9}" type="presParOf" srcId="{1572B860-A921-42F0-9D72-89F2BB22841A}" destId="{37F5E650-886A-4482-B620-C85F3FA8EB31}" srcOrd="3" destOrd="0" presId="urn:microsoft.com/office/officeart/2005/8/layout/list1"/>
    <dgm:cxn modelId="{2DF2DFEF-3FB5-4E66-A231-0962410A3D07}" type="presParOf" srcId="{1572B860-A921-42F0-9D72-89F2BB22841A}" destId="{2B977232-CBAC-4B93-B5F7-76ABE2568362}" srcOrd="4" destOrd="0" presId="urn:microsoft.com/office/officeart/2005/8/layout/list1"/>
    <dgm:cxn modelId="{36D909B0-D467-4E87-81DB-B04C2E6F89A9}" type="presParOf" srcId="{2B977232-CBAC-4B93-B5F7-76ABE2568362}" destId="{99CDEF4F-74C0-48FB-9697-37734DDCAE63}" srcOrd="0" destOrd="0" presId="urn:microsoft.com/office/officeart/2005/8/layout/list1"/>
    <dgm:cxn modelId="{233481BA-00DB-4FAD-9032-962198001437}" type="presParOf" srcId="{2B977232-CBAC-4B93-B5F7-76ABE2568362}" destId="{8CD11A10-B3A0-403E-9DB3-7DA4EAC5B66F}" srcOrd="1" destOrd="0" presId="urn:microsoft.com/office/officeart/2005/8/layout/list1"/>
    <dgm:cxn modelId="{8C0133FB-2011-4B9C-B7BD-E48BD5C7BDDA}" type="presParOf" srcId="{1572B860-A921-42F0-9D72-89F2BB22841A}" destId="{09F4E62D-05D1-40C5-A9BA-4E74A7F26878}" srcOrd="5" destOrd="0" presId="urn:microsoft.com/office/officeart/2005/8/layout/list1"/>
    <dgm:cxn modelId="{2AACBE8B-C030-4408-A111-52D3EFAB91F5}" type="presParOf" srcId="{1572B860-A921-42F0-9D72-89F2BB22841A}" destId="{2CD3FA6D-32DA-46C1-AD5D-2FF92131B501}" srcOrd="6" destOrd="0" presId="urn:microsoft.com/office/officeart/2005/8/layout/list1"/>
    <dgm:cxn modelId="{0CEF4ED3-5B01-49AF-8F3E-E924AC56D233}" type="presParOf" srcId="{1572B860-A921-42F0-9D72-89F2BB22841A}" destId="{A6D68913-4188-461E-8B33-B24FA1315CE8}" srcOrd="7" destOrd="0" presId="urn:microsoft.com/office/officeart/2005/8/layout/list1"/>
    <dgm:cxn modelId="{79E6FD2E-C5D7-456F-B0F7-6971768A4466}" type="presParOf" srcId="{1572B860-A921-42F0-9D72-89F2BB22841A}" destId="{6823B776-076F-446C-9B76-A2FADCF640F6}" srcOrd="8" destOrd="0" presId="urn:microsoft.com/office/officeart/2005/8/layout/list1"/>
    <dgm:cxn modelId="{7B365614-DE42-4C8A-86B5-14285534B500}" type="presParOf" srcId="{6823B776-076F-446C-9B76-A2FADCF640F6}" destId="{7EE083D3-08F1-46E2-ADCF-9EF8C55E3682}" srcOrd="0" destOrd="0" presId="urn:microsoft.com/office/officeart/2005/8/layout/list1"/>
    <dgm:cxn modelId="{7AAC8298-6C55-4B1A-8E20-C28C571474C6}" type="presParOf" srcId="{6823B776-076F-446C-9B76-A2FADCF640F6}" destId="{25F6EB8F-7591-4540-AC3F-8D71E513B5DF}" srcOrd="1" destOrd="0" presId="urn:microsoft.com/office/officeart/2005/8/layout/list1"/>
    <dgm:cxn modelId="{D3C86C6E-BB12-4FB4-8E8A-9FB891A54C79}" type="presParOf" srcId="{1572B860-A921-42F0-9D72-89F2BB22841A}" destId="{ED6141ED-E6CE-472A-8304-FCC8CEF6D1DB}" srcOrd="9" destOrd="0" presId="urn:microsoft.com/office/officeart/2005/8/layout/list1"/>
    <dgm:cxn modelId="{BCEC8CAE-03F9-4C82-B6FB-6E27861BD0B0}" type="presParOf" srcId="{1572B860-A921-42F0-9D72-89F2BB22841A}" destId="{C196C68F-B04C-414A-AE67-0E1E8771EC0F}" srcOrd="10" destOrd="0" presId="urn:microsoft.com/office/officeart/2005/8/layout/list1"/>
    <dgm:cxn modelId="{639F6994-AD7E-4D5C-A7C3-ADED737C908A}" type="presParOf" srcId="{1572B860-A921-42F0-9D72-89F2BB22841A}" destId="{5BE71A48-BD71-4CF3-87F1-16CD538986DA}" srcOrd="11" destOrd="0" presId="urn:microsoft.com/office/officeart/2005/8/layout/list1"/>
    <dgm:cxn modelId="{2C2CE0FB-DBE0-4F20-96E4-766E8DBC2B4C}" type="presParOf" srcId="{1572B860-A921-42F0-9D72-89F2BB22841A}" destId="{6AD10DE2-23C6-4E50-8639-51B9609822C8}" srcOrd="12" destOrd="0" presId="urn:microsoft.com/office/officeart/2005/8/layout/list1"/>
    <dgm:cxn modelId="{6E48E6BC-3E18-4D0B-916A-0ACFFB92055E}" type="presParOf" srcId="{6AD10DE2-23C6-4E50-8639-51B9609822C8}" destId="{94545384-2F42-40E0-A837-9317170D1C51}" srcOrd="0" destOrd="0" presId="urn:microsoft.com/office/officeart/2005/8/layout/list1"/>
    <dgm:cxn modelId="{451F7C1C-A71A-4F81-ABB1-DCC7BE1283ED}" type="presParOf" srcId="{6AD10DE2-23C6-4E50-8639-51B9609822C8}" destId="{312CBB5B-6F47-4B72-A2E6-78DC341C9885}" srcOrd="1" destOrd="0" presId="urn:microsoft.com/office/officeart/2005/8/layout/list1"/>
    <dgm:cxn modelId="{7764460D-863F-4D41-A9CA-9978689D4F05}" type="presParOf" srcId="{1572B860-A921-42F0-9D72-89F2BB22841A}" destId="{84875605-A694-4C97-BF05-2DA8E7E714FC}" srcOrd="13" destOrd="0" presId="urn:microsoft.com/office/officeart/2005/8/layout/list1"/>
    <dgm:cxn modelId="{7F00A045-7F9A-4E23-B5BE-393CC0A11A93}" type="presParOf" srcId="{1572B860-A921-42F0-9D72-89F2BB22841A}" destId="{74DCA9C6-604C-49C8-AA30-5A4213F55245}" srcOrd="14" destOrd="0" presId="urn:microsoft.com/office/officeart/2005/8/layout/list1"/>
    <dgm:cxn modelId="{C4DFC406-E5F9-4200-9C75-1F6D9BA00639}" type="presParOf" srcId="{1572B860-A921-42F0-9D72-89F2BB22841A}" destId="{0D5C6CE9-97BE-4CC7-B3D8-8B57CB556E31}" srcOrd="15" destOrd="0" presId="urn:microsoft.com/office/officeart/2005/8/layout/list1"/>
    <dgm:cxn modelId="{87AAE826-FB24-48A3-A3A2-22907DE322D9}" type="presParOf" srcId="{1572B860-A921-42F0-9D72-89F2BB22841A}" destId="{F148193D-A671-49FD-BBA0-EC15DA10AC64}" srcOrd="16" destOrd="0" presId="urn:microsoft.com/office/officeart/2005/8/layout/list1"/>
    <dgm:cxn modelId="{5CDF8DBA-924D-4AE9-8474-27AD94465A03}" type="presParOf" srcId="{F148193D-A671-49FD-BBA0-EC15DA10AC64}" destId="{FCEB03FD-E1BF-425A-9673-04DE2F6A5E60}" srcOrd="0" destOrd="0" presId="urn:microsoft.com/office/officeart/2005/8/layout/list1"/>
    <dgm:cxn modelId="{FC964D91-04B3-4ACF-9FDA-0DD4FF15645D}" type="presParOf" srcId="{F148193D-A671-49FD-BBA0-EC15DA10AC64}" destId="{BC231BD5-3D1D-4031-9D3D-DEA05560FC0F}" srcOrd="1" destOrd="0" presId="urn:microsoft.com/office/officeart/2005/8/layout/list1"/>
    <dgm:cxn modelId="{260446AC-DDA9-4CE1-B49C-E571E6F9B0BB}" type="presParOf" srcId="{1572B860-A921-42F0-9D72-89F2BB22841A}" destId="{FCF1C20A-A8B1-47C8-9460-1538421897A3}" srcOrd="17" destOrd="0" presId="urn:microsoft.com/office/officeart/2005/8/layout/list1"/>
    <dgm:cxn modelId="{3FD876B1-5E11-4D52-BA7A-E7D18FCF327C}" type="presParOf" srcId="{1572B860-A921-42F0-9D72-89F2BB22841A}" destId="{4C3F5EE2-2BF7-4241-BB07-0ED2B03D7263}" srcOrd="18" destOrd="0" presId="urn:microsoft.com/office/officeart/2005/8/layout/list1"/>
    <dgm:cxn modelId="{C4136F43-E24D-4D27-8725-66AB81847396}" type="presParOf" srcId="{1572B860-A921-42F0-9D72-89F2BB22841A}" destId="{C7EA9139-6BB8-4073-805C-E663610B655C}" srcOrd="19" destOrd="0" presId="urn:microsoft.com/office/officeart/2005/8/layout/list1"/>
    <dgm:cxn modelId="{1F04A05C-96C7-4606-A611-137C66E24442}" type="presParOf" srcId="{1572B860-A921-42F0-9D72-89F2BB22841A}" destId="{EF10E900-A2AB-43C1-A9EB-37F907BCC5ED}" srcOrd="20" destOrd="0" presId="urn:microsoft.com/office/officeart/2005/8/layout/list1"/>
    <dgm:cxn modelId="{11A1D31F-55C2-426A-9D71-171C5EFC9EC5}" type="presParOf" srcId="{EF10E900-A2AB-43C1-A9EB-37F907BCC5ED}" destId="{985037AD-B0AF-4702-91B3-BF0254A83C0E}" srcOrd="0" destOrd="0" presId="urn:microsoft.com/office/officeart/2005/8/layout/list1"/>
    <dgm:cxn modelId="{EB8DD6F5-BF95-496A-A691-314CF61B8EE2}" type="presParOf" srcId="{EF10E900-A2AB-43C1-A9EB-37F907BCC5ED}" destId="{C933B96F-1ADF-43B7-A406-DC60C300724F}" srcOrd="1" destOrd="0" presId="urn:microsoft.com/office/officeart/2005/8/layout/list1"/>
    <dgm:cxn modelId="{CB5F1DD0-1391-49F9-8F10-4F8EEC3D7858}" type="presParOf" srcId="{1572B860-A921-42F0-9D72-89F2BB22841A}" destId="{A454F6CD-406E-486D-8009-B378E56D7650}" srcOrd="21" destOrd="0" presId="urn:microsoft.com/office/officeart/2005/8/layout/list1"/>
    <dgm:cxn modelId="{6621963A-703D-42FB-AF07-496BA1359D02}" type="presParOf" srcId="{1572B860-A921-42F0-9D72-89F2BB22841A}" destId="{D8BA32B3-ADD7-4C5C-8807-4D400E74F42D}" srcOrd="22" destOrd="0" presId="urn:microsoft.com/office/officeart/2005/8/layout/list1"/>
    <dgm:cxn modelId="{D137727E-075D-4220-B420-F2209EE8F1C2}" type="presParOf" srcId="{1572B860-A921-42F0-9D72-89F2BB22841A}" destId="{742B965C-D957-43C9-B18D-CD2E8EF4661D}" srcOrd="23" destOrd="0" presId="urn:microsoft.com/office/officeart/2005/8/layout/list1"/>
    <dgm:cxn modelId="{AB367476-E13E-4CC1-8B93-EC4E103C9C97}" type="presParOf" srcId="{1572B860-A921-42F0-9D72-89F2BB22841A}" destId="{730DE279-72BC-4CC2-8B5F-E0F8D1D87CD6}" srcOrd="24" destOrd="0" presId="urn:microsoft.com/office/officeart/2005/8/layout/list1"/>
    <dgm:cxn modelId="{9B7CEEB7-B11F-47B5-92BE-6DCB8A08E533}" type="presParOf" srcId="{730DE279-72BC-4CC2-8B5F-E0F8D1D87CD6}" destId="{7FFAE7BD-FFF0-430E-999B-CCB9FF67C528}" srcOrd="0" destOrd="0" presId="urn:microsoft.com/office/officeart/2005/8/layout/list1"/>
    <dgm:cxn modelId="{F4B7B2AD-4FD6-4041-9F9E-F5E0BB6C6C0C}" type="presParOf" srcId="{730DE279-72BC-4CC2-8B5F-E0F8D1D87CD6}" destId="{8B9CCB16-E95A-4B1C-94E4-D9724BA1DBB0}" srcOrd="1" destOrd="0" presId="urn:microsoft.com/office/officeart/2005/8/layout/list1"/>
    <dgm:cxn modelId="{DABC31AF-5601-4996-9083-740289CEA01C}" type="presParOf" srcId="{1572B860-A921-42F0-9D72-89F2BB22841A}" destId="{951B9A5E-4E15-4041-95D8-FA180F1EBB83}" srcOrd="25" destOrd="0" presId="urn:microsoft.com/office/officeart/2005/8/layout/list1"/>
    <dgm:cxn modelId="{AB144F48-0B6D-4E83-BF2E-216445CE8D38}" type="presParOf" srcId="{1572B860-A921-42F0-9D72-89F2BB22841A}" destId="{07774313-9D8C-40FC-9762-4C4EE3A884F2}"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89A0B-963B-4C4B-BDD2-5A2E572B8470}" type="doc">
      <dgm:prSet loTypeId="urn:microsoft.com/office/officeart/2008/layout/LinedList" loCatId="list" qsTypeId="urn:microsoft.com/office/officeart/2005/8/quickstyle/3d6" qsCatId="3D" csTypeId="urn:microsoft.com/office/officeart/2005/8/colors/accent1_2" csCatId="accent1"/>
      <dgm:spPr/>
      <dgm:t>
        <a:bodyPr/>
        <a:lstStyle/>
        <a:p>
          <a:endParaRPr lang="en-US"/>
        </a:p>
      </dgm:t>
    </dgm:pt>
    <dgm:pt modelId="{0122ED53-6FCD-4F49-82F3-F3192BEB1A45}">
      <dgm:prSet/>
      <dgm:spPr/>
      <dgm:t>
        <a:bodyPr/>
        <a:lstStyle/>
        <a:p>
          <a:pPr rtl="0"/>
          <a:r>
            <a:rPr lang="en-US" b="0" i="0" smtClean="0"/>
            <a:t>Must be in a pure arabic style</a:t>
          </a:r>
          <a:endParaRPr lang="en-US"/>
        </a:p>
      </dgm:t>
    </dgm:pt>
    <dgm:pt modelId="{A1494A76-8D69-4DF8-BF88-841041AEE8A6}" type="parTrans" cxnId="{C784E2BD-2C6E-4338-AF5C-C890AC8755F9}">
      <dgm:prSet/>
      <dgm:spPr/>
      <dgm:t>
        <a:bodyPr/>
        <a:lstStyle/>
        <a:p>
          <a:endParaRPr lang="en-US"/>
        </a:p>
      </dgm:t>
    </dgm:pt>
    <dgm:pt modelId="{6BD3F3AF-2744-4F9B-B82E-D44BE176AD28}" type="sibTrans" cxnId="{C784E2BD-2C6E-4338-AF5C-C890AC8755F9}">
      <dgm:prSet/>
      <dgm:spPr/>
      <dgm:t>
        <a:bodyPr/>
        <a:lstStyle/>
        <a:p>
          <a:endParaRPr lang="en-US"/>
        </a:p>
      </dgm:t>
    </dgm:pt>
    <dgm:pt modelId="{2D2E874D-9723-482C-B39A-7FF4434A2DB9}">
      <dgm:prSet/>
      <dgm:spPr/>
      <dgm:t>
        <a:bodyPr/>
        <a:lstStyle/>
        <a:p>
          <a:pPr rtl="0"/>
          <a:r>
            <a:rPr lang="en-US" b="0" i="0" smtClean="0"/>
            <a:t>Must not be in contradiction to historical facts and common sense </a:t>
          </a:r>
          <a:endParaRPr lang="en-US"/>
        </a:p>
      </dgm:t>
    </dgm:pt>
    <dgm:pt modelId="{C0F7326F-5F83-4B86-9CEB-B7EC0985EEA2}" type="parTrans" cxnId="{6FAFA341-4440-454C-A5CF-55D399BF1F20}">
      <dgm:prSet/>
      <dgm:spPr/>
      <dgm:t>
        <a:bodyPr/>
        <a:lstStyle/>
        <a:p>
          <a:endParaRPr lang="en-US"/>
        </a:p>
      </dgm:t>
    </dgm:pt>
    <dgm:pt modelId="{FC438C4B-B325-4F2D-BAEE-686A05FB5554}" type="sibTrans" cxnId="{6FAFA341-4440-454C-A5CF-55D399BF1F20}">
      <dgm:prSet/>
      <dgm:spPr/>
      <dgm:t>
        <a:bodyPr/>
        <a:lstStyle/>
        <a:p>
          <a:endParaRPr lang="en-US"/>
        </a:p>
      </dgm:t>
    </dgm:pt>
    <dgm:pt modelId="{ACB91839-82C7-4701-BE49-A9A956A74FF4}">
      <dgm:prSet/>
      <dgm:spPr/>
      <dgm:t>
        <a:bodyPr/>
        <a:lstStyle/>
        <a:p>
          <a:pPr rtl="0"/>
          <a:r>
            <a:rPr lang="en-US" b="0" i="0" smtClean="0"/>
            <a:t>Must not be against Islam , Quran or any other authentic hadith </a:t>
          </a:r>
          <a:endParaRPr lang="en-US"/>
        </a:p>
      </dgm:t>
    </dgm:pt>
    <dgm:pt modelId="{C001DAF5-1675-4F82-B14B-E089E2D5F9DE}" type="parTrans" cxnId="{994B820A-9833-43A6-9438-C8C272B852EB}">
      <dgm:prSet/>
      <dgm:spPr/>
      <dgm:t>
        <a:bodyPr/>
        <a:lstStyle/>
        <a:p>
          <a:endParaRPr lang="en-US"/>
        </a:p>
      </dgm:t>
    </dgm:pt>
    <dgm:pt modelId="{9A01D60C-78DC-4156-97BF-9E252BD5DC1B}" type="sibTrans" cxnId="{994B820A-9833-43A6-9438-C8C272B852EB}">
      <dgm:prSet/>
      <dgm:spPr/>
      <dgm:t>
        <a:bodyPr/>
        <a:lstStyle/>
        <a:p>
          <a:endParaRPr lang="en-US"/>
        </a:p>
      </dgm:t>
    </dgm:pt>
    <dgm:pt modelId="{A7FB1DCE-7FFD-4CD9-8EF9-040B0B2F3636}">
      <dgm:prSet/>
      <dgm:spPr/>
      <dgm:t>
        <a:bodyPr/>
        <a:lstStyle/>
        <a:p>
          <a:pPr rtl="0"/>
          <a:r>
            <a:rPr lang="en-US" b="0" i="0" smtClean="0"/>
            <a:t>Must not abuse the family of Holy Prophet(s.a.w)</a:t>
          </a:r>
          <a:endParaRPr lang="en-US"/>
        </a:p>
      </dgm:t>
    </dgm:pt>
    <dgm:pt modelId="{559F37B4-3CD0-481E-901B-DC69E21F5C8A}" type="parTrans" cxnId="{A349F8CE-DC0D-4D2F-8A75-BFC663DDA9A2}">
      <dgm:prSet/>
      <dgm:spPr/>
      <dgm:t>
        <a:bodyPr/>
        <a:lstStyle/>
        <a:p>
          <a:endParaRPr lang="en-US"/>
        </a:p>
      </dgm:t>
    </dgm:pt>
    <dgm:pt modelId="{8ED474CD-CAAA-46E1-A150-692D5631F2C1}" type="sibTrans" cxnId="{A349F8CE-DC0D-4D2F-8A75-BFC663DDA9A2}">
      <dgm:prSet/>
      <dgm:spPr/>
      <dgm:t>
        <a:bodyPr/>
        <a:lstStyle/>
        <a:p>
          <a:endParaRPr lang="en-US"/>
        </a:p>
      </dgm:t>
    </dgm:pt>
    <dgm:pt modelId="{3ACEC972-9D81-4E5C-B0F3-47B3F9F908F7}" type="pres">
      <dgm:prSet presAssocID="{37189A0B-963B-4C4B-BDD2-5A2E572B8470}" presName="vert0" presStyleCnt="0">
        <dgm:presLayoutVars>
          <dgm:dir/>
          <dgm:animOne val="branch"/>
          <dgm:animLvl val="lvl"/>
        </dgm:presLayoutVars>
      </dgm:prSet>
      <dgm:spPr/>
      <dgm:t>
        <a:bodyPr/>
        <a:lstStyle/>
        <a:p>
          <a:endParaRPr lang="en-US"/>
        </a:p>
      </dgm:t>
    </dgm:pt>
    <dgm:pt modelId="{AD0A4273-1498-4981-8D17-46A584FB600A}" type="pres">
      <dgm:prSet presAssocID="{0122ED53-6FCD-4F49-82F3-F3192BEB1A45}" presName="thickLine" presStyleLbl="alignNode1" presStyleIdx="0" presStyleCnt="4"/>
      <dgm:spPr/>
    </dgm:pt>
    <dgm:pt modelId="{0BB0487D-F596-4846-8D2F-6449AE0CA8E2}" type="pres">
      <dgm:prSet presAssocID="{0122ED53-6FCD-4F49-82F3-F3192BEB1A45}" presName="horz1" presStyleCnt="0"/>
      <dgm:spPr/>
    </dgm:pt>
    <dgm:pt modelId="{00C16FEB-7763-405B-8D08-130A9C503F30}" type="pres">
      <dgm:prSet presAssocID="{0122ED53-6FCD-4F49-82F3-F3192BEB1A45}" presName="tx1" presStyleLbl="revTx" presStyleIdx="0" presStyleCnt="4"/>
      <dgm:spPr/>
      <dgm:t>
        <a:bodyPr/>
        <a:lstStyle/>
        <a:p>
          <a:endParaRPr lang="en-US"/>
        </a:p>
      </dgm:t>
    </dgm:pt>
    <dgm:pt modelId="{F6D9F082-9980-49BB-8D1C-21F175573E1C}" type="pres">
      <dgm:prSet presAssocID="{0122ED53-6FCD-4F49-82F3-F3192BEB1A45}" presName="vert1" presStyleCnt="0"/>
      <dgm:spPr/>
    </dgm:pt>
    <dgm:pt modelId="{5412AB58-F770-48BC-9B0E-1E6EDFF5B1A3}" type="pres">
      <dgm:prSet presAssocID="{2D2E874D-9723-482C-B39A-7FF4434A2DB9}" presName="thickLine" presStyleLbl="alignNode1" presStyleIdx="1" presStyleCnt="4"/>
      <dgm:spPr/>
    </dgm:pt>
    <dgm:pt modelId="{14EEDEFB-364E-4C58-96FF-375F061A7BD9}" type="pres">
      <dgm:prSet presAssocID="{2D2E874D-9723-482C-B39A-7FF4434A2DB9}" presName="horz1" presStyleCnt="0"/>
      <dgm:spPr/>
    </dgm:pt>
    <dgm:pt modelId="{8482A2AA-8CAB-409D-BFA8-C571EF296BD9}" type="pres">
      <dgm:prSet presAssocID="{2D2E874D-9723-482C-B39A-7FF4434A2DB9}" presName="tx1" presStyleLbl="revTx" presStyleIdx="1" presStyleCnt="4"/>
      <dgm:spPr/>
      <dgm:t>
        <a:bodyPr/>
        <a:lstStyle/>
        <a:p>
          <a:endParaRPr lang="en-US"/>
        </a:p>
      </dgm:t>
    </dgm:pt>
    <dgm:pt modelId="{E3281B2C-3F7E-4F36-BB5C-F1DF147499C8}" type="pres">
      <dgm:prSet presAssocID="{2D2E874D-9723-482C-B39A-7FF4434A2DB9}" presName="vert1" presStyleCnt="0"/>
      <dgm:spPr/>
    </dgm:pt>
    <dgm:pt modelId="{41881CEB-83D9-4939-88EA-7E75E1A12CB0}" type="pres">
      <dgm:prSet presAssocID="{ACB91839-82C7-4701-BE49-A9A956A74FF4}" presName="thickLine" presStyleLbl="alignNode1" presStyleIdx="2" presStyleCnt="4"/>
      <dgm:spPr/>
    </dgm:pt>
    <dgm:pt modelId="{E047421E-599B-463D-B24D-B111440BAF16}" type="pres">
      <dgm:prSet presAssocID="{ACB91839-82C7-4701-BE49-A9A956A74FF4}" presName="horz1" presStyleCnt="0"/>
      <dgm:spPr/>
    </dgm:pt>
    <dgm:pt modelId="{AAB3E9D9-389B-4410-9967-D74876CF5BF5}" type="pres">
      <dgm:prSet presAssocID="{ACB91839-82C7-4701-BE49-A9A956A74FF4}" presName="tx1" presStyleLbl="revTx" presStyleIdx="2" presStyleCnt="4"/>
      <dgm:spPr/>
      <dgm:t>
        <a:bodyPr/>
        <a:lstStyle/>
        <a:p>
          <a:endParaRPr lang="en-US"/>
        </a:p>
      </dgm:t>
    </dgm:pt>
    <dgm:pt modelId="{B08AB0E3-7348-46DE-B149-8E2C1C315311}" type="pres">
      <dgm:prSet presAssocID="{ACB91839-82C7-4701-BE49-A9A956A74FF4}" presName="vert1" presStyleCnt="0"/>
      <dgm:spPr/>
    </dgm:pt>
    <dgm:pt modelId="{83CA11B6-889F-4F33-9EF1-E29FD01973BF}" type="pres">
      <dgm:prSet presAssocID="{A7FB1DCE-7FFD-4CD9-8EF9-040B0B2F3636}" presName="thickLine" presStyleLbl="alignNode1" presStyleIdx="3" presStyleCnt="4"/>
      <dgm:spPr/>
    </dgm:pt>
    <dgm:pt modelId="{D8480823-C3A9-4E59-9B40-A4949BCA4CAA}" type="pres">
      <dgm:prSet presAssocID="{A7FB1DCE-7FFD-4CD9-8EF9-040B0B2F3636}" presName="horz1" presStyleCnt="0"/>
      <dgm:spPr/>
    </dgm:pt>
    <dgm:pt modelId="{39986902-22C2-4201-97CE-ACF8B720446F}" type="pres">
      <dgm:prSet presAssocID="{A7FB1DCE-7FFD-4CD9-8EF9-040B0B2F3636}" presName="tx1" presStyleLbl="revTx" presStyleIdx="3" presStyleCnt="4"/>
      <dgm:spPr/>
      <dgm:t>
        <a:bodyPr/>
        <a:lstStyle/>
        <a:p>
          <a:endParaRPr lang="en-US"/>
        </a:p>
      </dgm:t>
    </dgm:pt>
    <dgm:pt modelId="{893C57E3-8DB9-4274-8459-FDFFF0F31526}" type="pres">
      <dgm:prSet presAssocID="{A7FB1DCE-7FFD-4CD9-8EF9-040B0B2F3636}" presName="vert1" presStyleCnt="0"/>
      <dgm:spPr/>
    </dgm:pt>
  </dgm:ptLst>
  <dgm:cxnLst>
    <dgm:cxn modelId="{C784E2BD-2C6E-4338-AF5C-C890AC8755F9}" srcId="{37189A0B-963B-4C4B-BDD2-5A2E572B8470}" destId="{0122ED53-6FCD-4F49-82F3-F3192BEB1A45}" srcOrd="0" destOrd="0" parTransId="{A1494A76-8D69-4DF8-BF88-841041AEE8A6}" sibTransId="{6BD3F3AF-2744-4F9B-B82E-D44BE176AD28}"/>
    <dgm:cxn modelId="{0C7D69F3-5833-4218-A907-B1823850F1A7}" type="presOf" srcId="{ACB91839-82C7-4701-BE49-A9A956A74FF4}" destId="{AAB3E9D9-389B-4410-9967-D74876CF5BF5}" srcOrd="0" destOrd="0" presId="urn:microsoft.com/office/officeart/2008/layout/LinedList"/>
    <dgm:cxn modelId="{ABB181F3-F996-4D13-94B7-667BFBCB7DAD}" type="presOf" srcId="{37189A0B-963B-4C4B-BDD2-5A2E572B8470}" destId="{3ACEC972-9D81-4E5C-B0F3-47B3F9F908F7}" srcOrd="0" destOrd="0" presId="urn:microsoft.com/office/officeart/2008/layout/LinedList"/>
    <dgm:cxn modelId="{BBD18581-84B6-4D35-AEC4-3A7C35CA7C4A}" type="presOf" srcId="{2D2E874D-9723-482C-B39A-7FF4434A2DB9}" destId="{8482A2AA-8CAB-409D-BFA8-C571EF296BD9}" srcOrd="0" destOrd="0" presId="urn:microsoft.com/office/officeart/2008/layout/LinedList"/>
    <dgm:cxn modelId="{6FAFA341-4440-454C-A5CF-55D399BF1F20}" srcId="{37189A0B-963B-4C4B-BDD2-5A2E572B8470}" destId="{2D2E874D-9723-482C-B39A-7FF4434A2DB9}" srcOrd="1" destOrd="0" parTransId="{C0F7326F-5F83-4B86-9CEB-B7EC0985EEA2}" sibTransId="{FC438C4B-B325-4F2D-BAEE-686A05FB5554}"/>
    <dgm:cxn modelId="{6D64E58E-4492-4356-BC94-BABA658D993F}" type="presOf" srcId="{0122ED53-6FCD-4F49-82F3-F3192BEB1A45}" destId="{00C16FEB-7763-405B-8D08-130A9C503F30}" srcOrd="0" destOrd="0" presId="urn:microsoft.com/office/officeart/2008/layout/LinedList"/>
    <dgm:cxn modelId="{994B820A-9833-43A6-9438-C8C272B852EB}" srcId="{37189A0B-963B-4C4B-BDD2-5A2E572B8470}" destId="{ACB91839-82C7-4701-BE49-A9A956A74FF4}" srcOrd="2" destOrd="0" parTransId="{C001DAF5-1675-4F82-B14B-E089E2D5F9DE}" sibTransId="{9A01D60C-78DC-4156-97BF-9E252BD5DC1B}"/>
    <dgm:cxn modelId="{A349F8CE-DC0D-4D2F-8A75-BFC663DDA9A2}" srcId="{37189A0B-963B-4C4B-BDD2-5A2E572B8470}" destId="{A7FB1DCE-7FFD-4CD9-8EF9-040B0B2F3636}" srcOrd="3" destOrd="0" parTransId="{559F37B4-3CD0-481E-901B-DC69E21F5C8A}" sibTransId="{8ED474CD-CAAA-46E1-A150-692D5631F2C1}"/>
    <dgm:cxn modelId="{B1668615-1363-4787-B87F-E629157F9ECE}" type="presOf" srcId="{A7FB1DCE-7FFD-4CD9-8EF9-040B0B2F3636}" destId="{39986902-22C2-4201-97CE-ACF8B720446F}" srcOrd="0" destOrd="0" presId="urn:microsoft.com/office/officeart/2008/layout/LinedList"/>
    <dgm:cxn modelId="{BAB9537D-26D8-4442-9861-EFC9C9ED0E01}" type="presParOf" srcId="{3ACEC972-9D81-4E5C-B0F3-47B3F9F908F7}" destId="{AD0A4273-1498-4981-8D17-46A584FB600A}" srcOrd="0" destOrd="0" presId="urn:microsoft.com/office/officeart/2008/layout/LinedList"/>
    <dgm:cxn modelId="{323FB0BA-157F-4F0F-B6CD-C0F81B34A1ED}" type="presParOf" srcId="{3ACEC972-9D81-4E5C-B0F3-47B3F9F908F7}" destId="{0BB0487D-F596-4846-8D2F-6449AE0CA8E2}" srcOrd="1" destOrd="0" presId="urn:microsoft.com/office/officeart/2008/layout/LinedList"/>
    <dgm:cxn modelId="{39D519B5-946D-4B10-B51D-FB90061FB03B}" type="presParOf" srcId="{0BB0487D-F596-4846-8D2F-6449AE0CA8E2}" destId="{00C16FEB-7763-405B-8D08-130A9C503F30}" srcOrd="0" destOrd="0" presId="urn:microsoft.com/office/officeart/2008/layout/LinedList"/>
    <dgm:cxn modelId="{A399B089-50B1-426D-9144-023952D9EF73}" type="presParOf" srcId="{0BB0487D-F596-4846-8D2F-6449AE0CA8E2}" destId="{F6D9F082-9980-49BB-8D1C-21F175573E1C}" srcOrd="1" destOrd="0" presId="urn:microsoft.com/office/officeart/2008/layout/LinedList"/>
    <dgm:cxn modelId="{7E0B0957-4F4A-448C-BC0B-253C07288C0B}" type="presParOf" srcId="{3ACEC972-9D81-4E5C-B0F3-47B3F9F908F7}" destId="{5412AB58-F770-48BC-9B0E-1E6EDFF5B1A3}" srcOrd="2" destOrd="0" presId="urn:microsoft.com/office/officeart/2008/layout/LinedList"/>
    <dgm:cxn modelId="{2B33ED21-4E4D-429D-960F-E738AC973482}" type="presParOf" srcId="{3ACEC972-9D81-4E5C-B0F3-47B3F9F908F7}" destId="{14EEDEFB-364E-4C58-96FF-375F061A7BD9}" srcOrd="3" destOrd="0" presId="urn:microsoft.com/office/officeart/2008/layout/LinedList"/>
    <dgm:cxn modelId="{34EF8395-B1FB-440A-847E-8184746D0226}" type="presParOf" srcId="{14EEDEFB-364E-4C58-96FF-375F061A7BD9}" destId="{8482A2AA-8CAB-409D-BFA8-C571EF296BD9}" srcOrd="0" destOrd="0" presId="urn:microsoft.com/office/officeart/2008/layout/LinedList"/>
    <dgm:cxn modelId="{E3EF73B7-4B33-4EE6-ACD0-5057088A049B}" type="presParOf" srcId="{14EEDEFB-364E-4C58-96FF-375F061A7BD9}" destId="{E3281B2C-3F7E-4F36-BB5C-F1DF147499C8}" srcOrd="1" destOrd="0" presId="urn:microsoft.com/office/officeart/2008/layout/LinedList"/>
    <dgm:cxn modelId="{DE0B6906-3ADF-40C1-8B04-C092873EDCE9}" type="presParOf" srcId="{3ACEC972-9D81-4E5C-B0F3-47B3F9F908F7}" destId="{41881CEB-83D9-4939-88EA-7E75E1A12CB0}" srcOrd="4" destOrd="0" presId="urn:microsoft.com/office/officeart/2008/layout/LinedList"/>
    <dgm:cxn modelId="{B016389E-0E7B-4200-98BC-7DEDF4D9322F}" type="presParOf" srcId="{3ACEC972-9D81-4E5C-B0F3-47B3F9F908F7}" destId="{E047421E-599B-463D-B24D-B111440BAF16}" srcOrd="5" destOrd="0" presId="urn:microsoft.com/office/officeart/2008/layout/LinedList"/>
    <dgm:cxn modelId="{CE846542-C9D5-444D-B375-5853BF1B9DAD}" type="presParOf" srcId="{E047421E-599B-463D-B24D-B111440BAF16}" destId="{AAB3E9D9-389B-4410-9967-D74876CF5BF5}" srcOrd="0" destOrd="0" presId="urn:microsoft.com/office/officeart/2008/layout/LinedList"/>
    <dgm:cxn modelId="{288A0058-D6CB-4416-A771-FE150B64B97A}" type="presParOf" srcId="{E047421E-599B-463D-B24D-B111440BAF16}" destId="{B08AB0E3-7348-46DE-B149-8E2C1C315311}" srcOrd="1" destOrd="0" presId="urn:microsoft.com/office/officeart/2008/layout/LinedList"/>
    <dgm:cxn modelId="{134C85A4-AC03-4A3F-A96D-11D9221DC6B0}" type="presParOf" srcId="{3ACEC972-9D81-4E5C-B0F3-47B3F9F908F7}" destId="{83CA11B6-889F-4F33-9EF1-E29FD01973BF}" srcOrd="6" destOrd="0" presId="urn:microsoft.com/office/officeart/2008/layout/LinedList"/>
    <dgm:cxn modelId="{E362BDDB-4818-4E07-9C03-4B605872A8D5}" type="presParOf" srcId="{3ACEC972-9D81-4E5C-B0F3-47B3F9F908F7}" destId="{D8480823-C3A9-4E59-9B40-A4949BCA4CAA}" srcOrd="7" destOrd="0" presId="urn:microsoft.com/office/officeart/2008/layout/LinedList"/>
    <dgm:cxn modelId="{89A03C79-F56C-4BE8-84A9-49C15D11A1FF}" type="presParOf" srcId="{D8480823-C3A9-4E59-9B40-A4949BCA4CAA}" destId="{39986902-22C2-4201-97CE-ACF8B720446F}" srcOrd="0" destOrd="0" presId="urn:microsoft.com/office/officeart/2008/layout/LinedList"/>
    <dgm:cxn modelId="{EAC67FFE-98F0-4EF4-B5DD-933F6DDAE50D}" type="presParOf" srcId="{D8480823-C3A9-4E59-9B40-A4949BCA4CAA}" destId="{893C57E3-8DB9-4274-8459-FDFFF0F3152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423FFE-D92C-4ED2-BA86-3A443BB48126}" type="doc">
      <dgm:prSet loTypeId="urn:microsoft.com/office/officeart/2005/8/layout/default" loCatId="list" qsTypeId="urn:microsoft.com/office/officeart/2005/8/quickstyle/simple2" qsCatId="simple" csTypeId="urn:microsoft.com/office/officeart/2005/8/colors/accent0_1" csCatId="mainScheme"/>
      <dgm:spPr/>
      <dgm:t>
        <a:bodyPr/>
        <a:lstStyle/>
        <a:p>
          <a:endParaRPr lang="en-US"/>
        </a:p>
      </dgm:t>
    </dgm:pt>
    <dgm:pt modelId="{57FED5E7-3768-4878-AB0A-E99681E5E23F}">
      <dgm:prSet/>
      <dgm:spPr/>
      <dgm:t>
        <a:bodyPr/>
        <a:lstStyle/>
        <a:p>
          <a:pPr rtl="0"/>
          <a:r>
            <a:rPr lang="en-US" b="1" i="0" smtClean="0"/>
            <a:t>Sahih Bukhari (Muhammad b Ismail Bukhari)</a:t>
          </a:r>
          <a:endParaRPr lang="en-US"/>
        </a:p>
      </dgm:t>
    </dgm:pt>
    <dgm:pt modelId="{34990C33-D7D9-44DF-AF65-AD334FAB3C1D}" type="parTrans" cxnId="{8D74AB64-1DB6-44AD-B1E2-F9F4C71313DE}">
      <dgm:prSet/>
      <dgm:spPr/>
      <dgm:t>
        <a:bodyPr/>
        <a:lstStyle/>
        <a:p>
          <a:endParaRPr lang="en-US"/>
        </a:p>
      </dgm:t>
    </dgm:pt>
    <dgm:pt modelId="{21A24E81-7394-4FE9-B168-A0B0B01B9004}" type="sibTrans" cxnId="{8D74AB64-1DB6-44AD-B1E2-F9F4C71313DE}">
      <dgm:prSet/>
      <dgm:spPr/>
      <dgm:t>
        <a:bodyPr/>
        <a:lstStyle/>
        <a:p>
          <a:endParaRPr lang="en-US"/>
        </a:p>
      </dgm:t>
    </dgm:pt>
    <dgm:pt modelId="{B6BD742E-2F1D-47E7-8352-B650CC655CE9}">
      <dgm:prSet/>
      <dgm:spPr/>
      <dgm:t>
        <a:bodyPr/>
        <a:lstStyle/>
        <a:p>
          <a:pPr rtl="0"/>
          <a:r>
            <a:rPr lang="en-US" b="1" i="0" smtClean="0"/>
            <a:t>Sahih Muslim (Muslim ibn-e-Hajjaj)</a:t>
          </a:r>
          <a:endParaRPr lang="en-US"/>
        </a:p>
      </dgm:t>
    </dgm:pt>
    <dgm:pt modelId="{38BABFE6-6A60-4FC6-914D-1933818C35FE}" type="parTrans" cxnId="{B5FB0CCA-D46F-4DCB-9DAF-4260FA3DC842}">
      <dgm:prSet/>
      <dgm:spPr/>
      <dgm:t>
        <a:bodyPr/>
        <a:lstStyle/>
        <a:p>
          <a:endParaRPr lang="en-US"/>
        </a:p>
      </dgm:t>
    </dgm:pt>
    <dgm:pt modelId="{E6A9DBC4-8D72-4F02-868D-16D72A70A485}" type="sibTrans" cxnId="{B5FB0CCA-D46F-4DCB-9DAF-4260FA3DC842}">
      <dgm:prSet/>
      <dgm:spPr/>
      <dgm:t>
        <a:bodyPr/>
        <a:lstStyle/>
        <a:p>
          <a:endParaRPr lang="en-US"/>
        </a:p>
      </dgm:t>
    </dgm:pt>
    <dgm:pt modelId="{0B103619-E4FD-47DD-AEAB-A211991F767B}">
      <dgm:prSet/>
      <dgm:spPr/>
      <dgm:t>
        <a:bodyPr/>
        <a:lstStyle/>
        <a:p>
          <a:pPr rtl="0"/>
          <a:r>
            <a:rPr lang="en-US" b="1" i="0" smtClean="0"/>
            <a:t>Sunan Abu Dawood (Abu Dawood Sulaiman b Asha’s)</a:t>
          </a:r>
          <a:endParaRPr lang="en-US"/>
        </a:p>
      </dgm:t>
    </dgm:pt>
    <dgm:pt modelId="{DA2675CB-CE3C-4B57-AE46-B6A9E8CCB89C}" type="parTrans" cxnId="{B6AA49A2-2623-497E-9D70-0366CDB039BF}">
      <dgm:prSet/>
      <dgm:spPr/>
      <dgm:t>
        <a:bodyPr/>
        <a:lstStyle/>
        <a:p>
          <a:endParaRPr lang="en-US"/>
        </a:p>
      </dgm:t>
    </dgm:pt>
    <dgm:pt modelId="{5A9AD2B4-2044-4104-B048-68AFD68C9418}" type="sibTrans" cxnId="{B6AA49A2-2623-497E-9D70-0366CDB039BF}">
      <dgm:prSet/>
      <dgm:spPr/>
      <dgm:t>
        <a:bodyPr/>
        <a:lstStyle/>
        <a:p>
          <a:endParaRPr lang="en-US"/>
        </a:p>
      </dgm:t>
    </dgm:pt>
    <dgm:pt modelId="{E3F6605A-32C2-41DA-93C4-71324144305E}">
      <dgm:prSet/>
      <dgm:spPr/>
      <dgm:t>
        <a:bodyPr/>
        <a:lstStyle/>
        <a:p>
          <a:pPr rtl="0"/>
          <a:r>
            <a:rPr lang="en-US" b="1" i="0" smtClean="0"/>
            <a:t>Sunan Tirmizi (Abu Isa Muhammad Tirmizi)</a:t>
          </a:r>
          <a:endParaRPr lang="en-US"/>
        </a:p>
      </dgm:t>
    </dgm:pt>
    <dgm:pt modelId="{A3AA9342-FC5C-4BA7-882C-453EBCC635F0}" type="parTrans" cxnId="{CD35F0CA-BEF5-442E-8C52-41D970B08480}">
      <dgm:prSet/>
      <dgm:spPr/>
      <dgm:t>
        <a:bodyPr/>
        <a:lstStyle/>
        <a:p>
          <a:endParaRPr lang="en-US"/>
        </a:p>
      </dgm:t>
    </dgm:pt>
    <dgm:pt modelId="{C00CDAAB-F27C-46A8-8565-34A0E78DB636}" type="sibTrans" cxnId="{CD35F0CA-BEF5-442E-8C52-41D970B08480}">
      <dgm:prSet/>
      <dgm:spPr/>
      <dgm:t>
        <a:bodyPr/>
        <a:lstStyle/>
        <a:p>
          <a:endParaRPr lang="en-US"/>
        </a:p>
      </dgm:t>
    </dgm:pt>
    <dgm:pt modelId="{C350E4D7-4F9B-4C10-997F-33D5D2AA5153}">
      <dgm:prSet/>
      <dgm:spPr/>
      <dgm:t>
        <a:bodyPr/>
        <a:lstStyle/>
        <a:p>
          <a:pPr rtl="0"/>
          <a:r>
            <a:rPr lang="en-US" b="1" i="0" smtClean="0"/>
            <a:t>Sunan Ibn-e-Maja (Abū ʻAbdillāh Muḥammad ibn Yazīd Ibn Mājah)</a:t>
          </a:r>
          <a:endParaRPr lang="en-US"/>
        </a:p>
      </dgm:t>
    </dgm:pt>
    <dgm:pt modelId="{2EC63C4E-1E0C-4929-8BA6-7F389465C803}" type="parTrans" cxnId="{8697AF4B-4C44-456D-8B96-FD80745D410B}">
      <dgm:prSet/>
      <dgm:spPr/>
      <dgm:t>
        <a:bodyPr/>
        <a:lstStyle/>
        <a:p>
          <a:endParaRPr lang="en-US"/>
        </a:p>
      </dgm:t>
    </dgm:pt>
    <dgm:pt modelId="{C61AE2D7-F62D-46EC-985C-D4B5E4F2B84C}" type="sibTrans" cxnId="{8697AF4B-4C44-456D-8B96-FD80745D410B}">
      <dgm:prSet/>
      <dgm:spPr/>
      <dgm:t>
        <a:bodyPr/>
        <a:lstStyle/>
        <a:p>
          <a:endParaRPr lang="en-US"/>
        </a:p>
      </dgm:t>
    </dgm:pt>
    <dgm:pt modelId="{B1B04A8C-4A8B-453D-861E-898A2C201632}">
      <dgm:prSet/>
      <dgm:spPr/>
      <dgm:t>
        <a:bodyPr/>
        <a:lstStyle/>
        <a:p>
          <a:pPr rtl="0"/>
          <a:r>
            <a:rPr lang="en-US" b="1" i="0" smtClean="0"/>
            <a:t>Sunan Nasai (Abū `Abd ar-Raḥmān Aḥmad Nasai)</a:t>
          </a:r>
          <a:endParaRPr lang="en-US"/>
        </a:p>
      </dgm:t>
    </dgm:pt>
    <dgm:pt modelId="{D72DA469-6C22-43AE-A533-F632D213BE0D}" type="parTrans" cxnId="{40202FBD-B120-40A4-8DD7-BAA24864D77B}">
      <dgm:prSet/>
      <dgm:spPr/>
      <dgm:t>
        <a:bodyPr/>
        <a:lstStyle/>
        <a:p>
          <a:endParaRPr lang="en-US"/>
        </a:p>
      </dgm:t>
    </dgm:pt>
    <dgm:pt modelId="{203DACE1-7066-42D4-841A-E77253DFBB13}" type="sibTrans" cxnId="{40202FBD-B120-40A4-8DD7-BAA24864D77B}">
      <dgm:prSet/>
      <dgm:spPr/>
      <dgm:t>
        <a:bodyPr/>
        <a:lstStyle/>
        <a:p>
          <a:endParaRPr lang="en-US"/>
        </a:p>
      </dgm:t>
    </dgm:pt>
    <dgm:pt modelId="{F5E98ABD-03F9-49DF-BC9F-CE630BA867C2}">
      <dgm:prSet/>
      <dgm:spPr/>
      <dgm:t>
        <a:bodyPr/>
        <a:lstStyle/>
        <a:p>
          <a:pPr rtl="0"/>
          <a:r>
            <a:rPr lang="en-US" b="1" i="0" smtClean="0"/>
            <a:t>Musnad Imam Ahmad bin Hanbal (Ahmad ibn Hanbal)</a:t>
          </a:r>
          <a:endParaRPr lang="en-US"/>
        </a:p>
      </dgm:t>
    </dgm:pt>
    <dgm:pt modelId="{0C8987DD-7BA3-41CB-A2A4-47300DF6EB90}" type="parTrans" cxnId="{FBBCED4F-A14A-4824-8640-597107925D90}">
      <dgm:prSet/>
      <dgm:spPr/>
      <dgm:t>
        <a:bodyPr/>
        <a:lstStyle/>
        <a:p>
          <a:endParaRPr lang="en-US"/>
        </a:p>
      </dgm:t>
    </dgm:pt>
    <dgm:pt modelId="{64335C07-80CA-45AB-8D9E-364ECF65F262}" type="sibTrans" cxnId="{FBBCED4F-A14A-4824-8640-597107925D90}">
      <dgm:prSet/>
      <dgm:spPr/>
      <dgm:t>
        <a:bodyPr/>
        <a:lstStyle/>
        <a:p>
          <a:endParaRPr lang="en-US"/>
        </a:p>
      </dgm:t>
    </dgm:pt>
    <dgm:pt modelId="{EE8E02DA-4F80-4C2F-8E11-88DF64F73C79}">
      <dgm:prSet/>
      <dgm:spPr/>
      <dgm:t>
        <a:bodyPr/>
        <a:lstStyle/>
        <a:p>
          <a:pPr rtl="0"/>
          <a:r>
            <a:rPr lang="en-US" b="1" i="0" smtClean="0"/>
            <a:t>Rayyaz uz al salheen  (sharaf al mori)</a:t>
          </a:r>
          <a:endParaRPr lang="en-US"/>
        </a:p>
      </dgm:t>
    </dgm:pt>
    <dgm:pt modelId="{079A54A0-83CB-4434-A71F-B78CD08CB1B8}" type="parTrans" cxnId="{9D647A60-9A7A-456C-A9F0-0DB9F86C2E81}">
      <dgm:prSet/>
      <dgm:spPr/>
      <dgm:t>
        <a:bodyPr/>
        <a:lstStyle/>
        <a:p>
          <a:endParaRPr lang="en-US"/>
        </a:p>
      </dgm:t>
    </dgm:pt>
    <dgm:pt modelId="{57C5B26D-8FF7-48E6-8F9D-4F21C07D4C2E}" type="sibTrans" cxnId="{9D647A60-9A7A-456C-A9F0-0DB9F86C2E81}">
      <dgm:prSet/>
      <dgm:spPr/>
      <dgm:t>
        <a:bodyPr/>
        <a:lstStyle/>
        <a:p>
          <a:endParaRPr lang="en-US"/>
        </a:p>
      </dgm:t>
    </dgm:pt>
    <dgm:pt modelId="{96F90175-9003-4910-8320-D4E2A9B3B42C}">
      <dgm:prSet/>
      <dgm:spPr/>
      <dgm:t>
        <a:bodyPr/>
        <a:lstStyle/>
        <a:p>
          <a:pPr rtl="0"/>
          <a:r>
            <a:rPr lang="en-US" b="1" i="0" smtClean="0"/>
            <a:t>Mishkat ul masabeeh  (Muhammad ibn Abdullah)</a:t>
          </a:r>
          <a:endParaRPr lang="en-US"/>
        </a:p>
      </dgm:t>
    </dgm:pt>
    <dgm:pt modelId="{0EFD870B-6ADC-4DF7-A28E-2744B00294E7}" type="parTrans" cxnId="{5161F834-35B7-48B0-BC3C-0183A7DB666B}">
      <dgm:prSet/>
      <dgm:spPr/>
      <dgm:t>
        <a:bodyPr/>
        <a:lstStyle/>
        <a:p>
          <a:endParaRPr lang="en-US"/>
        </a:p>
      </dgm:t>
    </dgm:pt>
    <dgm:pt modelId="{08B82896-9C47-489C-9F71-3FB9C02D725F}" type="sibTrans" cxnId="{5161F834-35B7-48B0-BC3C-0183A7DB666B}">
      <dgm:prSet/>
      <dgm:spPr/>
      <dgm:t>
        <a:bodyPr/>
        <a:lstStyle/>
        <a:p>
          <a:endParaRPr lang="en-US"/>
        </a:p>
      </dgm:t>
    </dgm:pt>
    <dgm:pt modelId="{77975F5E-8F78-4BB9-ABBC-9DD07340656D}">
      <dgm:prSet/>
      <dgm:spPr/>
      <dgm:t>
        <a:bodyPr/>
        <a:lstStyle/>
        <a:p>
          <a:pPr rtl="0"/>
          <a:r>
            <a:rPr lang="en-US" b="1" i="0" smtClean="0"/>
            <a:t>Tahwi sheef  ( Jafar Ahmad )</a:t>
          </a:r>
          <a:endParaRPr lang="en-US"/>
        </a:p>
      </dgm:t>
    </dgm:pt>
    <dgm:pt modelId="{D86E14F4-CA7B-4D0F-B3B4-F88C53D42C77}" type="parTrans" cxnId="{4A73BB7D-E1BB-4104-BE21-B4A05AD76302}">
      <dgm:prSet/>
      <dgm:spPr/>
      <dgm:t>
        <a:bodyPr/>
        <a:lstStyle/>
        <a:p>
          <a:endParaRPr lang="en-US"/>
        </a:p>
      </dgm:t>
    </dgm:pt>
    <dgm:pt modelId="{14FE7550-9BAE-43B7-AD87-7B9C0DCBF19C}" type="sibTrans" cxnId="{4A73BB7D-E1BB-4104-BE21-B4A05AD76302}">
      <dgm:prSet/>
      <dgm:spPr/>
      <dgm:t>
        <a:bodyPr/>
        <a:lstStyle/>
        <a:p>
          <a:endParaRPr lang="en-US"/>
        </a:p>
      </dgm:t>
    </dgm:pt>
    <dgm:pt modelId="{277F5413-7E2C-460F-8F0A-5AFE65064D5E}" type="pres">
      <dgm:prSet presAssocID="{67423FFE-D92C-4ED2-BA86-3A443BB48126}" presName="diagram" presStyleCnt="0">
        <dgm:presLayoutVars>
          <dgm:dir/>
          <dgm:resizeHandles val="exact"/>
        </dgm:presLayoutVars>
      </dgm:prSet>
      <dgm:spPr/>
      <dgm:t>
        <a:bodyPr/>
        <a:lstStyle/>
        <a:p>
          <a:endParaRPr lang="en-US"/>
        </a:p>
      </dgm:t>
    </dgm:pt>
    <dgm:pt modelId="{B9F147E8-D587-4D77-A179-D074DFB9BB21}" type="pres">
      <dgm:prSet presAssocID="{57FED5E7-3768-4878-AB0A-E99681E5E23F}" presName="node" presStyleLbl="node1" presStyleIdx="0" presStyleCnt="10">
        <dgm:presLayoutVars>
          <dgm:bulletEnabled val="1"/>
        </dgm:presLayoutVars>
      </dgm:prSet>
      <dgm:spPr/>
      <dgm:t>
        <a:bodyPr/>
        <a:lstStyle/>
        <a:p>
          <a:endParaRPr lang="en-US"/>
        </a:p>
      </dgm:t>
    </dgm:pt>
    <dgm:pt modelId="{7BE49C3B-BDE7-423C-AFC5-39DE5D44A43B}" type="pres">
      <dgm:prSet presAssocID="{21A24E81-7394-4FE9-B168-A0B0B01B9004}" presName="sibTrans" presStyleCnt="0"/>
      <dgm:spPr/>
    </dgm:pt>
    <dgm:pt modelId="{0629CBD2-B769-4786-BE4B-A806A20FC65D}" type="pres">
      <dgm:prSet presAssocID="{B6BD742E-2F1D-47E7-8352-B650CC655CE9}" presName="node" presStyleLbl="node1" presStyleIdx="1" presStyleCnt="10">
        <dgm:presLayoutVars>
          <dgm:bulletEnabled val="1"/>
        </dgm:presLayoutVars>
      </dgm:prSet>
      <dgm:spPr/>
      <dgm:t>
        <a:bodyPr/>
        <a:lstStyle/>
        <a:p>
          <a:endParaRPr lang="en-US"/>
        </a:p>
      </dgm:t>
    </dgm:pt>
    <dgm:pt modelId="{0307930F-12A3-4DB7-90DD-7B666F905685}" type="pres">
      <dgm:prSet presAssocID="{E6A9DBC4-8D72-4F02-868D-16D72A70A485}" presName="sibTrans" presStyleCnt="0"/>
      <dgm:spPr/>
    </dgm:pt>
    <dgm:pt modelId="{365F7B19-0D3B-4904-8044-8CE2A18E1685}" type="pres">
      <dgm:prSet presAssocID="{0B103619-E4FD-47DD-AEAB-A211991F767B}" presName="node" presStyleLbl="node1" presStyleIdx="2" presStyleCnt="10">
        <dgm:presLayoutVars>
          <dgm:bulletEnabled val="1"/>
        </dgm:presLayoutVars>
      </dgm:prSet>
      <dgm:spPr/>
      <dgm:t>
        <a:bodyPr/>
        <a:lstStyle/>
        <a:p>
          <a:endParaRPr lang="en-US"/>
        </a:p>
      </dgm:t>
    </dgm:pt>
    <dgm:pt modelId="{7FECD78E-7483-4D67-AC87-A3AF4D25B5EB}" type="pres">
      <dgm:prSet presAssocID="{5A9AD2B4-2044-4104-B048-68AFD68C9418}" presName="sibTrans" presStyleCnt="0"/>
      <dgm:spPr/>
    </dgm:pt>
    <dgm:pt modelId="{229858BE-DBC9-445A-92C0-C135DF45E7DD}" type="pres">
      <dgm:prSet presAssocID="{E3F6605A-32C2-41DA-93C4-71324144305E}" presName="node" presStyleLbl="node1" presStyleIdx="3" presStyleCnt="10">
        <dgm:presLayoutVars>
          <dgm:bulletEnabled val="1"/>
        </dgm:presLayoutVars>
      </dgm:prSet>
      <dgm:spPr/>
      <dgm:t>
        <a:bodyPr/>
        <a:lstStyle/>
        <a:p>
          <a:endParaRPr lang="en-US"/>
        </a:p>
      </dgm:t>
    </dgm:pt>
    <dgm:pt modelId="{A112CEE7-849F-4970-B3C9-FE1DD1F4B299}" type="pres">
      <dgm:prSet presAssocID="{C00CDAAB-F27C-46A8-8565-34A0E78DB636}" presName="sibTrans" presStyleCnt="0"/>
      <dgm:spPr/>
    </dgm:pt>
    <dgm:pt modelId="{2A412F11-2EBD-45A8-B96A-70DD5CD6109E}" type="pres">
      <dgm:prSet presAssocID="{C350E4D7-4F9B-4C10-997F-33D5D2AA5153}" presName="node" presStyleLbl="node1" presStyleIdx="4" presStyleCnt="10">
        <dgm:presLayoutVars>
          <dgm:bulletEnabled val="1"/>
        </dgm:presLayoutVars>
      </dgm:prSet>
      <dgm:spPr/>
      <dgm:t>
        <a:bodyPr/>
        <a:lstStyle/>
        <a:p>
          <a:endParaRPr lang="en-US"/>
        </a:p>
      </dgm:t>
    </dgm:pt>
    <dgm:pt modelId="{9867F092-9187-4EA5-9A53-8B7531AF381B}" type="pres">
      <dgm:prSet presAssocID="{C61AE2D7-F62D-46EC-985C-D4B5E4F2B84C}" presName="sibTrans" presStyleCnt="0"/>
      <dgm:spPr/>
    </dgm:pt>
    <dgm:pt modelId="{D99AD6F4-7A03-46F8-948C-DEAE6B2E9B50}" type="pres">
      <dgm:prSet presAssocID="{B1B04A8C-4A8B-453D-861E-898A2C201632}" presName="node" presStyleLbl="node1" presStyleIdx="5" presStyleCnt="10">
        <dgm:presLayoutVars>
          <dgm:bulletEnabled val="1"/>
        </dgm:presLayoutVars>
      </dgm:prSet>
      <dgm:spPr/>
      <dgm:t>
        <a:bodyPr/>
        <a:lstStyle/>
        <a:p>
          <a:endParaRPr lang="en-US"/>
        </a:p>
      </dgm:t>
    </dgm:pt>
    <dgm:pt modelId="{AF636E5B-CFB1-4859-99A0-C3D26EB87C03}" type="pres">
      <dgm:prSet presAssocID="{203DACE1-7066-42D4-841A-E77253DFBB13}" presName="sibTrans" presStyleCnt="0"/>
      <dgm:spPr/>
    </dgm:pt>
    <dgm:pt modelId="{DE1184B2-4DFF-4467-A06F-BDFBDA9DCF3A}" type="pres">
      <dgm:prSet presAssocID="{F5E98ABD-03F9-49DF-BC9F-CE630BA867C2}" presName="node" presStyleLbl="node1" presStyleIdx="6" presStyleCnt="10">
        <dgm:presLayoutVars>
          <dgm:bulletEnabled val="1"/>
        </dgm:presLayoutVars>
      </dgm:prSet>
      <dgm:spPr/>
      <dgm:t>
        <a:bodyPr/>
        <a:lstStyle/>
        <a:p>
          <a:endParaRPr lang="en-US"/>
        </a:p>
      </dgm:t>
    </dgm:pt>
    <dgm:pt modelId="{BAB7CB91-D1A6-42FF-9CF8-0FEFA4E0C788}" type="pres">
      <dgm:prSet presAssocID="{64335C07-80CA-45AB-8D9E-364ECF65F262}" presName="sibTrans" presStyleCnt="0"/>
      <dgm:spPr/>
    </dgm:pt>
    <dgm:pt modelId="{1BF6EBF5-958D-4756-9BD1-E3FAD6701CD0}" type="pres">
      <dgm:prSet presAssocID="{EE8E02DA-4F80-4C2F-8E11-88DF64F73C79}" presName="node" presStyleLbl="node1" presStyleIdx="7" presStyleCnt="10">
        <dgm:presLayoutVars>
          <dgm:bulletEnabled val="1"/>
        </dgm:presLayoutVars>
      </dgm:prSet>
      <dgm:spPr/>
      <dgm:t>
        <a:bodyPr/>
        <a:lstStyle/>
        <a:p>
          <a:endParaRPr lang="en-US"/>
        </a:p>
      </dgm:t>
    </dgm:pt>
    <dgm:pt modelId="{A115F814-D50C-4319-AB87-A40301A481B8}" type="pres">
      <dgm:prSet presAssocID="{57C5B26D-8FF7-48E6-8F9D-4F21C07D4C2E}" presName="sibTrans" presStyleCnt="0"/>
      <dgm:spPr/>
    </dgm:pt>
    <dgm:pt modelId="{83484B85-7E17-4532-B852-7DDE5074571F}" type="pres">
      <dgm:prSet presAssocID="{96F90175-9003-4910-8320-D4E2A9B3B42C}" presName="node" presStyleLbl="node1" presStyleIdx="8" presStyleCnt="10">
        <dgm:presLayoutVars>
          <dgm:bulletEnabled val="1"/>
        </dgm:presLayoutVars>
      </dgm:prSet>
      <dgm:spPr/>
      <dgm:t>
        <a:bodyPr/>
        <a:lstStyle/>
        <a:p>
          <a:endParaRPr lang="en-US"/>
        </a:p>
      </dgm:t>
    </dgm:pt>
    <dgm:pt modelId="{073BA85B-7EFB-48F6-ACBD-4D690D9F1E4F}" type="pres">
      <dgm:prSet presAssocID="{08B82896-9C47-489C-9F71-3FB9C02D725F}" presName="sibTrans" presStyleCnt="0"/>
      <dgm:spPr/>
    </dgm:pt>
    <dgm:pt modelId="{F8D9CE7B-9636-4526-B169-6BF8110009BA}" type="pres">
      <dgm:prSet presAssocID="{77975F5E-8F78-4BB9-ABBC-9DD07340656D}" presName="node" presStyleLbl="node1" presStyleIdx="9" presStyleCnt="10">
        <dgm:presLayoutVars>
          <dgm:bulletEnabled val="1"/>
        </dgm:presLayoutVars>
      </dgm:prSet>
      <dgm:spPr/>
      <dgm:t>
        <a:bodyPr/>
        <a:lstStyle/>
        <a:p>
          <a:endParaRPr lang="en-US"/>
        </a:p>
      </dgm:t>
    </dgm:pt>
  </dgm:ptLst>
  <dgm:cxnLst>
    <dgm:cxn modelId="{3CC0E771-838A-4E35-93EE-F5B7299CD373}" type="presOf" srcId="{C350E4D7-4F9B-4C10-997F-33D5D2AA5153}" destId="{2A412F11-2EBD-45A8-B96A-70DD5CD6109E}" srcOrd="0" destOrd="0" presId="urn:microsoft.com/office/officeart/2005/8/layout/default"/>
    <dgm:cxn modelId="{79594254-6F1F-4AD0-A8DA-C1D0A4030618}" type="presOf" srcId="{B6BD742E-2F1D-47E7-8352-B650CC655CE9}" destId="{0629CBD2-B769-4786-BE4B-A806A20FC65D}" srcOrd="0" destOrd="0" presId="urn:microsoft.com/office/officeart/2005/8/layout/default"/>
    <dgm:cxn modelId="{1B9EA6DE-F37C-4E7D-84FF-88AF616C5F58}" type="presOf" srcId="{B1B04A8C-4A8B-453D-861E-898A2C201632}" destId="{D99AD6F4-7A03-46F8-948C-DEAE6B2E9B50}" srcOrd="0" destOrd="0" presId="urn:microsoft.com/office/officeart/2005/8/layout/default"/>
    <dgm:cxn modelId="{B6AA49A2-2623-497E-9D70-0366CDB039BF}" srcId="{67423FFE-D92C-4ED2-BA86-3A443BB48126}" destId="{0B103619-E4FD-47DD-AEAB-A211991F767B}" srcOrd="2" destOrd="0" parTransId="{DA2675CB-CE3C-4B57-AE46-B6A9E8CCB89C}" sibTransId="{5A9AD2B4-2044-4104-B048-68AFD68C9418}"/>
    <dgm:cxn modelId="{FBBCED4F-A14A-4824-8640-597107925D90}" srcId="{67423FFE-D92C-4ED2-BA86-3A443BB48126}" destId="{F5E98ABD-03F9-49DF-BC9F-CE630BA867C2}" srcOrd="6" destOrd="0" parTransId="{0C8987DD-7BA3-41CB-A2A4-47300DF6EB90}" sibTransId="{64335C07-80CA-45AB-8D9E-364ECF65F262}"/>
    <dgm:cxn modelId="{40202FBD-B120-40A4-8DD7-BAA24864D77B}" srcId="{67423FFE-D92C-4ED2-BA86-3A443BB48126}" destId="{B1B04A8C-4A8B-453D-861E-898A2C201632}" srcOrd="5" destOrd="0" parTransId="{D72DA469-6C22-43AE-A533-F632D213BE0D}" sibTransId="{203DACE1-7066-42D4-841A-E77253DFBB13}"/>
    <dgm:cxn modelId="{481FD907-3E9B-4E00-ACCF-24FA87B69697}" type="presOf" srcId="{77975F5E-8F78-4BB9-ABBC-9DD07340656D}" destId="{F8D9CE7B-9636-4526-B169-6BF8110009BA}" srcOrd="0" destOrd="0" presId="urn:microsoft.com/office/officeart/2005/8/layout/default"/>
    <dgm:cxn modelId="{8697AF4B-4C44-456D-8B96-FD80745D410B}" srcId="{67423FFE-D92C-4ED2-BA86-3A443BB48126}" destId="{C350E4D7-4F9B-4C10-997F-33D5D2AA5153}" srcOrd="4" destOrd="0" parTransId="{2EC63C4E-1E0C-4929-8BA6-7F389465C803}" sibTransId="{C61AE2D7-F62D-46EC-985C-D4B5E4F2B84C}"/>
    <dgm:cxn modelId="{CD35F0CA-BEF5-442E-8C52-41D970B08480}" srcId="{67423FFE-D92C-4ED2-BA86-3A443BB48126}" destId="{E3F6605A-32C2-41DA-93C4-71324144305E}" srcOrd="3" destOrd="0" parTransId="{A3AA9342-FC5C-4BA7-882C-453EBCC635F0}" sibTransId="{C00CDAAB-F27C-46A8-8565-34A0E78DB636}"/>
    <dgm:cxn modelId="{B6D710CC-29FE-4ACB-9EE7-CAC448FA4EB2}" type="presOf" srcId="{57FED5E7-3768-4878-AB0A-E99681E5E23F}" destId="{B9F147E8-D587-4D77-A179-D074DFB9BB21}" srcOrd="0" destOrd="0" presId="urn:microsoft.com/office/officeart/2005/8/layout/default"/>
    <dgm:cxn modelId="{DB46B29C-D6E9-46FA-99E5-26D00D4DB2A7}" type="presOf" srcId="{67423FFE-D92C-4ED2-BA86-3A443BB48126}" destId="{277F5413-7E2C-460F-8F0A-5AFE65064D5E}" srcOrd="0" destOrd="0" presId="urn:microsoft.com/office/officeart/2005/8/layout/default"/>
    <dgm:cxn modelId="{9D647A60-9A7A-456C-A9F0-0DB9F86C2E81}" srcId="{67423FFE-D92C-4ED2-BA86-3A443BB48126}" destId="{EE8E02DA-4F80-4C2F-8E11-88DF64F73C79}" srcOrd="7" destOrd="0" parTransId="{079A54A0-83CB-4434-A71F-B78CD08CB1B8}" sibTransId="{57C5B26D-8FF7-48E6-8F9D-4F21C07D4C2E}"/>
    <dgm:cxn modelId="{4A73BB7D-E1BB-4104-BE21-B4A05AD76302}" srcId="{67423FFE-D92C-4ED2-BA86-3A443BB48126}" destId="{77975F5E-8F78-4BB9-ABBC-9DD07340656D}" srcOrd="9" destOrd="0" parTransId="{D86E14F4-CA7B-4D0F-B3B4-F88C53D42C77}" sibTransId="{14FE7550-9BAE-43B7-AD87-7B9C0DCBF19C}"/>
    <dgm:cxn modelId="{DF4736ED-3A00-4D21-80E6-DBB564B25F18}" type="presOf" srcId="{96F90175-9003-4910-8320-D4E2A9B3B42C}" destId="{83484B85-7E17-4532-B852-7DDE5074571F}" srcOrd="0" destOrd="0" presId="urn:microsoft.com/office/officeart/2005/8/layout/default"/>
    <dgm:cxn modelId="{819ED58D-3D7F-4CA7-8F27-101CFA7DD5D8}" type="presOf" srcId="{F5E98ABD-03F9-49DF-BC9F-CE630BA867C2}" destId="{DE1184B2-4DFF-4467-A06F-BDFBDA9DCF3A}" srcOrd="0" destOrd="0" presId="urn:microsoft.com/office/officeart/2005/8/layout/default"/>
    <dgm:cxn modelId="{9688879E-219C-4AAE-9298-4D13BB08A50F}" type="presOf" srcId="{0B103619-E4FD-47DD-AEAB-A211991F767B}" destId="{365F7B19-0D3B-4904-8044-8CE2A18E1685}" srcOrd="0" destOrd="0" presId="urn:microsoft.com/office/officeart/2005/8/layout/default"/>
    <dgm:cxn modelId="{8D74AB64-1DB6-44AD-B1E2-F9F4C71313DE}" srcId="{67423FFE-D92C-4ED2-BA86-3A443BB48126}" destId="{57FED5E7-3768-4878-AB0A-E99681E5E23F}" srcOrd="0" destOrd="0" parTransId="{34990C33-D7D9-44DF-AF65-AD334FAB3C1D}" sibTransId="{21A24E81-7394-4FE9-B168-A0B0B01B9004}"/>
    <dgm:cxn modelId="{B363B966-A8CE-4858-9952-733A0DE3C10D}" type="presOf" srcId="{EE8E02DA-4F80-4C2F-8E11-88DF64F73C79}" destId="{1BF6EBF5-958D-4756-9BD1-E3FAD6701CD0}" srcOrd="0" destOrd="0" presId="urn:microsoft.com/office/officeart/2005/8/layout/default"/>
    <dgm:cxn modelId="{DE6D6AF8-FAE4-44D3-84B5-22F5B840279C}" type="presOf" srcId="{E3F6605A-32C2-41DA-93C4-71324144305E}" destId="{229858BE-DBC9-445A-92C0-C135DF45E7DD}" srcOrd="0" destOrd="0" presId="urn:microsoft.com/office/officeart/2005/8/layout/default"/>
    <dgm:cxn modelId="{B5FB0CCA-D46F-4DCB-9DAF-4260FA3DC842}" srcId="{67423FFE-D92C-4ED2-BA86-3A443BB48126}" destId="{B6BD742E-2F1D-47E7-8352-B650CC655CE9}" srcOrd="1" destOrd="0" parTransId="{38BABFE6-6A60-4FC6-914D-1933818C35FE}" sibTransId="{E6A9DBC4-8D72-4F02-868D-16D72A70A485}"/>
    <dgm:cxn modelId="{5161F834-35B7-48B0-BC3C-0183A7DB666B}" srcId="{67423FFE-D92C-4ED2-BA86-3A443BB48126}" destId="{96F90175-9003-4910-8320-D4E2A9B3B42C}" srcOrd="8" destOrd="0" parTransId="{0EFD870B-6ADC-4DF7-A28E-2744B00294E7}" sibTransId="{08B82896-9C47-489C-9F71-3FB9C02D725F}"/>
    <dgm:cxn modelId="{D146BDB9-CC42-43D9-BC09-F119FBCAC31C}" type="presParOf" srcId="{277F5413-7E2C-460F-8F0A-5AFE65064D5E}" destId="{B9F147E8-D587-4D77-A179-D074DFB9BB21}" srcOrd="0" destOrd="0" presId="urn:microsoft.com/office/officeart/2005/8/layout/default"/>
    <dgm:cxn modelId="{4E08A953-8F66-466E-9E14-5BAD4E4E3AE6}" type="presParOf" srcId="{277F5413-7E2C-460F-8F0A-5AFE65064D5E}" destId="{7BE49C3B-BDE7-423C-AFC5-39DE5D44A43B}" srcOrd="1" destOrd="0" presId="urn:microsoft.com/office/officeart/2005/8/layout/default"/>
    <dgm:cxn modelId="{118FAC2F-BB2B-418B-B4C7-E021EC88615C}" type="presParOf" srcId="{277F5413-7E2C-460F-8F0A-5AFE65064D5E}" destId="{0629CBD2-B769-4786-BE4B-A806A20FC65D}" srcOrd="2" destOrd="0" presId="urn:microsoft.com/office/officeart/2005/8/layout/default"/>
    <dgm:cxn modelId="{B453FEDD-EC81-4B47-BB9D-C778E994AD62}" type="presParOf" srcId="{277F5413-7E2C-460F-8F0A-5AFE65064D5E}" destId="{0307930F-12A3-4DB7-90DD-7B666F905685}" srcOrd="3" destOrd="0" presId="urn:microsoft.com/office/officeart/2005/8/layout/default"/>
    <dgm:cxn modelId="{01B39947-FEAE-4C58-8C95-3C5B8F569383}" type="presParOf" srcId="{277F5413-7E2C-460F-8F0A-5AFE65064D5E}" destId="{365F7B19-0D3B-4904-8044-8CE2A18E1685}" srcOrd="4" destOrd="0" presId="urn:microsoft.com/office/officeart/2005/8/layout/default"/>
    <dgm:cxn modelId="{68EF9893-4934-4F51-B41E-55A3F01F2E43}" type="presParOf" srcId="{277F5413-7E2C-460F-8F0A-5AFE65064D5E}" destId="{7FECD78E-7483-4D67-AC87-A3AF4D25B5EB}" srcOrd="5" destOrd="0" presId="urn:microsoft.com/office/officeart/2005/8/layout/default"/>
    <dgm:cxn modelId="{53F03827-B499-479D-9DBF-FD2AFE083203}" type="presParOf" srcId="{277F5413-7E2C-460F-8F0A-5AFE65064D5E}" destId="{229858BE-DBC9-445A-92C0-C135DF45E7DD}" srcOrd="6" destOrd="0" presId="urn:microsoft.com/office/officeart/2005/8/layout/default"/>
    <dgm:cxn modelId="{83CB69AA-7F62-4730-8CBF-50D519FDA9E2}" type="presParOf" srcId="{277F5413-7E2C-460F-8F0A-5AFE65064D5E}" destId="{A112CEE7-849F-4970-B3C9-FE1DD1F4B299}" srcOrd="7" destOrd="0" presId="urn:microsoft.com/office/officeart/2005/8/layout/default"/>
    <dgm:cxn modelId="{9BE1AE90-81EC-4B2E-BB6B-24B1EBBE7525}" type="presParOf" srcId="{277F5413-7E2C-460F-8F0A-5AFE65064D5E}" destId="{2A412F11-2EBD-45A8-B96A-70DD5CD6109E}" srcOrd="8" destOrd="0" presId="urn:microsoft.com/office/officeart/2005/8/layout/default"/>
    <dgm:cxn modelId="{E0ABC1BA-204E-4831-92F0-F48C5121CBA3}" type="presParOf" srcId="{277F5413-7E2C-460F-8F0A-5AFE65064D5E}" destId="{9867F092-9187-4EA5-9A53-8B7531AF381B}" srcOrd="9" destOrd="0" presId="urn:microsoft.com/office/officeart/2005/8/layout/default"/>
    <dgm:cxn modelId="{CFDC3D20-20FE-43B5-90F6-AA0C95267280}" type="presParOf" srcId="{277F5413-7E2C-460F-8F0A-5AFE65064D5E}" destId="{D99AD6F4-7A03-46F8-948C-DEAE6B2E9B50}" srcOrd="10" destOrd="0" presId="urn:microsoft.com/office/officeart/2005/8/layout/default"/>
    <dgm:cxn modelId="{CCEAED31-0958-4AB6-9997-DF538317A6F0}" type="presParOf" srcId="{277F5413-7E2C-460F-8F0A-5AFE65064D5E}" destId="{AF636E5B-CFB1-4859-99A0-C3D26EB87C03}" srcOrd="11" destOrd="0" presId="urn:microsoft.com/office/officeart/2005/8/layout/default"/>
    <dgm:cxn modelId="{6F5B1C2C-3D22-4ABE-80AC-2F5536745838}" type="presParOf" srcId="{277F5413-7E2C-460F-8F0A-5AFE65064D5E}" destId="{DE1184B2-4DFF-4467-A06F-BDFBDA9DCF3A}" srcOrd="12" destOrd="0" presId="urn:microsoft.com/office/officeart/2005/8/layout/default"/>
    <dgm:cxn modelId="{800A661E-9376-4319-97B1-8F43F67B8AD8}" type="presParOf" srcId="{277F5413-7E2C-460F-8F0A-5AFE65064D5E}" destId="{BAB7CB91-D1A6-42FF-9CF8-0FEFA4E0C788}" srcOrd="13" destOrd="0" presId="urn:microsoft.com/office/officeart/2005/8/layout/default"/>
    <dgm:cxn modelId="{325853E6-868F-41EF-9F6E-ED533D3420F6}" type="presParOf" srcId="{277F5413-7E2C-460F-8F0A-5AFE65064D5E}" destId="{1BF6EBF5-958D-4756-9BD1-E3FAD6701CD0}" srcOrd="14" destOrd="0" presId="urn:microsoft.com/office/officeart/2005/8/layout/default"/>
    <dgm:cxn modelId="{34DB0C06-1E80-4878-A517-56F5A98CB0DE}" type="presParOf" srcId="{277F5413-7E2C-460F-8F0A-5AFE65064D5E}" destId="{A115F814-D50C-4319-AB87-A40301A481B8}" srcOrd="15" destOrd="0" presId="urn:microsoft.com/office/officeart/2005/8/layout/default"/>
    <dgm:cxn modelId="{E97D6D51-F8E6-4C63-8FB9-21EF0586BFFA}" type="presParOf" srcId="{277F5413-7E2C-460F-8F0A-5AFE65064D5E}" destId="{83484B85-7E17-4532-B852-7DDE5074571F}" srcOrd="16" destOrd="0" presId="urn:microsoft.com/office/officeart/2005/8/layout/default"/>
    <dgm:cxn modelId="{6B15AA0C-3AC7-4629-ABAE-2B39A84B15F9}" type="presParOf" srcId="{277F5413-7E2C-460F-8F0A-5AFE65064D5E}" destId="{073BA85B-7EFB-48F6-ACBD-4D690D9F1E4F}" srcOrd="17" destOrd="0" presId="urn:microsoft.com/office/officeart/2005/8/layout/default"/>
    <dgm:cxn modelId="{7DDA846C-7FE7-4F5A-A1BA-3413E9F4EDB9}" type="presParOf" srcId="{277F5413-7E2C-460F-8F0A-5AFE65064D5E}" destId="{F8D9CE7B-9636-4526-B169-6BF8110009BA}"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3CBCE-3599-4AAA-8F7A-29660EE9924F}">
      <dsp:nvSpPr>
        <dsp:cNvPr id="0" name=""/>
        <dsp:cNvSpPr/>
      </dsp:nvSpPr>
      <dsp:spPr>
        <a:xfrm>
          <a:off x="0" y="1353537"/>
          <a:ext cx="10684041" cy="18047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4B7C4-F012-46ED-92A7-89CCBCDDEFF6}">
      <dsp:nvSpPr>
        <dsp:cNvPr id="0" name=""/>
        <dsp:cNvSpPr/>
      </dsp:nvSpPr>
      <dsp:spPr>
        <a:xfrm>
          <a:off x="381" y="0"/>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rtl="0">
            <a:lnSpc>
              <a:spcPct val="90000"/>
            </a:lnSpc>
            <a:spcBef>
              <a:spcPct val="0"/>
            </a:spcBef>
            <a:spcAft>
              <a:spcPct val="35000"/>
            </a:spcAft>
          </a:pPr>
          <a:r>
            <a:rPr lang="en-US" sz="1100" b="1" i="0" kern="1200" dirty="0" smtClean="0">
              <a:latin typeface="Arial" panose="020B0604020202020204" pitchFamily="34" charset="0"/>
              <a:cs typeface="Arial" panose="020B0604020202020204" pitchFamily="34" charset="0"/>
            </a:rPr>
            <a:t>Meanings of Sunnah and Hadith</a:t>
          </a:r>
          <a:endParaRPr lang="en-US" sz="1100" kern="1200" dirty="0">
            <a:latin typeface="Arial" panose="020B0604020202020204" pitchFamily="34" charset="0"/>
            <a:cs typeface="Arial" panose="020B0604020202020204" pitchFamily="34" charset="0"/>
          </a:endParaRPr>
        </a:p>
      </dsp:txBody>
      <dsp:txXfrm>
        <a:off x="381" y="0"/>
        <a:ext cx="1151481" cy="1804716"/>
      </dsp:txXfrm>
    </dsp:sp>
    <dsp:sp modelId="{3B74BD2C-FD70-456A-9E68-FA8C7AE4B7F0}">
      <dsp:nvSpPr>
        <dsp:cNvPr id="0" name=""/>
        <dsp:cNvSpPr/>
      </dsp:nvSpPr>
      <dsp:spPr>
        <a:xfrm>
          <a:off x="350532"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50654-ADEC-4E12-A659-B0463B41D82F}">
      <dsp:nvSpPr>
        <dsp:cNvPr id="0" name=""/>
        <dsp:cNvSpPr/>
      </dsp:nvSpPr>
      <dsp:spPr>
        <a:xfrm>
          <a:off x="1209437" y="2707074"/>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en-US" sz="1100" b="1" i="0" kern="1200" smtClean="0"/>
            <a:t>The definitions of both</a:t>
          </a:r>
          <a:endParaRPr lang="en-US" sz="1100" kern="1200"/>
        </a:p>
      </dsp:txBody>
      <dsp:txXfrm>
        <a:off x="1209437" y="2707074"/>
        <a:ext cx="1151481" cy="1804716"/>
      </dsp:txXfrm>
    </dsp:sp>
    <dsp:sp modelId="{38853DE3-38FF-4093-8634-5AAA03959709}">
      <dsp:nvSpPr>
        <dsp:cNvPr id="0" name=""/>
        <dsp:cNvSpPr/>
      </dsp:nvSpPr>
      <dsp:spPr>
        <a:xfrm>
          <a:off x="1559588"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CCE42-CEE3-4D39-848F-4E8615CE02E0}">
      <dsp:nvSpPr>
        <dsp:cNvPr id="0" name=""/>
        <dsp:cNvSpPr/>
      </dsp:nvSpPr>
      <dsp:spPr>
        <a:xfrm>
          <a:off x="2418493" y="0"/>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rtl="0">
            <a:lnSpc>
              <a:spcPct val="90000"/>
            </a:lnSpc>
            <a:spcBef>
              <a:spcPct val="0"/>
            </a:spcBef>
            <a:spcAft>
              <a:spcPct val="35000"/>
            </a:spcAft>
          </a:pPr>
          <a:r>
            <a:rPr lang="en-US" sz="1100" b="1" i="0" kern="1200" dirty="0" smtClean="0"/>
            <a:t>Status of a Prophet (</a:t>
          </a:r>
          <a:r>
            <a:rPr lang="en-US" sz="1100" b="1" i="0" kern="1200" dirty="0" err="1" smtClean="0"/>
            <a:t>Tashri’ee</a:t>
          </a:r>
          <a:r>
            <a:rPr lang="en-US" sz="1100" b="1" i="0" kern="1200" dirty="0" smtClean="0"/>
            <a:t> Status)</a:t>
          </a:r>
          <a:endParaRPr lang="en-US" sz="1100" kern="1200" dirty="0"/>
        </a:p>
      </dsp:txBody>
      <dsp:txXfrm>
        <a:off x="2418493" y="0"/>
        <a:ext cx="1151481" cy="1804716"/>
      </dsp:txXfrm>
    </dsp:sp>
    <dsp:sp modelId="{14739133-722D-4479-A784-B916C82838D4}">
      <dsp:nvSpPr>
        <dsp:cNvPr id="0" name=""/>
        <dsp:cNvSpPr/>
      </dsp:nvSpPr>
      <dsp:spPr>
        <a:xfrm>
          <a:off x="2768644"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08FD8-6DF2-49B9-8906-A6A98CF399DF}">
      <dsp:nvSpPr>
        <dsp:cNvPr id="0" name=""/>
        <dsp:cNvSpPr/>
      </dsp:nvSpPr>
      <dsp:spPr>
        <a:xfrm>
          <a:off x="3627549" y="2707074"/>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en-US" sz="1100" b="1" i="0" kern="1200" smtClean="0"/>
            <a:t>Obedience of Prophet</a:t>
          </a:r>
          <a:endParaRPr lang="en-US" sz="1100" kern="1200"/>
        </a:p>
      </dsp:txBody>
      <dsp:txXfrm>
        <a:off x="3627549" y="2707074"/>
        <a:ext cx="1151481" cy="1804716"/>
      </dsp:txXfrm>
    </dsp:sp>
    <dsp:sp modelId="{C257D121-6860-4AB8-9458-ED2BB38D4FE9}">
      <dsp:nvSpPr>
        <dsp:cNvPr id="0" name=""/>
        <dsp:cNvSpPr/>
      </dsp:nvSpPr>
      <dsp:spPr>
        <a:xfrm>
          <a:off x="3977700"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3332E-232A-477B-8BFE-489A6B0DCF01}">
      <dsp:nvSpPr>
        <dsp:cNvPr id="0" name=""/>
        <dsp:cNvSpPr/>
      </dsp:nvSpPr>
      <dsp:spPr>
        <a:xfrm>
          <a:off x="4836605" y="0"/>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rtl="0">
            <a:lnSpc>
              <a:spcPct val="90000"/>
            </a:lnSpc>
            <a:spcBef>
              <a:spcPct val="0"/>
            </a:spcBef>
            <a:spcAft>
              <a:spcPct val="35000"/>
            </a:spcAft>
          </a:pPr>
          <a:r>
            <a:rPr lang="en-US" sz="1100" b="1" i="0" kern="1200" smtClean="0"/>
            <a:t>Sunnah as interpretation of Qur’an ( with examples)</a:t>
          </a:r>
          <a:endParaRPr lang="en-US" sz="1100" kern="1200"/>
        </a:p>
      </dsp:txBody>
      <dsp:txXfrm>
        <a:off x="4836605" y="0"/>
        <a:ext cx="1151481" cy="1804716"/>
      </dsp:txXfrm>
    </dsp:sp>
    <dsp:sp modelId="{D447FC81-9EF5-4C98-B55A-5BCEE7F2B619}">
      <dsp:nvSpPr>
        <dsp:cNvPr id="0" name=""/>
        <dsp:cNvSpPr/>
      </dsp:nvSpPr>
      <dsp:spPr>
        <a:xfrm>
          <a:off x="5186756"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DD9E8-CFE6-4CAE-922C-4CE0C28C6719}">
      <dsp:nvSpPr>
        <dsp:cNvPr id="0" name=""/>
        <dsp:cNvSpPr/>
      </dsp:nvSpPr>
      <dsp:spPr>
        <a:xfrm>
          <a:off x="6045661" y="2707074"/>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en-US" sz="1100" b="1" i="0" kern="1200" smtClean="0"/>
            <a:t>Authenticity of Hadith</a:t>
          </a:r>
          <a:endParaRPr lang="en-US" sz="1100" kern="1200"/>
        </a:p>
      </dsp:txBody>
      <dsp:txXfrm>
        <a:off x="6045661" y="2707074"/>
        <a:ext cx="1151481" cy="1804716"/>
      </dsp:txXfrm>
    </dsp:sp>
    <dsp:sp modelId="{355FAC27-069A-4C14-A842-B8264C89E958}">
      <dsp:nvSpPr>
        <dsp:cNvPr id="0" name=""/>
        <dsp:cNvSpPr/>
      </dsp:nvSpPr>
      <dsp:spPr>
        <a:xfrm>
          <a:off x="6395812"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2CCB-7796-403B-A8EB-CAF58098CB1F}">
      <dsp:nvSpPr>
        <dsp:cNvPr id="0" name=""/>
        <dsp:cNvSpPr/>
      </dsp:nvSpPr>
      <dsp:spPr>
        <a:xfrm>
          <a:off x="7254717" y="0"/>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rtl="0">
            <a:lnSpc>
              <a:spcPct val="90000"/>
            </a:lnSpc>
            <a:spcBef>
              <a:spcPct val="0"/>
            </a:spcBef>
            <a:spcAft>
              <a:spcPct val="35000"/>
            </a:spcAft>
          </a:pPr>
          <a:r>
            <a:rPr lang="en-US" sz="1100" b="1" i="0" kern="1200" smtClean="0"/>
            <a:t>Compilation of Hadith</a:t>
          </a:r>
          <a:endParaRPr lang="en-US" sz="1100" kern="1200"/>
        </a:p>
      </dsp:txBody>
      <dsp:txXfrm>
        <a:off x="7254717" y="0"/>
        <a:ext cx="1151481" cy="1804716"/>
      </dsp:txXfrm>
    </dsp:sp>
    <dsp:sp modelId="{26DC0D71-60EE-4330-A22A-AD3E660F04D6}">
      <dsp:nvSpPr>
        <dsp:cNvPr id="0" name=""/>
        <dsp:cNvSpPr/>
      </dsp:nvSpPr>
      <dsp:spPr>
        <a:xfrm>
          <a:off x="7604868"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2739D-DACA-44C4-94FC-ECF76F8FC221}">
      <dsp:nvSpPr>
        <dsp:cNvPr id="0" name=""/>
        <dsp:cNvSpPr/>
      </dsp:nvSpPr>
      <dsp:spPr>
        <a:xfrm>
          <a:off x="8463773" y="2707074"/>
          <a:ext cx="1151481" cy="1804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en-US" sz="1100" b="1" i="0" kern="1200" smtClean="0"/>
            <a:t>Major compilation of Hadith ( Ten books minimum)</a:t>
          </a:r>
          <a:endParaRPr lang="en-US" sz="1100" kern="1200"/>
        </a:p>
      </dsp:txBody>
      <dsp:txXfrm>
        <a:off x="8463773" y="2707074"/>
        <a:ext cx="1151481" cy="1804716"/>
      </dsp:txXfrm>
    </dsp:sp>
    <dsp:sp modelId="{0730E184-3723-4D83-B3FB-BD7377EEB76A}">
      <dsp:nvSpPr>
        <dsp:cNvPr id="0" name=""/>
        <dsp:cNvSpPr/>
      </dsp:nvSpPr>
      <dsp:spPr>
        <a:xfrm>
          <a:off x="8813924" y="2030305"/>
          <a:ext cx="451179" cy="4511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2CB5-A8D7-461F-9E82-45B0153AEDB9}">
      <dsp:nvSpPr>
        <dsp:cNvPr id="0" name=""/>
        <dsp:cNvSpPr/>
      </dsp:nvSpPr>
      <dsp:spPr>
        <a:xfrm>
          <a:off x="0" y="26342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2DF5CF-F4D2-41F4-BBE7-1BD882BAB1E9}">
      <dsp:nvSpPr>
        <dsp:cNvPr id="0" name=""/>
        <dsp:cNvSpPr/>
      </dsp:nvSpPr>
      <dsp:spPr>
        <a:xfrm>
          <a:off x="497144" y="2726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Must be un-interrupt </a:t>
          </a:r>
          <a:endParaRPr lang="en-US" sz="1600" kern="1200"/>
        </a:p>
      </dsp:txBody>
      <dsp:txXfrm>
        <a:off x="520201" y="50322"/>
        <a:ext cx="6913913" cy="426206"/>
      </dsp:txXfrm>
    </dsp:sp>
    <dsp:sp modelId="{2CD3FA6D-32DA-46C1-AD5D-2FF92131B501}">
      <dsp:nvSpPr>
        <dsp:cNvPr id="0" name=""/>
        <dsp:cNvSpPr/>
      </dsp:nvSpPr>
      <dsp:spPr>
        <a:xfrm>
          <a:off x="0" y="98918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D11A10-B3A0-403E-9DB3-7DA4EAC5B66F}">
      <dsp:nvSpPr>
        <dsp:cNvPr id="0" name=""/>
        <dsp:cNvSpPr/>
      </dsp:nvSpPr>
      <dsp:spPr>
        <a:xfrm>
          <a:off x="497144" y="75302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Must not be broken </a:t>
          </a:r>
          <a:endParaRPr lang="en-US" sz="1600" kern="1200"/>
        </a:p>
      </dsp:txBody>
      <dsp:txXfrm>
        <a:off x="520201" y="776082"/>
        <a:ext cx="6913913" cy="426206"/>
      </dsp:txXfrm>
    </dsp:sp>
    <dsp:sp modelId="{C196C68F-B04C-414A-AE67-0E1E8771EC0F}">
      <dsp:nvSpPr>
        <dsp:cNvPr id="0" name=""/>
        <dsp:cNvSpPr/>
      </dsp:nvSpPr>
      <dsp:spPr>
        <a:xfrm>
          <a:off x="0" y="171494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F6EB8F-7591-4540-AC3F-8D71E513B5DF}">
      <dsp:nvSpPr>
        <dsp:cNvPr id="0" name=""/>
        <dsp:cNvSpPr/>
      </dsp:nvSpPr>
      <dsp:spPr>
        <a:xfrm>
          <a:off x="497144" y="147878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Must go back to Holy Prophet(s.a.w)</a:t>
          </a:r>
          <a:endParaRPr lang="en-US" sz="1600" kern="1200"/>
        </a:p>
      </dsp:txBody>
      <dsp:txXfrm>
        <a:off x="520201" y="1501842"/>
        <a:ext cx="6913913" cy="426206"/>
      </dsp:txXfrm>
    </dsp:sp>
    <dsp:sp modelId="{74DCA9C6-604C-49C8-AA30-5A4213F55245}">
      <dsp:nvSpPr>
        <dsp:cNvPr id="0" name=""/>
        <dsp:cNvSpPr/>
      </dsp:nvSpPr>
      <dsp:spPr>
        <a:xfrm>
          <a:off x="0" y="244070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CBB5B-6F47-4B72-A2E6-78DC341C9885}">
      <dsp:nvSpPr>
        <dsp:cNvPr id="0" name=""/>
        <dsp:cNvSpPr/>
      </dsp:nvSpPr>
      <dsp:spPr>
        <a:xfrm>
          <a:off x="497144" y="220454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Narrators should have actually met each other </a:t>
          </a:r>
          <a:endParaRPr lang="en-US" sz="1600" kern="1200"/>
        </a:p>
      </dsp:txBody>
      <dsp:txXfrm>
        <a:off x="520201" y="2227602"/>
        <a:ext cx="6913913" cy="426206"/>
      </dsp:txXfrm>
    </dsp:sp>
    <dsp:sp modelId="{4C3F5EE2-2BF7-4241-BB07-0ED2B03D7263}">
      <dsp:nvSpPr>
        <dsp:cNvPr id="0" name=""/>
        <dsp:cNvSpPr/>
      </dsp:nvSpPr>
      <dsp:spPr>
        <a:xfrm>
          <a:off x="0" y="316646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231BD5-3D1D-4031-9D3D-DEA05560FC0F}">
      <dsp:nvSpPr>
        <dsp:cNvPr id="0" name=""/>
        <dsp:cNvSpPr/>
      </dsp:nvSpPr>
      <dsp:spPr>
        <a:xfrm>
          <a:off x="497144" y="293030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Narrators must not be liars</a:t>
          </a:r>
          <a:endParaRPr lang="en-US" sz="1600" kern="1200"/>
        </a:p>
      </dsp:txBody>
      <dsp:txXfrm>
        <a:off x="520201" y="2953362"/>
        <a:ext cx="6913913" cy="426206"/>
      </dsp:txXfrm>
    </dsp:sp>
    <dsp:sp modelId="{D8BA32B3-ADD7-4C5C-8807-4D400E74F42D}">
      <dsp:nvSpPr>
        <dsp:cNvPr id="0" name=""/>
        <dsp:cNvSpPr/>
      </dsp:nvSpPr>
      <dsp:spPr>
        <a:xfrm>
          <a:off x="0" y="389222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3B96F-1ADF-43B7-A406-DC60C300724F}">
      <dsp:nvSpPr>
        <dsp:cNvPr id="0" name=""/>
        <dsp:cNvSpPr/>
      </dsp:nvSpPr>
      <dsp:spPr>
        <a:xfrm>
          <a:off x="497144" y="365606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Narrators should have sharp memory </a:t>
          </a:r>
          <a:endParaRPr lang="en-US" sz="1600" kern="1200"/>
        </a:p>
      </dsp:txBody>
      <dsp:txXfrm>
        <a:off x="520201" y="3679122"/>
        <a:ext cx="6913913" cy="426206"/>
      </dsp:txXfrm>
    </dsp:sp>
    <dsp:sp modelId="{07774313-9D8C-40FC-9762-4C4EE3A884F2}">
      <dsp:nvSpPr>
        <dsp:cNvPr id="0" name=""/>
        <dsp:cNvSpPr/>
      </dsp:nvSpPr>
      <dsp:spPr>
        <a:xfrm>
          <a:off x="0" y="4617985"/>
          <a:ext cx="9942896"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9CCB16-E95A-4B1C-94E4-D9724BA1DBB0}">
      <dsp:nvSpPr>
        <dsp:cNvPr id="0" name=""/>
        <dsp:cNvSpPr/>
      </dsp:nvSpPr>
      <dsp:spPr>
        <a:xfrm>
          <a:off x="497144" y="4381825"/>
          <a:ext cx="6960027" cy="4723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072" tIns="0" rIns="263072" bIns="0" numCol="1" spcCol="1270" anchor="ctr" anchorCtr="0">
          <a:noAutofit/>
        </a:bodyPr>
        <a:lstStyle/>
        <a:p>
          <a:pPr lvl="0" algn="l" defTabSz="711200" rtl="0">
            <a:lnSpc>
              <a:spcPct val="90000"/>
            </a:lnSpc>
            <a:spcBef>
              <a:spcPct val="0"/>
            </a:spcBef>
            <a:spcAft>
              <a:spcPct val="35000"/>
            </a:spcAft>
          </a:pPr>
          <a:r>
            <a:rPr lang="en-US" sz="1600" b="0" i="0" kern="1200" smtClean="0"/>
            <a:t>Narrators must be pious and possess good character</a:t>
          </a:r>
          <a:endParaRPr lang="en-US" sz="1600" kern="1200"/>
        </a:p>
      </dsp:txBody>
      <dsp:txXfrm>
        <a:off x="520201" y="4404882"/>
        <a:ext cx="6913913"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4273-1498-4981-8D17-46A584FB600A}">
      <dsp:nvSpPr>
        <dsp:cNvPr id="0" name=""/>
        <dsp:cNvSpPr/>
      </dsp:nvSpPr>
      <dsp:spPr>
        <a:xfrm>
          <a:off x="0" y="0"/>
          <a:ext cx="11567819"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00C16FEB-7763-405B-8D08-130A9C503F30}">
      <dsp:nvSpPr>
        <dsp:cNvPr id="0" name=""/>
        <dsp:cNvSpPr/>
      </dsp:nvSpPr>
      <dsp:spPr>
        <a:xfrm>
          <a:off x="0" y="0"/>
          <a:ext cx="11567819" cy="114540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en-US" sz="3300" b="0" i="0" kern="1200" smtClean="0"/>
            <a:t>Must be in a pure arabic style</a:t>
          </a:r>
          <a:endParaRPr lang="en-US" sz="3300" kern="1200"/>
        </a:p>
      </dsp:txBody>
      <dsp:txXfrm>
        <a:off x="0" y="0"/>
        <a:ext cx="11567819" cy="1145406"/>
      </dsp:txXfrm>
    </dsp:sp>
    <dsp:sp modelId="{5412AB58-F770-48BC-9B0E-1E6EDFF5B1A3}">
      <dsp:nvSpPr>
        <dsp:cNvPr id="0" name=""/>
        <dsp:cNvSpPr/>
      </dsp:nvSpPr>
      <dsp:spPr>
        <a:xfrm>
          <a:off x="0" y="1145406"/>
          <a:ext cx="11567819"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8482A2AA-8CAB-409D-BFA8-C571EF296BD9}">
      <dsp:nvSpPr>
        <dsp:cNvPr id="0" name=""/>
        <dsp:cNvSpPr/>
      </dsp:nvSpPr>
      <dsp:spPr>
        <a:xfrm>
          <a:off x="0" y="1145406"/>
          <a:ext cx="11567819" cy="114540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en-US" sz="3300" b="0" i="0" kern="1200" smtClean="0"/>
            <a:t>Must not be in contradiction to historical facts and common sense </a:t>
          </a:r>
          <a:endParaRPr lang="en-US" sz="3300" kern="1200"/>
        </a:p>
      </dsp:txBody>
      <dsp:txXfrm>
        <a:off x="0" y="1145406"/>
        <a:ext cx="11567819" cy="1145406"/>
      </dsp:txXfrm>
    </dsp:sp>
    <dsp:sp modelId="{41881CEB-83D9-4939-88EA-7E75E1A12CB0}">
      <dsp:nvSpPr>
        <dsp:cNvPr id="0" name=""/>
        <dsp:cNvSpPr/>
      </dsp:nvSpPr>
      <dsp:spPr>
        <a:xfrm>
          <a:off x="0" y="2290812"/>
          <a:ext cx="11567819"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AAB3E9D9-389B-4410-9967-D74876CF5BF5}">
      <dsp:nvSpPr>
        <dsp:cNvPr id="0" name=""/>
        <dsp:cNvSpPr/>
      </dsp:nvSpPr>
      <dsp:spPr>
        <a:xfrm>
          <a:off x="0" y="2290812"/>
          <a:ext cx="11567819" cy="114540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en-US" sz="3300" b="0" i="0" kern="1200" smtClean="0"/>
            <a:t>Must not be against Islam , Quran or any other authentic hadith </a:t>
          </a:r>
          <a:endParaRPr lang="en-US" sz="3300" kern="1200"/>
        </a:p>
      </dsp:txBody>
      <dsp:txXfrm>
        <a:off x="0" y="2290812"/>
        <a:ext cx="11567819" cy="1145406"/>
      </dsp:txXfrm>
    </dsp:sp>
    <dsp:sp modelId="{83CA11B6-889F-4F33-9EF1-E29FD01973BF}">
      <dsp:nvSpPr>
        <dsp:cNvPr id="0" name=""/>
        <dsp:cNvSpPr/>
      </dsp:nvSpPr>
      <dsp:spPr>
        <a:xfrm>
          <a:off x="0" y="3436218"/>
          <a:ext cx="11567819"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39986902-22C2-4201-97CE-ACF8B720446F}">
      <dsp:nvSpPr>
        <dsp:cNvPr id="0" name=""/>
        <dsp:cNvSpPr/>
      </dsp:nvSpPr>
      <dsp:spPr>
        <a:xfrm>
          <a:off x="0" y="3436218"/>
          <a:ext cx="11567819" cy="114540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rtl="0">
            <a:lnSpc>
              <a:spcPct val="90000"/>
            </a:lnSpc>
            <a:spcBef>
              <a:spcPct val="0"/>
            </a:spcBef>
            <a:spcAft>
              <a:spcPct val="35000"/>
            </a:spcAft>
          </a:pPr>
          <a:r>
            <a:rPr lang="en-US" sz="3300" b="0" i="0" kern="1200" smtClean="0"/>
            <a:t>Must not abuse the family of Holy Prophet(s.a.w)</a:t>
          </a:r>
          <a:endParaRPr lang="en-US" sz="3300" kern="1200"/>
        </a:p>
      </dsp:txBody>
      <dsp:txXfrm>
        <a:off x="0" y="3436218"/>
        <a:ext cx="11567819" cy="1145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147E8-D587-4D77-A179-D074DFB9BB21}">
      <dsp:nvSpPr>
        <dsp:cNvPr id="0" name=""/>
        <dsp:cNvSpPr/>
      </dsp:nvSpPr>
      <dsp:spPr>
        <a:xfrm>
          <a:off x="2678" y="11542"/>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Sahih Bukhari (Muhammad b Ismail Bukhari)</a:t>
          </a:r>
          <a:endParaRPr lang="en-US" sz="1800" kern="1200"/>
        </a:p>
      </dsp:txBody>
      <dsp:txXfrm>
        <a:off x="2678" y="11542"/>
        <a:ext cx="2125265" cy="1275159"/>
      </dsp:txXfrm>
    </dsp:sp>
    <dsp:sp modelId="{0629CBD2-B769-4786-BE4B-A806A20FC65D}">
      <dsp:nvSpPr>
        <dsp:cNvPr id="0" name=""/>
        <dsp:cNvSpPr/>
      </dsp:nvSpPr>
      <dsp:spPr>
        <a:xfrm>
          <a:off x="2340471" y="11542"/>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Sahih Muslim (Muslim ibn-e-Hajjaj)</a:t>
          </a:r>
          <a:endParaRPr lang="en-US" sz="1800" kern="1200"/>
        </a:p>
      </dsp:txBody>
      <dsp:txXfrm>
        <a:off x="2340471" y="11542"/>
        <a:ext cx="2125265" cy="1275159"/>
      </dsp:txXfrm>
    </dsp:sp>
    <dsp:sp modelId="{365F7B19-0D3B-4904-8044-8CE2A18E1685}">
      <dsp:nvSpPr>
        <dsp:cNvPr id="0" name=""/>
        <dsp:cNvSpPr/>
      </dsp:nvSpPr>
      <dsp:spPr>
        <a:xfrm>
          <a:off x="4678263" y="11542"/>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Sunan Abu Dawood (Abu Dawood Sulaiman b Asha’s)</a:t>
          </a:r>
          <a:endParaRPr lang="en-US" sz="1800" kern="1200"/>
        </a:p>
      </dsp:txBody>
      <dsp:txXfrm>
        <a:off x="4678263" y="11542"/>
        <a:ext cx="2125265" cy="1275159"/>
      </dsp:txXfrm>
    </dsp:sp>
    <dsp:sp modelId="{229858BE-DBC9-445A-92C0-C135DF45E7DD}">
      <dsp:nvSpPr>
        <dsp:cNvPr id="0" name=""/>
        <dsp:cNvSpPr/>
      </dsp:nvSpPr>
      <dsp:spPr>
        <a:xfrm>
          <a:off x="7016055" y="11542"/>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Sunan Tirmizi (Abu Isa Muhammad Tirmizi)</a:t>
          </a:r>
          <a:endParaRPr lang="en-US" sz="1800" kern="1200"/>
        </a:p>
      </dsp:txBody>
      <dsp:txXfrm>
        <a:off x="7016055" y="11542"/>
        <a:ext cx="2125265" cy="1275159"/>
      </dsp:txXfrm>
    </dsp:sp>
    <dsp:sp modelId="{2A412F11-2EBD-45A8-B96A-70DD5CD6109E}">
      <dsp:nvSpPr>
        <dsp:cNvPr id="0" name=""/>
        <dsp:cNvSpPr/>
      </dsp:nvSpPr>
      <dsp:spPr>
        <a:xfrm>
          <a:off x="2678" y="1499228"/>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Sunan Ibn-e-Maja (Abū ʻAbdillāh Muḥammad ibn Yazīd Ibn Mājah)</a:t>
          </a:r>
          <a:endParaRPr lang="en-US" sz="1800" kern="1200"/>
        </a:p>
      </dsp:txBody>
      <dsp:txXfrm>
        <a:off x="2678" y="1499228"/>
        <a:ext cx="2125265" cy="1275159"/>
      </dsp:txXfrm>
    </dsp:sp>
    <dsp:sp modelId="{D99AD6F4-7A03-46F8-948C-DEAE6B2E9B50}">
      <dsp:nvSpPr>
        <dsp:cNvPr id="0" name=""/>
        <dsp:cNvSpPr/>
      </dsp:nvSpPr>
      <dsp:spPr>
        <a:xfrm>
          <a:off x="2340471" y="1499228"/>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Sunan Nasai (Abū `Abd ar-Raḥmān Aḥmad Nasai)</a:t>
          </a:r>
          <a:endParaRPr lang="en-US" sz="1800" kern="1200"/>
        </a:p>
      </dsp:txBody>
      <dsp:txXfrm>
        <a:off x="2340471" y="1499228"/>
        <a:ext cx="2125265" cy="1275159"/>
      </dsp:txXfrm>
    </dsp:sp>
    <dsp:sp modelId="{DE1184B2-4DFF-4467-A06F-BDFBDA9DCF3A}">
      <dsp:nvSpPr>
        <dsp:cNvPr id="0" name=""/>
        <dsp:cNvSpPr/>
      </dsp:nvSpPr>
      <dsp:spPr>
        <a:xfrm>
          <a:off x="4678263" y="1499228"/>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Musnad Imam Ahmad bin Hanbal (Ahmad ibn Hanbal)</a:t>
          </a:r>
          <a:endParaRPr lang="en-US" sz="1800" kern="1200"/>
        </a:p>
      </dsp:txBody>
      <dsp:txXfrm>
        <a:off x="4678263" y="1499228"/>
        <a:ext cx="2125265" cy="1275159"/>
      </dsp:txXfrm>
    </dsp:sp>
    <dsp:sp modelId="{1BF6EBF5-958D-4756-9BD1-E3FAD6701CD0}">
      <dsp:nvSpPr>
        <dsp:cNvPr id="0" name=""/>
        <dsp:cNvSpPr/>
      </dsp:nvSpPr>
      <dsp:spPr>
        <a:xfrm>
          <a:off x="7016055" y="1499228"/>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Rayyaz uz al salheen  (sharaf al mori)</a:t>
          </a:r>
          <a:endParaRPr lang="en-US" sz="1800" kern="1200"/>
        </a:p>
      </dsp:txBody>
      <dsp:txXfrm>
        <a:off x="7016055" y="1499228"/>
        <a:ext cx="2125265" cy="1275159"/>
      </dsp:txXfrm>
    </dsp:sp>
    <dsp:sp modelId="{83484B85-7E17-4532-B852-7DDE5074571F}">
      <dsp:nvSpPr>
        <dsp:cNvPr id="0" name=""/>
        <dsp:cNvSpPr/>
      </dsp:nvSpPr>
      <dsp:spPr>
        <a:xfrm>
          <a:off x="2340471" y="2986914"/>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Mishkat ul masabeeh  (Muhammad ibn Abdullah)</a:t>
          </a:r>
          <a:endParaRPr lang="en-US" sz="1800" kern="1200"/>
        </a:p>
      </dsp:txBody>
      <dsp:txXfrm>
        <a:off x="2340471" y="2986914"/>
        <a:ext cx="2125265" cy="1275159"/>
      </dsp:txXfrm>
    </dsp:sp>
    <dsp:sp modelId="{F8D9CE7B-9636-4526-B169-6BF8110009BA}">
      <dsp:nvSpPr>
        <dsp:cNvPr id="0" name=""/>
        <dsp:cNvSpPr/>
      </dsp:nvSpPr>
      <dsp:spPr>
        <a:xfrm>
          <a:off x="4678263" y="2986914"/>
          <a:ext cx="2125265" cy="1275159"/>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smtClean="0"/>
            <a:t>Tahwi sheef  ( Jafar Ahmad )</a:t>
          </a:r>
          <a:endParaRPr lang="en-US" sz="1800" kern="1200"/>
        </a:p>
      </dsp:txBody>
      <dsp:txXfrm>
        <a:off x="4678263" y="2986914"/>
        <a:ext cx="2125265" cy="12751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48014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26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104520023_0_2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a104520023_0_2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269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381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2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65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104520023_0_4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a104520023_0_4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243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832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104520023_0_4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a104520023_0_40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295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104520023_0_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a104520023_0_40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27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104520023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104520023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89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01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104520023_0_4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a104520023_0_40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3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28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104520023_0_4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a104520023_0_4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04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104520023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a104520023_0_22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92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50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713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42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3"/>
          <p:cNvSpPr/>
          <p:nvPr/>
        </p:nvSpPr>
        <p:spPr>
          <a:xfrm>
            <a:off x="1004479" y="0"/>
            <a:ext cx="10372200" cy="6858000"/>
          </a:xfrm>
          <a:prstGeom prst="rect">
            <a:avLst/>
          </a:prstGeom>
          <a:solidFill>
            <a:schemeClr val="dk2">
              <a:alpha val="9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11377328" y="0"/>
            <a:ext cx="27300"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4" name="Google Shape;64;p13"/>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Autofit/>
          </a:bodyPr>
          <a:lstStyle>
            <a:lvl1pPr marL="457200" lvl="0" indent="-331470" algn="l" rtl="0">
              <a:lnSpc>
                <a:spcPct val="120000"/>
              </a:lnSpc>
              <a:spcBef>
                <a:spcPts val="1000"/>
              </a:spcBef>
              <a:spcAft>
                <a:spcPts val="0"/>
              </a:spcAft>
              <a:buSzPts val="1620"/>
              <a:buChar char="●"/>
              <a:defRPr/>
            </a:lvl1pPr>
            <a:lvl2pPr marL="914400" lvl="1" indent="-331469" algn="l" rtl="0">
              <a:lnSpc>
                <a:spcPct val="120000"/>
              </a:lnSpc>
              <a:spcBef>
                <a:spcPts val="600"/>
              </a:spcBef>
              <a:spcAft>
                <a:spcPts val="0"/>
              </a:spcAft>
              <a:buSzPts val="1620"/>
              <a:buChar char="○"/>
              <a:defRPr/>
            </a:lvl2pPr>
            <a:lvl3pPr marL="1371600" lvl="2" indent="-331469" algn="l" rtl="0">
              <a:lnSpc>
                <a:spcPct val="120000"/>
              </a:lnSpc>
              <a:spcBef>
                <a:spcPts val="600"/>
              </a:spcBef>
              <a:spcAft>
                <a:spcPts val="0"/>
              </a:spcAft>
              <a:buSzPts val="1620"/>
              <a:buChar char="■"/>
              <a:defRPr/>
            </a:lvl3pPr>
            <a:lvl4pPr marL="1828800" lvl="3" indent="-331469" algn="l" rtl="0">
              <a:lnSpc>
                <a:spcPct val="120000"/>
              </a:lnSpc>
              <a:spcBef>
                <a:spcPts val="600"/>
              </a:spcBef>
              <a:spcAft>
                <a:spcPts val="0"/>
              </a:spcAft>
              <a:buSzPts val="1620"/>
              <a:buChar char="●"/>
              <a:defRPr/>
            </a:lvl4pPr>
            <a:lvl5pPr marL="2286000" lvl="4" indent="-331470" algn="l" rtl="0">
              <a:lnSpc>
                <a:spcPct val="120000"/>
              </a:lnSpc>
              <a:spcBef>
                <a:spcPts val="600"/>
              </a:spcBef>
              <a:spcAft>
                <a:spcPts val="0"/>
              </a:spcAft>
              <a:buSzPts val="1620"/>
              <a:buChar char="○"/>
              <a:defRPr/>
            </a:lvl5pPr>
            <a:lvl6pPr marL="2743200" lvl="5" indent="-331470" algn="l" rtl="0">
              <a:lnSpc>
                <a:spcPct val="120000"/>
              </a:lnSpc>
              <a:spcBef>
                <a:spcPts val="600"/>
              </a:spcBef>
              <a:spcAft>
                <a:spcPts val="0"/>
              </a:spcAft>
              <a:buSzPts val="1620"/>
              <a:buChar char="■"/>
              <a:defRPr/>
            </a:lvl6pPr>
            <a:lvl7pPr marL="3200400" lvl="6" indent="-331470" algn="l" rtl="0">
              <a:lnSpc>
                <a:spcPct val="120000"/>
              </a:lnSpc>
              <a:spcBef>
                <a:spcPts val="600"/>
              </a:spcBef>
              <a:spcAft>
                <a:spcPts val="0"/>
              </a:spcAft>
              <a:buSzPts val="1620"/>
              <a:buChar char="●"/>
              <a:defRPr/>
            </a:lvl7pPr>
            <a:lvl8pPr marL="3657600" lvl="7" indent="-331470" algn="l" rtl="0">
              <a:lnSpc>
                <a:spcPct val="120000"/>
              </a:lnSpc>
              <a:spcBef>
                <a:spcPts val="600"/>
              </a:spcBef>
              <a:spcAft>
                <a:spcPts val="0"/>
              </a:spcAft>
              <a:buSzPts val="1620"/>
              <a:buChar char="○"/>
              <a:defRPr/>
            </a:lvl8pPr>
            <a:lvl9pPr marL="4114800" lvl="8" indent="-331470" algn="l" rtl="0">
              <a:lnSpc>
                <a:spcPct val="120000"/>
              </a:lnSpc>
              <a:spcBef>
                <a:spcPts val="600"/>
              </a:spcBef>
              <a:spcAft>
                <a:spcPts val="600"/>
              </a:spcAft>
              <a:buSzPts val="1620"/>
              <a:buChar char="■"/>
              <a:defRPr/>
            </a:lvl9pPr>
          </a:lstStyle>
          <a:p>
            <a:endParaRPr/>
          </a:p>
        </p:txBody>
      </p:sp>
      <p:sp>
        <p:nvSpPr>
          <p:cNvPr id="65" name="Google Shape;65;p13"/>
          <p:cNvSpPr txBox="1">
            <a:spLocks noGrp="1"/>
          </p:cNvSpPr>
          <p:nvPr>
            <p:ph type="dt" idx="10"/>
          </p:nvPr>
        </p:nvSpPr>
        <p:spPr>
          <a:xfrm rot="5400000">
            <a:off x="-810160" y="5270580"/>
            <a:ext cx="2662800" cy="183000"/>
          </a:xfrm>
          <a:prstGeom prst="rect">
            <a:avLst/>
          </a:prstGeom>
          <a:noFill/>
          <a:ln>
            <a:noFill/>
          </a:ln>
        </p:spPr>
        <p:txBody>
          <a:bodyPr spcFirstLastPara="1" wrap="square" lIns="91425" tIns="18275"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3"/>
          <p:cNvSpPr txBox="1">
            <a:spLocks noGrp="1"/>
          </p:cNvSpPr>
          <p:nvPr>
            <p:ph type="ftr" idx="11"/>
          </p:nvPr>
        </p:nvSpPr>
        <p:spPr>
          <a:xfrm rot="5400000">
            <a:off x="-2237116" y="3661206"/>
            <a:ext cx="5885400" cy="179100"/>
          </a:xfrm>
          <a:prstGeom prst="rect">
            <a:avLst/>
          </a:prstGeom>
          <a:noFill/>
          <a:ln>
            <a:noFill/>
          </a:ln>
        </p:spPr>
        <p:txBody>
          <a:bodyPr spcFirstLastPara="1" wrap="square" lIns="91425" tIns="45700" rIns="91425" bIns="18275"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158407" y="164592"/>
            <a:ext cx="636600" cy="322800"/>
          </a:xfrm>
          <a:prstGeom prst="rect">
            <a:avLst/>
          </a:prstGeom>
          <a:noFill/>
          <a:ln>
            <a:noFill/>
          </a:ln>
        </p:spPr>
        <p:txBody>
          <a:bodyPr spcFirstLastPara="1" wrap="square" lIns="91425" tIns="45700" rIns="45700"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3"/>
          <p:cNvSpPr txBox="1"/>
          <p:nvPr/>
        </p:nvSpPr>
        <p:spPr>
          <a:xfrm>
            <a:off x="2194943" y="641225"/>
            <a:ext cx="4155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14"/>
          <p:cNvSpPr/>
          <p:nvPr/>
        </p:nvSpPr>
        <p:spPr>
          <a:xfrm>
            <a:off x="1004479" y="0"/>
            <a:ext cx="10372200" cy="6858000"/>
          </a:xfrm>
          <a:prstGeom prst="rect">
            <a:avLst/>
          </a:prstGeom>
          <a:solidFill>
            <a:schemeClr val="dk2">
              <a:alpha val="9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11377328" y="0"/>
            <a:ext cx="27300"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a:off x="2609873" y="805817"/>
            <a:ext cx="7950900" cy="1081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 name="Google Shape;73;p14"/>
          <p:cNvSpPr txBox="1">
            <a:spLocks noGrp="1"/>
          </p:cNvSpPr>
          <p:nvPr>
            <p:ph type="body" idx="1"/>
          </p:nvPr>
        </p:nvSpPr>
        <p:spPr>
          <a:xfrm>
            <a:off x="2605374" y="2052116"/>
            <a:ext cx="3891900" cy="3997800"/>
          </a:xfrm>
          <a:prstGeom prst="rect">
            <a:avLst/>
          </a:prstGeom>
          <a:noFill/>
          <a:ln>
            <a:noFill/>
          </a:ln>
        </p:spPr>
        <p:txBody>
          <a:bodyPr spcFirstLastPara="1" wrap="square" lIns="91425" tIns="45700" rIns="91425" bIns="45700" anchor="t" anchorCtr="0">
            <a:noAutofit/>
          </a:bodyPr>
          <a:lstStyle>
            <a:lvl1pPr marL="457200" lvl="0" indent="-331470" algn="l" rtl="0">
              <a:lnSpc>
                <a:spcPct val="120000"/>
              </a:lnSpc>
              <a:spcBef>
                <a:spcPts val="1000"/>
              </a:spcBef>
              <a:spcAft>
                <a:spcPts val="0"/>
              </a:spcAft>
              <a:buSzPts val="1620"/>
              <a:buChar char="●"/>
              <a:defRPr/>
            </a:lvl1pPr>
            <a:lvl2pPr marL="914400" lvl="1" indent="-331469" algn="l" rtl="0">
              <a:lnSpc>
                <a:spcPct val="120000"/>
              </a:lnSpc>
              <a:spcBef>
                <a:spcPts val="600"/>
              </a:spcBef>
              <a:spcAft>
                <a:spcPts val="0"/>
              </a:spcAft>
              <a:buSzPts val="1620"/>
              <a:buChar char="○"/>
              <a:defRPr/>
            </a:lvl2pPr>
            <a:lvl3pPr marL="1371600" lvl="2" indent="-331469" algn="l" rtl="0">
              <a:lnSpc>
                <a:spcPct val="120000"/>
              </a:lnSpc>
              <a:spcBef>
                <a:spcPts val="600"/>
              </a:spcBef>
              <a:spcAft>
                <a:spcPts val="0"/>
              </a:spcAft>
              <a:buSzPts val="1620"/>
              <a:buChar char="■"/>
              <a:defRPr/>
            </a:lvl3pPr>
            <a:lvl4pPr marL="1828800" lvl="3" indent="-331469" algn="l" rtl="0">
              <a:lnSpc>
                <a:spcPct val="120000"/>
              </a:lnSpc>
              <a:spcBef>
                <a:spcPts val="600"/>
              </a:spcBef>
              <a:spcAft>
                <a:spcPts val="0"/>
              </a:spcAft>
              <a:buSzPts val="1620"/>
              <a:buChar char="●"/>
              <a:defRPr/>
            </a:lvl4pPr>
            <a:lvl5pPr marL="2286000" lvl="4" indent="-331470" algn="l" rtl="0">
              <a:lnSpc>
                <a:spcPct val="120000"/>
              </a:lnSpc>
              <a:spcBef>
                <a:spcPts val="600"/>
              </a:spcBef>
              <a:spcAft>
                <a:spcPts val="0"/>
              </a:spcAft>
              <a:buSzPts val="1620"/>
              <a:buChar char="○"/>
              <a:defRPr/>
            </a:lvl5pPr>
            <a:lvl6pPr marL="2743200" lvl="5" indent="-331470" algn="l" rtl="0">
              <a:lnSpc>
                <a:spcPct val="120000"/>
              </a:lnSpc>
              <a:spcBef>
                <a:spcPts val="600"/>
              </a:spcBef>
              <a:spcAft>
                <a:spcPts val="0"/>
              </a:spcAft>
              <a:buSzPts val="1620"/>
              <a:buChar char="■"/>
              <a:defRPr/>
            </a:lvl6pPr>
            <a:lvl7pPr marL="3200400" lvl="6" indent="-331470" algn="l" rtl="0">
              <a:lnSpc>
                <a:spcPct val="120000"/>
              </a:lnSpc>
              <a:spcBef>
                <a:spcPts val="600"/>
              </a:spcBef>
              <a:spcAft>
                <a:spcPts val="0"/>
              </a:spcAft>
              <a:buSzPts val="1620"/>
              <a:buChar char="●"/>
              <a:defRPr/>
            </a:lvl7pPr>
            <a:lvl8pPr marL="3657600" lvl="7" indent="-331470" algn="l" rtl="0">
              <a:lnSpc>
                <a:spcPct val="120000"/>
              </a:lnSpc>
              <a:spcBef>
                <a:spcPts val="600"/>
              </a:spcBef>
              <a:spcAft>
                <a:spcPts val="0"/>
              </a:spcAft>
              <a:buSzPts val="1620"/>
              <a:buChar char="○"/>
              <a:defRPr/>
            </a:lvl8pPr>
            <a:lvl9pPr marL="4114800" lvl="8" indent="-331470" algn="l" rtl="0">
              <a:lnSpc>
                <a:spcPct val="120000"/>
              </a:lnSpc>
              <a:spcBef>
                <a:spcPts val="600"/>
              </a:spcBef>
              <a:spcAft>
                <a:spcPts val="600"/>
              </a:spcAft>
              <a:buSzPts val="1620"/>
              <a:buChar char="■"/>
              <a:defRPr/>
            </a:lvl9pPr>
          </a:lstStyle>
          <a:p>
            <a:endParaRPr/>
          </a:p>
        </p:txBody>
      </p:sp>
      <p:sp>
        <p:nvSpPr>
          <p:cNvPr id="74" name="Google Shape;74;p14"/>
          <p:cNvSpPr txBox="1">
            <a:spLocks noGrp="1"/>
          </p:cNvSpPr>
          <p:nvPr>
            <p:ph type="body" idx="2"/>
          </p:nvPr>
        </p:nvSpPr>
        <p:spPr>
          <a:xfrm>
            <a:off x="6666636" y="2052114"/>
            <a:ext cx="3894300" cy="3997800"/>
          </a:xfrm>
          <a:prstGeom prst="rect">
            <a:avLst/>
          </a:prstGeom>
          <a:noFill/>
          <a:ln>
            <a:noFill/>
          </a:ln>
        </p:spPr>
        <p:txBody>
          <a:bodyPr spcFirstLastPara="1" wrap="square" lIns="91425" tIns="45700" rIns="91425" bIns="45700" anchor="t" anchorCtr="0">
            <a:noAutofit/>
          </a:bodyPr>
          <a:lstStyle>
            <a:lvl1pPr marL="457200" lvl="0" indent="-331470" algn="l" rtl="0">
              <a:lnSpc>
                <a:spcPct val="120000"/>
              </a:lnSpc>
              <a:spcBef>
                <a:spcPts val="1000"/>
              </a:spcBef>
              <a:spcAft>
                <a:spcPts val="0"/>
              </a:spcAft>
              <a:buSzPts val="1620"/>
              <a:buChar char="●"/>
              <a:defRPr/>
            </a:lvl1pPr>
            <a:lvl2pPr marL="914400" lvl="1" indent="-331469" algn="l" rtl="0">
              <a:lnSpc>
                <a:spcPct val="120000"/>
              </a:lnSpc>
              <a:spcBef>
                <a:spcPts val="600"/>
              </a:spcBef>
              <a:spcAft>
                <a:spcPts val="0"/>
              </a:spcAft>
              <a:buSzPts val="1620"/>
              <a:buChar char="○"/>
              <a:defRPr/>
            </a:lvl2pPr>
            <a:lvl3pPr marL="1371600" lvl="2" indent="-331469" algn="l" rtl="0">
              <a:lnSpc>
                <a:spcPct val="120000"/>
              </a:lnSpc>
              <a:spcBef>
                <a:spcPts val="600"/>
              </a:spcBef>
              <a:spcAft>
                <a:spcPts val="0"/>
              </a:spcAft>
              <a:buSzPts val="1620"/>
              <a:buChar char="■"/>
              <a:defRPr/>
            </a:lvl3pPr>
            <a:lvl4pPr marL="1828800" lvl="3" indent="-331469" algn="l" rtl="0">
              <a:lnSpc>
                <a:spcPct val="120000"/>
              </a:lnSpc>
              <a:spcBef>
                <a:spcPts val="600"/>
              </a:spcBef>
              <a:spcAft>
                <a:spcPts val="0"/>
              </a:spcAft>
              <a:buSzPts val="1620"/>
              <a:buChar char="●"/>
              <a:defRPr/>
            </a:lvl4pPr>
            <a:lvl5pPr marL="2286000" lvl="4" indent="-331470" algn="l" rtl="0">
              <a:lnSpc>
                <a:spcPct val="120000"/>
              </a:lnSpc>
              <a:spcBef>
                <a:spcPts val="600"/>
              </a:spcBef>
              <a:spcAft>
                <a:spcPts val="0"/>
              </a:spcAft>
              <a:buSzPts val="1620"/>
              <a:buChar char="○"/>
              <a:defRPr/>
            </a:lvl5pPr>
            <a:lvl6pPr marL="2743200" lvl="5" indent="-331470" algn="l" rtl="0">
              <a:lnSpc>
                <a:spcPct val="120000"/>
              </a:lnSpc>
              <a:spcBef>
                <a:spcPts val="600"/>
              </a:spcBef>
              <a:spcAft>
                <a:spcPts val="0"/>
              </a:spcAft>
              <a:buSzPts val="1620"/>
              <a:buChar char="■"/>
              <a:defRPr/>
            </a:lvl6pPr>
            <a:lvl7pPr marL="3200400" lvl="6" indent="-331470" algn="l" rtl="0">
              <a:lnSpc>
                <a:spcPct val="120000"/>
              </a:lnSpc>
              <a:spcBef>
                <a:spcPts val="600"/>
              </a:spcBef>
              <a:spcAft>
                <a:spcPts val="0"/>
              </a:spcAft>
              <a:buSzPts val="1620"/>
              <a:buChar char="●"/>
              <a:defRPr/>
            </a:lvl7pPr>
            <a:lvl8pPr marL="3657600" lvl="7" indent="-331470" algn="l" rtl="0">
              <a:lnSpc>
                <a:spcPct val="120000"/>
              </a:lnSpc>
              <a:spcBef>
                <a:spcPts val="600"/>
              </a:spcBef>
              <a:spcAft>
                <a:spcPts val="0"/>
              </a:spcAft>
              <a:buSzPts val="1620"/>
              <a:buChar char="○"/>
              <a:defRPr/>
            </a:lvl8pPr>
            <a:lvl9pPr marL="4114800" lvl="8" indent="-331470" algn="l" rtl="0">
              <a:lnSpc>
                <a:spcPct val="120000"/>
              </a:lnSpc>
              <a:spcBef>
                <a:spcPts val="600"/>
              </a:spcBef>
              <a:spcAft>
                <a:spcPts val="600"/>
              </a:spcAft>
              <a:buSzPts val="1620"/>
              <a:buChar char="■"/>
              <a:defRPr/>
            </a:lvl9pPr>
          </a:lstStyle>
          <a:p>
            <a:endParaRPr/>
          </a:p>
        </p:txBody>
      </p:sp>
      <p:sp>
        <p:nvSpPr>
          <p:cNvPr id="75" name="Google Shape;75;p14"/>
          <p:cNvSpPr txBox="1">
            <a:spLocks noGrp="1"/>
          </p:cNvSpPr>
          <p:nvPr>
            <p:ph type="dt" idx="10"/>
          </p:nvPr>
        </p:nvSpPr>
        <p:spPr>
          <a:xfrm rot="5400000">
            <a:off x="-810160" y="5270580"/>
            <a:ext cx="2662800" cy="183000"/>
          </a:xfrm>
          <a:prstGeom prst="rect">
            <a:avLst/>
          </a:prstGeom>
          <a:noFill/>
          <a:ln>
            <a:noFill/>
          </a:ln>
        </p:spPr>
        <p:txBody>
          <a:bodyPr spcFirstLastPara="1" wrap="square" lIns="91425" tIns="18275"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4"/>
          <p:cNvSpPr txBox="1">
            <a:spLocks noGrp="1"/>
          </p:cNvSpPr>
          <p:nvPr>
            <p:ph type="ftr" idx="11"/>
          </p:nvPr>
        </p:nvSpPr>
        <p:spPr>
          <a:xfrm rot="5400000">
            <a:off x="-2237116" y="3661206"/>
            <a:ext cx="5885400" cy="179100"/>
          </a:xfrm>
          <a:prstGeom prst="rect">
            <a:avLst/>
          </a:prstGeom>
          <a:noFill/>
          <a:ln>
            <a:noFill/>
          </a:ln>
        </p:spPr>
        <p:txBody>
          <a:bodyPr spcFirstLastPara="1" wrap="square" lIns="91425" tIns="45700" rIns="91425" bIns="18275"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158407" y="164592"/>
            <a:ext cx="636600" cy="322800"/>
          </a:xfrm>
          <a:prstGeom prst="rect">
            <a:avLst/>
          </a:prstGeom>
          <a:noFill/>
          <a:ln>
            <a:noFill/>
          </a:ln>
        </p:spPr>
        <p:txBody>
          <a:bodyPr spcFirstLastPara="1" wrap="square" lIns="91425" tIns="45700" rIns="45700"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4"/>
          <p:cNvSpPr txBox="1"/>
          <p:nvPr/>
        </p:nvSpPr>
        <p:spPr>
          <a:xfrm>
            <a:off x="2196172" y="641223"/>
            <a:ext cx="4155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25" name="Google Shape;25;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0" name="Google Shape;30;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1" name="Google Shape;31;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15633" y="667900"/>
            <a:ext cx="4941900" cy="243143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6000"/>
              <a:buFont typeface="Arial"/>
              <a:buNone/>
            </a:pPr>
            <a:r>
              <a:rPr lang="en-US" sz="4800" dirty="0" smtClean="0"/>
              <a:t>Introduction</a:t>
            </a:r>
            <a:br>
              <a:rPr lang="en-US" sz="4800" dirty="0" smtClean="0"/>
            </a:br>
            <a:r>
              <a:rPr lang="en-US" sz="4800" dirty="0" smtClean="0"/>
              <a:t> to </a:t>
            </a:r>
            <a:br>
              <a:rPr lang="en-US" sz="4800" dirty="0" smtClean="0"/>
            </a:br>
            <a:r>
              <a:rPr lang="en-US" sz="4800" dirty="0" smtClean="0"/>
              <a:t>Hadith</a:t>
            </a:r>
            <a:endParaRPr sz="4800" dirty="0"/>
          </a:p>
        </p:txBody>
      </p:sp>
      <p:sp>
        <p:nvSpPr>
          <p:cNvPr id="2" name="Text Placeholder 1"/>
          <p:cNvSpPr>
            <a:spLocks noGrp="1"/>
          </p:cNvSpPr>
          <p:nvPr>
            <p:ph type="body" idx="1"/>
          </p:nvPr>
        </p:nvSpPr>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976" y="0"/>
            <a:ext cx="6730998" cy="68579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26"/>
          <p:cNvCxnSpPr>
            <a:stCxn id="181" idx="2"/>
            <a:endCxn id="182" idx="1"/>
          </p:cNvCxnSpPr>
          <p:nvPr/>
        </p:nvCxnSpPr>
        <p:spPr>
          <a:xfrm>
            <a:off x="4726100" y="2893100"/>
            <a:ext cx="1322100" cy="1370100"/>
          </a:xfrm>
          <a:prstGeom prst="bentConnector3">
            <a:avLst>
              <a:gd name="adj1" fmla="val 50000"/>
            </a:avLst>
          </a:prstGeom>
          <a:noFill/>
          <a:ln w="9525" cap="flat" cmpd="sng">
            <a:solidFill>
              <a:srgbClr val="000000"/>
            </a:solidFill>
            <a:prstDash val="solid"/>
            <a:round/>
            <a:headEnd type="none" w="sm" len="sm"/>
            <a:tailEnd type="triangle" w="sm" len="sm"/>
          </a:ln>
        </p:spPr>
      </p:cxnSp>
      <p:cxnSp>
        <p:nvCxnSpPr>
          <p:cNvPr id="183" name="Google Shape;183;p26"/>
          <p:cNvCxnSpPr>
            <a:stCxn id="181" idx="2"/>
            <a:endCxn id="184" idx="1"/>
          </p:cNvCxnSpPr>
          <p:nvPr/>
        </p:nvCxnSpPr>
        <p:spPr>
          <a:xfrm rot="10800000" flipH="1">
            <a:off x="4726100" y="1853600"/>
            <a:ext cx="1322100" cy="1039500"/>
          </a:xfrm>
          <a:prstGeom prst="bentConnector3">
            <a:avLst>
              <a:gd name="adj1" fmla="val 50002"/>
            </a:avLst>
          </a:prstGeom>
          <a:noFill/>
          <a:ln w="9525" cap="flat" cmpd="sng">
            <a:solidFill>
              <a:srgbClr val="000000"/>
            </a:solidFill>
            <a:prstDash val="solid"/>
            <a:round/>
            <a:headEnd type="none" w="sm" len="sm"/>
            <a:tailEnd type="triangle" w="sm" len="sm"/>
          </a:ln>
        </p:spPr>
      </p:cxnSp>
      <p:sp>
        <p:nvSpPr>
          <p:cNvPr id="181" name="Google Shape;181;p26"/>
          <p:cNvSpPr/>
          <p:nvPr/>
        </p:nvSpPr>
        <p:spPr>
          <a:xfrm rot="-5400000">
            <a:off x="1878050" y="2360750"/>
            <a:ext cx="4631400" cy="1064700"/>
          </a:xfrm>
          <a:prstGeom prst="round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pPr marL="0" lvl="0" indent="0" algn="ctr" rtl="0">
              <a:lnSpc>
                <a:spcPct val="90000"/>
              </a:lnSpc>
              <a:spcBef>
                <a:spcPts val="0"/>
              </a:spcBef>
              <a:spcAft>
                <a:spcPts val="0"/>
              </a:spcAft>
              <a:buClr>
                <a:schemeClr val="lt1"/>
              </a:buClr>
              <a:buSzPts val="3400"/>
              <a:buFont typeface="Arial"/>
              <a:buNone/>
            </a:pPr>
            <a:r>
              <a:rPr lang="en-US" sz="3400" dirty="0">
                <a:solidFill>
                  <a:schemeClr val="lt1"/>
                </a:solidFill>
              </a:rPr>
              <a:t>Precaution taken in compilation</a:t>
            </a:r>
            <a:endParaRPr sz="1500" dirty="0">
              <a:solidFill>
                <a:srgbClr val="FFFFFF"/>
              </a:solidFill>
              <a:latin typeface="Roboto"/>
              <a:ea typeface="Roboto"/>
              <a:cs typeface="Roboto"/>
              <a:sym typeface="Roboto"/>
            </a:endParaRPr>
          </a:p>
        </p:txBody>
      </p:sp>
      <p:sp>
        <p:nvSpPr>
          <p:cNvPr id="184" name="Google Shape;184;p26"/>
          <p:cNvSpPr/>
          <p:nvPr/>
        </p:nvSpPr>
        <p:spPr>
          <a:xfrm>
            <a:off x="6048250" y="1503225"/>
            <a:ext cx="2478900" cy="700500"/>
          </a:xfrm>
          <a:prstGeom prst="roundRect">
            <a:avLst>
              <a:gd name="adj" fmla="val 16667"/>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121900" tIns="121900" rIns="121900" bIns="121900" anchor="ctr" anchorCtr="0">
            <a:noAutofit/>
          </a:bodyPr>
          <a:lstStyle/>
          <a:p>
            <a:pPr marL="0" lvl="0" indent="0" algn="ctr" rtl="0">
              <a:spcBef>
                <a:spcPts val="0"/>
              </a:spcBef>
              <a:spcAft>
                <a:spcPts val="0"/>
              </a:spcAft>
              <a:buNone/>
            </a:pPr>
            <a:r>
              <a:rPr lang="en-US" sz="3200" b="1" dirty="0" err="1">
                <a:solidFill>
                  <a:srgbClr val="FFFFFF"/>
                </a:solidFill>
                <a:latin typeface="Roboto"/>
                <a:ea typeface="Roboto"/>
                <a:cs typeface="Roboto"/>
                <a:sym typeface="Roboto"/>
              </a:rPr>
              <a:t>Sanad</a:t>
            </a:r>
            <a:endParaRPr sz="3200" b="1" dirty="0">
              <a:solidFill>
                <a:srgbClr val="FFFFFF"/>
              </a:solidFill>
              <a:latin typeface="Roboto"/>
              <a:ea typeface="Roboto"/>
              <a:cs typeface="Roboto"/>
              <a:sym typeface="Roboto"/>
            </a:endParaRPr>
          </a:p>
        </p:txBody>
      </p:sp>
      <p:sp>
        <p:nvSpPr>
          <p:cNvPr id="182" name="Google Shape;182;p26"/>
          <p:cNvSpPr/>
          <p:nvPr/>
        </p:nvSpPr>
        <p:spPr>
          <a:xfrm>
            <a:off x="6048200" y="3912840"/>
            <a:ext cx="2694000" cy="700500"/>
          </a:xfrm>
          <a:prstGeom prst="roundRect">
            <a:avLst>
              <a:gd name="adj" fmla="val 16667"/>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121900" tIns="121900" rIns="121900" bIns="121900" anchor="ctr" anchorCtr="0">
            <a:noAutofit/>
          </a:bodyPr>
          <a:lstStyle/>
          <a:p>
            <a:pPr marL="0" lvl="0" indent="0" algn="ctr" rtl="0">
              <a:spcBef>
                <a:spcPts val="0"/>
              </a:spcBef>
              <a:spcAft>
                <a:spcPts val="0"/>
              </a:spcAft>
              <a:buNone/>
            </a:pPr>
            <a:r>
              <a:rPr lang="en-US" sz="2400" b="1" dirty="0" err="1" smtClean="0">
                <a:solidFill>
                  <a:srgbClr val="FFFFFF"/>
                </a:solidFill>
                <a:latin typeface="Roboto"/>
                <a:ea typeface="Roboto"/>
                <a:cs typeface="Roboto"/>
                <a:sym typeface="Roboto"/>
              </a:rPr>
              <a:t>Matan</a:t>
            </a:r>
            <a:endParaRPr sz="2400" b="1"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t>Precautions taken in Sanad</a:t>
            </a:r>
            <a:endParaRPr/>
          </a:p>
        </p:txBody>
      </p:sp>
      <p:graphicFrame>
        <p:nvGraphicFramePr>
          <p:cNvPr id="2" name="Diagram 1"/>
          <p:cNvGraphicFramePr/>
          <p:nvPr>
            <p:extLst>
              <p:ext uri="{D42A27DB-BD31-4B8C-83A1-F6EECF244321}">
                <p14:modId xmlns:p14="http://schemas.microsoft.com/office/powerpoint/2010/main" val="465258260"/>
              </p:ext>
            </p:extLst>
          </p:nvPr>
        </p:nvGraphicFramePr>
        <p:xfrm>
          <a:off x="1424539" y="1809549"/>
          <a:ext cx="9942897" cy="504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t>Precautions taken in Matan</a:t>
            </a:r>
            <a:endParaRPr/>
          </a:p>
        </p:txBody>
      </p:sp>
      <p:graphicFrame>
        <p:nvGraphicFramePr>
          <p:cNvPr id="2" name="Diagram 1"/>
          <p:cNvGraphicFramePr/>
          <p:nvPr>
            <p:extLst>
              <p:ext uri="{D42A27DB-BD31-4B8C-83A1-F6EECF244321}">
                <p14:modId xmlns:p14="http://schemas.microsoft.com/office/powerpoint/2010/main" val="657977749"/>
              </p:ext>
            </p:extLst>
          </p:nvPr>
        </p:nvGraphicFramePr>
        <p:xfrm>
          <a:off x="415633" y="1886552"/>
          <a:ext cx="11567819" cy="4581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20"/>
          <p:cNvGrpSpPr/>
          <p:nvPr/>
        </p:nvGrpSpPr>
        <p:grpSpPr>
          <a:xfrm>
            <a:off x="886650" y="1669072"/>
            <a:ext cx="5166464" cy="4442392"/>
            <a:chOff x="1293670" y="566018"/>
            <a:chExt cx="3874945" cy="3331877"/>
          </a:xfrm>
        </p:grpSpPr>
        <p:sp>
          <p:nvSpPr>
            <p:cNvPr id="116" name="Google Shape;116;p20"/>
            <p:cNvSpPr/>
            <p:nvPr/>
          </p:nvSpPr>
          <p:spPr>
            <a:xfrm rot="2700000">
              <a:off x="2616203" y="215041"/>
              <a:ext cx="672034" cy="4019054"/>
            </a:xfrm>
            <a:prstGeom prst="roundRect">
              <a:avLst>
                <a:gd name="adj" fmla="val 50000"/>
              </a:avLst>
            </a:prstGeom>
            <a:solidFill>
              <a:srgbClr val="155B5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p>
          </p:txBody>
        </p:sp>
        <p:sp>
          <p:nvSpPr>
            <p:cNvPr id="117" name="Google Shape;117;p20"/>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b="1">
                  <a:solidFill>
                    <a:srgbClr val="155B54"/>
                  </a:solidFill>
                  <a:latin typeface="Roboto"/>
                  <a:ea typeface="Roboto"/>
                  <a:cs typeface="Roboto"/>
                  <a:sym typeface="Roboto"/>
                </a:rPr>
                <a:t>1</a:t>
              </a:r>
              <a:endParaRPr sz="1800" b="1">
                <a:solidFill>
                  <a:srgbClr val="155B54"/>
                </a:solidFill>
                <a:latin typeface="Roboto"/>
                <a:ea typeface="Roboto"/>
                <a:cs typeface="Roboto"/>
                <a:sym typeface="Roboto"/>
              </a:endParaRPr>
            </a:p>
          </p:txBody>
        </p:sp>
        <p:sp>
          <p:nvSpPr>
            <p:cNvPr id="118" name="Google Shape;118;p20"/>
            <p:cNvSpPr txBox="1"/>
            <p:nvPr/>
          </p:nvSpPr>
          <p:spPr>
            <a:xfrm rot="-2700000">
              <a:off x="2455260" y="1763967"/>
              <a:ext cx="2848509" cy="797616"/>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50">
                  <a:solidFill>
                    <a:srgbClr val="FFFFFF"/>
                  </a:solidFill>
                  <a:latin typeface="Roboto"/>
                  <a:ea typeface="Roboto"/>
                  <a:cs typeface="Roboto"/>
                  <a:sym typeface="Roboto"/>
                </a:rPr>
                <a:t>Marfu’a</a:t>
              </a:r>
              <a:endParaRPr sz="3250">
                <a:solidFill>
                  <a:srgbClr val="FFFFFF"/>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3250">
                <a:solidFill>
                  <a:srgbClr val="FFFFFF"/>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325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3250">
                <a:solidFill>
                  <a:srgbClr val="FFFFFF"/>
                </a:solidFill>
                <a:latin typeface="Roboto"/>
                <a:ea typeface="Roboto"/>
                <a:cs typeface="Roboto"/>
                <a:sym typeface="Roboto"/>
              </a:endParaRPr>
            </a:p>
          </p:txBody>
        </p:sp>
        <p:sp>
          <p:nvSpPr>
            <p:cNvPr id="119" name="Google Shape;119;p20"/>
            <p:cNvSpPr txBox="1"/>
            <p:nvPr/>
          </p:nvSpPr>
          <p:spPr>
            <a:xfrm rot="-2700000">
              <a:off x="1884048" y="2177126"/>
              <a:ext cx="3181132" cy="698339"/>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2050">
                  <a:latin typeface="Roboto"/>
                  <a:ea typeface="Roboto"/>
                  <a:cs typeface="Roboto"/>
                  <a:sym typeface="Roboto"/>
                </a:rPr>
                <a:t>sanad stretches back to the Prophet</a:t>
              </a:r>
              <a:endParaRPr sz="2300" b="1">
                <a:latin typeface="Roboto"/>
                <a:ea typeface="Roboto"/>
                <a:cs typeface="Roboto"/>
                <a:sym typeface="Roboto"/>
              </a:endParaRPr>
            </a:p>
          </p:txBody>
        </p:sp>
      </p:grpSp>
      <p:grpSp>
        <p:nvGrpSpPr>
          <p:cNvPr id="120" name="Google Shape;120;p20"/>
          <p:cNvGrpSpPr/>
          <p:nvPr/>
        </p:nvGrpSpPr>
        <p:grpSpPr>
          <a:xfrm>
            <a:off x="4099103" y="1905975"/>
            <a:ext cx="4404261" cy="4159584"/>
            <a:chOff x="3203857" y="808445"/>
            <a:chExt cx="3303278" cy="3119766"/>
          </a:xfrm>
        </p:grpSpPr>
        <p:sp>
          <p:nvSpPr>
            <p:cNvPr id="121" name="Google Shape;121;p20"/>
            <p:cNvSpPr/>
            <p:nvPr/>
          </p:nvSpPr>
          <p:spPr>
            <a:xfrm rot="2700000">
              <a:off x="4404072" y="510371"/>
              <a:ext cx="679671" cy="3676248"/>
            </a:xfrm>
            <a:prstGeom prst="roundRect">
              <a:avLst>
                <a:gd name="adj" fmla="val 50000"/>
              </a:avLst>
            </a:prstGeom>
            <a:solidFill>
              <a:srgbClr val="1D7E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p>
          </p:txBody>
        </p:sp>
        <p:sp>
          <p:nvSpPr>
            <p:cNvPr id="122" name="Google Shape;122;p20"/>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b="1">
                  <a:solidFill>
                    <a:srgbClr val="1D7E74"/>
                  </a:solidFill>
                  <a:latin typeface="Roboto"/>
                  <a:ea typeface="Roboto"/>
                  <a:cs typeface="Roboto"/>
                  <a:sym typeface="Roboto"/>
                </a:rPr>
                <a:t>2</a:t>
              </a:r>
              <a:endParaRPr sz="1800" b="1">
                <a:solidFill>
                  <a:srgbClr val="1D7E74"/>
                </a:solidFill>
                <a:latin typeface="Roboto"/>
                <a:ea typeface="Roboto"/>
                <a:cs typeface="Roboto"/>
                <a:sym typeface="Roboto"/>
              </a:endParaRPr>
            </a:p>
          </p:txBody>
        </p:sp>
        <p:sp>
          <p:nvSpPr>
            <p:cNvPr id="123" name="Google Shape;123;p20"/>
            <p:cNvSpPr txBox="1"/>
            <p:nvPr/>
          </p:nvSpPr>
          <p:spPr>
            <a:xfrm rot="-2700000">
              <a:off x="3799946" y="1773998"/>
              <a:ext cx="2489157" cy="393293"/>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650">
                  <a:solidFill>
                    <a:srgbClr val="FFFFFF"/>
                  </a:solidFill>
                  <a:latin typeface="Roboto"/>
                  <a:ea typeface="Roboto"/>
                  <a:cs typeface="Roboto"/>
                  <a:sym typeface="Roboto"/>
                </a:rPr>
                <a:t>Mawqoof</a:t>
              </a:r>
              <a:endParaRPr sz="2900" b="1">
                <a:solidFill>
                  <a:srgbClr val="FFFFFF"/>
                </a:solidFill>
                <a:latin typeface="Roboto"/>
                <a:ea typeface="Roboto"/>
                <a:cs typeface="Roboto"/>
                <a:sym typeface="Roboto"/>
              </a:endParaRPr>
            </a:p>
          </p:txBody>
        </p:sp>
        <p:sp>
          <p:nvSpPr>
            <p:cNvPr id="124" name="Google Shape;124;p20"/>
            <p:cNvSpPr txBox="1"/>
            <p:nvPr/>
          </p:nvSpPr>
          <p:spPr>
            <a:xfrm rot="-2700000">
              <a:off x="3867327" y="2310666"/>
              <a:ext cx="2785718" cy="741189"/>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650">
                  <a:latin typeface="Roboto"/>
                  <a:ea typeface="Roboto"/>
                  <a:cs typeface="Roboto"/>
                  <a:sym typeface="Roboto"/>
                </a:rPr>
                <a:t>sanad reches to the companion of Prophet</a:t>
              </a:r>
              <a:endParaRPr sz="1900" b="1">
                <a:latin typeface="Roboto"/>
                <a:ea typeface="Roboto"/>
                <a:cs typeface="Roboto"/>
                <a:sym typeface="Roboto"/>
              </a:endParaRPr>
            </a:p>
          </p:txBody>
        </p:sp>
      </p:grpSp>
      <p:grpSp>
        <p:nvGrpSpPr>
          <p:cNvPr id="125" name="Google Shape;125;p20"/>
          <p:cNvGrpSpPr/>
          <p:nvPr/>
        </p:nvGrpSpPr>
        <p:grpSpPr>
          <a:xfrm>
            <a:off x="6787751" y="2086376"/>
            <a:ext cx="3926302" cy="3926302"/>
            <a:chOff x="5123979" y="925655"/>
            <a:chExt cx="2944800" cy="2944800"/>
          </a:xfrm>
        </p:grpSpPr>
        <p:sp>
          <p:nvSpPr>
            <p:cNvPr id="126" name="Google Shape;126;p20"/>
            <p:cNvSpPr/>
            <p:nvPr/>
          </p:nvSpPr>
          <p:spPr>
            <a:xfrm rot="2700000">
              <a:off x="6269271" y="642875"/>
              <a:ext cx="654215" cy="3510361"/>
            </a:xfrm>
            <a:prstGeom prst="roundRect">
              <a:avLst>
                <a:gd name="adj" fmla="val 50000"/>
              </a:avLst>
            </a:prstGeom>
            <a:solidFill>
              <a:srgbClr val="249C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p>
          </p:txBody>
        </p:sp>
        <p:sp>
          <p:nvSpPr>
            <p:cNvPr id="127" name="Google Shape;127;p20"/>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b="1">
                  <a:solidFill>
                    <a:srgbClr val="249C90"/>
                  </a:solidFill>
                  <a:latin typeface="Roboto"/>
                  <a:ea typeface="Roboto"/>
                  <a:cs typeface="Roboto"/>
                  <a:sym typeface="Roboto"/>
                </a:rPr>
                <a:t>3</a:t>
              </a:r>
              <a:endParaRPr sz="1800" b="1">
                <a:solidFill>
                  <a:srgbClr val="249C90"/>
                </a:solidFill>
                <a:latin typeface="Roboto"/>
                <a:ea typeface="Roboto"/>
                <a:cs typeface="Roboto"/>
                <a:sym typeface="Roboto"/>
              </a:endParaRPr>
            </a:p>
          </p:txBody>
        </p:sp>
        <p:sp>
          <p:nvSpPr>
            <p:cNvPr id="128" name="Google Shape;128;p20"/>
            <p:cNvSpPr txBox="1"/>
            <p:nvPr/>
          </p:nvSpPr>
          <p:spPr>
            <a:xfrm rot="-2700000">
              <a:off x="5323969" y="2238203"/>
              <a:ext cx="2341513" cy="393293"/>
            </a:xfrm>
            <a:prstGeom prst="rect">
              <a:avLst/>
            </a:prstGeom>
            <a:noFill/>
            <a:ln>
              <a:noFill/>
            </a:ln>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US" sz="2350">
                  <a:solidFill>
                    <a:srgbClr val="FFFFFF"/>
                  </a:solidFill>
                  <a:latin typeface="Roboto"/>
                  <a:ea typeface="Roboto"/>
                  <a:cs typeface="Roboto"/>
                  <a:sym typeface="Roboto"/>
                </a:rPr>
                <a:t>Maqtoo’a</a:t>
              </a:r>
              <a:endParaRPr sz="2600" b="1">
                <a:solidFill>
                  <a:srgbClr val="FFFFFF"/>
                </a:solidFill>
                <a:latin typeface="Roboto"/>
                <a:ea typeface="Roboto"/>
                <a:cs typeface="Roboto"/>
                <a:sym typeface="Roboto"/>
              </a:endParaRPr>
            </a:p>
          </p:txBody>
        </p:sp>
        <p:sp>
          <p:nvSpPr>
            <p:cNvPr id="129" name="Google Shape;129;p20"/>
            <p:cNvSpPr txBox="1"/>
            <p:nvPr/>
          </p:nvSpPr>
          <p:spPr>
            <a:xfrm rot="-2700000">
              <a:off x="5789949" y="2550697"/>
              <a:ext cx="2203628" cy="50742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2100"/>
                </a:spcAft>
                <a:buNone/>
              </a:pPr>
              <a:r>
                <a:rPr lang="en-US" sz="1650">
                  <a:latin typeface="Roboto"/>
                  <a:ea typeface="Roboto"/>
                  <a:cs typeface="Roboto"/>
                  <a:sym typeface="Roboto"/>
                </a:rPr>
                <a:t> student of the companion of the Prophet Tabi’ is the end of the sanad</a:t>
              </a:r>
              <a:endParaRPr sz="1900" b="1">
                <a:latin typeface="Roboto"/>
                <a:ea typeface="Roboto"/>
                <a:cs typeface="Roboto"/>
                <a:sym typeface="Roboto"/>
              </a:endParaRPr>
            </a:p>
          </p:txBody>
        </p:sp>
      </p:grpSp>
      <p:sp>
        <p:nvSpPr>
          <p:cNvPr id="130" name="Google Shape;130;p20"/>
          <p:cNvSpPr txBox="1"/>
          <p:nvPr/>
        </p:nvSpPr>
        <p:spPr>
          <a:xfrm>
            <a:off x="2263975" y="495750"/>
            <a:ext cx="9518700" cy="11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950" b="1">
                <a:solidFill>
                  <a:srgbClr val="FFFFFF"/>
                </a:solidFill>
                <a:latin typeface="Roboto"/>
                <a:ea typeface="Roboto"/>
                <a:cs typeface="Roboto"/>
                <a:sym typeface="Roboto"/>
              </a:rPr>
              <a:t>Division of Hadith on the basis of Sanad</a:t>
            </a:r>
            <a:endParaRPr sz="3300" b="1">
              <a:solidFill>
                <a:srgbClr val="FFFFF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4"/>
        <p:cNvGrpSpPr/>
        <p:nvPr/>
      </p:nvGrpSpPr>
      <p:grpSpPr>
        <a:xfrm>
          <a:off x="0" y="0"/>
          <a:ext cx="0" cy="0"/>
          <a:chOff x="0" y="0"/>
          <a:chExt cx="0" cy="0"/>
        </a:xfrm>
      </p:grpSpPr>
      <p:grpSp>
        <p:nvGrpSpPr>
          <p:cNvPr id="135" name="Google Shape;135;p21"/>
          <p:cNvGrpSpPr/>
          <p:nvPr/>
        </p:nvGrpSpPr>
        <p:grpSpPr>
          <a:xfrm>
            <a:off x="797978" y="1403207"/>
            <a:ext cx="9883869" cy="975576"/>
            <a:chOff x="598498" y="880977"/>
            <a:chExt cx="7413087" cy="731700"/>
          </a:xfrm>
        </p:grpSpPr>
        <p:sp>
          <p:nvSpPr>
            <p:cNvPr id="136" name="Google Shape;136;p21"/>
            <p:cNvSpPr txBox="1"/>
            <p:nvPr/>
          </p:nvSpPr>
          <p:spPr>
            <a:xfrm>
              <a:off x="598498" y="904017"/>
              <a:ext cx="20844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4400" dirty="0" err="1">
                  <a:latin typeface="Roboto Medium"/>
                  <a:ea typeface="Roboto Medium"/>
                  <a:cs typeface="Roboto Medium"/>
                  <a:sym typeface="Roboto Medium"/>
                </a:rPr>
                <a:t>Sahih</a:t>
              </a:r>
              <a:r>
                <a:rPr lang="en-US" sz="4400" dirty="0">
                  <a:latin typeface="Roboto Medium"/>
                  <a:ea typeface="Roboto Medium"/>
                  <a:cs typeface="Roboto Medium"/>
                  <a:sym typeface="Roboto Medium"/>
                </a:rPr>
                <a:t> </a:t>
              </a:r>
              <a:r>
                <a:rPr lang="en-US" sz="4400" dirty="0" smtClean="0">
                  <a:latin typeface="Roboto Medium"/>
                  <a:ea typeface="Roboto Medium"/>
                  <a:cs typeface="Roboto Medium"/>
                  <a:sym typeface="Roboto Medium"/>
                </a:rPr>
                <a:t> </a:t>
              </a:r>
              <a:endParaRPr sz="4400" dirty="0">
                <a:latin typeface="Roboto Medium"/>
                <a:ea typeface="Roboto Medium"/>
                <a:cs typeface="Roboto Medium"/>
                <a:sym typeface="Roboto Medium"/>
              </a:endParaRPr>
            </a:p>
          </p:txBody>
        </p:sp>
        <p:sp>
          <p:nvSpPr>
            <p:cNvPr id="137" name="Google Shape;137;p21"/>
            <p:cNvSpPr/>
            <p:nvPr/>
          </p:nvSpPr>
          <p:spPr>
            <a:xfrm>
              <a:off x="2789785" y="880977"/>
              <a:ext cx="5221800" cy="731700"/>
            </a:xfrm>
            <a:prstGeom prst="rect">
              <a:avLst/>
            </a:prstGeom>
            <a:solidFill>
              <a:srgbClr val="0944A1"/>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38" name="Google Shape;138;p21"/>
            <p:cNvSpPr txBox="1"/>
            <p:nvPr/>
          </p:nvSpPr>
          <p:spPr>
            <a:xfrm>
              <a:off x="2884272" y="904017"/>
              <a:ext cx="4765800" cy="629700"/>
            </a:xfrm>
            <a:prstGeom prst="rect">
              <a:avLst/>
            </a:prstGeom>
            <a:noFill/>
            <a:ln>
              <a:noFill/>
            </a:ln>
          </p:spPr>
          <p:txBody>
            <a:bodyPr spcFirstLastPara="1" wrap="square" lIns="121900" tIns="60925" rIns="121900" bIns="60925" anchor="ctr" anchorCtr="0">
              <a:noAutofit/>
            </a:bodyPr>
            <a:lstStyle/>
            <a:p>
              <a:pPr marL="795337" lvl="0" indent="0" algn="l" rtl="0">
                <a:spcBef>
                  <a:spcPts val="1100"/>
                </a:spcBef>
                <a:spcAft>
                  <a:spcPts val="0"/>
                </a:spcAft>
                <a:buNone/>
              </a:pPr>
              <a:r>
                <a:rPr lang="en-US" sz="1760">
                  <a:solidFill>
                    <a:schemeClr val="lt1"/>
                  </a:solidFill>
                </a:rPr>
                <a:t>transmitted through an unbroken chain of narrators all of whom are of sound character and memory. </a:t>
              </a:r>
              <a:endParaRPr sz="1600">
                <a:solidFill>
                  <a:srgbClr val="FFFFFF"/>
                </a:solidFill>
                <a:latin typeface="Roboto"/>
                <a:ea typeface="Roboto"/>
                <a:cs typeface="Roboto"/>
                <a:sym typeface="Roboto"/>
              </a:endParaRPr>
            </a:p>
          </p:txBody>
        </p:sp>
      </p:grpSp>
      <p:grpSp>
        <p:nvGrpSpPr>
          <p:cNvPr id="139" name="Google Shape;139;p21"/>
          <p:cNvGrpSpPr/>
          <p:nvPr/>
        </p:nvGrpSpPr>
        <p:grpSpPr>
          <a:xfrm>
            <a:off x="592225" y="2582324"/>
            <a:ext cx="10089795" cy="975576"/>
            <a:chOff x="444180" y="1765338"/>
            <a:chExt cx="7567535" cy="731700"/>
          </a:xfrm>
        </p:grpSpPr>
        <p:sp>
          <p:nvSpPr>
            <p:cNvPr id="140" name="Google Shape;140;p21"/>
            <p:cNvSpPr txBox="1"/>
            <p:nvPr/>
          </p:nvSpPr>
          <p:spPr>
            <a:xfrm>
              <a:off x="444180" y="1815550"/>
              <a:ext cx="22710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4400" dirty="0">
                  <a:latin typeface="Roboto Medium"/>
                  <a:ea typeface="Roboto Medium"/>
                  <a:cs typeface="Roboto Medium"/>
                  <a:sym typeface="Roboto Medium"/>
                </a:rPr>
                <a:t>Hasan</a:t>
              </a:r>
              <a:endParaRPr sz="4400" dirty="0">
                <a:latin typeface="Roboto Medium"/>
                <a:ea typeface="Roboto Medium"/>
                <a:cs typeface="Roboto Medium"/>
                <a:sym typeface="Roboto Medium"/>
              </a:endParaRPr>
            </a:p>
          </p:txBody>
        </p:sp>
        <p:sp>
          <p:nvSpPr>
            <p:cNvPr id="141" name="Google Shape;141;p21"/>
            <p:cNvSpPr/>
            <p:nvPr/>
          </p:nvSpPr>
          <p:spPr>
            <a:xfrm>
              <a:off x="2789787" y="1765338"/>
              <a:ext cx="4860300" cy="731700"/>
            </a:xfrm>
            <a:prstGeom prst="rect">
              <a:avLst/>
            </a:prstGeom>
            <a:solidFill>
              <a:srgbClr val="0C58D3"/>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42" name="Google Shape;142;p21"/>
            <p:cNvSpPr txBox="1"/>
            <p:nvPr/>
          </p:nvSpPr>
          <p:spPr>
            <a:xfrm>
              <a:off x="2590415" y="1867059"/>
              <a:ext cx="5421300" cy="525000"/>
            </a:xfrm>
            <a:prstGeom prst="rect">
              <a:avLst/>
            </a:prstGeom>
            <a:noFill/>
            <a:ln>
              <a:noFill/>
            </a:ln>
          </p:spPr>
          <p:txBody>
            <a:bodyPr spcFirstLastPara="1" wrap="square" lIns="121900" tIns="60925" rIns="121900" bIns="60925" anchor="ctr" anchorCtr="0">
              <a:noAutofit/>
            </a:bodyPr>
            <a:lstStyle/>
            <a:p>
              <a:pPr marL="795337" lvl="0" indent="0" algn="l" rtl="0">
                <a:spcBef>
                  <a:spcPts val="1100"/>
                </a:spcBef>
                <a:spcAft>
                  <a:spcPts val="0"/>
                </a:spcAft>
                <a:buNone/>
              </a:pPr>
              <a:r>
                <a:rPr lang="en-US" sz="1760" b="1">
                  <a:solidFill>
                    <a:schemeClr val="lt1"/>
                  </a:solidFill>
                </a:rPr>
                <a:t> </a:t>
              </a:r>
              <a:r>
                <a:rPr lang="en-US" sz="1760">
                  <a:solidFill>
                    <a:schemeClr val="lt1"/>
                  </a:solidFill>
                </a:rPr>
                <a:t>transmitted through an unbroken chain of narrators all of whom are of sound character but weak memory. </a:t>
              </a:r>
              <a:endParaRPr sz="2300">
                <a:solidFill>
                  <a:schemeClr val="lt1"/>
                </a:solidFill>
              </a:endParaRPr>
            </a:p>
            <a:p>
              <a:pPr marL="0" lvl="0" indent="0" algn="l" rtl="0">
                <a:lnSpc>
                  <a:spcPct val="115000"/>
                </a:lnSpc>
                <a:spcBef>
                  <a:spcPts val="0"/>
                </a:spcBef>
                <a:spcAft>
                  <a:spcPts val="0"/>
                </a:spcAft>
                <a:buNone/>
              </a:pPr>
              <a:endParaRPr sz="1600">
                <a:solidFill>
                  <a:srgbClr val="FFFFFF"/>
                </a:solidFill>
                <a:latin typeface="Roboto"/>
                <a:ea typeface="Roboto"/>
                <a:cs typeface="Roboto"/>
                <a:sym typeface="Roboto"/>
              </a:endParaRPr>
            </a:p>
          </p:txBody>
        </p:sp>
      </p:grpSp>
      <p:grpSp>
        <p:nvGrpSpPr>
          <p:cNvPr id="143" name="Google Shape;143;p21"/>
          <p:cNvGrpSpPr/>
          <p:nvPr/>
        </p:nvGrpSpPr>
        <p:grpSpPr>
          <a:xfrm>
            <a:off x="1397684" y="3757099"/>
            <a:ext cx="8600214" cy="1551561"/>
            <a:chOff x="1048253" y="2646435"/>
            <a:chExt cx="6402780" cy="1163700"/>
          </a:xfrm>
        </p:grpSpPr>
        <p:sp>
          <p:nvSpPr>
            <p:cNvPr id="144" name="Google Shape;144;p21"/>
            <p:cNvSpPr txBox="1"/>
            <p:nvPr/>
          </p:nvSpPr>
          <p:spPr>
            <a:xfrm>
              <a:off x="1048253" y="2803484"/>
              <a:ext cx="16668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5100">
                  <a:latin typeface="Roboto Medium"/>
                  <a:ea typeface="Roboto Medium"/>
                  <a:cs typeface="Roboto Medium"/>
                  <a:sym typeface="Roboto Medium"/>
                </a:rPr>
                <a:t>Dha’if</a:t>
              </a:r>
              <a:endParaRPr sz="5100">
                <a:latin typeface="Roboto Medium"/>
                <a:ea typeface="Roboto Medium"/>
                <a:cs typeface="Roboto Medium"/>
                <a:sym typeface="Roboto Medium"/>
              </a:endParaRPr>
            </a:p>
          </p:txBody>
        </p:sp>
        <p:sp>
          <p:nvSpPr>
            <p:cNvPr id="145" name="Google Shape;145;p21"/>
            <p:cNvSpPr/>
            <p:nvPr/>
          </p:nvSpPr>
          <p:spPr>
            <a:xfrm>
              <a:off x="2789796" y="2646435"/>
              <a:ext cx="4538100" cy="1163700"/>
            </a:xfrm>
            <a:prstGeom prst="rect">
              <a:avLst/>
            </a:prstGeom>
            <a:solidFill>
              <a:srgbClr val="0D5DDF"/>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46" name="Google Shape;146;p21"/>
            <p:cNvSpPr txBox="1"/>
            <p:nvPr/>
          </p:nvSpPr>
          <p:spPr>
            <a:xfrm>
              <a:off x="2317733" y="2852991"/>
              <a:ext cx="5133300" cy="530700"/>
            </a:xfrm>
            <a:prstGeom prst="rect">
              <a:avLst/>
            </a:prstGeom>
            <a:noFill/>
            <a:ln>
              <a:noFill/>
            </a:ln>
          </p:spPr>
          <p:txBody>
            <a:bodyPr spcFirstLastPara="1" wrap="square" lIns="121900" tIns="60925" rIns="121900" bIns="60925" anchor="ctr" anchorCtr="0">
              <a:noAutofit/>
            </a:bodyPr>
            <a:lstStyle/>
            <a:p>
              <a:pPr marL="795337" lvl="0" indent="0" algn="l" rtl="0">
                <a:spcBef>
                  <a:spcPts val="1100"/>
                </a:spcBef>
                <a:spcAft>
                  <a:spcPts val="0"/>
                </a:spcAft>
                <a:buNone/>
              </a:pPr>
              <a:r>
                <a:rPr lang="en-US" sz="1760" dirty="0">
                  <a:solidFill>
                    <a:schemeClr val="lt1"/>
                  </a:solidFill>
                </a:rPr>
                <a:t>which cannot gain the status of Hasan because it lacks one or more elements of a Hasan </a:t>
              </a:r>
              <a:r>
                <a:rPr lang="en-US" sz="1760" dirty="0" err="1">
                  <a:solidFill>
                    <a:schemeClr val="lt1"/>
                  </a:solidFill>
                </a:rPr>
                <a:t>hadīth</a:t>
              </a:r>
              <a:r>
                <a:rPr lang="en-US" sz="1760" dirty="0">
                  <a:solidFill>
                    <a:schemeClr val="lt1"/>
                  </a:solidFill>
                </a:rPr>
                <a:t>. (For example, if the narrator is not of sound memory and sound character, or if there is a hidden fault in the narrative or if the chain of narrators is broken). </a:t>
              </a:r>
              <a:endParaRPr sz="1600" dirty="0">
                <a:solidFill>
                  <a:srgbClr val="FFFFFF"/>
                </a:solidFill>
                <a:latin typeface="Roboto"/>
                <a:ea typeface="Roboto"/>
                <a:cs typeface="Roboto"/>
                <a:sym typeface="Roboto"/>
              </a:endParaRPr>
            </a:p>
          </p:txBody>
        </p:sp>
      </p:grpSp>
      <p:grpSp>
        <p:nvGrpSpPr>
          <p:cNvPr id="147" name="Google Shape;147;p21"/>
          <p:cNvGrpSpPr/>
          <p:nvPr/>
        </p:nvGrpSpPr>
        <p:grpSpPr>
          <a:xfrm>
            <a:off x="760172" y="5514607"/>
            <a:ext cx="8523689" cy="975576"/>
            <a:chOff x="532961" y="3530813"/>
            <a:chExt cx="6392927" cy="731700"/>
          </a:xfrm>
        </p:grpSpPr>
        <p:sp>
          <p:nvSpPr>
            <p:cNvPr id="148" name="Google Shape;148;p21"/>
            <p:cNvSpPr txBox="1"/>
            <p:nvPr/>
          </p:nvSpPr>
          <p:spPr>
            <a:xfrm>
              <a:off x="532961" y="3581002"/>
              <a:ext cx="21822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4700" dirty="0" err="1">
                  <a:latin typeface="Roboto Medium"/>
                  <a:ea typeface="Roboto Medium"/>
                  <a:cs typeface="Roboto Medium"/>
                  <a:sym typeface="Roboto Medium"/>
                </a:rPr>
                <a:t>Mawdu</a:t>
              </a:r>
              <a:endParaRPr sz="4700" dirty="0">
                <a:latin typeface="Roboto Medium"/>
                <a:ea typeface="Roboto Medium"/>
                <a:cs typeface="Roboto Medium"/>
                <a:sym typeface="Roboto Medium"/>
              </a:endParaRPr>
            </a:p>
          </p:txBody>
        </p:sp>
        <p:sp>
          <p:nvSpPr>
            <p:cNvPr id="149" name="Google Shape;149;p21"/>
            <p:cNvSpPr/>
            <p:nvPr/>
          </p:nvSpPr>
          <p:spPr>
            <a:xfrm>
              <a:off x="2789787" y="3530813"/>
              <a:ext cx="4136100" cy="731700"/>
            </a:xfrm>
            <a:prstGeom prst="rect">
              <a:avLst/>
            </a:prstGeom>
            <a:solidFill>
              <a:srgbClr val="0E65F0"/>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50" name="Google Shape;150;p21"/>
            <p:cNvSpPr txBox="1"/>
            <p:nvPr/>
          </p:nvSpPr>
          <p:spPr>
            <a:xfrm>
              <a:off x="2478850" y="3953780"/>
              <a:ext cx="4285500" cy="256800"/>
            </a:xfrm>
            <a:prstGeom prst="rect">
              <a:avLst/>
            </a:prstGeom>
            <a:noFill/>
            <a:ln>
              <a:noFill/>
            </a:ln>
          </p:spPr>
          <p:txBody>
            <a:bodyPr spcFirstLastPara="1" wrap="square" lIns="121900" tIns="60925" rIns="121900" bIns="60925" anchor="ctr" anchorCtr="0">
              <a:noAutofit/>
            </a:bodyPr>
            <a:lstStyle/>
            <a:p>
              <a:pPr marL="795337" lvl="0" indent="0" algn="l" rtl="0">
                <a:spcBef>
                  <a:spcPts val="1100"/>
                </a:spcBef>
                <a:spcAft>
                  <a:spcPts val="0"/>
                </a:spcAft>
                <a:buNone/>
              </a:pPr>
              <a:r>
                <a:rPr lang="en-US" sz="1760" dirty="0">
                  <a:solidFill>
                    <a:schemeClr val="lt1"/>
                  </a:solidFill>
                </a:rPr>
                <a:t>fabricated and wrongly ascribed to the blessed Prophet</a:t>
              </a:r>
              <a:endParaRPr sz="2300" dirty="0">
                <a:solidFill>
                  <a:schemeClr val="lt1"/>
                </a:solidFill>
              </a:endParaRPr>
            </a:p>
            <a:p>
              <a:pPr marL="344487" lvl="0" indent="-264477" algn="l" rtl="0">
                <a:spcBef>
                  <a:spcPts val="1600"/>
                </a:spcBef>
                <a:spcAft>
                  <a:spcPts val="0"/>
                </a:spcAft>
                <a:buClr>
                  <a:schemeClr val="dk1"/>
                </a:buClr>
                <a:buSzPts val="1260"/>
                <a:buFont typeface="Arial"/>
                <a:buNone/>
              </a:pPr>
              <a:endParaRPr sz="1900" dirty="0">
                <a:solidFill>
                  <a:schemeClr val="lt1"/>
                </a:solidFill>
              </a:endParaRPr>
            </a:p>
            <a:p>
              <a:pPr marL="0" lvl="0" indent="0" algn="l" rtl="0">
                <a:lnSpc>
                  <a:spcPct val="115000"/>
                </a:lnSpc>
                <a:spcBef>
                  <a:spcPts val="0"/>
                </a:spcBef>
                <a:spcAft>
                  <a:spcPts val="0"/>
                </a:spcAft>
                <a:buNone/>
              </a:pPr>
              <a:endParaRPr sz="1600" dirty="0">
                <a:solidFill>
                  <a:srgbClr val="FFFFFF"/>
                </a:solidFill>
                <a:latin typeface="Roboto"/>
                <a:ea typeface="Roboto"/>
                <a:cs typeface="Roboto"/>
                <a:sym typeface="Roboto"/>
              </a:endParaRPr>
            </a:p>
          </p:txBody>
        </p:sp>
      </p:grpSp>
      <p:sp>
        <p:nvSpPr>
          <p:cNvPr id="151" name="Google Shape;151;p21"/>
          <p:cNvSpPr txBox="1"/>
          <p:nvPr/>
        </p:nvSpPr>
        <p:spPr>
          <a:xfrm>
            <a:off x="1219200" y="292600"/>
            <a:ext cx="10972800" cy="111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800" b="1">
                <a:latin typeface="Open Sans"/>
                <a:ea typeface="Open Sans"/>
                <a:cs typeface="Open Sans"/>
                <a:sym typeface="Open Sans"/>
              </a:rPr>
              <a:t>Classification of Hadis</a:t>
            </a:r>
            <a:endParaRPr sz="3800" b="1">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15633" y="1933450"/>
            <a:ext cx="4170000" cy="24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solidFill>
                  <a:srgbClr val="FFFFFF"/>
                </a:solidFill>
              </a:rPr>
              <a:t>Compilation</a:t>
            </a:r>
            <a:br>
              <a:rPr lang="en-US">
                <a:solidFill>
                  <a:srgbClr val="FFFFFF"/>
                </a:solidFill>
              </a:rPr>
            </a:br>
            <a:r>
              <a:rPr lang="en-US">
                <a:solidFill>
                  <a:srgbClr val="FFFFFF"/>
                </a:solidFill>
              </a:rPr>
              <a:t>Preservation of Hadith</a:t>
            </a:r>
            <a:endParaRPr>
              <a:solidFill>
                <a:srgbClr val="FFFFFF"/>
              </a:solidFill>
            </a:endParaRPr>
          </a:p>
        </p:txBody>
      </p:sp>
      <p:sp>
        <p:nvSpPr>
          <p:cNvPr id="157" name="Google Shape;157;p22"/>
          <p:cNvSpPr txBox="1">
            <a:spLocks noGrp="1"/>
          </p:cNvSpPr>
          <p:nvPr>
            <p:ph type="body" idx="1"/>
          </p:nvPr>
        </p:nvSpPr>
        <p:spPr>
          <a:xfrm>
            <a:off x="5604550" y="1933450"/>
            <a:ext cx="6587400" cy="4450200"/>
          </a:xfrm>
          <a:prstGeom prst="rect">
            <a:avLst/>
          </a:prstGeom>
          <a:noFill/>
          <a:ln>
            <a:noFill/>
          </a:ln>
        </p:spPr>
        <p:txBody>
          <a:bodyPr spcFirstLastPara="1" wrap="square" lIns="91425" tIns="45700" rIns="91425" bIns="45700" anchor="ctr" anchorCtr="0">
            <a:noAutofit/>
          </a:bodyPr>
          <a:lstStyle/>
          <a:p>
            <a:pPr marL="344487" lvl="0" indent="-367919" algn="l" rtl="0">
              <a:lnSpc>
                <a:spcPct val="100000"/>
              </a:lnSpc>
              <a:spcBef>
                <a:spcPts val="0"/>
              </a:spcBef>
              <a:spcAft>
                <a:spcPts val="0"/>
              </a:spcAft>
              <a:buClr>
                <a:srgbClr val="000000"/>
              </a:buClr>
              <a:buSzPts val="1989"/>
              <a:buChar char="●"/>
            </a:pPr>
            <a:r>
              <a:rPr lang="en-US" sz="2110" u="sng">
                <a:solidFill>
                  <a:srgbClr val="000000"/>
                </a:solidFill>
              </a:rPr>
              <a:t>Memorization </a:t>
            </a:r>
            <a:endParaRPr sz="2110" u="sng">
              <a:solidFill>
                <a:srgbClr val="000000"/>
              </a:solidFill>
            </a:endParaRPr>
          </a:p>
          <a:p>
            <a:pPr marL="795337" lvl="1" indent="-361569" algn="l" rtl="0">
              <a:lnSpc>
                <a:spcPct val="100000"/>
              </a:lnSpc>
              <a:spcBef>
                <a:spcPts val="1100"/>
              </a:spcBef>
              <a:spcAft>
                <a:spcPts val="0"/>
              </a:spcAft>
              <a:buClr>
                <a:srgbClr val="000000"/>
              </a:buClr>
              <a:buSzPts val="1989"/>
              <a:buChar char="○"/>
            </a:pPr>
            <a:r>
              <a:rPr lang="en-US" sz="2110">
                <a:solidFill>
                  <a:srgbClr val="000000"/>
                </a:solidFill>
              </a:rPr>
              <a:t>The Arabs were renowned for their memories, particularly their ability to memorize long poems along with the biographies of their authors. Not only that, the Arabs also memorized the lineage of their horses, even the horse’s gaits. </a:t>
            </a:r>
            <a:endParaRPr sz="2110">
              <a:solidFill>
                <a:srgbClr val="000000"/>
              </a:solidFill>
            </a:endParaRPr>
          </a:p>
          <a:p>
            <a:pPr marL="344487" lvl="0" indent="-367919" algn="l" rtl="0">
              <a:lnSpc>
                <a:spcPct val="100000"/>
              </a:lnSpc>
              <a:spcBef>
                <a:spcPts val="1600"/>
              </a:spcBef>
              <a:spcAft>
                <a:spcPts val="0"/>
              </a:spcAft>
              <a:buClr>
                <a:srgbClr val="000000"/>
              </a:buClr>
              <a:buSzPts val="1989"/>
              <a:buChar char="●"/>
            </a:pPr>
            <a:r>
              <a:rPr lang="en-US" sz="2110" u="sng">
                <a:solidFill>
                  <a:srgbClr val="000000"/>
                </a:solidFill>
              </a:rPr>
              <a:t>Practice</a:t>
            </a:r>
            <a:endParaRPr sz="2900" u="sng">
              <a:solidFill>
                <a:srgbClr val="000000"/>
              </a:solidFill>
            </a:endParaRPr>
          </a:p>
          <a:p>
            <a:pPr marL="795337" lvl="1" indent="-361569" algn="l" rtl="0">
              <a:lnSpc>
                <a:spcPct val="100000"/>
              </a:lnSpc>
              <a:spcBef>
                <a:spcPts val="1100"/>
              </a:spcBef>
              <a:spcAft>
                <a:spcPts val="0"/>
              </a:spcAft>
              <a:buClr>
                <a:srgbClr val="000000"/>
              </a:buClr>
              <a:buSzPts val="1989"/>
              <a:buChar char="○"/>
            </a:pPr>
            <a:r>
              <a:rPr lang="en-US" sz="2110">
                <a:solidFill>
                  <a:srgbClr val="000000"/>
                </a:solidFill>
              </a:rPr>
              <a:t>Because of their deep love for the Blessed Prophet, the prophet’s companions preserved every aspect of the Blessed Prophet’s life; his way of worship, the way he ate, slept, worked, etc.</a:t>
            </a:r>
            <a:endParaRPr sz="2700">
              <a:solidFill>
                <a:srgbClr val="000000"/>
              </a:solidFill>
            </a:endParaRPr>
          </a:p>
          <a:p>
            <a:pPr marL="795337" lvl="1" indent="-361569" algn="l" rtl="0">
              <a:lnSpc>
                <a:spcPct val="100000"/>
              </a:lnSpc>
              <a:spcBef>
                <a:spcPts val="1100"/>
              </a:spcBef>
              <a:spcAft>
                <a:spcPts val="0"/>
              </a:spcAft>
              <a:buClr>
                <a:srgbClr val="000000"/>
              </a:buClr>
              <a:buSzPts val="1989"/>
              <a:buChar char="○"/>
            </a:pPr>
            <a:r>
              <a:rPr lang="en-US" sz="2110">
                <a:solidFill>
                  <a:srgbClr val="000000"/>
                </a:solidFill>
              </a:rPr>
              <a:t>blessed Anas(r.a) relates, “I saw the Blessed Prophet searching for pieces of squash in a bowl of curry. From that day on, I loved squash.”</a:t>
            </a:r>
            <a:endParaRPr sz="3300">
              <a:solidFill>
                <a:srgbClr val="000000"/>
              </a:solidFill>
            </a:endParaRPr>
          </a:p>
          <a:p>
            <a:pPr marL="344488" lvl="0" indent="-395288" algn="ctr" rtl="0">
              <a:lnSpc>
                <a:spcPct val="120000"/>
              </a:lnSpc>
              <a:spcBef>
                <a:spcPts val="1600"/>
              </a:spcBef>
              <a:spcAft>
                <a:spcPts val="0"/>
              </a:spcAft>
              <a:buClr>
                <a:srgbClr val="000000"/>
              </a:buClr>
              <a:buSzPts val="2600"/>
              <a:buChar char="●"/>
            </a:pPr>
            <a:endParaRPr sz="2800">
              <a:solidFill>
                <a:srgbClr val="000000"/>
              </a:solidFill>
            </a:endParaRPr>
          </a:p>
          <a:p>
            <a:pPr marL="344488" lvl="0" indent="-230188" algn="ctr" rtl="0">
              <a:lnSpc>
                <a:spcPct val="120000"/>
              </a:lnSpc>
              <a:spcBef>
                <a:spcPts val="1600"/>
              </a:spcBef>
              <a:spcAft>
                <a:spcPts val="0"/>
              </a:spcAft>
              <a:buSzPts val="1800"/>
              <a:buNone/>
            </a:pPr>
            <a:endParaRPr sz="280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422917" y="2223100"/>
            <a:ext cx="4939200" cy="2732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dirty="0">
                <a:latin typeface="Matura MT Script Capitals" panose="03020802060602070202" pitchFamily="66" charset="0"/>
              </a:rPr>
              <a:t>Compilation</a:t>
            </a:r>
            <a:r>
              <a:rPr lang="en-US" dirty="0"/>
              <a:t/>
            </a:r>
            <a:br>
              <a:rPr lang="en-US" dirty="0"/>
            </a:br>
            <a:r>
              <a:rPr lang="en-US" dirty="0"/>
              <a:t>Preservation of Hadith</a:t>
            </a:r>
            <a:endParaRPr dirty="0"/>
          </a:p>
        </p:txBody>
      </p:sp>
      <p:sp>
        <p:nvSpPr>
          <p:cNvPr id="163" name="Google Shape;163;p23"/>
          <p:cNvSpPr txBox="1">
            <a:spLocks noGrp="1"/>
          </p:cNvSpPr>
          <p:nvPr>
            <p:ph type="body" idx="2"/>
          </p:nvPr>
        </p:nvSpPr>
        <p:spPr>
          <a:xfrm>
            <a:off x="6505375" y="667900"/>
            <a:ext cx="5271900" cy="5843100"/>
          </a:xfrm>
          <a:prstGeom prst="rect">
            <a:avLst/>
          </a:prstGeom>
          <a:noFill/>
          <a:ln>
            <a:noFill/>
          </a:ln>
        </p:spPr>
        <p:txBody>
          <a:bodyPr spcFirstLastPara="1" wrap="square" lIns="91425" tIns="45700" rIns="91425" bIns="45700" anchor="ctr" anchorCtr="0">
            <a:noAutofit/>
          </a:bodyPr>
          <a:lstStyle/>
          <a:p>
            <a:pPr marL="344487" lvl="0" indent="-395287" algn="l" rtl="0">
              <a:lnSpc>
                <a:spcPct val="100000"/>
              </a:lnSpc>
              <a:spcBef>
                <a:spcPts val="0"/>
              </a:spcBef>
              <a:spcAft>
                <a:spcPts val="0"/>
              </a:spcAft>
              <a:buClr>
                <a:srgbClr val="000000"/>
              </a:buClr>
              <a:buSzPts val="1889"/>
              <a:buChar char="●"/>
            </a:pPr>
            <a:r>
              <a:rPr lang="en-US" sz="2010" dirty="0">
                <a:solidFill>
                  <a:srgbClr val="000000"/>
                </a:solidFill>
              </a:rPr>
              <a:t>Documentation</a:t>
            </a:r>
            <a:endParaRPr sz="2800" dirty="0">
              <a:solidFill>
                <a:srgbClr val="000000"/>
              </a:solidFill>
            </a:endParaRPr>
          </a:p>
          <a:p>
            <a:pPr marL="795337" lvl="1" indent="-388937" algn="l" rtl="0">
              <a:lnSpc>
                <a:spcPct val="100000"/>
              </a:lnSpc>
              <a:spcBef>
                <a:spcPts val="1100"/>
              </a:spcBef>
              <a:spcAft>
                <a:spcPts val="0"/>
              </a:spcAft>
              <a:buClr>
                <a:srgbClr val="000000"/>
              </a:buClr>
              <a:buSzPts val="1889"/>
              <a:buChar char="○"/>
            </a:pPr>
            <a:r>
              <a:rPr lang="en-US" sz="2010" dirty="0">
                <a:solidFill>
                  <a:srgbClr val="000000"/>
                </a:solidFill>
              </a:rPr>
              <a:t>Compiled during the lifetime of the Blessed Prophet. </a:t>
            </a:r>
            <a:endParaRPr sz="2010" dirty="0">
              <a:solidFill>
                <a:srgbClr val="000000"/>
              </a:solidFill>
            </a:endParaRPr>
          </a:p>
          <a:p>
            <a:pPr marL="795338" lvl="1" indent="-388938" algn="l" rtl="0">
              <a:lnSpc>
                <a:spcPct val="100000"/>
              </a:lnSpc>
              <a:spcBef>
                <a:spcPts val="1100"/>
              </a:spcBef>
              <a:spcAft>
                <a:spcPts val="0"/>
              </a:spcAft>
              <a:buClr>
                <a:srgbClr val="000000"/>
              </a:buClr>
              <a:buSzPts val="1889"/>
              <a:buChar char="○"/>
            </a:pPr>
            <a:r>
              <a:rPr lang="en-US" sz="2010" dirty="0">
                <a:solidFill>
                  <a:srgbClr val="000000"/>
                </a:solidFill>
              </a:rPr>
              <a:t>For example, there is the al-</a:t>
            </a:r>
            <a:r>
              <a:rPr lang="en-US" sz="2010" dirty="0" err="1">
                <a:solidFill>
                  <a:srgbClr val="000000"/>
                </a:solidFill>
              </a:rPr>
              <a:t>sahifat</a:t>
            </a:r>
            <a:r>
              <a:rPr lang="en-US" sz="2010" dirty="0">
                <a:solidFill>
                  <a:srgbClr val="000000"/>
                </a:solidFill>
              </a:rPr>
              <a:t>-</a:t>
            </a:r>
            <a:r>
              <a:rPr lang="en-US" sz="2010" dirty="0" err="1">
                <a:solidFill>
                  <a:srgbClr val="000000"/>
                </a:solidFill>
              </a:rPr>
              <a:t>ul-sadiqa</a:t>
            </a:r>
            <a:r>
              <a:rPr lang="en-US" sz="2010" dirty="0">
                <a:solidFill>
                  <a:srgbClr val="000000"/>
                </a:solidFill>
              </a:rPr>
              <a:t> by </a:t>
            </a:r>
            <a:r>
              <a:rPr lang="en-US" sz="2010" dirty="0" err="1">
                <a:solidFill>
                  <a:srgbClr val="000000"/>
                </a:solidFill>
              </a:rPr>
              <a:t>hazrat</a:t>
            </a:r>
            <a:r>
              <a:rPr lang="en-US" sz="2010" dirty="0">
                <a:solidFill>
                  <a:srgbClr val="000000"/>
                </a:solidFill>
              </a:rPr>
              <a:t> </a:t>
            </a:r>
            <a:r>
              <a:rPr lang="en-US" sz="2010" dirty="0" err="1">
                <a:solidFill>
                  <a:srgbClr val="000000"/>
                </a:solidFill>
              </a:rPr>
              <a:t>abdullah</a:t>
            </a:r>
            <a:r>
              <a:rPr lang="en-US" sz="2010" dirty="0">
                <a:solidFill>
                  <a:srgbClr val="000000"/>
                </a:solidFill>
              </a:rPr>
              <a:t> ibn </a:t>
            </a:r>
            <a:r>
              <a:rPr lang="en-US" sz="2010" dirty="0" err="1">
                <a:solidFill>
                  <a:srgbClr val="000000"/>
                </a:solidFill>
              </a:rPr>
              <a:t>amar</a:t>
            </a:r>
            <a:r>
              <a:rPr lang="en-US" sz="2010" dirty="0">
                <a:solidFill>
                  <a:srgbClr val="000000"/>
                </a:solidFill>
              </a:rPr>
              <a:t>. </a:t>
            </a:r>
            <a:r>
              <a:rPr lang="en-US" sz="2010" dirty="0" smtClean="0">
                <a:solidFill>
                  <a:srgbClr val="000000"/>
                </a:solidFill>
              </a:rPr>
              <a:t>He </a:t>
            </a:r>
            <a:r>
              <a:rPr lang="en-US" sz="2010" dirty="0">
                <a:solidFill>
                  <a:srgbClr val="000000"/>
                </a:solidFill>
              </a:rPr>
              <a:t>himself said: </a:t>
            </a:r>
            <a:r>
              <a:rPr lang="en-US" sz="2010" dirty="0" smtClean="0">
                <a:solidFill>
                  <a:srgbClr val="000000"/>
                </a:solidFill>
              </a:rPr>
              <a:t> </a:t>
            </a:r>
            <a:r>
              <a:rPr lang="en-US" sz="2010" dirty="0">
                <a:solidFill>
                  <a:srgbClr val="000000"/>
                </a:solidFill>
              </a:rPr>
              <a:t>“I wrote whatever I heard from the Blessed Prophet and memorized it. Some members of </a:t>
            </a:r>
            <a:r>
              <a:rPr lang="en-US" sz="2010" dirty="0" err="1">
                <a:solidFill>
                  <a:srgbClr val="000000"/>
                </a:solidFill>
              </a:rPr>
              <a:t>Quraish</a:t>
            </a:r>
            <a:r>
              <a:rPr lang="en-US" sz="2010" dirty="0">
                <a:solidFill>
                  <a:srgbClr val="000000"/>
                </a:solidFill>
              </a:rPr>
              <a:t> discouraged me from recording. They said, “Do you write whatever you hear from the Prophet? He is a man; sometimes he jokes and sometimes he gets angry like any other person.” The Blessed Prophet pointed to his lips and said, “I swear in the name of Allah, in whose hands is my life, that nothing but truth comes from these two lips( </a:t>
            </a:r>
            <a:r>
              <a:rPr lang="en-US" sz="2010" dirty="0" err="1">
                <a:solidFill>
                  <a:srgbClr val="000000"/>
                </a:solidFill>
              </a:rPr>
              <a:t>sunane</a:t>
            </a:r>
            <a:r>
              <a:rPr lang="en-US" sz="2010" dirty="0">
                <a:solidFill>
                  <a:srgbClr val="000000"/>
                </a:solidFill>
              </a:rPr>
              <a:t> </a:t>
            </a:r>
            <a:r>
              <a:rPr lang="en-US" sz="2010" dirty="0" err="1">
                <a:solidFill>
                  <a:srgbClr val="000000"/>
                </a:solidFill>
              </a:rPr>
              <a:t>abu</a:t>
            </a:r>
            <a:r>
              <a:rPr lang="en-US" sz="2010" dirty="0">
                <a:solidFill>
                  <a:srgbClr val="000000"/>
                </a:solidFill>
              </a:rPr>
              <a:t> </a:t>
            </a:r>
            <a:r>
              <a:rPr lang="en-US" sz="2010" dirty="0" err="1">
                <a:solidFill>
                  <a:srgbClr val="000000"/>
                </a:solidFill>
              </a:rPr>
              <a:t>dawood</a:t>
            </a:r>
            <a:r>
              <a:rPr lang="en-US" sz="2010" dirty="0">
                <a:solidFill>
                  <a:srgbClr val="000000"/>
                </a:solidFill>
              </a:rPr>
              <a:t>).” </a:t>
            </a:r>
            <a:endParaRPr sz="2010" dirty="0">
              <a:solidFill>
                <a:srgbClr val="000000"/>
              </a:solidFill>
            </a:endParaRPr>
          </a:p>
          <a:p>
            <a:pPr marL="344488" lvl="0" indent="-281623" algn="l" rtl="0">
              <a:lnSpc>
                <a:spcPct val="100000"/>
              </a:lnSpc>
              <a:spcBef>
                <a:spcPts val="1600"/>
              </a:spcBef>
              <a:spcAft>
                <a:spcPts val="0"/>
              </a:spcAft>
              <a:buSzPts val="990"/>
              <a:buNone/>
            </a:pPr>
            <a:endParaRPr sz="1900"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422917" y="2223100"/>
            <a:ext cx="4939200" cy="2732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t>Compilation</a:t>
            </a:r>
            <a:br>
              <a:rPr lang="en-US"/>
            </a:br>
            <a:r>
              <a:rPr lang="en-US"/>
              <a:t>Preservation of Hadith</a:t>
            </a:r>
            <a:endParaRPr/>
          </a:p>
        </p:txBody>
      </p:sp>
      <p:sp>
        <p:nvSpPr>
          <p:cNvPr id="169" name="Google Shape;169;p24"/>
          <p:cNvSpPr txBox="1">
            <a:spLocks noGrp="1"/>
          </p:cNvSpPr>
          <p:nvPr>
            <p:ph type="body" idx="2"/>
          </p:nvPr>
        </p:nvSpPr>
        <p:spPr>
          <a:xfrm>
            <a:off x="6505375" y="383125"/>
            <a:ext cx="5467500" cy="6127800"/>
          </a:xfrm>
          <a:prstGeom prst="rect">
            <a:avLst/>
          </a:prstGeom>
          <a:noFill/>
          <a:ln>
            <a:noFill/>
          </a:ln>
        </p:spPr>
        <p:txBody>
          <a:bodyPr spcFirstLastPara="1" wrap="square" lIns="91425" tIns="45700" rIns="91425" bIns="45700" anchor="ctr" anchorCtr="0">
            <a:noAutofit/>
          </a:bodyPr>
          <a:lstStyle/>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 (i) The age of the Prophet and his Companions</a:t>
            </a:r>
            <a:endParaRPr sz="1650">
              <a:solidFill>
                <a:srgbClr val="000000"/>
              </a:solidFill>
              <a:highlight>
                <a:srgbClr val="FFFFFF"/>
              </a:highlight>
            </a:endParaRPr>
          </a:p>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 Saheefa-e-Sadiqah was compiled by Hazrat Abdullah s/o Amr. Sahifah-i-Abu Hurairah was compiled by a student of Abu Harairah named Humam s/o Munabbah. </a:t>
            </a:r>
            <a:endParaRPr sz="1650">
              <a:solidFill>
                <a:srgbClr val="000000"/>
              </a:solidFill>
              <a:highlight>
                <a:srgbClr val="FFFFFF"/>
              </a:highlight>
            </a:endParaRPr>
          </a:p>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(ii) The age of Companion’s students known as Tabien (from 111 A.H. upto 170 A.H.):</a:t>
            </a:r>
            <a:endParaRPr sz="1650">
              <a:solidFill>
                <a:srgbClr val="000000"/>
              </a:solidFill>
              <a:highlight>
                <a:srgbClr val="FFFFFF"/>
              </a:highlight>
            </a:endParaRPr>
          </a:p>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During the reign of Hazrat Umer s/o Abdul Aziz as Caliph, he sent a circular in all the cities of Muslim Empire requesting theologians to collect and compile Ahadith from wherever they could find them. In compliance with the directions of Caliph Omer s/o Abdul Aziz, theologians became active to collect and preserve Ahadith. </a:t>
            </a:r>
            <a:endParaRPr sz="1650">
              <a:solidFill>
                <a:srgbClr val="000000"/>
              </a:solidFill>
              <a:highlight>
                <a:srgbClr val="FFFFFF"/>
              </a:highlight>
            </a:endParaRPr>
          </a:p>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(iii)The age of students of Tabieen (students of companions) Known as ‘Tabaa Tabieen (from 171 A.H. upto 220 A.H.): The third century of Hijrah calendar is known as the age of Tabaa Tabieen. </a:t>
            </a:r>
            <a:endParaRPr sz="1650">
              <a:solidFill>
                <a:srgbClr val="000000"/>
              </a:solidFill>
              <a:highlight>
                <a:srgbClr val="FFFFFF"/>
              </a:highlight>
            </a:endParaRPr>
          </a:p>
          <a:p>
            <a:pPr marL="344487" lvl="0" indent="-281622" algn="l" rtl="0">
              <a:lnSpc>
                <a:spcPct val="100000"/>
              </a:lnSpc>
              <a:spcBef>
                <a:spcPts val="1600"/>
              </a:spcBef>
              <a:spcAft>
                <a:spcPts val="0"/>
              </a:spcAft>
              <a:buSzPts val="990"/>
              <a:buNone/>
            </a:pPr>
            <a:r>
              <a:rPr lang="en-US" sz="1650">
                <a:solidFill>
                  <a:srgbClr val="000000"/>
                </a:solidFill>
                <a:highlight>
                  <a:srgbClr val="FFFFFF"/>
                </a:highlight>
              </a:rPr>
              <a:t>Muslim Scholars went to every nook and cranny of the Muslim world to collect Ahadith and other relevant information related to the subject.</a:t>
            </a:r>
            <a:endParaRPr sz="1650">
              <a:solidFill>
                <a:srgbClr val="000000"/>
              </a:solidFill>
              <a:highlight>
                <a:srgbClr val="FFFFFF"/>
              </a:highligh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gn="ctr">
              <a:buClr>
                <a:schemeClr val="dk2"/>
              </a:buClr>
              <a:buSzPts val="5400"/>
            </a:pPr>
            <a:r>
              <a:rPr lang="en-US" dirty="0"/>
              <a:t> </a:t>
            </a:r>
            <a:r>
              <a:rPr lang="en-US" sz="4000" b="1" dirty="0">
                <a:latin typeface="Calibri" panose="020F0502020204030204" pitchFamily="34" charset="0"/>
                <a:ea typeface="Lustria"/>
                <a:cs typeface="Calibri" panose="020F0502020204030204" pitchFamily="34" charset="0"/>
                <a:sym typeface="Lustria"/>
              </a:rPr>
              <a:t>Few Compilations of Hadith</a:t>
            </a:r>
            <a:endParaRPr b="1" dirty="0">
              <a:latin typeface="Calibri" panose="020F050202020403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2423759582"/>
              </p:ext>
            </p:extLst>
          </p:nvPr>
        </p:nvGraphicFramePr>
        <p:xfrm>
          <a:off x="1078029" y="1886552"/>
          <a:ext cx="9144000" cy="4273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9546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339008" y="1759825"/>
            <a:ext cx="4170000" cy="24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sz="3850">
                <a:solidFill>
                  <a:srgbClr val="FFFFFF"/>
                </a:solidFill>
              </a:rPr>
              <a:t> How is Hadith used in establishment of Ijma?</a:t>
            </a:r>
            <a:endParaRPr sz="7600">
              <a:solidFill>
                <a:srgbClr val="FFFFFF"/>
              </a:solidFill>
            </a:endParaRPr>
          </a:p>
        </p:txBody>
      </p:sp>
      <p:sp>
        <p:nvSpPr>
          <p:cNvPr id="208" name="Google Shape;208;p30"/>
          <p:cNvSpPr txBox="1">
            <a:spLocks noGrp="1"/>
          </p:cNvSpPr>
          <p:nvPr>
            <p:ph type="body" idx="1"/>
          </p:nvPr>
        </p:nvSpPr>
        <p:spPr>
          <a:xfrm>
            <a:off x="5325475" y="555525"/>
            <a:ext cx="6685500" cy="5919300"/>
          </a:xfrm>
          <a:prstGeom prst="rect">
            <a:avLst/>
          </a:prstGeom>
          <a:noFill/>
          <a:ln>
            <a:noFill/>
          </a:ln>
        </p:spPr>
        <p:txBody>
          <a:bodyPr spcFirstLastPara="1" wrap="square" lIns="91425" tIns="45700" rIns="91425" bIns="45700" anchor="ctr" anchorCtr="0">
            <a:noAutofit/>
          </a:bodyPr>
          <a:lstStyle/>
          <a:p>
            <a:pPr marL="914400" lvl="0" indent="-374650" algn="l" rtl="0">
              <a:lnSpc>
                <a:spcPct val="120000"/>
              </a:lnSpc>
              <a:spcBef>
                <a:spcPts val="1600"/>
              </a:spcBef>
              <a:spcAft>
                <a:spcPts val="0"/>
              </a:spcAft>
              <a:buClr>
                <a:srgbClr val="000000"/>
              </a:buClr>
              <a:buSzPts val="2300"/>
              <a:buChar char="●"/>
            </a:pPr>
            <a:r>
              <a:rPr lang="en-US" sz="2300">
                <a:solidFill>
                  <a:srgbClr val="000000"/>
                </a:solidFill>
              </a:rPr>
              <a:t>Ijma; “agreeing upon” or “uniting in opinion”</a:t>
            </a:r>
            <a:endParaRPr sz="2300">
              <a:solidFill>
                <a:srgbClr val="000000"/>
              </a:solidFill>
            </a:endParaRPr>
          </a:p>
          <a:p>
            <a:pPr marL="914400" lvl="0" indent="-374650" algn="l" rtl="0">
              <a:lnSpc>
                <a:spcPct val="120000"/>
              </a:lnSpc>
              <a:spcBef>
                <a:spcPts val="0"/>
              </a:spcBef>
              <a:spcAft>
                <a:spcPts val="0"/>
              </a:spcAft>
              <a:buClr>
                <a:srgbClr val="000000"/>
              </a:buClr>
              <a:buSzPts val="2300"/>
              <a:buChar char="●"/>
            </a:pPr>
            <a:r>
              <a:rPr lang="en-US" sz="2300">
                <a:solidFill>
                  <a:srgbClr val="000000"/>
                </a:solidFill>
              </a:rPr>
              <a:t>the Holy Prophet said, “Gather together the righteous from among my community and decide the matter by their counsel…” and Holy Prophet said, “My community will never agree upon an error”.</a:t>
            </a:r>
            <a:endParaRPr sz="2300">
              <a:solidFill>
                <a:srgbClr val="000000"/>
              </a:solidFill>
            </a:endParaRPr>
          </a:p>
          <a:p>
            <a:pPr marL="914400" lvl="0" indent="-374650" algn="l" rtl="0">
              <a:lnSpc>
                <a:spcPct val="120000"/>
              </a:lnSpc>
              <a:spcBef>
                <a:spcPts val="0"/>
              </a:spcBef>
              <a:spcAft>
                <a:spcPts val="0"/>
              </a:spcAft>
              <a:buClr>
                <a:srgbClr val="000000"/>
              </a:buClr>
              <a:buSzPts val="2300"/>
              <a:buChar char="●"/>
            </a:pPr>
            <a:r>
              <a:rPr lang="en-US" sz="2300">
                <a:solidFill>
                  <a:srgbClr val="000000"/>
                </a:solidFill>
              </a:rPr>
              <a:t>Decision of Prophet based on Ijma is,  At the time of Uhd encounter, Holy Prophet decided to leave the town to meet the enemy rather than to stay at                      Madinah  because the opted decision was the  unanimous  decision of his   companions.</a:t>
            </a:r>
            <a:endParaRPr sz="2300">
              <a:solidFill>
                <a:srgbClr val="000000"/>
              </a:solidFill>
            </a:endParaRPr>
          </a:p>
          <a:p>
            <a:pPr marL="914400" lvl="0" indent="0" algn="l" rtl="0">
              <a:lnSpc>
                <a:spcPct val="120000"/>
              </a:lnSpc>
              <a:spcBef>
                <a:spcPts val="1600"/>
              </a:spcBef>
              <a:spcAft>
                <a:spcPts val="0"/>
              </a:spcAft>
              <a:buNone/>
            </a:pPr>
            <a:endParaRPr sz="230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        Points </a:t>
            </a:r>
            <a:r>
              <a:rPr lang="en-US" sz="6000" b="1" dirty="0"/>
              <a:t>of Lecture</a:t>
            </a:r>
          </a:p>
        </p:txBody>
      </p:sp>
      <p:graphicFrame>
        <p:nvGraphicFramePr>
          <p:cNvPr id="4" name="Diagram 3"/>
          <p:cNvGraphicFramePr/>
          <p:nvPr>
            <p:extLst>
              <p:ext uri="{D42A27DB-BD31-4B8C-83A1-F6EECF244321}">
                <p14:modId xmlns:p14="http://schemas.microsoft.com/office/powerpoint/2010/main" val="3219299297"/>
              </p:ext>
            </p:extLst>
          </p:nvPr>
        </p:nvGraphicFramePr>
        <p:xfrm>
          <a:off x="596766" y="2052638"/>
          <a:ext cx="10684041" cy="4511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681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406392" y="1640225"/>
            <a:ext cx="4939200" cy="2732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sz="3850">
                <a:solidFill>
                  <a:srgbClr val="FFFFFF"/>
                </a:solidFill>
              </a:rPr>
              <a:t> How is Hadith used in establishment of Qiyas?</a:t>
            </a:r>
            <a:endParaRPr sz="7600">
              <a:solidFill>
                <a:srgbClr val="FFFFFF"/>
              </a:solidFill>
            </a:endParaRPr>
          </a:p>
        </p:txBody>
      </p:sp>
      <p:sp>
        <p:nvSpPr>
          <p:cNvPr id="214" name="Google Shape;214;p31"/>
          <p:cNvSpPr txBox="1">
            <a:spLocks noGrp="1"/>
          </p:cNvSpPr>
          <p:nvPr>
            <p:ph type="body" idx="2"/>
          </p:nvPr>
        </p:nvSpPr>
        <p:spPr>
          <a:xfrm>
            <a:off x="6264150" y="265625"/>
            <a:ext cx="5785200" cy="5481900"/>
          </a:xfrm>
          <a:prstGeom prst="rect">
            <a:avLst/>
          </a:prstGeom>
        </p:spPr>
        <p:txBody>
          <a:bodyPr spcFirstLastPara="1" wrap="square" lIns="121900" tIns="121900" rIns="121900" bIns="121900" anchor="t" anchorCtr="0">
            <a:noAutofit/>
          </a:bodyPr>
          <a:lstStyle/>
          <a:p>
            <a:pPr marL="457200" lvl="0" indent="-412750" algn="l" rtl="0">
              <a:lnSpc>
                <a:spcPct val="120000"/>
              </a:lnSpc>
              <a:spcBef>
                <a:spcPts val="1600"/>
              </a:spcBef>
              <a:spcAft>
                <a:spcPts val="0"/>
              </a:spcAft>
              <a:buClr>
                <a:srgbClr val="000000"/>
              </a:buClr>
              <a:buSzPts val="2900"/>
              <a:buChar char="●"/>
            </a:pPr>
            <a:r>
              <a:rPr lang="en-US" sz="1950">
                <a:solidFill>
                  <a:srgbClr val="000000"/>
                </a:solidFill>
              </a:rPr>
              <a:t>Qiyas is comparison to establish equality or similarity between two things.</a:t>
            </a:r>
            <a:endParaRPr sz="2900">
              <a:solidFill>
                <a:srgbClr val="000000"/>
              </a:solidFill>
            </a:endParaRPr>
          </a:p>
          <a:p>
            <a:pPr marL="457200" lvl="0" indent="-412750" algn="l" rtl="0">
              <a:lnSpc>
                <a:spcPct val="120000"/>
              </a:lnSpc>
              <a:spcBef>
                <a:spcPts val="0"/>
              </a:spcBef>
              <a:spcAft>
                <a:spcPts val="0"/>
              </a:spcAft>
              <a:buClr>
                <a:srgbClr val="000000"/>
              </a:buClr>
              <a:buSzPts val="2900"/>
              <a:buChar char="●"/>
            </a:pPr>
            <a:r>
              <a:rPr lang="en-US" sz="1950">
                <a:solidFill>
                  <a:srgbClr val="000000"/>
                </a:solidFill>
              </a:rPr>
              <a:t>Asl: the fundamental teaching Far: the new matter in question Illah: the linking cause that connects them Hukm: new judgment</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 Once a woman came to the Prophet and stated that her mother (in some traditions her sister), who had solemnly declared to perform Hajj, had died before doing so. She asked if it was necessary to perform Hajj on her mother’s behalf. The Prophet paused for a while &amp; then said, “Verily what would you do if she had left debts repayable. Naturally you would pay.” Here the ‘Illa’ or effective cause in both cases is the fulfillment of obligations.</a:t>
            </a:r>
            <a:endParaRPr sz="1950">
              <a:solidFill>
                <a:srgbClr val="000000"/>
              </a:solidFill>
            </a:endParaRPr>
          </a:p>
          <a:p>
            <a:pPr marL="0" lvl="0" indent="0" algn="l" rtl="0">
              <a:spcBef>
                <a:spcPts val="0"/>
              </a:spcBef>
              <a:spcAft>
                <a:spcPts val="2100"/>
              </a:spcAft>
              <a:buNone/>
            </a:pPr>
            <a:endParaRPr sz="195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32"/>
          <p:cNvGrpSpPr/>
          <p:nvPr/>
        </p:nvGrpSpPr>
        <p:grpSpPr>
          <a:xfrm>
            <a:off x="1224805" y="572670"/>
            <a:ext cx="5501065" cy="5106215"/>
            <a:chOff x="2256567" y="677103"/>
            <a:chExt cx="4036590" cy="3713071"/>
          </a:xfrm>
        </p:grpSpPr>
        <p:sp>
          <p:nvSpPr>
            <p:cNvPr id="220" name="Google Shape;220;p32"/>
            <p:cNvSpPr/>
            <p:nvPr/>
          </p:nvSpPr>
          <p:spPr>
            <a:xfrm rot="-6596588">
              <a:off x="3726388" y="3510395"/>
              <a:ext cx="771357" cy="771357"/>
            </a:xfrm>
            <a:prstGeom prst="ellipse">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1" name="Google Shape;221;p32"/>
            <p:cNvSpPr/>
            <p:nvPr/>
          </p:nvSpPr>
          <p:spPr>
            <a:xfrm rot="-6599386">
              <a:off x="2318596" y="1407533"/>
              <a:ext cx="440541" cy="440541"/>
            </a:xfrm>
            <a:prstGeom prst="ellipse">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2" name="Google Shape;222;p32"/>
            <p:cNvSpPr/>
            <p:nvPr/>
          </p:nvSpPr>
          <p:spPr>
            <a:xfrm rot="-6598839">
              <a:off x="2887641" y="2346984"/>
              <a:ext cx="1199287" cy="1199287"/>
            </a:xfrm>
            <a:prstGeom prst="ellipse">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3" name="Google Shape;223;p32"/>
            <p:cNvSpPr/>
            <p:nvPr/>
          </p:nvSpPr>
          <p:spPr>
            <a:xfrm rot="-6598620">
              <a:off x="4374916" y="913763"/>
              <a:ext cx="1681581" cy="1681581"/>
            </a:xfrm>
            <a:prstGeom prst="ellipse">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4" name="Google Shape;224;p32"/>
            <p:cNvSpPr/>
            <p:nvPr/>
          </p:nvSpPr>
          <p:spPr>
            <a:xfrm rot="-6597866">
              <a:off x="2661829" y="2208216"/>
              <a:ext cx="629106" cy="629106"/>
            </a:xfrm>
            <a:prstGeom prst="ellipse">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5" name="Google Shape;225;p32"/>
            <p:cNvSpPr/>
            <p:nvPr/>
          </p:nvSpPr>
          <p:spPr>
            <a:xfrm rot="-6597701">
              <a:off x="3267625" y="1113818"/>
              <a:ext cx="274172" cy="274172"/>
            </a:xfrm>
            <a:prstGeom prst="ellipse">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grpSp>
      <p:grpSp>
        <p:nvGrpSpPr>
          <p:cNvPr id="226" name="Google Shape;226;p32"/>
          <p:cNvGrpSpPr/>
          <p:nvPr/>
        </p:nvGrpSpPr>
        <p:grpSpPr>
          <a:xfrm>
            <a:off x="4466491" y="1322061"/>
            <a:ext cx="6654913" cy="5728725"/>
            <a:chOff x="4447194" y="1815766"/>
            <a:chExt cx="2440200" cy="2659946"/>
          </a:xfrm>
        </p:grpSpPr>
        <p:sp>
          <p:nvSpPr>
            <p:cNvPr id="227" name="Google Shape;227;p32"/>
            <p:cNvSpPr/>
            <p:nvPr/>
          </p:nvSpPr>
          <p:spPr>
            <a:xfrm>
              <a:off x="4447194" y="1815766"/>
              <a:ext cx="2440200" cy="2440200"/>
            </a:xfrm>
            <a:prstGeom prst="ellipse">
              <a:avLst/>
            </a:prstGeom>
            <a:solidFill>
              <a:srgbClr val="551561"/>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28" name="Google Shape;228;p32"/>
            <p:cNvSpPr txBox="1"/>
            <p:nvPr/>
          </p:nvSpPr>
          <p:spPr>
            <a:xfrm>
              <a:off x="4735955" y="2168711"/>
              <a:ext cx="2151300" cy="2307000"/>
            </a:xfrm>
            <a:prstGeom prst="rect">
              <a:avLst/>
            </a:prstGeom>
            <a:noFill/>
            <a:ln>
              <a:noFill/>
            </a:ln>
          </p:spPr>
          <p:txBody>
            <a:bodyPr spcFirstLastPara="1" wrap="square" lIns="121900" tIns="121900" rIns="121900" bIns="121900" anchor="ctr" anchorCtr="0">
              <a:noAutofit/>
            </a:bodyPr>
            <a:lstStyle/>
            <a:p>
              <a:pPr marL="0" lvl="0" indent="0" algn="l" rtl="0">
                <a:lnSpc>
                  <a:spcPct val="120000"/>
                </a:lnSpc>
                <a:spcBef>
                  <a:spcPts val="1000"/>
                </a:spcBef>
                <a:spcAft>
                  <a:spcPts val="0"/>
                </a:spcAft>
                <a:buClr>
                  <a:schemeClr val="dk1"/>
                </a:buClr>
                <a:buSzPts val="1100"/>
                <a:buFont typeface="Arial"/>
                <a:buNone/>
              </a:pPr>
              <a:r>
                <a:rPr lang="en-US" sz="2400">
                  <a:solidFill>
                    <a:srgbClr val="FFFFFF"/>
                  </a:solidFill>
                  <a:latin typeface="Open Sans"/>
                  <a:ea typeface="Open Sans"/>
                  <a:cs typeface="Open Sans"/>
                  <a:sym typeface="Open Sans"/>
                </a:rPr>
                <a:t>Hadith have been called "the backbone" of Islamic civilization, and within that religion the authority of hadith as a source for religious law and moral guidance ranks second only to that of the Quran (which Muslims hold to be the word of God revealed to his messenger Muhammad).</a:t>
              </a:r>
              <a:endParaRPr sz="2400">
                <a:solidFill>
                  <a:srgbClr val="FFFFFF"/>
                </a:solidFill>
                <a:latin typeface="Open Sans"/>
                <a:ea typeface="Open Sans"/>
                <a:cs typeface="Open Sans"/>
                <a:sym typeface="Open Sans"/>
              </a:endParaRPr>
            </a:p>
            <a:p>
              <a:pPr marL="0" lvl="0" indent="0" algn="l" rtl="0">
                <a:lnSpc>
                  <a:spcPct val="120000"/>
                </a:lnSpc>
                <a:spcBef>
                  <a:spcPts val="1000"/>
                </a:spcBef>
                <a:spcAft>
                  <a:spcPts val="0"/>
                </a:spcAft>
                <a:buClr>
                  <a:schemeClr val="dk1"/>
                </a:buClr>
                <a:buSzPts val="1100"/>
                <a:buFont typeface="Arial"/>
                <a:buNone/>
              </a:pPr>
              <a:endParaRPr sz="2400">
                <a:solidFill>
                  <a:srgbClr val="FFFFFF"/>
                </a:solidFill>
                <a:latin typeface="Open Sans"/>
                <a:ea typeface="Open Sans"/>
                <a:cs typeface="Open Sans"/>
                <a:sym typeface="Open Sans"/>
              </a:endParaRPr>
            </a:p>
            <a:p>
              <a:pPr marL="0" lvl="0" indent="0" algn="l" rtl="0">
                <a:lnSpc>
                  <a:spcPct val="120000"/>
                </a:lnSpc>
                <a:spcBef>
                  <a:spcPts val="1000"/>
                </a:spcBef>
                <a:spcAft>
                  <a:spcPts val="0"/>
                </a:spcAft>
                <a:buClr>
                  <a:schemeClr val="dk1"/>
                </a:buClr>
                <a:buSzPts val="1100"/>
                <a:buFont typeface="Arial"/>
                <a:buNone/>
              </a:pPr>
              <a:endParaRPr sz="2400">
                <a:solidFill>
                  <a:srgbClr val="FFFFFF"/>
                </a:solidFill>
                <a:latin typeface="Open Sans"/>
                <a:ea typeface="Open Sans"/>
                <a:cs typeface="Open Sans"/>
                <a:sym typeface="Open Sans"/>
              </a:endParaRPr>
            </a:p>
            <a:p>
              <a:pPr marL="0" lvl="0" indent="0" algn="ctr" rtl="0">
                <a:spcBef>
                  <a:spcPts val="600"/>
                </a:spcBef>
                <a:spcAft>
                  <a:spcPts val="0"/>
                </a:spcAft>
                <a:buNone/>
              </a:pPr>
              <a:endParaRPr sz="2200">
                <a:solidFill>
                  <a:srgbClr val="FFFFFF"/>
                </a:solidFill>
                <a:latin typeface="Roboto"/>
                <a:ea typeface="Roboto"/>
                <a:cs typeface="Roboto"/>
                <a:sym typeface="Roboto"/>
              </a:endParaRPr>
            </a:p>
          </p:txBody>
        </p:sp>
      </p:grpSp>
      <p:grpSp>
        <p:nvGrpSpPr>
          <p:cNvPr id="229" name="Google Shape;229;p32"/>
          <p:cNvGrpSpPr/>
          <p:nvPr/>
        </p:nvGrpSpPr>
        <p:grpSpPr>
          <a:xfrm>
            <a:off x="3307999" y="1730425"/>
            <a:ext cx="1898353" cy="1898353"/>
            <a:chOff x="3490737" y="1374053"/>
            <a:chExt cx="1423800" cy="1423800"/>
          </a:xfrm>
        </p:grpSpPr>
        <p:sp>
          <p:nvSpPr>
            <p:cNvPr id="230" name="Google Shape;230;p32"/>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000"/>
            </a:p>
          </p:txBody>
        </p:sp>
        <p:sp>
          <p:nvSpPr>
            <p:cNvPr id="231" name="Google Shape;231;p32"/>
            <p:cNvSpPr txBox="1"/>
            <p:nvPr/>
          </p:nvSpPr>
          <p:spPr>
            <a:xfrm>
              <a:off x="3490737" y="1613609"/>
              <a:ext cx="1304100" cy="944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dirty="0">
                  <a:solidFill>
                    <a:srgbClr val="FFFFFF"/>
                  </a:solidFill>
                  <a:latin typeface="Roboto"/>
                  <a:ea typeface="Roboto"/>
                  <a:cs typeface="Roboto"/>
                  <a:sym typeface="Roboto"/>
                </a:rPr>
                <a:t>CONCLUSION</a:t>
              </a:r>
              <a:endParaRPr sz="1800" dirty="0">
                <a:solidFill>
                  <a:srgbClr val="FFFFFF"/>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33008" y="2667450"/>
            <a:ext cx="4941900" cy="33453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t>What is Hadith? </a:t>
            </a:r>
            <a:endParaRPr/>
          </a:p>
        </p:txBody>
      </p:sp>
      <p:sp>
        <p:nvSpPr>
          <p:cNvPr id="90" name="Google Shape;90;p16"/>
          <p:cNvSpPr txBox="1">
            <a:spLocks noGrp="1"/>
          </p:cNvSpPr>
          <p:nvPr>
            <p:ph type="body" idx="1"/>
          </p:nvPr>
        </p:nvSpPr>
        <p:spPr>
          <a:xfrm>
            <a:off x="6192900" y="667900"/>
            <a:ext cx="5555100" cy="5464800"/>
          </a:xfrm>
          <a:prstGeom prst="rect">
            <a:avLst/>
          </a:prstGeom>
          <a:noFill/>
          <a:ln>
            <a:noFill/>
          </a:ln>
        </p:spPr>
        <p:txBody>
          <a:bodyPr spcFirstLastPara="1" wrap="square" lIns="91425" tIns="45700" rIns="91425" bIns="45700" anchor="ctr" anchorCtr="0">
            <a:noAutofit/>
          </a:bodyPr>
          <a:lstStyle/>
          <a:p>
            <a:pPr marL="344488" lvl="0" indent="-369888" algn="l" rtl="0">
              <a:lnSpc>
                <a:spcPct val="120000"/>
              </a:lnSpc>
              <a:spcBef>
                <a:spcPts val="0"/>
              </a:spcBef>
              <a:spcAft>
                <a:spcPts val="0"/>
              </a:spcAft>
              <a:buClr>
                <a:srgbClr val="000000"/>
              </a:buClr>
              <a:buSzPts val="2200"/>
              <a:buChar char="●"/>
            </a:pPr>
            <a:r>
              <a:rPr lang="en-US" sz="2400">
                <a:solidFill>
                  <a:srgbClr val="000000"/>
                </a:solidFill>
              </a:rPr>
              <a:t>Primary Source of Law </a:t>
            </a:r>
            <a:endParaRPr sz="2400">
              <a:solidFill>
                <a:srgbClr val="000000"/>
              </a:solidFill>
            </a:endParaRPr>
          </a:p>
          <a:p>
            <a:pPr marL="344488" lvl="0" indent="-369888" algn="l" rtl="0">
              <a:lnSpc>
                <a:spcPct val="120000"/>
              </a:lnSpc>
              <a:spcBef>
                <a:spcPts val="1600"/>
              </a:spcBef>
              <a:spcAft>
                <a:spcPts val="0"/>
              </a:spcAft>
              <a:buClr>
                <a:srgbClr val="000000"/>
              </a:buClr>
              <a:buSzPts val="2700"/>
              <a:buChar char="●"/>
            </a:pPr>
            <a:r>
              <a:rPr lang="en-US" sz="2400">
                <a:solidFill>
                  <a:srgbClr val="000000"/>
                </a:solidFill>
              </a:rPr>
              <a:t>Literally: News, report or narration</a:t>
            </a:r>
            <a:endParaRPr sz="2400">
              <a:solidFill>
                <a:srgbClr val="000000"/>
              </a:solidFill>
            </a:endParaRPr>
          </a:p>
          <a:p>
            <a:pPr marL="344488" lvl="0" indent="-369888" algn="l" rtl="0">
              <a:lnSpc>
                <a:spcPct val="120000"/>
              </a:lnSpc>
              <a:spcBef>
                <a:spcPts val="1600"/>
              </a:spcBef>
              <a:spcAft>
                <a:spcPts val="0"/>
              </a:spcAft>
              <a:buClr>
                <a:srgbClr val="000000"/>
              </a:buClr>
              <a:buSzPts val="2700"/>
              <a:buChar char="●"/>
            </a:pPr>
            <a:r>
              <a:rPr lang="en-US" sz="2400">
                <a:solidFill>
                  <a:srgbClr val="000000"/>
                </a:solidFill>
              </a:rPr>
              <a:t>Islamic terminology: Sayings, actions and tacit approval of Prophet for any action</a:t>
            </a:r>
            <a:endParaRPr sz="240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1"/>
            <a:r>
              <a:rPr lang="en-US" sz="5400" b="1" dirty="0"/>
              <a:t>Meaning of Sunnah</a:t>
            </a:r>
          </a:p>
        </p:txBody>
      </p:sp>
      <p:sp>
        <p:nvSpPr>
          <p:cNvPr id="3" name="Text Placeholder 2"/>
          <p:cNvSpPr>
            <a:spLocks noGrp="1"/>
          </p:cNvSpPr>
          <p:nvPr>
            <p:ph type="body" idx="4294967295"/>
          </p:nvPr>
        </p:nvSpPr>
        <p:spPr>
          <a:xfrm>
            <a:off x="1626670" y="2052638"/>
            <a:ext cx="7132320" cy="4107530"/>
          </a:xfrm>
        </p:spPr>
        <p:txBody>
          <a:bodyPr/>
          <a:lstStyle/>
          <a:p>
            <a:pPr marL="97155" indent="0">
              <a:buNone/>
            </a:pPr>
            <a:endParaRPr lang="en-US" b="1" dirty="0" smtClean="0"/>
          </a:p>
          <a:p>
            <a:pPr marL="97155" indent="0">
              <a:buNone/>
            </a:pPr>
            <a:endParaRPr lang="en-US" b="1" dirty="0" smtClean="0"/>
          </a:p>
          <a:p>
            <a:pPr marL="97155" indent="0">
              <a:buNone/>
            </a:pPr>
            <a:endParaRPr lang="en-US" b="1" dirty="0"/>
          </a:p>
          <a:p>
            <a:pPr marL="97155" indent="0">
              <a:buNone/>
            </a:pPr>
            <a:endParaRPr lang="en-US" b="1" dirty="0" smtClean="0"/>
          </a:p>
          <a:p>
            <a:pPr marL="97155" indent="0">
              <a:buNone/>
            </a:pPr>
            <a:r>
              <a:rPr lang="en-US" b="1" dirty="0" smtClean="0"/>
              <a:t>          </a:t>
            </a:r>
            <a:r>
              <a:rPr lang="en-US" sz="2000" b="1" dirty="0" smtClean="0"/>
              <a:t>The literal meaning of Sunnah is the  trodden path </a:t>
            </a:r>
          </a:p>
          <a:p>
            <a:pPr marL="97155" indent="0">
              <a:buNone/>
            </a:pPr>
            <a:r>
              <a:rPr lang="en-US" sz="2000" b="1" dirty="0" smtClean="0"/>
              <a:t>          The meaning of Sunnah in Islam is </a:t>
            </a:r>
            <a:r>
              <a:rPr lang="ur-PK" sz="2000" b="1" dirty="0" smtClean="0">
                <a:latin typeface="Arabic Typesetting" panose="03020402040406030203" pitchFamily="66" charset="-78"/>
                <a:cs typeface="Arabic Typesetting" panose="03020402040406030203" pitchFamily="66" charset="-78"/>
              </a:rPr>
              <a:t>الطریقۃ المسلوکۃ فی الدین</a:t>
            </a:r>
          </a:p>
          <a:p>
            <a:pPr marL="97155" indent="0">
              <a:buNone/>
            </a:pPr>
            <a:r>
              <a:rPr lang="en-US" sz="2000" b="1" dirty="0" smtClean="0">
                <a:latin typeface="Arabic Typesetting" panose="03020402040406030203" pitchFamily="66" charset="-78"/>
                <a:cs typeface="Arabic Typesetting" panose="03020402040406030203" pitchFamily="66" charset="-78"/>
              </a:rPr>
              <a:t>                       “</a:t>
            </a:r>
            <a:r>
              <a:rPr lang="en-US" sz="4000" b="1" dirty="0">
                <a:latin typeface="Arabic Typesetting" panose="03020402040406030203" pitchFamily="66" charset="-78"/>
                <a:cs typeface="Arabic Typesetting" panose="03020402040406030203" pitchFamily="66" charset="-78"/>
              </a:rPr>
              <a:t>The trodden path of Islam</a:t>
            </a:r>
            <a:r>
              <a:rPr lang="en-US" sz="2800" b="1" dirty="0">
                <a:latin typeface="Arabic Typesetting" panose="03020402040406030203" pitchFamily="66" charset="-78"/>
                <a:cs typeface="Arabic Typesetting" panose="03020402040406030203" pitchFamily="66" charset="-78"/>
              </a:rPr>
              <a:t>”</a:t>
            </a:r>
            <a:r>
              <a:rPr lang="ur-PK" b="1" dirty="0" smtClean="0">
                <a:latin typeface="Arabic Typesetting" panose="03020402040406030203" pitchFamily="66" charset="-78"/>
                <a:cs typeface="Arabic Typesetting" panose="03020402040406030203" pitchFamily="66" charset="-78"/>
              </a:rPr>
              <a:t>  </a:t>
            </a:r>
            <a:endParaRPr lang="en-US" b="1" dirty="0" smtClean="0">
              <a:latin typeface="Arabic Typesetting" panose="03020402040406030203" pitchFamily="66" charset="-78"/>
              <a:cs typeface="Arabic Typesetting" panose="03020402040406030203" pitchFamily="66" charset="-78"/>
            </a:endParaRPr>
          </a:p>
          <a:p>
            <a:pPr marL="97155" indent="0">
              <a:buNone/>
            </a:pPr>
            <a:r>
              <a:rPr lang="en-US" b="1" dirty="0">
                <a:latin typeface="Arabic Typesetting" panose="03020402040406030203" pitchFamily="66" charset="-78"/>
                <a:cs typeface="Arabic Typesetting" panose="03020402040406030203" pitchFamily="66" charset="-78"/>
              </a:rPr>
              <a:t> </a:t>
            </a:r>
            <a:endParaRPr lang="ur-PK" b="1" dirty="0" smtClean="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705972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415658" y="399700"/>
            <a:ext cx="11360700" cy="83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a:t>HOW IS HADITH USED IN ESTABLISHMENT OF ISLAMIC LAW</a:t>
            </a:r>
            <a:endParaRPr/>
          </a:p>
        </p:txBody>
      </p:sp>
      <p:sp>
        <p:nvSpPr>
          <p:cNvPr id="202" name="Google Shape;202;p29"/>
          <p:cNvSpPr txBox="1">
            <a:spLocks noGrp="1"/>
          </p:cNvSpPr>
          <p:nvPr>
            <p:ph type="body" idx="4294967295"/>
          </p:nvPr>
        </p:nvSpPr>
        <p:spPr>
          <a:xfrm>
            <a:off x="287100" y="2279625"/>
            <a:ext cx="11904900" cy="4846500"/>
          </a:xfrm>
          <a:prstGeom prst="rect">
            <a:avLst/>
          </a:prstGeom>
          <a:noFill/>
          <a:ln>
            <a:noFill/>
          </a:ln>
        </p:spPr>
        <p:txBody>
          <a:bodyPr spcFirstLastPara="1" wrap="square" lIns="91425" tIns="45700" rIns="91425" bIns="45700" anchor="ctr" anchorCtr="0">
            <a:noAutofit/>
          </a:bodyPr>
          <a:lstStyle/>
          <a:p>
            <a:pPr marL="457200" lvl="0" indent="-352425" algn="l" rtl="0">
              <a:lnSpc>
                <a:spcPct val="120000"/>
              </a:lnSpc>
              <a:spcBef>
                <a:spcPts val="1600"/>
              </a:spcBef>
              <a:spcAft>
                <a:spcPts val="0"/>
              </a:spcAft>
              <a:buClr>
                <a:srgbClr val="000000"/>
              </a:buClr>
              <a:buSzPts val="1950"/>
              <a:buChar char="❖"/>
            </a:pPr>
            <a:r>
              <a:rPr lang="en-US" sz="1950">
                <a:solidFill>
                  <a:srgbClr val="000000"/>
                </a:solidFill>
              </a:rPr>
              <a:t>Second Source of Law  </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“O you who believe Obey Allah 1 And obey the Messenger 2 And those charged with authority among you 3 If you differ in anything among yourselves Refer it to Allah and His Messenger” 4 (Al -Nisa 4.59) </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Explains where Quran is silent </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The Quran repeatedly asks us: “Establish regular prayer” without speaking about the number of raakats and manners in which it should be performed. </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Hadith of the Prophet explains it. The Holy Prophet said, “The Messenger of Allah did not leave offering four rakats before the noon prayer.” [Bukhari]</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 The Quran enjoins us: “Pilgrimage thereto is a duty men owe to Allah, those who can afford the journey” </a:t>
            </a:r>
            <a:endParaRPr sz="1950">
              <a:solidFill>
                <a:srgbClr val="000000"/>
              </a:solidFill>
            </a:endParaRPr>
          </a:p>
          <a:p>
            <a:pPr marL="457200" lvl="0" indent="-352425" algn="l" rtl="0">
              <a:lnSpc>
                <a:spcPct val="120000"/>
              </a:lnSpc>
              <a:spcBef>
                <a:spcPts val="0"/>
              </a:spcBef>
              <a:spcAft>
                <a:spcPts val="0"/>
              </a:spcAft>
              <a:buClr>
                <a:srgbClr val="000000"/>
              </a:buClr>
              <a:buSzPts val="1950"/>
              <a:buChar char="❖"/>
            </a:pPr>
            <a:r>
              <a:rPr lang="en-US" sz="1950">
                <a:solidFill>
                  <a:srgbClr val="000000"/>
                </a:solidFill>
              </a:rPr>
              <a:t>Full method of the Hajj is not mentioned in Quran. Sunnah of Prophet explains its performance, as it is said. Ibn Umar reported, “The Holy Prophet pronounced Talbiyah in Hajj and Umrah” Sunnah of the Prophet becomes basis of Ijma and Qiyas. It is a fact that the Prophet not only taught but also took the opportunity of putting his teachings into practice in all the important affairs of life.</a:t>
            </a:r>
            <a:endParaRPr sz="1950">
              <a:solidFill>
                <a:srgbClr val="000000"/>
              </a:solidFill>
            </a:endParaRPr>
          </a:p>
          <a:p>
            <a:pPr marL="0" lvl="0" indent="0" algn="l" rtl="0">
              <a:lnSpc>
                <a:spcPct val="120000"/>
              </a:lnSpc>
              <a:spcBef>
                <a:spcPts val="1600"/>
              </a:spcBef>
              <a:spcAft>
                <a:spcPts val="0"/>
              </a:spcAft>
              <a:buNone/>
            </a:pPr>
            <a:endParaRPr sz="1950">
              <a:solidFill>
                <a:srgbClr val="000000"/>
              </a:solidFill>
            </a:endParaRPr>
          </a:p>
          <a:p>
            <a:pPr marL="457200" lvl="0" indent="0" algn="l" rtl="0">
              <a:lnSpc>
                <a:spcPct val="120000"/>
              </a:lnSpc>
              <a:spcBef>
                <a:spcPts val="1600"/>
              </a:spcBef>
              <a:spcAft>
                <a:spcPts val="0"/>
              </a:spcAft>
              <a:buNone/>
            </a:pPr>
            <a:endParaRPr sz="195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sz="4800">
                <a:solidFill>
                  <a:srgbClr val="FFFFFF"/>
                </a:solidFill>
              </a:rPr>
              <a:t>TYPES OF AHADIS:</a:t>
            </a:r>
            <a:endParaRPr sz="4800">
              <a:solidFill>
                <a:srgbClr val="FFFFFF"/>
              </a:solidFill>
            </a:endParaRPr>
          </a:p>
          <a:p>
            <a:pPr marL="0" lvl="0" indent="0" algn="ctr" rtl="0">
              <a:lnSpc>
                <a:spcPct val="90000"/>
              </a:lnSpc>
              <a:spcBef>
                <a:spcPts val="0"/>
              </a:spcBef>
              <a:spcAft>
                <a:spcPts val="0"/>
              </a:spcAft>
              <a:buClr>
                <a:schemeClr val="lt1"/>
              </a:buClr>
              <a:buSzPts val="3400"/>
              <a:buFont typeface="Arial"/>
              <a:buNone/>
            </a:pPr>
            <a:endParaRPr b="1" u="sng">
              <a:solidFill>
                <a:srgbClr val="FFFFFF"/>
              </a:solidFill>
            </a:endParaRPr>
          </a:p>
        </p:txBody>
      </p:sp>
      <p:sp>
        <p:nvSpPr>
          <p:cNvPr id="96" name="Google Shape;96;p17"/>
          <p:cNvSpPr txBox="1">
            <a:spLocks noGrp="1"/>
          </p:cNvSpPr>
          <p:nvPr>
            <p:ph type="subTitle" idx="4294967295"/>
          </p:nvPr>
        </p:nvSpPr>
        <p:spPr>
          <a:xfrm>
            <a:off x="0" y="1893297"/>
            <a:ext cx="5656800" cy="984300"/>
          </a:xfrm>
          <a:prstGeom prst="rect">
            <a:avLst/>
          </a:prstGeom>
          <a:noFill/>
          <a:ln>
            <a:noFill/>
          </a:ln>
        </p:spPr>
        <p:txBody>
          <a:bodyPr spcFirstLastPara="1" wrap="square" lIns="91425" tIns="45700" rIns="91425" bIns="45700" anchor="t" anchorCtr="0">
            <a:noAutofit/>
          </a:bodyPr>
          <a:lstStyle/>
          <a:p>
            <a:pPr marL="344170" lvl="0" indent="-241300" algn="l" rtl="0">
              <a:lnSpc>
                <a:spcPct val="110000"/>
              </a:lnSpc>
              <a:spcBef>
                <a:spcPts val="0"/>
              </a:spcBef>
              <a:spcAft>
                <a:spcPts val="0"/>
              </a:spcAft>
              <a:buNone/>
            </a:pPr>
            <a:endParaRPr sz="1800">
              <a:solidFill>
                <a:srgbClr val="000000"/>
              </a:solidFill>
            </a:endParaRPr>
          </a:p>
          <a:p>
            <a:pPr marL="344170" lvl="0" indent="-229870" algn="l" rtl="0">
              <a:lnSpc>
                <a:spcPct val="110000"/>
              </a:lnSpc>
              <a:spcBef>
                <a:spcPts val="1600"/>
              </a:spcBef>
              <a:spcAft>
                <a:spcPts val="0"/>
              </a:spcAft>
              <a:buClr>
                <a:srgbClr val="000000"/>
              </a:buClr>
              <a:buSzPts val="1800"/>
              <a:buNone/>
            </a:pPr>
            <a:r>
              <a:rPr lang="en-US" sz="2100" b="1" u="sng">
                <a:solidFill>
                  <a:srgbClr val="000000"/>
                </a:solidFill>
              </a:rPr>
              <a:t>Hadith Nabawi:</a:t>
            </a:r>
            <a:r>
              <a:rPr lang="en-US" sz="1800">
                <a:solidFill>
                  <a:srgbClr val="000000"/>
                </a:solidFill>
              </a:rPr>
              <a:t> which contains the words that Hazrat Muhammad, spoke himself. </a:t>
            </a:r>
            <a:endParaRPr sz="1800">
              <a:solidFill>
                <a:srgbClr val="000000"/>
              </a:solidFill>
            </a:endParaRPr>
          </a:p>
          <a:p>
            <a:pPr marL="344170" lvl="0" indent="-241300" algn="l" rtl="0">
              <a:lnSpc>
                <a:spcPct val="110000"/>
              </a:lnSpc>
              <a:spcBef>
                <a:spcPts val="1600"/>
              </a:spcBef>
              <a:spcAft>
                <a:spcPts val="0"/>
              </a:spcAft>
              <a:buClr>
                <a:srgbClr val="000000"/>
              </a:buClr>
              <a:buSzPts val="1620"/>
              <a:buNone/>
            </a:pPr>
            <a:r>
              <a:rPr lang="en-US" sz="1800">
                <a:solidFill>
                  <a:srgbClr val="000000"/>
                </a:solidFill>
              </a:rPr>
              <a:t>For example Holy Prophet said, “All actions are judged by intentions” 2-</a:t>
            </a:r>
            <a:endParaRPr sz="1800">
              <a:solidFill>
                <a:srgbClr val="000000"/>
              </a:solidFill>
            </a:endParaRPr>
          </a:p>
          <a:p>
            <a:pPr marL="344170" lvl="0" indent="-229870" algn="l" rtl="0">
              <a:lnSpc>
                <a:spcPct val="110000"/>
              </a:lnSpc>
              <a:spcBef>
                <a:spcPts val="1600"/>
              </a:spcBef>
              <a:spcAft>
                <a:spcPts val="0"/>
              </a:spcAft>
              <a:buClr>
                <a:srgbClr val="000000"/>
              </a:buClr>
              <a:buSzPts val="1800"/>
              <a:buNone/>
            </a:pPr>
            <a:r>
              <a:rPr lang="en-US" sz="2100" b="1" u="sng">
                <a:solidFill>
                  <a:srgbClr val="000000"/>
                </a:solidFill>
              </a:rPr>
              <a:t>Hadith Qudsi :</a:t>
            </a:r>
            <a:r>
              <a:rPr lang="en-US" sz="2100">
                <a:solidFill>
                  <a:srgbClr val="000000"/>
                </a:solidFill>
              </a:rPr>
              <a:t> </a:t>
            </a:r>
            <a:r>
              <a:rPr lang="en-US" sz="1800">
                <a:solidFill>
                  <a:srgbClr val="000000"/>
                </a:solidFill>
              </a:rPr>
              <a:t>which contains the words from Allah. </a:t>
            </a:r>
            <a:endParaRPr sz="1800">
              <a:solidFill>
                <a:srgbClr val="000000"/>
              </a:solidFill>
            </a:endParaRPr>
          </a:p>
          <a:p>
            <a:pPr marL="344170" lvl="0" indent="-241300" algn="l" rtl="0">
              <a:lnSpc>
                <a:spcPct val="110000"/>
              </a:lnSpc>
              <a:spcBef>
                <a:spcPts val="1600"/>
              </a:spcBef>
              <a:spcAft>
                <a:spcPts val="0"/>
              </a:spcAft>
              <a:buClr>
                <a:srgbClr val="000000"/>
              </a:buClr>
              <a:buSzPts val="1620"/>
              <a:buNone/>
            </a:pPr>
            <a:r>
              <a:rPr lang="en-US" sz="1800">
                <a:solidFill>
                  <a:srgbClr val="000000"/>
                </a:solidFill>
              </a:rPr>
              <a:t>For example, when Allah completed creation, He wrote in His book which is with Him above the throne. “Truly My mercy overcomes My wrath”</a:t>
            </a:r>
            <a:endParaRPr sz="1800">
              <a:solidFill>
                <a:srgbClr val="000000"/>
              </a:solidFill>
            </a:endParaRPr>
          </a:p>
          <a:p>
            <a:pPr marL="344170" lvl="0" indent="-382270" algn="l" rtl="0">
              <a:lnSpc>
                <a:spcPct val="120000"/>
              </a:lnSpc>
              <a:spcBef>
                <a:spcPts val="1600"/>
              </a:spcBef>
              <a:spcAft>
                <a:spcPts val="0"/>
              </a:spcAft>
              <a:buClr>
                <a:srgbClr val="000000"/>
              </a:buClr>
              <a:buSzPts val="2400"/>
              <a:buChar char="Ø"/>
            </a:pPr>
            <a:endParaRPr sz="2400">
              <a:solidFill>
                <a:srgbClr val="000000"/>
              </a:solidFill>
            </a:endParaRPr>
          </a:p>
        </p:txBody>
      </p:sp>
      <p:sp>
        <p:nvSpPr>
          <p:cNvPr id="97" name="Google Shape;97;p17"/>
          <p:cNvSpPr txBox="1">
            <a:spLocks noGrp="1"/>
          </p:cNvSpPr>
          <p:nvPr>
            <p:ph type="body" idx="4294967295"/>
          </p:nvPr>
        </p:nvSpPr>
        <p:spPr>
          <a:xfrm>
            <a:off x="6746450" y="1885100"/>
            <a:ext cx="3894300" cy="3161100"/>
          </a:xfrm>
          <a:prstGeom prst="rect">
            <a:avLst/>
          </a:prstGeom>
          <a:noFill/>
          <a:ln>
            <a:noFill/>
          </a:ln>
        </p:spPr>
        <p:txBody>
          <a:bodyPr spcFirstLastPara="1" wrap="square" lIns="91425" tIns="45700" rIns="91425" bIns="45700" anchor="t" anchorCtr="0">
            <a:noAutofit/>
          </a:bodyPr>
          <a:lstStyle/>
          <a:p>
            <a:pPr marL="609600" lvl="0" indent="0" algn="ctr" rtl="0">
              <a:lnSpc>
                <a:spcPct val="100000"/>
              </a:lnSpc>
              <a:spcBef>
                <a:spcPts val="0"/>
              </a:spcBef>
              <a:spcAft>
                <a:spcPts val="0"/>
              </a:spcAft>
              <a:buNone/>
            </a:pPr>
            <a:r>
              <a:rPr lang="en-US" sz="2000" b="1" u="sng">
                <a:solidFill>
                  <a:srgbClr val="000000"/>
                </a:solidFill>
                <a:latin typeface="Arial"/>
                <a:ea typeface="Arial"/>
                <a:cs typeface="Arial"/>
                <a:sym typeface="Arial"/>
              </a:rPr>
              <a:t>Hadith e Nabwi further catagorised :</a:t>
            </a:r>
            <a:endParaRPr sz="2000" b="1" u="sng">
              <a:solidFill>
                <a:srgbClr val="000000"/>
              </a:solidFill>
              <a:latin typeface="Arial"/>
              <a:ea typeface="Arial"/>
              <a:cs typeface="Arial"/>
              <a:sym typeface="Arial"/>
            </a:endParaRPr>
          </a:p>
          <a:p>
            <a:pPr marL="609600" lvl="0" indent="0" algn="l" rtl="0">
              <a:lnSpc>
                <a:spcPct val="120000"/>
              </a:lnSpc>
              <a:spcBef>
                <a:spcPts val="1600"/>
              </a:spcBef>
              <a:spcAft>
                <a:spcPts val="0"/>
              </a:spcAft>
              <a:buNone/>
            </a:pPr>
            <a:endParaRPr sz="2300" b="1">
              <a:solidFill>
                <a:srgbClr val="000000"/>
              </a:solidFill>
            </a:endParaRPr>
          </a:p>
        </p:txBody>
      </p:sp>
      <p:pic>
        <p:nvPicPr>
          <p:cNvPr id="98" name="Google Shape;98;p17" descr="Diagram&#10;&#10;Description automatically generated"/>
          <p:cNvPicPr preferRelativeResize="0">
            <a:picLocks noGrp="1"/>
          </p:cNvPicPr>
          <p:nvPr>
            <p:ph type="body" idx="4294967295"/>
          </p:nvPr>
        </p:nvPicPr>
        <p:blipFill rotWithShape="1">
          <a:blip r:embed="rId3">
            <a:alphaModFix/>
          </a:blip>
          <a:srcRect l="7561" r="12085"/>
          <a:stretch/>
        </p:blipFill>
        <p:spPr>
          <a:xfrm>
            <a:off x="5775158" y="2738181"/>
            <a:ext cx="5933669" cy="3518240"/>
          </a:xfrm>
          <a:prstGeom prst="rect">
            <a:avLst/>
          </a:prstGeom>
          <a:noFill/>
          <a:ln w="9525" cap="flat" cmpd="sng">
            <a:solidFill>
              <a:srgbClr val="4F8F9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1"/>
            <a:r>
              <a:rPr lang="en-US" sz="4800" b="1" dirty="0" smtClean="0"/>
              <a:t>                Type of Hadith</a:t>
            </a:r>
            <a:endParaRPr lang="en-US" sz="4800" b="1" dirty="0"/>
          </a:p>
        </p:txBody>
      </p:sp>
      <p:sp>
        <p:nvSpPr>
          <p:cNvPr id="3" name="Text Placeholder 2"/>
          <p:cNvSpPr>
            <a:spLocks noGrp="1"/>
          </p:cNvSpPr>
          <p:nvPr>
            <p:ph type="body" idx="4294967295"/>
          </p:nvPr>
        </p:nvSpPr>
        <p:spPr>
          <a:xfrm>
            <a:off x="808522" y="2052638"/>
            <a:ext cx="8248851" cy="3997325"/>
          </a:xfrm>
        </p:spPr>
        <p:txBody>
          <a:bodyPr/>
          <a:lstStyle/>
          <a:p>
            <a:pPr marL="97155" indent="0">
              <a:buNone/>
            </a:pPr>
            <a:endParaRPr lang="en-US" b="1" dirty="0" smtClean="0">
              <a:solidFill>
                <a:schemeClr val="accent4"/>
              </a:solidFill>
            </a:endParaRPr>
          </a:p>
          <a:p>
            <a:pPr marL="97155" indent="0">
              <a:buNone/>
            </a:pPr>
            <a:endParaRPr lang="en-US" b="1" dirty="0">
              <a:solidFill>
                <a:schemeClr val="accent4"/>
              </a:solidFill>
            </a:endParaRPr>
          </a:p>
          <a:p>
            <a:pPr marL="97155" indent="0">
              <a:buNone/>
            </a:pPr>
            <a:r>
              <a:rPr lang="en-US" b="1" dirty="0" smtClean="0">
                <a:solidFill>
                  <a:schemeClr val="accent4"/>
                </a:solidFill>
              </a:rPr>
              <a:t>              1-Qawli </a:t>
            </a:r>
            <a:r>
              <a:rPr lang="en-US" b="1" dirty="0">
                <a:solidFill>
                  <a:schemeClr val="accent4"/>
                </a:solidFill>
              </a:rPr>
              <a:t>Hadith </a:t>
            </a:r>
            <a:r>
              <a:rPr lang="en-US" b="1" dirty="0" smtClean="0">
                <a:solidFill>
                  <a:schemeClr val="accent4"/>
                </a:solidFill>
              </a:rPr>
              <a:t>–</a:t>
            </a:r>
          </a:p>
          <a:p>
            <a:pPr marL="97155" indent="0">
              <a:buNone/>
            </a:pPr>
            <a:r>
              <a:rPr lang="en-US" dirty="0" smtClean="0"/>
              <a:t>               </a:t>
            </a:r>
            <a:r>
              <a:rPr lang="en-US" b="1" dirty="0" smtClean="0"/>
              <a:t>what </a:t>
            </a:r>
            <a:r>
              <a:rPr lang="en-US" b="1" dirty="0"/>
              <a:t>Prophet said and spoke himself. </a:t>
            </a:r>
            <a:endParaRPr lang="en-US" b="1" dirty="0" smtClean="0"/>
          </a:p>
          <a:p>
            <a:pPr marL="97155" indent="0">
              <a:buNone/>
            </a:pPr>
            <a:endParaRPr lang="en-US" b="1" dirty="0" smtClean="0"/>
          </a:p>
          <a:p>
            <a:pPr marL="97155" indent="0">
              <a:buNone/>
            </a:pPr>
            <a:r>
              <a:rPr lang="en-US" dirty="0" smtClean="0">
                <a:solidFill>
                  <a:schemeClr val="accent4"/>
                </a:solidFill>
              </a:rPr>
              <a:t>               2- </a:t>
            </a:r>
            <a:r>
              <a:rPr lang="en-US" b="1" dirty="0">
                <a:solidFill>
                  <a:schemeClr val="accent4"/>
                </a:solidFill>
              </a:rPr>
              <a:t>Fi’ali </a:t>
            </a:r>
            <a:r>
              <a:rPr lang="en-US" b="1" dirty="0" smtClean="0">
                <a:solidFill>
                  <a:schemeClr val="accent4"/>
                </a:solidFill>
              </a:rPr>
              <a:t>Hadith-</a:t>
            </a:r>
          </a:p>
          <a:p>
            <a:pPr marL="97155" indent="0">
              <a:buNone/>
            </a:pPr>
            <a:r>
              <a:rPr lang="en-US" b="1" dirty="0"/>
              <a:t> </a:t>
            </a:r>
            <a:r>
              <a:rPr lang="en-US" b="1" dirty="0" smtClean="0"/>
              <a:t>           </a:t>
            </a:r>
            <a:r>
              <a:rPr lang="en-US" b="1" dirty="0"/>
              <a:t>The action of Prophet what he performed and demonstrated. </a:t>
            </a:r>
            <a:endParaRPr lang="en-US" b="1" dirty="0" smtClean="0"/>
          </a:p>
          <a:p>
            <a:pPr marL="97155" indent="0">
              <a:buNone/>
            </a:pPr>
            <a:endParaRPr lang="en-US" b="1" dirty="0" smtClean="0"/>
          </a:p>
          <a:p>
            <a:pPr marL="97155" indent="0">
              <a:buNone/>
            </a:pPr>
            <a:r>
              <a:rPr lang="en-US" dirty="0" smtClean="0">
                <a:solidFill>
                  <a:schemeClr val="accent4"/>
                </a:solidFill>
              </a:rPr>
              <a:t>             3</a:t>
            </a:r>
            <a:r>
              <a:rPr lang="en-US" b="1" dirty="0" smtClean="0">
                <a:solidFill>
                  <a:schemeClr val="accent4"/>
                </a:solidFill>
              </a:rPr>
              <a:t>- </a:t>
            </a:r>
            <a:r>
              <a:rPr lang="en-US" b="1" dirty="0">
                <a:solidFill>
                  <a:schemeClr val="accent4"/>
                </a:solidFill>
              </a:rPr>
              <a:t>Taqriri </a:t>
            </a:r>
            <a:r>
              <a:rPr lang="en-US" b="1" dirty="0" smtClean="0">
                <a:solidFill>
                  <a:schemeClr val="accent4"/>
                </a:solidFill>
              </a:rPr>
              <a:t>Hadith</a:t>
            </a:r>
            <a:r>
              <a:rPr lang="en-US" dirty="0" smtClean="0"/>
              <a:t>-</a:t>
            </a:r>
          </a:p>
          <a:p>
            <a:pPr marL="97155" indent="0">
              <a:buNone/>
            </a:pPr>
            <a:r>
              <a:rPr lang="en-US" dirty="0" smtClean="0"/>
              <a:t>              </a:t>
            </a:r>
            <a:r>
              <a:rPr lang="en-US" b="1" dirty="0"/>
              <a:t>which comes from Prophet silence regarding any action. </a:t>
            </a:r>
          </a:p>
        </p:txBody>
      </p:sp>
    </p:spTree>
    <p:extLst>
      <p:ext uri="{BB962C8B-B14F-4D97-AF65-F5344CB8AC3E}">
        <p14:creationId xmlns:p14="http://schemas.microsoft.com/office/powerpoint/2010/main" val="2085290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400"/>
              <a:buFont typeface="Arial"/>
              <a:buNone/>
            </a:pPr>
            <a:r>
              <a:rPr lang="en-US" b="1" u="sng"/>
              <a:t>Hadith has two components:</a:t>
            </a:r>
            <a:endParaRPr/>
          </a:p>
        </p:txBody>
      </p:sp>
      <p:sp>
        <p:nvSpPr>
          <p:cNvPr id="104" name="Google Shape;104;p18"/>
          <p:cNvSpPr txBox="1">
            <a:spLocks noGrp="1"/>
          </p:cNvSpPr>
          <p:nvPr>
            <p:ph type="subTitle" idx="4294967295"/>
          </p:nvPr>
        </p:nvSpPr>
        <p:spPr>
          <a:xfrm>
            <a:off x="415600" y="2504747"/>
            <a:ext cx="5656800" cy="984300"/>
          </a:xfrm>
          <a:prstGeom prst="rect">
            <a:avLst/>
          </a:prstGeom>
          <a:noFill/>
          <a:ln>
            <a:noFill/>
          </a:ln>
        </p:spPr>
        <p:txBody>
          <a:bodyPr spcFirstLastPara="1" wrap="square" lIns="91425" tIns="45700" rIns="91425" bIns="45700" anchor="t" anchorCtr="0">
            <a:noAutofit/>
          </a:bodyPr>
          <a:lstStyle/>
          <a:p>
            <a:pPr marL="344170" lvl="0" indent="-388620" algn="l" rtl="0">
              <a:lnSpc>
                <a:spcPct val="120000"/>
              </a:lnSpc>
              <a:spcBef>
                <a:spcPts val="0"/>
              </a:spcBef>
              <a:spcAft>
                <a:spcPts val="0"/>
              </a:spcAft>
              <a:buClr>
                <a:srgbClr val="000000"/>
              </a:buClr>
              <a:buSzPts val="2500"/>
              <a:buChar char="●"/>
            </a:pPr>
            <a:r>
              <a:rPr lang="en-US" sz="2400" dirty="0" err="1">
                <a:solidFill>
                  <a:srgbClr val="000000"/>
                </a:solidFill>
              </a:rPr>
              <a:t>Isnad</a:t>
            </a:r>
            <a:endParaRPr sz="2400" dirty="0">
              <a:solidFill>
                <a:srgbClr val="000000"/>
              </a:solidFill>
            </a:endParaRPr>
          </a:p>
          <a:p>
            <a:pPr marL="0" lvl="0" indent="0" algn="l" rtl="0">
              <a:lnSpc>
                <a:spcPct val="120000"/>
              </a:lnSpc>
              <a:spcBef>
                <a:spcPts val="1600"/>
              </a:spcBef>
              <a:spcAft>
                <a:spcPts val="0"/>
              </a:spcAft>
              <a:buClr>
                <a:srgbClr val="000000"/>
              </a:buClr>
              <a:buSzPts val="2500"/>
              <a:buNone/>
            </a:pPr>
            <a:r>
              <a:rPr lang="en-US" sz="2400" dirty="0">
                <a:solidFill>
                  <a:srgbClr val="000000"/>
                </a:solidFill>
              </a:rPr>
              <a:t> path of the narration/chain </a:t>
            </a:r>
            <a:r>
              <a:rPr lang="en-US" sz="2400" b="1" dirty="0">
                <a:solidFill>
                  <a:srgbClr val="000000"/>
                </a:solidFill>
              </a:rPr>
              <a:t>of</a:t>
            </a:r>
            <a:r>
              <a:rPr lang="en-US" sz="2400" dirty="0">
                <a:solidFill>
                  <a:srgbClr val="000000"/>
                </a:solidFill>
              </a:rPr>
              <a:t> the authorities </a:t>
            </a:r>
            <a:endParaRPr sz="2400" dirty="0">
              <a:solidFill>
                <a:srgbClr val="000000"/>
              </a:solidFill>
            </a:endParaRPr>
          </a:p>
          <a:p>
            <a:pPr marL="344170" lvl="0" indent="-388620" algn="l" rtl="0">
              <a:lnSpc>
                <a:spcPct val="120000"/>
              </a:lnSpc>
              <a:spcBef>
                <a:spcPts val="1600"/>
              </a:spcBef>
              <a:spcAft>
                <a:spcPts val="0"/>
              </a:spcAft>
              <a:buClr>
                <a:srgbClr val="000000"/>
              </a:buClr>
              <a:buSzPts val="2500"/>
              <a:buChar char="Ø"/>
            </a:pPr>
            <a:r>
              <a:rPr lang="en-US" sz="2400" dirty="0">
                <a:solidFill>
                  <a:srgbClr val="000000"/>
                </a:solidFill>
              </a:rPr>
              <a:t>Recollection of how the narration traveled</a:t>
            </a:r>
            <a:endParaRPr sz="2400" dirty="0">
              <a:solidFill>
                <a:srgbClr val="000000"/>
              </a:solidFill>
            </a:endParaRPr>
          </a:p>
        </p:txBody>
      </p:sp>
      <p:sp>
        <p:nvSpPr>
          <p:cNvPr id="105" name="Google Shape;105;p18"/>
          <p:cNvSpPr txBox="1">
            <a:spLocks noGrp="1"/>
          </p:cNvSpPr>
          <p:nvPr>
            <p:ph type="body" idx="4294967295"/>
          </p:nvPr>
        </p:nvSpPr>
        <p:spPr>
          <a:xfrm>
            <a:off x="6796025" y="2270700"/>
            <a:ext cx="3894300" cy="3161100"/>
          </a:xfrm>
          <a:prstGeom prst="rect">
            <a:avLst/>
          </a:prstGeom>
          <a:noFill/>
          <a:ln>
            <a:noFill/>
          </a:ln>
        </p:spPr>
        <p:txBody>
          <a:bodyPr spcFirstLastPara="1" wrap="square" lIns="91425" tIns="45700" rIns="91425" bIns="45700" anchor="t" anchorCtr="0">
            <a:noAutofit/>
          </a:bodyPr>
          <a:lstStyle/>
          <a:p>
            <a:pPr marL="344170" lvl="0" indent="-382270" algn="l" rtl="0">
              <a:lnSpc>
                <a:spcPct val="120000"/>
              </a:lnSpc>
              <a:spcBef>
                <a:spcPts val="0"/>
              </a:spcBef>
              <a:spcAft>
                <a:spcPts val="0"/>
              </a:spcAft>
              <a:buClr>
                <a:srgbClr val="000000"/>
              </a:buClr>
              <a:buSzPts val="2400"/>
              <a:buChar char="●"/>
            </a:pPr>
            <a:r>
              <a:rPr lang="en-US" sz="2300">
                <a:solidFill>
                  <a:srgbClr val="000000"/>
                </a:solidFill>
              </a:rPr>
              <a:t>Matn</a:t>
            </a:r>
            <a:endParaRPr sz="2300">
              <a:solidFill>
                <a:srgbClr val="000000"/>
              </a:solidFill>
            </a:endParaRPr>
          </a:p>
          <a:p>
            <a:pPr marL="344170" lvl="0" indent="-382270" algn="l" rtl="0">
              <a:lnSpc>
                <a:spcPct val="120000"/>
              </a:lnSpc>
              <a:spcBef>
                <a:spcPts val="1600"/>
              </a:spcBef>
              <a:spcAft>
                <a:spcPts val="0"/>
              </a:spcAft>
              <a:buClr>
                <a:srgbClr val="000000"/>
              </a:buClr>
              <a:buSzPts val="2400"/>
              <a:buChar char="Ø"/>
            </a:pPr>
            <a:r>
              <a:rPr lang="en-US" sz="2300">
                <a:solidFill>
                  <a:srgbClr val="000000"/>
                </a:solidFill>
              </a:rPr>
              <a:t>The text of the hadith whose meaning is desired. </a:t>
            </a:r>
            <a:endParaRPr sz="2300">
              <a:solidFill>
                <a:srgbClr val="000000"/>
              </a:solidFill>
            </a:endParaRPr>
          </a:p>
          <a:p>
            <a:pPr marL="344170" lvl="0" indent="-382270" algn="l" rtl="0">
              <a:lnSpc>
                <a:spcPct val="120000"/>
              </a:lnSpc>
              <a:spcBef>
                <a:spcPts val="1600"/>
              </a:spcBef>
              <a:spcAft>
                <a:spcPts val="0"/>
              </a:spcAft>
              <a:buClr>
                <a:srgbClr val="000000"/>
              </a:buClr>
              <a:buSzPts val="2400"/>
              <a:buChar char="Ø"/>
            </a:pPr>
            <a:r>
              <a:rPr lang="en-US" sz="2300">
                <a:solidFill>
                  <a:srgbClr val="000000"/>
                </a:solidFill>
              </a:rPr>
              <a:t>Speech which has been carried by the particular sanad.</a:t>
            </a:r>
            <a:endParaRPr sz="230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descr="Text&#10;&#10;Description automatically generated"/>
          <p:cNvPicPr preferRelativeResize="0"/>
          <p:nvPr/>
        </p:nvPicPr>
        <p:blipFill rotWithShape="1">
          <a:blip r:embed="rId3">
            <a:alphaModFix/>
          </a:blip>
          <a:srcRect/>
          <a:stretch/>
        </p:blipFill>
        <p:spPr>
          <a:xfrm>
            <a:off x="1864136" y="457224"/>
            <a:ext cx="8794226" cy="5943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24625</TotalTime>
  <Words>1442</Words>
  <Application>Microsoft Office PowerPoint</Application>
  <PresentationFormat>Widescreen</PresentationFormat>
  <Paragraphs>131</Paragraphs>
  <Slides>21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Arabic Typesetting</vt:lpstr>
      <vt:lpstr>Arial</vt:lpstr>
      <vt:lpstr>Calibri</vt:lpstr>
      <vt:lpstr>Lustria</vt:lpstr>
      <vt:lpstr>Matura MT Script Capitals</vt:lpstr>
      <vt:lpstr>Merriweather</vt:lpstr>
      <vt:lpstr>Noto Sans Symbols</vt:lpstr>
      <vt:lpstr>Open Sans</vt:lpstr>
      <vt:lpstr>Roboto</vt:lpstr>
      <vt:lpstr>Roboto Medium</vt:lpstr>
      <vt:lpstr>Paradigm</vt:lpstr>
      <vt:lpstr>Introduction  to  Hadith</vt:lpstr>
      <vt:lpstr>        Points of Lecture</vt:lpstr>
      <vt:lpstr>What is Hadith? </vt:lpstr>
      <vt:lpstr>Meaning of Sunnah</vt:lpstr>
      <vt:lpstr>HOW IS HADITH USED IN ESTABLISHMENT OF ISLAMIC LAW</vt:lpstr>
      <vt:lpstr>TYPES OF AHADIS: </vt:lpstr>
      <vt:lpstr>                Type of Hadith</vt:lpstr>
      <vt:lpstr>Hadith has two components:</vt:lpstr>
      <vt:lpstr>PowerPoint Presentation</vt:lpstr>
      <vt:lpstr>PowerPoint Presentation</vt:lpstr>
      <vt:lpstr>Precautions taken in Sanad</vt:lpstr>
      <vt:lpstr>Precautions taken in Matan</vt:lpstr>
      <vt:lpstr>PowerPoint Presentation</vt:lpstr>
      <vt:lpstr>PowerPoint Presentation</vt:lpstr>
      <vt:lpstr>Compilation Preservation of Hadith</vt:lpstr>
      <vt:lpstr>Compilation Preservation of Hadith</vt:lpstr>
      <vt:lpstr>Compilation Preservation of Hadith</vt:lpstr>
      <vt:lpstr> Few Compilations of Hadith</vt:lpstr>
      <vt:lpstr> How is Hadith used in establishment of Ijma?</vt:lpstr>
      <vt:lpstr> How is Hadith used in establishment of Qiyas?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Hadith</dc:title>
  <dc:creator>Mahmood Akhtar</dc:creator>
  <cp:lastModifiedBy>Mahmood Akhtar</cp:lastModifiedBy>
  <cp:revision>14</cp:revision>
  <dcterms:modified xsi:type="dcterms:W3CDTF">2021-10-12T06:39:52Z</dcterms:modified>
</cp:coreProperties>
</file>