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67" r:id="rId3"/>
    <p:sldId id="276" r:id="rId4"/>
    <p:sldId id="269" r:id="rId5"/>
    <p:sldId id="271" r:id="rId6"/>
    <p:sldId id="277" r:id="rId7"/>
    <p:sldId id="258" r:id="rId8"/>
    <p:sldId id="260" r:id="rId9"/>
    <p:sldId id="262" r:id="rId10"/>
    <p:sldId id="273" r:id="rId11"/>
    <p:sldId id="278" r:id="rId12"/>
    <p:sldId id="274" r:id="rId13"/>
    <p:sldId id="275" r:id="rId14"/>
    <p:sldId id="272" r:id="rId15"/>
    <p:sldId id="264"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70" d="100"/>
          <a:sy n="70" d="100"/>
        </p:scale>
        <p:origin x="536" y="6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B8C2E-37AE-4049-A93D-DE7956B3F930}" type="doc">
      <dgm:prSet loTypeId="urn:microsoft.com/office/officeart/2008/layout/VerticalCurvedList" loCatId="list" qsTypeId="urn:microsoft.com/office/officeart/2005/8/quickstyle/simple4" qsCatId="simple" csTypeId="urn:microsoft.com/office/officeart/2005/8/colors/accent5_2" csCatId="accent5"/>
      <dgm:spPr/>
      <dgm:t>
        <a:bodyPr/>
        <a:lstStyle/>
        <a:p>
          <a:endParaRPr lang="en-US"/>
        </a:p>
      </dgm:t>
    </dgm:pt>
    <dgm:pt modelId="{476B8EBC-FD2F-4011-BE92-6544151F93C9}">
      <dgm:prSet/>
      <dgm:spPr/>
      <dgm:t>
        <a:bodyPr/>
        <a:lstStyle/>
        <a:p>
          <a:pPr rtl="0"/>
          <a:r>
            <a:rPr lang="en-US" dirty="0" smtClean="0"/>
            <a:t>Literal &amp; thematically meaning</a:t>
          </a:r>
          <a:endParaRPr lang="en-US" dirty="0"/>
        </a:p>
      </dgm:t>
    </dgm:pt>
    <dgm:pt modelId="{43071A8D-49B2-4102-8043-8EB7DC16E45A}" type="parTrans" cxnId="{63EBE7C4-7B5E-4C9A-BE63-05E013D36133}">
      <dgm:prSet/>
      <dgm:spPr/>
      <dgm:t>
        <a:bodyPr/>
        <a:lstStyle/>
        <a:p>
          <a:endParaRPr lang="en-US"/>
        </a:p>
      </dgm:t>
    </dgm:pt>
    <dgm:pt modelId="{4C4FBC7C-ED4F-4082-AF1B-F044E41E604F}" type="sibTrans" cxnId="{63EBE7C4-7B5E-4C9A-BE63-05E013D36133}">
      <dgm:prSet/>
      <dgm:spPr/>
      <dgm:t>
        <a:bodyPr/>
        <a:lstStyle/>
        <a:p>
          <a:endParaRPr lang="en-US"/>
        </a:p>
      </dgm:t>
    </dgm:pt>
    <dgm:pt modelId="{C978B46B-79A8-4FCB-A738-B2BE094D2210}">
      <dgm:prSet/>
      <dgm:spPr/>
      <dgm:t>
        <a:bodyPr/>
        <a:lstStyle/>
        <a:p>
          <a:pPr rtl="0"/>
          <a:r>
            <a:rPr lang="en-US" smtClean="0"/>
            <a:t>Definition of Qiyas &amp; Ijtihaad</a:t>
          </a:r>
          <a:endParaRPr lang="en-US"/>
        </a:p>
      </dgm:t>
    </dgm:pt>
    <dgm:pt modelId="{37EF5AEB-6463-4A38-B73D-B549C8CDF405}" type="parTrans" cxnId="{71A55502-FFEF-45ED-852E-846C36A50885}">
      <dgm:prSet/>
      <dgm:spPr/>
      <dgm:t>
        <a:bodyPr/>
        <a:lstStyle/>
        <a:p>
          <a:endParaRPr lang="en-US"/>
        </a:p>
      </dgm:t>
    </dgm:pt>
    <dgm:pt modelId="{A4FA4283-6262-493D-ABC7-4773F32A28D5}" type="sibTrans" cxnId="{71A55502-FFEF-45ED-852E-846C36A50885}">
      <dgm:prSet/>
      <dgm:spPr/>
      <dgm:t>
        <a:bodyPr/>
        <a:lstStyle/>
        <a:p>
          <a:endParaRPr lang="en-US"/>
        </a:p>
      </dgm:t>
    </dgm:pt>
    <dgm:pt modelId="{D52B410C-14CC-4FBA-ADC4-262EB9456E36}">
      <dgm:prSet/>
      <dgm:spPr/>
      <dgm:t>
        <a:bodyPr/>
        <a:lstStyle/>
        <a:p>
          <a:pPr rtl="0"/>
          <a:r>
            <a:rPr lang="en-US" dirty="0" smtClean="0"/>
            <a:t>Requirements &amp; importance of Qiyas</a:t>
          </a:r>
          <a:endParaRPr lang="en-US" dirty="0"/>
        </a:p>
      </dgm:t>
    </dgm:pt>
    <dgm:pt modelId="{BC718803-6DD3-4049-A018-A58CDE142068}" type="parTrans" cxnId="{3A6938B7-8A56-472F-AFAA-DF9CD6E838E9}">
      <dgm:prSet/>
      <dgm:spPr/>
      <dgm:t>
        <a:bodyPr/>
        <a:lstStyle/>
        <a:p>
          <a:endParaRPr lang="en-US"/>
        </a:p>
      </dgm:t>
    </dgm:pt>
    <dgm:pt modelId="{76BE0093-2A24-413E-9643-C69797A74257}" type="sibTrans" cxnId="{3A6938B7-8A56-472F-AFAA-DF9CD6E838E9}">
      <dgm:prSet/>
      <dgm:spPr/>
      <dgm:t>
        <a:bodyPr/>
        <a:lstStyle/>
        <a:p>
          <a:endParaRPr lang="en-US"/>
        </a:p>
      </dgm:t>
    </dgm:pt>
    <dgm:pt modelId="{AF26AE9B-9BAD-4879-9331-4AA0FFAF0DA8}">
      <dgm:prSet/>
      <dgm:spPr/>
      <dgm:t>
        <a:bodyPr/>
        <a:lstStyle/>
        <a:p>
          <a:pPr rtl="0"/>
          <a:r>
            <a:rPr lang="en-US" smtClean="0"/>
            <a:t>Arguments</a:t>
          </a:r>
          <a:endParaRPr lang="en-US"/>
        </a:p>
      </dgm:t>
    </dgm:pt>
    <dgm:pt modelId="{F233DEA1-6E36-4DD5-88AD-C0D34E0AB227}" type="parTrans" cxnId="{B0122BD6-DA2F-46FC-BD2C-0DE4C40675DE}">
      <dgm:prSet/>
      <dgm:spPr/>
      <dgm:t>
        <a:bodyPr/>
        <a:lstStyle/>
        <a:p>
          <a:endParaRPr lang="en-US"/>
        </a:p>
      </dgm:t>
    </dgm:pt>
    <dgm:pt modelId="{B6277B16-AA2D-496D-9D5B-70C9C6D00E69}" type="sibTrans" cxnId="{B0122BD6-DA2F-46FC-BD2C-0DE4C40675DE}">
      <dgm:prSet/>
      <dgm:spPr/>
      <dgm:t>
        <a:bodyPr/>
        <a:lstStyle/>
        <a:p>
          <a:endParaRPr lang="en-US"/>
        </a:p>
      </dgm:t>
    </dgm:pt>
    <dgm:pt modelId="{747B5CF2-7661-48AA-AB7D-98E6B18F528F}">
      <dgm:prSet/>
      <dgm:spPr/>
      <dgm:t>
        <a:bodyPr/>
        <a:lstStyle/>
        <a:p>
          <a:pPr rtl="0"/>
          <a:r>
            <a:rPr lang="en-US" smtClean="0"/>
            <a:t>Important Components of Qiyas</a:t>
          </a:r>
          <a:endParaRPr lang="en-US"/>
        </a:p>
      </dgm:t>
    </dgm:pt>
    <dgm:pt modelId="{9E9F3644-0802-4217-B906-3905D6D55B07}" type="parTrans" cxnId="{33CEBD6F-B279-4074-83CA-4E5A1C39A0C5}">
      <dgm:prSet/>
      <dgm:spPr/>
      <dgm:t>
        <a:bodyPr/>
        <a:lstStyle/>
        <a:p>
          <a:endParaRPr lang="en-US"/>
        </a:p>
      </dgm:t>
    </dgm:pt>
    <dgm:pt modelId="{25EC608B-4E1A-4EB8-848F-1E4939164F6B}" type="sibTrans" cxnId="{33CEBD6F-B279-4074-83CA-4E5A1C39A0C5}">
      <dgm:prSet/>
      <dgm:spPr/>
      <dgm:t>
        <a:bodyPr/>
        <a:lstStyle/>
        <a:p>
          <a:endParaRPr lang="en-US"/>
        </a:p>
      </dgm:t>
    </dgm:pt>
    <dgm:pt modelId="{26664A85-F6E7-4967-A24B-1574AB8CE3E0}">
      <dgm:prSet/>
      <dgm:spPr/>
      <dgm:t>
        <a:bodyPr/>
        <a:lstStyle/>
        <a:p>
          <a:pPr rtl="0"/>
          <a:r>
            <a:rPr lang="en-US" smtClean="0"/>
            <a:t>Examples of Qiyas</a:t>
          </a:r>
          <a:endParaRPr lang="en-US"/>
        </a:p>
      </dgm:t>
    </dgm:pt>
    <dgm:pt modelId="{FE18B28D-4E47-4B1C-A43A-CA27902F67D6}" type="parTrans" cxnId="{CA9AB3DC-997D-4A40-854C-92B22195DEB3}">
      <dgm:prSet/>
      <dgm:spPr/>
      <dgm:t>
        <a:bodyPr/>
        <a:lstStyle/>
        <a:p>
          <a:endParaRPr lang="en-US"/>
        </a:p>
      </dgm:t>
    </dgm:pt>
    <dgm:pt modelId="{27F4CFA3-2180-4656-BEA0-25C7D112858D}" type="sibTrans" cxnId="{CA9AB3DC-997D-4A40-854C-92B22195DEB3}">
      <dgm:prSet/>
      <dgm:spPr/>
      <dgm:t>
        <a:bodyPr/>
        <a:lstStyle/>
        <a:p>
          <a:endParaRPr lang="en-US"/>
        </a:p>
      </dgm:t>
    </dgm:pt>
    <dgm:pt modelId="{8603BDA5-80F7-45C4-9AC3-34E179E79933}">
      <dgm:prSet/>
      <dgm:spPr/>
      <dgm:t>
        <a:bodyPr/>
        <a:lstStyle/>
        <a:p>
          <a:pPr rtl="0"/>
          <a:r>
            <a:rPr lang="en-US" smtClean="0"/>
            <a:t>Conditions</a:t>
          </a:r>
          <a:endParaRPr lang="en-US"/>
        </a:p>
      </dgm:t>
    </dgm:pt>
    <dgm:pt modelId="{3E2A6445-CAF4-466D-9E08-DF995C2745DD}" type="parTrans" cxnId="{E87222ED-BC79-4B4D-BD03-4844DDE3F2CD}">
      <dgm:prSet/>
      <dgm:spPr/>
      <dgm:t>
        <a:bodyPr/>
        <a:lstStyle/>
        <a:p>
          <a:endParaRPr lang="en-US"/>
        </a:p>
      </dgm:t>
    </dgm:pt>
    <dgm:pt modelId="{2C3F6A32-C7FB-4FB7-B301-FB777116B93E}" type="sibTrans" cxnId="{E87222ED-BC79-4B4D-BD03-4844DDE3F2CD}">
      <dgm:prSet/>
      <dgm:spPr/>
      <dgm:t>
        <a:bodyPr/>
        <a:lstStyle/>
        <a:p>
          <a:endParaRPr lang="en-US"/>
        </a:p>
      </dgm:t>
    </dgm:pt>
    <dgm:pt modelId="{1D88BCEE-430C-442A-BB02-DA7D65093333}" type="pres">
      <dgm:prSet presAssocID="{43AB8C2E-37AE-4049-A93D-DE7956B3F930}" presName="Name0" presStyleCnt="0">
        <dgm:presLayoutVars>
          <dgm:chMax val="7"/>
          <dgm:chPref val="7"/>
          <dgm:dir/>
        </dgm:presLayoutVars>
      </dgm:prSet>
      <dgm:spPr/>
    </dgm:pt>
    <dgm:pt modelId="{E32B202B-985D-4559-BCE0-BE3CD2CD449F}" type="pres">
      <dgm:prSet presAssocID="{43AB8C2E-37AE-4049-A93D-DE7956B3F930}" presName="Name1" presStyleCnt="0"/>
      <dgm:spPr/>
    </dgm:pt>
    <dgm:pt modelId="{514CAB45-ED8D-487C-8D54-BFBBD908EB1F}" type="pres">
      <dgm:prSet presAssocID="{43AB8C2E-37AE-4049-A93D-DE7956B3F930}" presName="cycle" presStyleCnt="0"/>
      <dgm:spPr/>
    </dgm:pt>
    <dgm:pt modelId="{335BE585-6AAE-493A-A43E-84B5EB7A0581}" type="pres">
      <dgm:prSet presAssocID="{43AB8C2E-37AE-4049-A93D-DE7956B3F930}" presName="srcNode" presStyleLbl="node1" presStyleIdx="0" presStyleCnt="7"/>
      <dgm:spPr/>
    </dgm:pt>
    <dgm:pt modelId="{FC9D2039-9D2C-496A-A86D-904BF53A0135}" type="pres">
      <dgm:prSet presAssocID="{43AB8C2E-37AE-4049-A93D-DE7956B3F930}" presName="conn" presStyleLbl="parChTrans1D2" presStyleIdx="0" presStyleCnt="1"/>
      <dgm:spPr/>
    </dgm:pt>
    <dgm:pt modelId="{5A00C6A2-B97B-47CB-930F-54E178D90C78}" type="pres">
      <dgm:prSet presAssocID="{43AB8C2E-37AE-4049-A93D-DE7956B3F930}" presName="extraNode" presStyleLbl="node1" presStyleIdx="0" presStyleCnt="7"/>
      <dgm:spPr/>
    </dgm:pt>
    <dgm:pt modelId="{EF05DF82-55D5-4251-B812-D7DD14623EFB}" type="pres">
      <dgm:prSet presAssocID="{43AB8C2E-37AE-4049-A93D-DE7956B3F930}" presName="dstNode" presStyleLbl="node1" presStyleIdx="0" presStyleCnt="7"/>
      <dgm:spPr/>
    </dgm:pt>
    <dgm:pt modelId="{56DB21AD-F965-4126-975D-9802661F52AA}" type="pres">
      <dgm:prSet presAssocID="{476B8EBC-FD2F-4011-BE92-6544151F93C9}" presName="text_1" presStyleLbl="node1" presStyleIdx="0" presStyleCnt="7">
        <dgm:presLayoutVars>
          <dgm:bulletEnabled val="1"/>
        </dgm:presLayoutVars>
      </dgm:prSet>
      <dgm:spPr/>
    </dgm:pt>
    <dgm:pt modelId="{D94E46CC-98D4-4447-BA30-ED6CA5892638}" type="pres">
      <dgm:prSet presAssocID="{476B8EBC-FD2F-4011-BE92-6544151F93C9}" presName="accent_1" presStyleCnt="0"/>
      <dgm:spPr/>
    </dgm:pt>
    <dgm:pt modelId="{E5156539-284C-40A0-A9F8-540BB2CEC39F}" type="pres">
      <dgm:prSet presAssocID="{476B8EBC-FD2F-4011-BE92-6544151F93C9}" presName="accentRepeatNode" presStyleLbl="solidFgAcc1" presStyleIdx="0" presStyleCnt="7"/>
      <dgm:spPr/>
    </dgm:pt>
    <dgm:pt modelId="{E98751E3-BE69-4B2A-9311-6F09ABB786AE}" type="pres">
      <dgm:prSet presAssocID="{C978B46B-79A8-4FCB-A738-B2BE094D2210}" presName="text_2" presStyleLbl="node1" presStyleIdx="1" presStyleCnt="7">
        <dgm:presLayoutVars>
          <dgm:bulletEnabled val="1"/>
        </dgm:presLayoutVars>
      </dgm:prSet>
      <dgm:spPr/>
    </dgm:pt>
    <dgm:pt modelId="{096AF964-A99D-4519-8C0E-779B2F85CE80}" type="pres">
      <dgm:prSet presAssocID="{C978B46B-79A8-4FCB-A738-B2BE094D2210}" presName="accent_2" presStyleCnt="0"/>
      <dgm:spPr/>
    </dgm:pt>
    <dgm:pt modelId="{2340E047-F73C-4B95-BAEE-B54BF34520A2}" type="pres">
      <dgm:prSet presAssocID="{C978B46B-79A8-4FCB-A738-B2BE094D2210}" presName="accentRepeatNode" presStyleLbl="solidFgAcc1" presStyleIdx="1" presStyleCnt="7"/>
      <dgm:spPr/>
    </dgm:pt>
    <dgm:pt modelId="{68BE6393-F35A-4202-80B2-B5D3E70F25EF}" type="pres">
      <dgm:prSet presAssocID="{D52B410C-14CC-4FBA-ADC4-262EB9456E36}" presName="text_3" presStyleLbl="node1" presStyleIdx="2" presStyleCnt="7">
        <dgm:presLayoutVars>
          <dgm:bulletEnabled val="1"/>
        </dgm:presLayoutVars>
      </dgm:prSet>
      <dgm:spPr/>
    </dgm:pt>
    <dgm:pt modelId="{24919ED1-3D0E-4326-8002-47A3BE0CDEA4}" type="pres">
      <dgm:prSet presAssocID="{D52B410C-14CC-4FBA-ADC4-262EB9456E36}" presName="accent_3" presStyleCnt="0"/>
      <dgm:spPr/>
    </dgm:pt>
    <dgm:pt modelId="{795CC55C-BF08-4C5F-AB9A-7925C0F1DDE3}" type="pres">
      <dgm:prSet presAssocID="{D52B410C-14CC-4FBA-ADC4-262EB9456E36}" presName="accentRepeatNode" presStyleLbl="solidFgAcc1" presStyleIdx="2" presStyleCnt="7"/>
      <dgm:spPr/>
    </dgm:pt>
    <dgm:pt modelId="{3241D406-297B-4CF0-ABBF-D8F06F4674CB}" type="pres">
      <dgm:prSet presAssocID="{AF26AE9B-9BAD-4879-9331-4AA0FFAF0DA8}" presName="text_4" presStyleLbl="node1" presStyleIdx="3" presStyleCnt="7">
        <dgm:presLayoutVars>
          <dgm:bulletEnabled val="1"/>
        </dgm:presLayoutVars>
      </dgm:prSet>
      <dgm:spPr/>
    </dgm:pt>
    <dgm:pt modelId="{2C009F83-CEAD-4289-B588-77EFD27D34BA}" type="pres">
      <dgm:prSet presAssocID="{AF26AE9B-9BAD-4879-9331-4AA0FFAF0DA8}" presName="accent_4" presStyleCnt="0"/>
      <dgm:spPr/>
    </dgm:pt>
    <dgm:pt modelId="{4BF41B48-B7CD-416E-AC12-1634305CE5B8}" type="pres">
      <dgm:prSet presAssocID="{AF26AE9B-9BAD-4879-9331-4AA0FFAF0DA8}" presName="accentRepeatNode" presStyleLbl="solidFgAcc1" presStyleIdx="3" presStyleCnt="7"/>
      <dgm:spPr/>
    </dgm:pt>
    <dgm:pt modelId="{E0898A12-C01E-4A47-AE61-27F39743964B}" type="pres">
      <dgm:prSet presAssocID="{747B5CF2-7661-48AA-AB7D-98E6B18F528F}" presName="text_5" presStyleLbl="node1" presStyleIdx="4" presStyleCnt="7">
        <dgm:presLayoutVars>
          <dgm:bulletEnabled val="1"/>
        </dgm:presLayoutVars>
      </dgm:prSet>
      <dgm:spPr/>
    </dgm:pt>
    <dgm:pt modelId="{CDCC6FBA-731E-464B-91D2-45AB9CE2BCAC}" type="pres">
      <dgm:prSet presAssocID="{747B5CF2-7661-48AA-AB7D-98E6B18F528F}" presName="accent_5" presStyleCnt="0"/>
      <dgm:spPr/>
    </dgm:pt>
    <dgm:pt modelId="{2B954E03-56C7-40B2-AA45-8A797C36EE87}" type="pres">
      <dgm:prSet presAssocID="{747B5CF2-7661-48AA-AB7D-98E6B18F528F}" presName="accentRepeatNode" presStyleLbl="solidFgAcc1" presStyleIdx="4" presStyleCnt="7"/>
      <dgm:spPr/>
    </dgm:pt>
    <dgm:pt modelId="{BF345AD3-7753-4F4F-87F5-ABA4B5B31C0B}" type="pres">
      <dgm:prSet presAssocID="{26664A85-F6E7-4967-A24B-1574AB8CE3E0}" presName="text_6" presStyleLbl="node1" presStyleIdx="5" presStyleCnt="7">
        <dgm:presLayoutVars>
          <dgm:bulletEnabled val="1"/>
        </dgm:presLayoutVars>
      </dgm:prSet>
      <dgm:spPr/>
    </dgm:pt>
    <dgm:pt modelId="{B94C214B-C485-4497-BE83-AABBAF160CBB}" type="pres">
      <dgm:prSet presAssocID="{26664A85-F6E7-4967-A24B-1574AB8CE3E0}" presName="accent_6" presStyleCnt="0"/>
      <dgm:spPr/>
    </dgm:pt>
    <dgm:pt modelId="{1DE2037A-2EE5-4C68-B50E-C1E916962296}" type="pres">
      <dgm:prSet presAssocID="{26664A85-F6E7-4967-A24B-1574AB8CE3E0}" presName="accentRepeatNode" presStyleLbl="solidFgAcc1" presStyleIdx="5" presStyleCnt="7"/>
      <dgm:spPr/>
    </dgm:pt>
    <dgm:pt modelId="{809846D3-56EB-4FED-8A2B-7758D006057F}" type="pres">
      <dgm:prSet presAssocID="{8603BDA5-80F7-45C4-9AC3-34E179E79933}" presName="text_7" presStyleLbl="node1" presStyleIdx="6" presStyleCnt="7">
        <dgm:presLayoutVars>
          <dgm:bulletEnabled val="1"/>
        </dgm:presLayoutVars>
      </dgm:prSet>
      <dgm:spPr/>
    </dgm:pt>
    <dgm:pt modelId="{6D4E0662-3129-4491-A6A9-8A2D9ECD44CE}" type="pres">
      <dgm:prSet presAssocID="{8603BDA5-80F7-45C4-9AC3-34E179E79933}" presName="accent_7" presStyleCnt="0"/>
      <dgm:spPr/>
    </dgm:pt>
    <dgm:pt modelId="{56C7C4B7-557F-40AA-819E-E03E9FF7BCE7}" type="pres">
      <dgm:prSet presAssocID="{8603BDA5-80F7-45C4-9AC3-34E179E79933}" presName="accentRepeatNode" presStyleLbl="solidFgAcc1" presStyleIdx="6" presStyleCnt="7"/>
      <dgm:spPr/>
    </dgm:pt>
  </dgm:ptLst>
  <dgm:cxnLst>
    <dgm:cxn modelId="{32EA1AF2-0DFF-422B-B888-25FB7FF24574}" type="presOf" srcId="{4C4FBC7C-ED4F-4082-AF1B-F044E41E604F}" destId="{FC9D2039-9D2C-496A-A86D-904BF53A0135}" srcOrd="0" destOrd="0" presId="urn:microsoft.com/office/officeart/2008/layout/VerticalCurvedList"/>
    <dgm:cxn modelId="{E87222ED-BC79-4B4D-BD03-4844DDE3F2CD}" srcId="{43AB8C2E-37AE-4049-A93D-DE7956B3F930}" destId="{8603BDA5-80F7-45C4-9AC3-34E179E79933}" srcOrd="6" destOrd="0" parTransId="{3E2A6445-CAF4-466D-9E08-DF995C2745DD}" sibTransId="{2C3F6A32-C7FB-4FB7-B301-FB777116B93E}"/>
    <dgm:cxn modelId="{5ABA99E8-583A-41E4-A8A2-BAE0F6D0DAED}" type="presOf" srcId="{476B8EBC-FD2F-4011-BE92-6544151F93C9}" destId="{56DB21AD-F965-4126-975D-9802661F52AA}" srcOrd="0" destOrd="0" presId="urn:microsoft.com/office/officeart/2008/layout/VerticalCurvedList"/>
    <dgm:cxn modelId="{A181E0F9-C514-4B73-A61F-C8376E785686}" type="presOf" srcId="{C978B46B-79A8-4FCB-A738-B2BE094D2210}" destId="{E98751E3-BE69-4B2A-9311-6F09ABB786AE}" srcOrd="0" destOrd="0" presId="urn:microsoft.com/office/officeart/2008/layout/VerticalCurvedList"/>
    <dgm:cxn modelId="{628E0DEB-06FD-4682-81B0-D4D0054B3BFB}" type="presOf" srcId="{AF26AE9B-9BAD-4879-9331-4AA0FFAF0DA8}" destId="{3241D406-297B-4CF0-ABBF-D8F06F4674CB}" srcOrd="0" destOrd="0" presId="urn:microsoft.com/office/officeart/2008/layout/VerticalCurvedList"/>
    <dgm:cxn modelId="{CA9AB3DC-997D-4A40-854C-92B22195DEB3}" srcId="{43AB8C2E-37AE-4049-A93D-DE7956B3F930}" destId="{26664A85-F6E7-4967-A24B-1574AB8CE3E0}" srcOrd="5" destOrd="0" parTransId="{FE18B28D-4E47-4B1C-A43A-CA27902F67D6}" sibTransId="{27F4CFA3-2180-4656-BEA0-25C7D112858D}"/>
    <dgm:cxn modelId="{3A6938B7-8A56-472F-AFAA-DF9CD6E838E9}" srcId="{43AB8C2E-37AE-4049-A93D-DE7956B3F930}" destId="{D52B410C-14CC-4FBA-ADC4-262EB9456E36}" srcOrd="2" destOrd="0" parTransId="{BC718803-6DD3-4049-A018-A58CDE142068}" sibTransId="{76BE0093-2A24-413E-9643-C69797A74257}"/>
    <dgm:cxn modelId="{71A55502-FFEF-45ED-852E-846C36A50885}" srcId="{43AB8C2E-37AE-4049-A93D-DE7956B3F930}" destId="{C978B46B-79A8-4FCB-A738-B2BE094D2210}" srcOrd="1" destOrd="0" parTransId="{37EF5AEB-6463-4A38-B73D-B549C8CDF405}" sibTransId="{A4FA4283-6262-493D-ABC7-4773F32A28D5}"/>
    <dgm:cxn modelId="{63EBE7C4-7B5E-4C9A-BE63-05E013D36133}" srcId="{43AB8C2E-37AE-4049-A93D-DE7956B3F930}" destId="{476B8EBC-FD2F-4011-BE92-6544151F93C9}" srcOrd="0" destOrd="0" parTransId="{43071A8D-49B2-4102-8043-8EB7DC16E45A}" sibTransId="{4C4FBC7C-ED4F-4082-AF1B-F044E41E604F}"/>
    <dgm:cxn modelId="{B0122BD6-DA2F-46FC-BD2C-0DE4C40675DE}" srcId="{43AB8C2E-37AE-4049-A93D-DE7956B3F930}" destId="{AF26AE9B-9BAD-4879-9331-4AA0FFAF0DA8}" srcOrd="3" destOrd="0" parTransId="{F233DEA1-6E36-4DD5-88AD-C0D34E0AB227}" sibTransId="{B6277B16-AA2D-496D-9D5B-70C9C6D00E69}"/>
    <dgm:cxn modelId="{4F6AA370-268B-4091-8C84-6A3DA142A5D4}" type="presOf" srcId="{43AB8C2E-37AE-4049-A93D-DE7956B3F930}" destId="{1D88BCEE-430C-442A-BB02-DA7D65093333}" srcOrd="0" destOrd="0" presId="urn:microsoft.com/office/officeart/2008/layout/VerticalCurvedList"/>
    <dgm:cxn modelId="{3E955D49-9DB4-4556-8FB1-074323252B66}" type="presOf" srcId="{26664A85-F6E7-4967-A24B-1574AB8CE3E0}" destId="{BF345AD3-7753-4F4F-87F5-ABA4B5B31C0B}" srcOrd="0" destOrd="0" presId="urn:microsoft.com/office/officeart/2008/layout/VerticalCurvedList"/>
    <dgm:cxn modelId="{D1AAFDCB-0C17-4E15-A0D4-0F2975DE060D}" type="presOf" srcId="{8603BDA5-80F7-45C4-9AC3-34E179E79933}" destId="{809846D3-56EB-4FED-8A2B-7758D006057F}" srcOrd="0" destOrd="0" presId="urn:microsoft.com/office/officeart/2008/layout/VerticalCurvedList"/>
    <dgm:cxn modelId="{83670F9C-7763-411D-B200-6A44824A1D9A}" type="presOf" srcId="{747B5CF2-7661-48AA-AB7D-98E6B18F528F}" destId="{E0898A12-C01E-4A47-AE61-27F39743964B}" srcOrd="0" destOrd="0" presId="urn:microsoft.com/office/officeart/2008/layout/VerticalCurvedList"/>
    <dgm:cxn modelId="{33CEBD6F-B279-4074-83CA-4E5A1C39A0C5}" srcId="{43AB8C2E-37AE-4049-A93D-DE7956B3F930}" destId="{747B5CF2-7661-48AA-AB7D-98E6B18F528F}" srcOrd="4" destOrd="0" parTransId="{9E9F3644-0802-4217-B906-3905D6D55B07}" sibTransId="{25EC608B-4E1A-4EB8-848F-1E4939164F6B}"/>
    <dgm:cxn modelId="{38FEB673-40E1-48D7-A56B-5A250D18E864}" type="presOf" srcId="{D52B410C-14CC-4FBA-ADC4-262EB9456E36}" destId="{68BE6393-F35A-4202-80B2-B5D3E70F25EF}" srcOrd="0" destOrd="0" presId="urn:microsoft.com/office/officeart/2008/layout/VerticalCurvedList"/>
    <dgm:cxn modelId="{CAB77BF3-3204-444E-AFF8-22EA2CE1AF72}" type="presParOf" srcId="{1D88BCEE-430C-442A-BB02-DA7D65093333}" destId="{E32B202B-985D-4559-BCE0-BE3CD2CD449F}" srcOrd="0" destOrd="0" presId="urn:microsoft.com/office/officeart/2008/layout/VerticalCurvedList"/>
    <dgm:cxn modelId="{AF9A93BA-3319-4D8B-857B-015F65CF9E03}" type="presParOf" srcId="{E32B202B-985D-4559-BCE0-BE3CD2CD449F}" destId="{514CAB45-ED8D-487C-8D54-BFBBD908EB1F}" srcOrd="0" destOrd="0" presId="urn:microsoft.com/office/officeart/2008/layout/VerticalCurvedList"/>
    <dgm:cxn modelId="{107E8FB9-3C32-454C-B111-8CDCAF8206FF}" type="presParOf" srcId="{514CAB45-ED8D-487C-8D54-BFBBD908EB1F}" destId="{335BE585-6AAE-493A-A43E-84B5EB7A0581}" srcOrd="0" destOrd="0" presId="urn:microsoft.com/office/officeart/2008/layout/VerticalCurvedList"/>
    <dgm:cxn modelId="{E257F284-125B-4841-B8B2-592588DEED6D}" type="presParOf" srcId="{514CAB45-ED8D-487C-8D54-BFBBD908EB1F}" destId="{FC9D2039-9D2C-496A-A86D-904BF53A0135}" srcOrd="1" destOrd="0" presId="urn:microsoft.com/office/officeart/2008/layout/VerticalCurvedList"/>
    <dgm:cxn modelId="{8EA8D0E8-FC0E-44F3-B152-6888B74C9966}" type="presParOf" srcId="{514CAB45-ED8D-487C-8D54-BFBBD908EB1F}" destId="{5A00C6A2-B97B-47CB-930F-54E178D90C78}" srcOrd="2" destOrd="0" presId="urn:microsoft.com/office/officeart/2008/layout/VerticalCurvedList"/>
    <dgm:cxn modelId="{09BB0A43-81CF-425D-ACB3-CFD89944CB4F}" type="presParOf" srcId="{514CAB45-ED8D-487C-8D54-BFBBD908EB1F}" destId="{EF05DF82-55D5-4251-B812-D7DD14623EFB}" srcOrd="3" destOrd="0" presId="urn:microsoft.com/office/officeart/2008/layout/VerticalCurvedList"/>
    <dgm:cxn modelId="{EA45F270-1468-4E27-B7B3-AE06CBD557FD}" type="presParOf" srcId="{E32B202B-985D-4559-BCE0-BE3CD2CD449F}" destId="{56DB21AD-F965-4126-975D-9802661F52AA}" srcOrd="1" destOrd="0" presId="urn:microsoft.com/office/officeart/2008/layout/VerticalCurvedList"/>
    <dgm:cxn modelId="{C4326C67-5DBD-4BBA-B275-CCBF11442404}" type="presParOf" srcId="{E32B202B-985D-4559-BCE0-BE3CD2CD449F}" destId="{D94E46CC-98D4-4447-BA30-ED6CA5892638}" srcOrd="2" destOrd="0" presId="urn:microsoft.com/office/officeart/2008/layout/VerticalCurvedList"/>
    <dgm:cxn modelId="{92C74946-4BD7-4D5E-B9A3-76BD69308DD1}" type="presParOf" srcId="{D94E46CC-98D4-4447-BA30-ED6CA5892638}" destId="{E5156539-284C-40A0-A9F8-540BB2CEC39F}" srcOrd="0" destOrd="0" presId="urn:microsoft.com/office/officeart/2008/layout/VerticalCurvedList"/>
    <dgm:cxn modelId="{411BAE4F-36A3-43A7-8013-562FE93BB2BC}" type="presParOf" srcId="{E32B202B-985D-4559-BCE0-BE3CD2CD449F}" destId="{E98751E3-BE69-4B2A-9311-6F09ABB786AE}" srcOrd="3" destOrd="0" presId="urn:microsoft.com/office/officeart/2008/layout/VerticalCurvedList"/>
    <dgm:cxn modelId="{05738B80-68E6-4211-8C7E-826080A86176}" type="presParOf" srcId="{E32B202B-985D-4559-BCE0-BE3CD2CD449F}" destId="{096AF964-A99D-4519-8C0E-779B2F85CE80}" srcOrd="4" destOrd="0" presId="urn:microsoft.com/office/officeart/2008/layout/VerticalCurvedList"/>
    <dgm:cxn modelId="{47EB480D-25DA-4534-A8F7-DEC83E49DCA4}" type="presParOf" srcId="{096AF964-A99D-4519-8C0E-779B2F85CE80}" destId="{2340E047-F73C-4B95-BAEE-B54BF34520A2}" srcOrd="0" destOrd="0" presId="urn:microsoft.com/office/officeart/2008/layout/VerticalCurvedList"/>
    <dgm:cxn modelId="{85698724-E5F7-418C-BA46-E2FB93DC25C4}" type="presParOf" srcId="{E32B202B-985D-4559-BCE0-BE3CD2CD449F}" destId="{68BE6393-F35A-4202-80B2-B5D3E70F25EF}" srcOrd="5" destOrd="0" presId="urn:microsoft.com/office/officeart/2008/layout/VerticalCurvedList"/>
    <dgm:cxn modelId="{CFD785C6-5CCE-44E3-8113-BA8B0F90F039}" type="presParOf" srcId="{E32B202B-985D-4559-BCE0-BE3CD2CD449F}" destId="{24919ED1-3D0E-4326-8002-47A3BE0CDEA4}" srcOrd="6" destOrd="0" presId="urn:microsoft.com/office/officeart/2008/layout/VerticalCurvedList"/>
    <dgm:cxn modelId="{C4957406-9797-4B53-8A6C-4966483FD45D}" type="presParOf" srcId="{24919ED1-3D0E-4326-8002-47A3BE0CDEA4}" destId="{795CC55C-BF08-4C5F-AB9A-7925C0F1DDE3}" srcOrd="0" destOrd="0" presId="urn:microsoft.com/office/officeart/2008/layout/VerticalCurvedList"/>
    <dgm:cxn modelId="{498CE626-283E-4510-9AF2-23B98A00B080}" type="presParOf" srcId="{E32B202B-985D-4559-BCE0-BE3CD2CD449F}" destId="{3241D406-297B-4CF0-ABBF-D8F06F4674CB}" srcOrd="7" destOrd="0" presId="urn:microsoft.com/office/officeart/2008/layout/VerticalCurvedList"/>
    <dgm:cxn modelId="{F6CE4A00-7730-458D-B7F4-37A4F1739C53}" type="presParOf" srcId="{E32B202B-985D-4559-BCE0-BE3CD2CD449F}" destId="{2C009F83-CEAD-4289-B588-77EFD27D34BA}" srcOrd="8" destOrd="0" presId="urn:microsoft.com/office/officeart/2008/layout/VerticalCurvedList"/>
    <dgm:cxn modelId="{8A96B15A-E8E4-4901-86CC-9D8C3A9DF2A2}" type="presParOf" srcId="{2C009F83-CEAD-4289-B588-77EFD27D34BA}" destId="{4BF41B48-B7CD-416E-AC12-1634305CE5B8}" srcOrd="0" destOrd="0" presId="urn:microsoft.com/office/officeart/2008/layout/VerticalCurvedList"/>
    <dgm:cxn modelId="{B84D9BE3-CE88-490E-AB9E-3B64F58AE784}" type="presParOf" srcId="{E32B202B-985D-4559-BCE0-BE3CD2CD449F}" destId="{E0898A12-C01E-4A47-AE61-27F39743964B}" srcOrd="9" destOrd="0" presId="urn:microsoft.com/office/officeart/2008/layout/VerticalCurvedList"/>
    <dgm:cxn modelId="{463EB08A-6776-4CB8-908E-7A442A69E81C}" type="presParOf" srcId="{E32B202B-985D-4559-BCE0-BE3CD2CD449F}" destId="{CDCC6FBA-731E-464B-91D2-45AB9CE2BCAC}" srcOrd="10" destOrd="0" presId="urn:microsoft.com/office/officeart/2008/layout/VerticalCurvedList"/>
    <dgm:cxn modelId="{D492C996-B6CB-44E5-9DF9-685AD8A9EE06}" type="presParOf" srcId="{CDCC6FBA-731E-464B-91D2-45AB9CE2BCAC}" destId="{2B954E03-56C7-40B2-AA45-8A797C36EE87}" srcOrd="0" destOrd="0" presId="urn:microsoft.com/office/officeart/2008/layout/VerticalCurvedList"/>
    <dgm:cxn modelId="{18661D25-3A1F-4AF1-B037-4E45CE4F2EC8}" type="presParOf" srcId="{E32B202B-985D-4559-BCE0-BE3CD2CD449F}" destId="{BF345AD3-7753-4F4F-87F5-ABA4B5B31C0B}" srcOrd="11" destOrd="0" presId="urn:microsoft.com/office/officeart/2008/layout/VerticalCurvedList"/>
    <dgm:cxn modelId="{39E82EFC-0E40-430B-8944-CF6510675609}" type="presParOf" srcId="{E32B202B-985D-4559-BCE0-BE3CD2CD449F}" destId="{B94C214B-C485-4497-BE83-AABBAF160CBB}" srcOrd="12" destOrd="0" presId="urn:microsoft.com/office/officeart/2008/layout/VerticalCurvedList"/>
    <dgm:cxn modelId="{577F139B-B1AE-405F-AC23-F4D50DBD42C1}" type="presParOf" srcId="{B94C214B-C485-4497-BE83-AABBAF160CBB}" destId="{1DE2037A-2EE5-4C68-B50E-C1E916962296}" srcOrd="0" destOrd="0" presId="urn:microsoft.com/office/officeart/2008/layout/VerticalCurvedList"/>
    <dgm:cxn modelId="{1FB32A85-BDF6-4F84-9C93-44345A72EF4A}" type="presParOf" srcId="{E32B202B-985D-4559-BCE0-BE3CD2CD449F}" destId="{809846D3-56EB-4FED-8A2B-7758D006057F}" srcOrd="13" destOrd="0" presId="urn:microsoft.com/office/officeart/2008/layout/VerticalCurvedList"/>
    <dgm:cxn modelId="{D8466CE9-1A89-4255-9E3C-7F414BC53FBD}" type="presParOf" srcId="{E32B202B-985D-4559-BCE0-BE3CD2CD449F}" destId="{6D4E0662-3129-4491-A6A9-8A2D9ECD44CE}" srcOrd="14" destOrd="0" presId="urn:microsoft.com/office/officeart/2008/layout/VerticalCurvedList"/>
    <dgm:cxn modelId="{590EAB62-C5A8-42DE-A9FD-6C53CFC3C728}" type="presParOf" srcId="{6D4E0662-3129-4491-A6A9-8A2D9ECD44CE}" destId="{56C7C4B7-557F-40AA-819E-E03E9FF7BC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E5424D-0DF2-4E49-8B36-66CEF9331CD2}"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CB09994B-5A97-4301-A21C-08C3DBCF414C}">
      <dgm:prSet phldrT="[Text]"/>
      <dgm:spPr>
        <a:solidFill>
          <a:schemeClr val="accent5">
            <a:lumMod val="60000"/>
            <a:lumOff val="40000"/>
          </a:schemeClr>
        </a:solidFill>
      </dgm:spPr>
      <dgm:t>
        <a:bodyPr/>
        <a:lstStyle/>
        <a:p>
          <a:pPr rtl="0"/>
          <a:r>
            <a:rPr lang="en-US" b="0" cap="none" spc="0" dirty="0" smtClean="0">
              <a:ln w="0"/>
              <a:solidFill>
                <a:schemeClr val="tx1"/>
              </a:solidFill>
              <a:effectLst>
                <a:outerShdw blurRad="38100" dist="19050" dir="2700000" algn="tl" rotWithShape="0">
                  <a:schemeClr val="dk1">
                    <a:alpha val="40000"/>
                  </a:schemeClr>
                </a:outerShdw>
              </a:effectLst>
            </a:rPr>
            <a:t>Literal meanings of Qiyas &amp; Ijithaad</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A96F7019-372D-4DE7-8A0C-F4CE23A51298}" type="parTrans" cxnId="{E3F992B6-DB26-4860-B0D2-B426E5E8BFD6}">
      <dgm:prSet/>
      <dgm:spPr/>
      <dgm:t>
        <a:bodyPr/>
        <a:lstStyle/>
        <a:p>
          <a:endParaRPr lang="en-US"/>
        </a:p>
      </dgm:t>
    </dgm:pt>
    <dgm:pt modelId="{126D6490-526F-424F-8B0B-412885F632C3}" type="sibTrans" cxnId="{E3F992B6-DB26-4860-B0D2-B426E5E8BFD6}">
      <dgm:prSet/>
      <dgm:spPr/>
      <dgm:t>
        <a:bodyPr/>
        <a:lstStyle/>
        <a:p>
          <a:endParaRPr lang="en-US"/>
        </a:p>
      </dgm:t>
    </dgm:pt>
    <dgm:pt modelId="{FFF7890E-D965-4475-885D-26B0596A42F3}">
      <dgm:prSet phldrT="[Text]"/>
      <dgm:spPr>
        <a:solidFill>
          <a:schemeClr val="accent5">
            <a:lumMod val="60000"/>
            <a:lumOff val="40000"/>
          </a:schemeClr>
        </a:solidFill>
      </dgm:spPr>
      <dgm:t>
        <a:bodyPr/>
        <a:lstStyle/>
        <a:p>
          <a:pPr rtl="0"/>
          <a:r>
            <a:rPr lang="en-US" b="0" cap="none" spc="0" dirty="0" smtClean="0">
              <a:ln w="0"/>
              <a:solidFill>
                <a:schemeClr val="tx1"/>
              </a:solidFill>
              <a:effectLst>
                <a:outerShdw blurRad="38100" dist="19050" dir="2700000" algn="tl" rotWithShape="0">
                  <a:schemeClr val="dk1">
                    <a:alpha val="40000"/>
                  </a:schemeClr>
                </a:outerShdw>
              </a:effectLst>
            </a:rPr>
            <a:t>Ijtihaad</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85687C90-938B-46C7-94A8-F9A47601254D}" type="parTrans" cxnId="{D38F51A9-76C0-4A5F-8ADF-F30BB979DC03}">
      <dgm:prSet/>
      <dgm:spPr>
        <a:ln>
          <a:solidFill>
            <a:srgbClr val="7030A0"/>
          </a:solidFill>
        </a:ln>
      </dgm:spPr>
      <dgm:t>
        <a:bodyPr/>
        <a:lstStyle/>
        <a:p>
          <a:endParaRPr lang="en-US"/>
        </a:p>
      </dgm:t>
    </dgm:pt>
    <dgm:pt modelId="{56B940BC-70ED-4720-989F-A5B62911AE2B}" type="sibTrans" cxnId="{D38F51A9-76C0-4A5F-8ADF-F30BB979DC03}">
      <dgm:prSet/>
      <dgm:spPr/>
      <dgm:t>
        <a:bodyPr/>
        <a:lstStyle/>
        <a:p>
          <a:endParaRPr lang="en-US"/>
        </a:p>
      </dgm:t>
    </dgm:pt>
    <dgm:pt modelId="{817516FC-EC31-445E-822F-9A3C2E233815}">
      <dgm:prSet phldrT="[Text]"/>
      <dgm:spPr>
        <a:solidFill>
          <a:schemeClr val="accent5">
            <a:lumMod val="60000"/>
            <a:lumOff val="40000"/>
          </a:schemeClr>
        </a:solidFill>
      </dgm:spPr>
      <dgm:t>
        <a:bodyPr/>
        <a:lstStyle/>
        <a:p>
          <a:pPr rtl="0"/>
          <a:r>
            <a:rPr lang="en-US" b="0" cap="none" spc="0" dirty="0" smtClean="0">
              <a:ln w="0"/>
              <a:solidFill>
                <a:schemeClr val="tx1"/>
              </a:solidFill>
              <a:effectLst>
                <a:outerShdw blurRad="38100" dist="19050" dir="2700000" algn="tl" rotWithShape="0">
                  <a:schemeClr val="dk1">
                    <a:alpha val="40000"/>
                  </a:schemeClr>
                </a:outerShdw>
              </a:effectLst>
            </a:rPr>
            <a:t>Qiyas</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4847F2FA-BAAD-46AC-8E5B-6F61742F482E}" type="parTrans" cxnId="{4B4877AD-5441-4A69-BAE3-8B23EE03A7B1}">
      <dgm:prSet/>
      <dgm:spPr>
        <a:ln>
          <a:solidFill>
            <a:srgbClr val="7030A0"/>
          </a:solidFill>
        </a:ln>
      </dgm:spPr>
      <dgm:t>
        <a:bodyPr/>
        <a:lstStyle/>
        <a:p>
          <a:endParaRPr lang="en-US"/>
        </a:p>
      </dgm:t>
    </dgm:pt>
    <dgm:pt modelId="{EFBBAE3B-F451-4A56-A850-C5425A6863CC}" type="sibTrans" cxnId="{4B4877AD-5441-4A69-BAE3-8B23EE03A7B1}">
      <dgm:prSet/>
      <dgm:spPr/>
      <dgm:t>
        <a:bodyPr/>
        <a:lstStyle/>
        <a:p>
          <a:endParaRPr lang="en-US"/>
        </a:p>
      </dgm:t>
    </dgm:pt>
    <dgm:pt modelId="{77021C08-3F7D-44D4-82C9-B8ED082852AB}" type="asst">
      <dgm:prSet/>
      <dgm:spPr>
        <a:solidFill>
          <a:schemeClr val="accent5">
            <a:lumMod val="60000"/>
            <a:lumOff val="40000"/>
          </a:schemeClr>
        </a:solidFill>
      </dgm:spPr>
      <dgm:t>
        <a:bodyPr/>
        <a:lstStyle/>
        <a:p>
          <a:pPr rtl="0"/>
          <a:r>
            <a:rPr lang="en-US" b="0" cap="none" spc="0" dirty="0" smtClean="0">
              <a:ln w="0"/>
              <a:solidFill>
                <a:schemeClr val="tx1"/>
              </a:solidFill>
              <a:effectLst>
                <a:outerShdw blurRad="38100" dist="19050" dir="2700000" algn="tl" rotWithShape="0">
                  <a:schemeClr val="dk1">
                    <a:alpha val="40000"/>
                  </a:schemeClr>
                </a:outerShdw>
              </a:effectLst>
            </a:rPr>
            <a:t>to work  hard, to struggle </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29BFF001-4674-4AB5-89FE-E4EE3E735489}" type="parTrans" cxnId="{C9006855-9E69-48A0-BF36-ACB55FD23E74}">
      <dgm:prSet/>
      <dgm:spPr>
        <a:ln>
          <a:solidFill>
            <a:srgbClr val="7030A0"/>
          </a:solidFill>
        </a:ln>
      </dgm:spPr>
      <dgm:t>
        <a:bodyPr/>
        <a:lstStyle/>
        <a:p>
          <a:endParaRPr lang="en-US"/>
        </a:p>
      </dgm:t>
    </dgm:pt>
    <dgm:pt modelId="{D28A8896-30C0-4359-9902-97993E3D7296}" type="sibTrans" cxnId="{C9006855-9E69-48A0-BF36-ACB55FD23E74}">
      <dgm:prSet/>
      <dgm:spPr/>
      <dgm:t>
        <a:bodyPr/>
        <a:lstStyle/>
        <a:p>
          <a:endParaRPr lang="en-US"/>
        </a:p>
      </dgm:t>
    </dgm:pt>
    <dgm:pt modelId="{D4749E3A-16E8-4EDF-85B4-08931E516CA6}" type="asst">
      <dgm:prSet/>
      <dgm:spPr>
        <a:solidFill>
          <a:schemeClr val="accent5">
            <a:lumMod val="60000"/>
            <a:lumOff val="40000"/>
          </a:schemeClr>
        </a:solidFill>
      </dgm:spPr>
      <dgm:t>
        <a:bodyPr/>
        <a:lstStyle/>
        <a:p>
          <a:pPr rtl="0"/>
          <a:r>
            <a:rPr lang="en-US" b="0" cap="none" spc="0" dirty="0" smtClean="0">
              <a:ln w="0"/>
              <a:solidFill>
                <a:schemeClr val="tx1"/>
              </a:solidFill>
              <a:effectLst>
                <a:outerShdw blurRad="38100" dist="19050" dir="2700000" algn="tl" rotWithShape="0">
                  <a:schemeClr val="dk1">
                    <a:alpha val="40000"/>
                  </a:schemeClr>
                </a:outerShdw>
              </a:effectLst>
            </a:rPr>
            <a:t>Opinion, guess, thought, estimate</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04EC9F77-8645-4F36-8E0E-F94F223810F1}" type="parTrans" cxnId="{1523ACB4-BA49-4E1C-B9B6-61097902623B}">
      <dgm:prSet/>
      <dgm:spPr>
        <a:ln>
          <a:solidFill>
            <a:srgbClr val="7030A0"/>
          </a:solidFill>
        </a:ln>
      </dgm:spPr>
      <dgm:t>
        <a:bodyPr/>
        <a:lstStyle/>
        <a:p>
          <a:endParaRPr lang="en-US"/>
        </a:p>
      </dgm:t>
    </dgm:pt>
    <dgm:pt modelId="{D0A5A1EC-6310-4065-80CC-B695038EF42F}" type="sibTrans" cxnId="{1523ACB4-BA49-4E1C-B9B6-61097902623B}">
      <dgm:prSet/>
      <dgm:spPr/>
      <dgm:t>
        <a:bodyPr/>
        <a:lstStyle/>
        <a:p>
          <a:endParaRPr lang="en-US"/>
        </a:p>
      </dgm:t>
    </dgm:pt>
    <dgm:pt modelId="{CEB4052D-B7F2-4530-A6C3-AE2A9A6C0331}" type="pres">
      <dgm:prSet presAssocID="{A6E5424D-0DF2-4E49-8B36-66CEF9331CD2}" presName="Name0" presStyleCnt="0">
        <dgm:presLayoutVars>
          <dgm:chPref val="1"/>
          <dgm:dir/>
          <dgm:animOne val="branch"/>
          <dgm:animLvl val="lvl"/>
          <dgm:resizeHandles val="exact"/>
        </dgm:presLayoutVars>
      </dgm:prSet>
      <dgm:spPr/>
    </dgm:pt>
    <dgm:pt modelId="{71920815-516C-4020-B141-F13D84DC0097}" type="pres">
      <dgm:prSet presAssocID="{CB09994B-5A97-4301-A21C-08C3DBCF414C}" presName="root1" presStyleCnt="0"/>
      <dgm:spPr/>
    </dgm:pt>
    <dgm:pt modelId="{81075F5F-8FE8-4D09-AE2A-8685EFB508CD}" type="pres">
      <dgm:prSet presAssocID="{CB09994B-5A97-4301-A21C-08C3DBCF414C}" presName="LevelOneTextNode" presStyleLbl="node0" presStyleIdx="0" presStyleCnt="1" custScaleX="92089" custScaleY="72338">
        <dgm:presLayoutVars>
          <dgm:chPref val="3"/>
        </dgm:presLayoutVars>
      </dgm:prSet>
      <dgm:spPr/>
    </dgm:pt>
    <dgm:pt modelId="{960CC1C5-2BC6-4152-B9E9-600F59C66497}" type="pres">
      <dgm:prSet presAssocID="{CB09994B-5A97-4301-A21C-08C3DBCF414C}" presName="level2hierChild" presStyleCnt="0"/>
      <dgm:spPr/>
    </dgm:pt>
    <dgm:pt modelId="{D188F145-6583-4521-9F6C-2128D08D4E6D}" type="pres">
      <dgm:prSet presAssocID="{85687C90-938B-46C7-94A8-F9A47601254D}" presName="conn2-1" presStyleLbl="parChTrans1D2" presStyleIdx="0" presStyleCnt="2"/>
      <dgm:spPr/>
    </dgm:pt>
    <dgm:pt modelId="{3F81E9AB-2581-4F2B-BA09-B6BD839A9DAB}" type="pres">
      <dgm:prSet presAssocID="{85687C90-938B-46C7-94A8-F9A47601254D}" presName="connTx" presStyleLbl="parChTrans1D2" presStyleIdx="0" presStyleCnt="2"/>
      <dgm:spPr/>
    </dgm:pt>
    <dgm:pt modelId="{818F7595-2B9F-4376-8044-2905C3FD8FA3}" type="pres">
      <dgm:prSet presAssocID="{FFF7890E-D965-4475-885D-26B0596A42F3}" presName="root2" presStyleCnt="0"/>
      <dgm:spPr/>
    </dgm:pt>
    <dgm:pt modelId="{D063C650-21A0-4A4F-843E-E6454BBDC9AA}" type="pres">
      <dgm:prSet presAssocID="{FFF7890E-D965-4475-885D-26B0596A42F3}" presName="LevelTwoTextNode" presStyleLbl="node2" presStyleIdx="0" presStyleCnt="2" custScaleX="77513" custLinFactNeighborX="-7974" custLinFactNeighborY="-33306">
        <dgm:presLayoutVars>
          <dgm:chPref val="3"/>
        </dgm:presLayoutVars>
      </dgm:prSet>
      <dgm:spPr/>
      <dgm:t>
        <a:bodyPr/>
        <a:lstStyle/>
        <a:p>
          <a:endParaRPr lang="en-US"/>
        </a:p>
      </dgm:t>
    </dgm:pt>
    <dgm:pt modelId="{F5B26C32-D989-4E8B-90FA-7A8B9C5AAADD}" type="pres">
      <dgm:prSet presAssocID="{FFF7890E-D965-4475-885D-26B0596A42F3}" presName="level3hierChild" presStyleCnt="0"/>
      <dgm:spPr/>
    </dgm:pt>
    <dgm:pt modelId="{870A1403-08D1-4824-BFE7-A987FEC59DDD}" type="pres">
      <dgm:prSet presAssocID="{29BFF001-4674-4AB5-89FE-E4EE3E735489}" presName="conn2-1" presStyleLbl="parChTrans1D3" presStyleIdx="0" presStyleCnt="2"/>
      <dgm:spPr/>
    </dgm:pt>
    <dgm:pt modelId="{6ECF6C13-DF4D-4795-B497-94B21E462DF3}" type="pres">
      <dgm:prSet presAssocID="{29BFF001-4674-4AB5-89FE-E4EE3E735489}" presName="connTx" presStyleLbl="parChTrans1D3" presStyleIdx="0" presStyleCnt="2"/>
      <dgm:spPr/>
    </dgm:pt>
    <dgm:pt modelId="{B7B09BD1-1F91-40E3-ADC8-0CF0122B17AF}" type="pres">
      <dgm:prSet presAssocID="{77021C08-3F7D-44D4-82C9-B8ED082852AB}" presName="root2" presStyleCnt="0"/>
      <dgm:spPr/>
    </dgm:pt>
    <dgm:pt modelId="{0A76E64E-DF56-49B5-BF24-4CCAE5764C35}" type="pres">
      <dgm:prSet presAssocID="{77021C08-3F7D-44D4-82C9-B8ED082852AB}" presName="LevelTwoTextNode" presStyleLbl="asst2" presStyleIdx="0" presStyleCnt="2" custLinFactNeighborX="-11597" custLinFactNeighborY="-93628">
        <dgm:presLayoutVars>
          <dgm:chPref val="3"/>
        </dgm:presLayoutVars>
      </dgm:prSet>
      <dgm:spPr/>
    </dgm:pt>
    <dgm:pt modelId="{EA53D955-C166-4C29-A92A-BE5BC37AF48B}" type="pres">
      <dgm:prSet presAssocID="{77021C08-3F7D-44D4-82C9-B8ED082852AB}" presName="level3hierChild" presStyleCnt="0"/>
      <dgm:spPr/>
    </dgm:pt>
    <dgm:pt modelId="{A24C6C67-9ED5-483B-BE27-420FFA6CD11F}" type="pres">
      <dgm:prSet presAssocID="{4847F2FA-BAAD-46AC-8E5B-6F61742F482E}" presName="conn2-1" presStyleLbl="parChTrans1D2" presStyleIdx="1" presStyleCnt="2"/>
      <dgm:spPr/>
    </dgm:pt>
    <dgm:pt modelId="{4E1A5084-5CEB-41FB-9074-0D815EE66985}" type="pres">
      <dgm:prSet presAssocID="{4847F2FA-BAAD-46AC-8E5B-6F61742F482E}" presName="connTx" presStyleLbl="parChTrans1D2" presStyleIdx="1" presStyleCnt="2"/>
      <dgm:spPr/>
    </dgm:pt>
    <dgm:pt modelId="{6AB3F376-5FDD-4BC6-8743-CEE55B4DB808}" type="pres">
      <dgm:prSet presAssocID="{817516FC-EC31-445E-822F-9A3C2E233815}" presName="root2" presStyleCnt="0"/>
      <dgm:spPr/>
    </dgm:pt>
    <dgm:pt modelId="{CE951437-11F8-45F5-9632-478F25890560}" type="pres">
      <dgm:prSet presAssocID="{817516FC-EC31-445E-822F-9A3C2E233815}" presName="LevelTwoTextNode" presStyleLbl="node2" presStyleIdx="1" presStyleCnt="2" custScaleX="77513" custLinFactNeighborX="-7890" custLinFactNeighborY="40941">
        <dgm:presLayoutVars>
          <dgm:chPref val="3"/>
        </dgm:presLayoutVars>
      </dgm:prSet>
      <dgm:spPr/>
      <dgm:t>
        <a:bodyPr/>
        <a:lstStyle/>
        <a:p>
          <a:endParaRPr lang="en-US"/>
        </a:p>
      </dgm:t>
    </dgm:pt>
    <dgm:pt modelId="{C7B8F067-051C-41DA-9AD5-7B356B1E53E4}" type="pres">
      <dgm:prSet presAssocID="{817516FC-EC31-445E-822F-9A3C2E233815}" presName="level3hierChild" presStyleCnt="0"/>
      <dgm:spPr/>
    </dgm:pt>
    <dgm:pt modelId="{B29D5B10-AA6A-4AFD-A15C-C1184A794D33}" type="pres">
      <dgm:prSet presAssocID="{04EC9F77-8645-4F36-8E0E-F94F223810F1}" presName="conn2-1" presStyleLbl="parChTrans1D3" presStyleIdx="1" presStyleCnt="2"/>
      <dgm:spPr/>
    </dgm:pt>
    <dgm:pt modelId="{E38B1722-39D2-4E6B-BE5A-CF148F01845C}" type="pres">
      <dgm:prSet presAssocID="{04EC9F77-8645-4F36-8E0E-F94F223810F1}" presName="connTx" presStyleLbl="parChTrans1D3" presStyleIdx="1" presStyleCnt="2"/>
      <dgm:spPr/>
    </dgm:pt>
    <dgm:pt modelId="{9B60830A-EBA6-47E3-8DB1-D014129FB29A}" type="pres">
      <dgm:prSet presAssocID="{D4749E3A-16E8-4EDF-85B4-08931E516CA6}" presName="root2" presStyleCnt="0"/>
      <dgm:spPr/>
    </dgm:pt>
    <dgm:pt modelId="{087F8F98-4934-4F78-8758-4EE17AB2BF17}" type="pres">
      <dgm:prSet presAssocID="{D4749E3A-16E8-4EDF-85B4-08931E516CA6}" presName="LevelTwoTextNode" presStyleLbl="asst2" presStyleIdx="1" presStyleCnt="2" custLinFactNeighborX="-11597" custLinFactNeighborY="92876">
        <dgm:presLayoutVars>
          <dgm:chPref val="3"/>
        </dgm:presLayoutVars>
      </dgm:prSet>
      <dgm:spPr/>
    </dgm:pt>
    <dgm:pt modelId="{D9CAA709-A34C-4CB8-AD10-06AEE3BE0839}" type="pres">
      <dgm:prSet presAssocID="{D4749E3A-16E8-4EDF-85B4-08931E516CA6}" presName="level3hierChild" presStyleCnt="0"/>
      <dgm:spPr/>
    </dgm:pt>
  </dgm:ptLst>
  <dgm:cxnLst>
    <dgm:cxn modelId="{1523ACB4-BA49-4E1C-B9B6-61097902623B}" srcId="{817516FC-EC31-445E-822F-9A3C2E233815}" destId="{D4749E3A-16E8-4EDF-85B4-08931E516CA6}" srcOrd="0" destOrd="0" parTransId="{04EC9F77-8645-4F36-8E0E-F94F223810F1}" sibTransId="{D0A5A1EC-6310-4065-80CC-B695038EF42F}"/>
    <dgm:cxn modelId="{18756D6C-2CBC-4630-86A7-70292733AFB1}" type="presOf" srcId="{04EC9F77-8645-4F36-8E0E-F94F223810F1}" destId="{B29D5B10-AA6A-4AFD-A15C-C1184A794D33}" srcOrd="0" destOrd="0" presId="urn:microsoft.com/office/officeart/2008/layout/HorizontalMultiLevelHierarchy"/>
    <dgm:cxn modelId="{5B868C50-F022-4B52-A6E7-481B271167D4}" type="presOf" srcId="{FFF7890E-D965-4475-885D-26B0596A42F3}" destId="{D063C650-21A0-4A4F-843E-E6454BBDC9AA}" srcOrd="0" destOrd="0" presId="urn:microsoft.com/office/officeart/2008/layout/HorizontalMultiLevelHierarchy"/>
    <dgm:cxn modelId="{4BB9DF78-D09B-4648-A7AA-9132F83ED8EE}" type="presOf" srcId="{4847F2FA-BAAD-46AC-8E5B-6F61742F482E}" destId="{4E1A5084-5CEB-41FB-9074-0D815EE66985}" srcOrd="1" destOrd="0" presId="urn:microsoft.com/office/officeart/2008/layout/HorizontalMultiLevelHierarchy"/>
    <dgm:cxn modelId="{91AC47BB-F81C-46D4-B4E4-734C33010C22}" type="presOf" srcId="{CB09994B-5A97-4301-A21C-08C3DBCF414C}" destId="{81075F5F-8FE8-4D09-AE2A-8685EFB508CD}" srcOrd="0" destOrd="0" presId="urn:microsoft.com/office/officeart/2008/layout/HorizontalMultiLevelHierarchy"/>
    <dgm:cxn modelId="{E3F992B6-DB26-4860-B0D2-B426E5E8BFD6}" srcId="{A6E5424D-0DF2-4E49-8B36-66CEF9331CD2}" destId="{CB09994B-5A97-4301-A21C-08C3DBCF414C}" srcOrd="0" destOrd="0" parTransId="{A96F7019-372D-4DE7-8A0C-F4CE23A51298}" sibTransId="{126D6490-526F-424F-8B0B-412885F632C3}"/>
    <dgm:cxn modelId="{B242F3EC-A673-4BFF-A1AC-5C79EA6713AA}" type="presOf" srcId="{29BFF001-4674-4AB5-89FE-E4EE3E735489}" destId="{870A1403-08D1-4824-BFE7-A987FEC59DDD}" srcOrd="0" destOrd="0" presId="urn:microsoft.com/office/officeart/2008/layout/HorizontalMultiLevelHierarchy"/>
    <dgm:cxn modelId="{FBA83C83-7A33-4235-8000-E6950B0B1642}" type="presOf" srcId="{29BFF001-4674-4AB5-89FE-E4EE3E735489}" destId="{6ECF6C13-DF4D-4795-B497-94B21E462DF3}" srcOrd="1" destOrd="0" presId="urn:microsoft.com/office/officeart/2008/layout/HorizontalMultiLevelHierarchy"/>
    <dgm:cxn modelId="{92B3F12D-E429-4DA2-933C-969391A63BC8}" type="presOf" srcId="{85687C90-938B-46C7-94A8-F9A47601254D}" destId="{D188F145-6583-4521-9F6C-2128D08D4E6D}" srcOrd="0" destOrd="0" presId="urn:microsoft.com/office/officeart/2008/layout/HorizontalMultiLevelHierarchy"/>
    <dgm:cxn modelId="{3B8D8617-6ABB-4C3D-BDBC-4397F8A72116}" type="presOf" srcId="{D4749E3A-16E8-4EDF-85B4-08931E516CA6}" destId="{087F8F98-4934-4F78-8758-4EE17AB2BF17}" srcOrd="0" destOrd="0" presId="urn:microsoft.com/office/officeart/2008/layout/HorizontalMultiLevelHierarchy"/>
    <dgm:cxn modelId="{85F78A5A-9D4F-498B-9DAB-AB2B1B690277}" type="presOf" srcId="{77021C08-3F7D-44D4-82C9-B8ED082852AB}" destId="{0A76E64E-DF56-49B5-BF24-4CCAE5764C35}" srcOrd="0" destOrd="0" presId="urn:microsoft.com/office/officeart/2008/layout/HorizontalMultiLevelHierarchy"/>
    <dgm:cxn modelId="{E9B42CC3-447F-4409-B467-B9EEE438F9D3}" type="presOf" srcId="{4847F2FA-BAAD-46AC-8E5B-6F61742F482E}" destId="{A24C6C67-9ED5-483B-BE27-420FFA6CD11F}" srcOrd="0" destOrd="0" presId="urn:microsoft.com/office/officeart/2008/layout/HorizontalMultiLevelHierarchy"/>
    <dgm:cxn modelId="{1CCE3CBF-FCD5-4795-82CF-0D1AAEFB8382}" type="presOf" srcId="{85687C90-938B-46C7-94A8-F9A47601254D}" destId="{3F81E9AB-2581-4F2B-BA09-B6BD839A9DAB}" srcOrd="1" destOrd="0" presId="urn:microsoft.com/office/officeart/2008/layout/HorizontalMultiLevelHierarchy"/>
    <dgm:cxn modelId="{4B4877AD-5441-4A69-BAE3-8B23EE03A7B1}" srcId="{CB09994B-5A97-4301-A21C-08C3DBCF414C}" destId="{817516FC-EC31-445E-822F-9A3C2E233815}" srcOrd="1" destOrd="0" parTransId="{4847F2FA-BAAD-46AC-8E5B-6F61742F482E}" sibTransId="{EFBBAE3B-F451-4A56-A850-C5425A6863CC}"/>
    <dgm:cxn modelId="{C9006855-9E69-48A0-BF36-ACB55FD23E74}" srcId="{FFF7890E-D965-4475-885D-26B0596A42F3}" destId="{77021C08-3F7D-44D4-82C9-B8ED082852AB}" srcOrd="0" destOrd="0" parTransId="{29BFF001-4674-4AB5-89FE-E4EE3E735489}" sibTransId="{D28A8896-30C0-4359-9902-97993E3D7296}"/>
    <dgm:cxn modelId="{9F99E777-7198-440F-8155-C54338CF302B}" type="presOf" srcId="{A6E5424D-0DF2-4E49-8B36-66CEF9331CD2}" destId="{CEB4052D-B7F2-4530-A6C3-AE2A9A6C0331}" srcOrd="0" destOrd="0" presId="urn:microsoft.com/office/officeart/2008/layout/HorizontalMultiLevelHierarchy"/>
    <dgm:cxn modelId="{E3282983-757B-4B8F-AA53-FD23FBC15EE8}" type="presOf" srcId="{817516FC-EC31-445E-822F-9A3C2E233815}" destId="{CE951437-11F8-45F5-9632-478F25890560}" srcOrd="0" destOrd="0" presId="urn:microsoft.com/office/officeart/2008/layout/HorizontalMultiLevelHierarchy"/>
    <dgm:cxn modelId="{8368C07B-A032-4FB9-AFF3-69B6C40FFCA2}" type="presOf" srcId="{04EC9F77-8645-4F36-8E0E-F94F223810F1}" destId="{E38B1722-39D2-4E6B-BE5A-CF148F01845C}" srcOrd="1" destOrd="0" presId="urn:microsoft.com/office/officeart/2008/layout/HorizontalMultiLevelHierarchy"/>
    <dgm:cxn modelId="{D38F51A9-76C0-4A5F-8ADF-F30BB979DC03}" srcId="{CB09994B-5A97-4301-A21C-08C3DBCF414C}" destId="{FFF7890E-D965-4475-885D-26B0596A42F3}" srcOrd="0" destOrd="0" parTransId="{85687C90-938B-46C7-94A8-F9A47601254D}" sibTransId="{56B940BC-70ED-4720-989F-A5B62911AE2B}"/>
    <dgm:cxn modelId="{3C701652-6829-4AA6-A1C7-440B3269DAFC}" type="presParOf" srcId="{CEB4052D-B7F2-4530-A6C3-AE2A9A6C0331}" destId="{71920815-516C-4020-B141-F13D84DC0097}" srcOrd="0" destOrd="0" presId="urn:microsoft.com/office/officeart/2008/layout/HorizontalMultiLevelHierarchy"/>
    <dgm:cxn modelId="{D3CD68EA-53F9-409C-8586-9CBA8F168A22}" type="presParOf" srcId="{71920815-516C-4020-B141-F13D84DC0097}" destId="{81075F5F-8FE8-4D09-AE2A-8685EFB508CD}" srcOrd="0" destOrd="0" presId="urn:microsoft.com/office/officeart/2008/layout/HorizontalMultiLevelHierarchy"/>
    <dgm:cxn modelId="{B4205843-A6D0-4F78-8232-7094E1BC908E}" type="presParOf" srcId="{71920815-516C-4020-B141-F13D84DC0097}" destId="{960CC1C5-2BC6-4152-B9E9-600F59C66497}" srcOrd="1" destOrd="0" presId="urn:microsoft.com/office/officeart/2008/layout/HorizontalMultiLevelHierarchy"/>
    <dgm:cxn modelId="{DEAA238D-6558-4A08-88F1-6F5E6BEBB7FF}" type="presParOf" srcId="{960CC1C5-2BC6-4152-B9E9-600F59C66497}" destId="{D188F145-6583-4521-9F6C-2128D08D4E6D}" srcOrd="0" destOrd="0" presId="urn:microsoft.com/office/officeart/2008/layout/HorizontalMultiLevelHierarchy"/>
    <dgm:cxn modelId="{CA671B88-8F20-4393-A49E-71B8612CC553}" type="presParOf" srcId="{D188F145-6583-4521-9F6C-2128D08D4E6D}" destId="{3F81E9AB-2581-4F2B-BA09-B6BD839A9DAB}" srcOrd="0" destOrd="0" presId="urn:microsoft.com/office/officeart/2008/layout/HorizontalMultiLevelHierarchy"/>
    <dgm:cxn modelId="{E95537D5-28D9-4511-B163-7481D026AE4F}" type="presParOf" srcId="{960CC1C5-2BC6-4152-B9E9-600F59C66497}" destId="{818F7595-2B9F-4376-8044-2905C3FD8FA3}" srcOrd="1" destOrd="0" presId="urn:microsoft.com/office/officeart/2008/layout/HorizontalMultiLevelHierarchy"/>
    <dgm:cxn modelId="{03509AD4-27B0-4585-8799-5C2F50B9CA59}" type="presParOf" srcId="{818F7595-2B9F-4376-8044-2905C3FD8FA3}" destId="{D063C650-21A0-4A4F-843E-E6454BBDC9AA}" srcOrd="0" destOrd="0" presId="urn:microsoft.com/office/officeart/2008/layout/HorizontalMultiLevelHierarchy"/>
    <dgm:cxn modelId="{489F9A6E-63A1-4DB4-9C1F-F16EE7B75427}" type="presParOf" srcId="{818F7595-2B9F-4376-8044-2905C3FD8FA3}" destId="{F5B26C32-D989-4E8B-90FA-7A8B9C5AAADD}" srcOrd="1" destOrd="0" presId="urn:microsoft.com/office/officeart/2008/layout/HorizontalMultiLevelHierarchy"/>
    <dgm:cxn modelId="{A9DF40A0-32D4-44B5-B637-6EA85E119C21}" type="presParOf" srcId="{F5B26C32-D989-4E8B-90FA-7A8B9C5AAADD}" destId="{870A1403-08D1-4824-BFE7-A987FEC59DDD}" srcOrd="0" destOrd="0" presId="urn:microsoft.com/office/officeart/2008/layout/HorizontalMultiLevelHierarchy"/>
    <dgm:cxn modelId="{3502BA04-6A64-40C4-9162-31E8D91012BB}" type="presParOf" srcId="{870A1403-08D1-4824-BFE7-A987FEC59DDD}" destId="{6ECF6C13-DF4D-4795-B497-94B21E462DF3}" srcOrd="0" destOrd="0" presId="urn:microsoft.com/office/officeart/2008/layout/HorizontalMultiLevelHierarchy"/>
    <dgm:cxn modelId="{A3734188-AB86-45E5-9F47-30DF5968FF14}" type="presParOf" srcId="{F5B26C32-D989-4E8B-90FA-7A8B9C5AAADD}" destId="{B7B09BD1-1F91-40E3-ADC8-0CF0122B17AF}" srcOrd="1" destOrd="0" presId="urn:microsoft.com/office/officeart/2008/layout/HorizontalMultiLevelHierarchy"/>
    <dgm:cxn modelId="{ACBFD3E5-A8DE-448E-9259-C573E89A01CE}" type="presParOf" srcId="{B7B09BD1-1F91-40E3-ADC8-0CF0122B17AF}" destId="{0A76E64E-DF56-49B5-BF24-4CCAE5764C35}" srcOrd="0" destOrd="0" presId="urn:microsoft.com/office/officeart/2008/layout/HorizontalMultiLevelHierarchy"/>
    <dgm:cxn modelId="{4EAF9095-5965-441B-BE57-63D34A826D00}" type="presParOf" srcId="{B7B09BD1-1F91-40E3-ADC8-0CF0122B17AF}" destId="{EA53D955-C166-4C29-A92A-BE5BC37AF48B}" srcOrd="1" destOrd="0" presId="urn:microsoft.com/office/officeart/2008/layout/HorizontalMultiLevelHierarchy"/>
    <dgm:cxn modelId="{E150BFCD-5781-4E79-9877-0613ED5CEA45}" type="presParOf" srcId="{960CC1C5-2BC6-4152-B9E9-600F59C66497}" destId="{A24C6C67-9ED5-483B-BE27-420FFA6CD11F}" srcOrd="2" destOrd="0" presId="urn:microsoft.com/office/officeart/2008/layout/HorizontalMultiLevelHierarchy"/>
    <dgm:cxn modelId="{AAF6C4F0-4F7A-49DE-98DB-8905361DC9F3}" type="presParOf" srcId="{A24C6C67-9ED5-483B-BE27-420FFA6CD11F}" destId="{4E1A5084-5CEB-41FB-9074-0D815EE66985}" srcOrd="0" destOrd="0" presId="urn:microsoft.com/office/officeart/2008/layout/HorizontalMultiLevelHierarchy"/>
    <dgm:cxn modelId="{885E16B5-EA86-40CB-8BA8-3C3EB9BCAB89}" type="presParOf" srcId="{960CC1C5-2BC6-4152-B9E9-600F59C66497}" destId="{6AB3F376-5FDD-4BC6-8743-CEE55B4DB808}" srcOrd="3" destOrd="0" presId="urn:microsoft.com/office/officeart/2008/layout/HorizontalMultiLevelHierarchy"/>
    <dgm:cxn modelId="{9CB681EE-393A-4714-B084-9F370A4052E4}" type="presParOf" srcId="{6AB3F376-5FDD-4BC6-8743-CEE55B4DB808}" destId="{CE951437-11F8-45F5-9632-478F25890560}" srcOrd="0" destOrd="0" presId="urn:microsoft.com/office/officeart/2008/layout/HorizontalMultiLevelHierarchy"/>
    <dgm:cxn modelId="{8B31666D-F934-40A4-B963-8C552AEE3D3C}" type="presParOf" srcId="{6AB3F376-5FDD-4BC6-8743-CEE55B4DB808}" destId="{C7B8F067-051C-41DA-9AD5-7B356B1E53E4}" srcOrd="1" destOrd="0" presId="urn:microsoft.com/office/officeart/2008/layout/HorizontalMultiLevelHierarchy"/>
    <dgm:cxn modelId="{C7D238BC-5630-4CD6-B86E-EDF68C641344}" type="presParOf" srcId="{C7B8F067-051C-41DA-9AD5-7B356B1E53E4}" destId="{B29D5B10-AA6A-4AFD-A15C-C1184A794D33}" srcOrd="0" destOrd="0" presId="urn:microsoft.com/office/officeart/2008/layout/HorizontalMultiLevelHierarchy"/>
    <dgm:cxn modelId="{2ADB784B-9E77-4221-883C-D621022F37C7}" type="presParOf" srcId="{B29D5B10-AA6A-4AFD-A15C-C1184A794D33}" destId="{E38B1722-39D2-4E6B-BE5A-CF148F01845C}" srcOrd="0" destOrd="0" presId="urn:microsoft.com/office/officeart/2008/layout/HorizontalMultiLevelHierarchy"/>
    <dgm:cxn modelId="{54B268BB-5423-41D5-A1CC-1858BA79FA86}" type="presParOf" srcId="{C7B8F067-051C-41DA-9AD5-7B356B1E53E4}" destId="{9B60830A-EBA6-47E3-8DB1-D014129FB29A}" srcOrd="1" destOrd="0" presId="urn:microsoft.com/office/officeart/2008/layout/HorizontalMultiLevelHierarchy"/>
    <dgm:cxn modelId="{1550C725-FB89-4A66-9E6E-17E15328BEEE}" type="presParOf" srcId="{9B60830A-EBA6-47E3-8DB1-D014129FB29A}" destId="{087F8F98-4934-4F78-8758-4EE17AB2BF17}" srcOrd="0" destOrd="0" presId="urn:microsoft.com/office/officeart/2008/layout/HorizontalMultiLevelHierarchy"/>
    <dgm:cxn modelId="{BB8A39DB-F55D-48EE-9CD5-84D6CBF21088}" type="presParOf" srcId="{9B60830A-EBA6-47E3-8DB1-D014129FB29A}" destId="{D9CAA709-A34C-4CB8-AD10-06AEE3BE083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CB4EEB-69A1-4869-90C8-A9433C879B51}"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7D269ED9-2FF0-4447-80CD-CAB39B8DAF10}">
      <dgm:prSet phldrT="[Text]"/>
      <dgm:spPr>
        <a:solidFill>
          <a:schemeClr val="accent5">
            <a:lumMod val="60000"/>
            <a:lumOff val="40000"/>
          </a:schemeClr>
        </a:solidFill>
      </dgm:spPr>
      <dgm:t>
        <a:bodyPr/>
        <a:lstStyle/>
        <a:p>
          <a:r>
            <a:rPr lang="en-US" b="0" cap="none" spc="0" dirty="0" smtClean="0">
              <a:ln w="0"/>
              <a:solidFill>
                <a:schemeClr val="tx1"/>
              </a:solidFill>
              <a:effectLst>
                <a:outerShdw blurRad="38100" dist="19050" dir="2700000" algn="tl" rotWithShape="0">
                  <a:schemeClr val="dk1">
                    <a:alpha val="40000"/>
                  </a:schemeClr>
                </a:outerShdw>
              </a:effectLst>
            </a:rPr>
            <a:t>Thematically Qiyas meaning</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A770895A-2B3B-43FF-BC33-020D00E15689}" type="parTrans" cxnId="{1014A112-84CD-4860-A44C-7CC050155285}">
      <dgm:prSet/>
      <dgm:spPr/>
      <dgm:t>
        <a:bodyPr/>
        <a:lstStyle/>
        <a:p>
          <a:endParaRPr lang="en-US"/>
        </a:p>
      </dgm:t>
    </dgm:pt>
    <dgm:pt modelId="{770BDF80-E658-476A-8449-2252E514F1C0}" type="sibTrans" cxnId="{1014A112-84CD-4860-A44C-7CC050155285}">
      <dgm:prSet/>
      <dgm:spPr/>
      <dgm:t>
        <a:bodyPr/>
        <a:lstStyle/>
        <a:p>
          <a:endParaRPr lang="en-US"/>
        </a:p>
      </dgm:t>
    </dgm:pt>
    <dgm:pt modelId="{ED6FB0A6-9C76-47AB-8766-7970DE24C826}">
      <dgm:prSet phldrT="[Text]"/>
      <dgm:spPr>
        <a:solidFill>
          <a:schemeClr val="accent5">
            <a:lumMod val="60000"/>
            <a:lumOff val="40000"/>
          </a:schemeClr>
        </a:solidFill>
      </dgm:spPr>
      <dgm:t>
        <a:bodyPr/>
        <a:lstStyle/>
        <a:p>
          <a:r>
            <a:rPr lang="en-US" b="0" cap="none" spc="0" dirty="0" smtClean="0">
              <a:ln w="0"/>
              <a:solidFill>
                <a:schemeClr val="tx1"/>
              </a:solidFill>
              <a:effectLst>
                <a:outerShdw blurRad="38100" dist="19050" dir="2700000" algn="tl" rotWithShape="0">
                  <a:schemeClr val="dk1">
                    <a:alpha val="40000"/>
                  </a:schemeClr>
                </a:outerShdw>
              </a:effectLst>
            </a:rPr>
            <a:t>To transmit the rolling of the root to its off shoot because of the common effective cause which is not understood by mere knowledge of the language, is called Qiyas &amp; Analogy.</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AA262759-A6BF-4F96-AA9A-5E6803632BA9}" type="parTrans" cxnId="{A76A9B7E-1FA5-46B0-8772-301DF175DFCB}">
      <dgm:prSet/>
      <dgm:spPr>
        <a:solidFill>
          <a:schemeClr val="accent5">
            <a:lumMod val="60000"/>
            <a:lumOff val="40000"/>
          </a:schemeClr>
        </a:solidFill>
        <a:ln>
          <a:solidFill>
            <a:srgbClr val="7030A0"/>
          </a:solidFill>
        </a:ln>
      </dgm:spPr>
      <dgm:t>
        <a:bodyPr/>
        <a:lstStyle/>
        <a:p>
          <a:endParaRPr lang="en-US"/>
        </a:p>
      </dgm:t>
    </dgm:pt>
    <dgm:pt modelId="{37A6DBDB-BDDE-4B99-BEF8-B4F6D4092D6C}" type="sibTrans" cxnId="{A76A9B7E-1FA5-46B0-8772-301DF175DFCB}">
      <dgm:prSet/>
      <dgm:spPr/>
      <dgm:t>
        <a:bodyPr/>
        <a:lstStyle/>
        <a:p>
          <a:endParaRPr lang="en-US"/>
        </a:p>
      </dgm:t>
    </dgm:pt>
    <dgm:pt modelId="{A24A9214-AA43-49D4-89E3-BB454D0B80B4}">
      <dgm:prSet phldrT="[Text]"/>
      <dgm:spPr>
        <a:solidFill>
          <a:schemeClr val="accent5">
            <a:lumMod val="60000"/>
            <a:lumOff val="40000"/>
          </a:schemeClr>
        </a:solidFill>
      </dgm:spPr>
      <dgm:t>
        <a:bodyPr/>
        <a:lstStyle/>
        <a:p>
          <a:r>
            <a:rPr lang="ur-PK" b="0" cap="none" spc="0" dirty="0" smtClean="0">
              <a:ln w="0"/>
              <a:solidFill>
                <a:schemeClr val="tx1"/>
              </a:solidFill>
              <a:effectLst>
                <a:outerShdw blurRad="38100" dist="19050" dir="2700000" algn="tl" rotWithShape="0">
                  <a:schemeClr val="dk1">
                    <a:alpha val="40000"/>
                  </a:schemeClr>
                </a:outerShdw>
              </a:effectLst>
            </a:rPr>
            <a:t>«ھو تعدیۃ الحکم من الاصل الی الفرع لعلۃ متحدۃ لاتدرک بمجردۃ اللغۃ»</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07B892C0-BEF8-411C-BEB0-3C0654505682}" type="parTrans" cxnId="{60F8A466-862B-45A2-950F-0B72FBF08EA7}">
      <dgm:prSet/>
      <dgm:spPr>
        <a:solidFill>
          <a:schemeClr val="accent5">
            <a:lumMod val="60000"/>
            <a:lumOff val="40000"/>
          </a:schemeClr>
        </a:solidFill>
        <a:ln>
          <a:solidFill>
            <a:srgbClr val="7030A0"/>
          </a:solidFill>
        </a:ln>
      </dgm:spPr>
      <dgm:t>
        <a:bodyPr/>
        <a:lstStyle/>
        <a:p>
          <a:endParaRPr lang="en-US"/>
        </a:p>
      </dgm:t>
    </dgm:pt>
    <dgm:pt modelId="{19D8F21C-92B7-4306-ABB0-896E9169B465}" type="sibTrans" cxnId="{60F8A466-862B-45A2-950F-0B72FBF08EA7}">
      <dgm:prSet/>
      <dgm:spPr/>
      <dgm:t>
        <a:bodyPr/>
        <a:lstStyle/>
        <a:p>
          <a:endParaRPr lang="en-US"/>
        </a:p>
      </dgm:t>
    </dgm:pt>
    <dgm:pt modelId="{B3CE5A0C-C79D-4635-9A6B-FFB39E0B45CA}" type="pres">
      <dgm:prSet presAssocID="{F1CB4EEB-69A1-4869-90C8-A9433C879B51}" presName="hierChild1" presStyleCnt="0">
        <dgm:presLayoutVars>
          <dgm:orgChart val="1"/>
          <dgm:chPref val="1"/>
          <dgm:dir/>
          <dgm:animOne val="branch"/>
          <dgm:animLvl val="lvl"/>
          <dgm:resizeHandles/>
        </dgm:presLayoutVars>
      </dgm:prSet>
      <dgm:spPr/>
    </dgm:pt>
    <dgm:pt modelId="{3FF5B372-CBB7-4848-B37B-1C0B9F3BF33E}" type="pres">
      <dgm:prSet presAssocID="{7D269ED9-2FF0-4447-80CD-CAB39B8DAF10}" presName="hierRoot1" presStyleCnt="0">
        <dgm:presLayoutVars>
          <dgm:hierBranch val="init"/>
        </dgm:presLayoutVars>
      </dgm:prSet>
      <dgm:spPr/>
    </dgm:pt>
    <dgm:pt modelId="{352E4F6B-3C8E-4B56-AB16-8514B2D1AA63}" type="pres">
      <dgm:prSet presAssocID="{7D269ED9-2FF0-4447-80CD-CAB39B8DAF10}" presName="rootComposite1" presStyleCnt="0"/>
      <dgm:spPr/>
    </dgm:pt>
    <dgm:pt modelId="{280C4E70-6149-4137-B3FE-5E290C464649}" type="pres">
      <dgm:prSet presAssocID="{7D269ED9-2FF0-4447-80CD-CAB39B8DAF10}" presName="rootText1" presStyleLbl="node0" presStyleIdx="0" presStyleCnt="1" custScaleY="26089" custLinFactNeighborX="22" custLinFactNeighborY="-42550">
        <dgm:presLayoutVars>
          <dgm:chPref val="3"/>
        </dgm:presLayoutVars>
      </dgm:prSet>
      <dgm:spPr/>
      <dgm:t>
        <a:bodyPr/>
        <a:lstStyle/>
        <a:p>
          <a:endParaRPr lang="en-US"/>
        </a:p>
      </dgm:t>
    </dgm:pt>
    <dgm:pt modelId="{1655C364-183F-4FA2-BDC0-872DEF6E5EC7}" type="pres">
      <dgm:prSet presAssocID="{7D269ED9-2FF0-4447-80CD-CAB39B8DAF10}" presName="rootConnector1" presStyleLbl="node1" presStyleIdx="0" presStyleCnt="0"/>
      <dgm:spPr/>
    </dgm:pt>
    <dgm:pt modelId="{F72C0C09-AF87-47BC-99EF-C653A579D430}" type="pres">
      <dgm:prSet presAssocID="{7D269ED9-2FF0-4447-80CD-CAB39B8DAF10}" presName="hierChild2" presStyleCnt="0"/>
      <dgm:spPr/>
    </dgm:pt>
    <dgm:pt modelId="{4006B5B3-17D6-42B4-8D9C-8C17A63CE72B}" type="pres">
      <dgm:prSet presAssocID="{AA262759-A6BF-4F96-AA9A-5E6803632BA9}" presName="Name37" presStyleLbl="parChTrans1D2" presStyleIdx="0" presStyleCnt="2"/>
      <dgm:spPr/>
    </dgm:pt>
    <dgm:pt modelId="{1F0E12DA-EC45-4848-8109-559ACD624FA6}" type="pres">
      <dgm:prSet presAssocID="{ED6FB0A6-9C76-47AB-8766-7970DE24C826}" presName="hierRoot2" presStyleCnt="0">
        <dgm:presLayoutVars>
          <dgm:hierBranch val="init"/>
        </dgm:presLayoutVars>
      </dgm:prSet>
      <dgm:spPr/>
    </dgm:pt>
    <dgm:pt modelId="{16BDFCA0-8123-4303-A020-C52F50646B70}" type="pres">
      <dgm:prSet presAssocID="{ED6FB0A6-9C76-47AB-8766-7970DE24C826}" presName="rootComposite" presStyleCnt="0"/>
      <dgm:spPr/>
    </dgm:pt>
    <dgm:pt modelId="{1E075450-7089-41D4-A4EE-05428874F49C}" type="pres">
      <dgm:prSet presAssocID="{ED6FB0A6-9C76-47AB-8766-7970DE24C826}" presName="rootText" presStyleLbl="node2" presStyleIdx="0" presStyleCnt="2" custLinFactNeighborX="22" custLinFactNeighborY="-42550">
        <dgm:presLayoutVars>
          <dgm:chPref val="3"/>
        </dgm:presLayoutVars>
      </dgm:prSet>
      <dgm:spPr/>
      <dgm:t>
        <a:bodyPr/>
        <a:lstStyle/>
        <a:p>
          <a:endParaRPr lang="en-US"/>
        </a:p>
      </dgm:t>
    </dgm:pt>
    <dgm:pt modelId="{6E7C09B5-7CD5-414E-ABD3-86E7C13C5808}" type="pres">
      <dgm:prSet presAssocID="{ED6FB0A6-9C76-47AB-8766-7970DE24C826}" presName="rootConnector" presStyleLbl="node2" presStyleIdx="0" presStyleCnt="2"/>
      <dgm:spPr/>
    </dgm:pt>
    <dgm:pt modelId="{D2AB193B-D878-43F4-83AA-4DA30B4803DD}" type="pres">
      <dgm:prSet presAssocID="{ED6FB0A6-9C76-47AB-8766-7970DE24C826}" presName="hierChild4" presStyleCnt="0"/>
      <dgm:spPr/>
    </dgm:pt>
    <dgm:pt modelId="{0D6EC6A9-6EF8-4FDE-9C40-939A02AD4DDD}" type="pres">
      <dgm:prSet presAssocID="{ED6FB0A6-9C76-47AB-8766-7970DE24C826}" presName="hierChild5" presStyleCnt="0"/>
      <dgm:spPr/>
    </dgm:pt>
    <dgm:pt modelId="{A14F8962-C55B-4E6E-B257-8835FEFCFC32}" type="pres">
      <dgm:prSet presAssocID="{07B892C0-BEF8-411C-BEB0-3C0654505682}" presName="Name37" presStyleLbl="parChTrans1D2" presStyleIdx="1" presStyleCnt="2"/>
      <dgm:spPr/>
    </dgm:pt>
    <dgm:pt modelId="{8E0D7320-FDC0-477A-9445-52F375D442F6}" type="pres">
      <dgm:prSet presAssocID="{A24A9214-AA43-49D4-89E3-BB454D0B80B4}" presName="hierRoot2" presStyleCnt="0">
        <dgm:presLayoutVars>
          <dgm:hierBranch val="init"/>
        </dgm:presLayoutVars>
      </dgm:prSet>
      <dgm:spPr/>
    </dgm:pt>
    <dgm:pt modelId="{277FEEEA-B21D-4582-B96E-FEDC0B0F8179}" type="pres">
      <dgm:prSet presAssocID="{A24A9214-AA43-49D4-89E3-BB454D0B80B4}" presName="rootComposite" presStyleCnt="0"/>
      <dgm:spPr/>
    </dgm:pt>
    <dgm:pt modelId="{B997FD68-5D66-41C3-9DF9-FE74B7A3A9E9}" type="pres">
      <dgm:prSet presAssocID="{A24A9214-AA43-49D4-89E3-BB454D0B80B4}" presName="rootText" presStyleLbl="node2" presStyleIdx="1" presStyleCnt="2" custLinFactNeighborX="22" custLinFactNeighborY="-42550">
        <dgm:presLayoutVars>
          <dgm:chPref val="3"/>
        </dgm:presLayoutVars>
      </dgm:prSet>
      <dgm:spPr/>
      <dgm:t>
        <a:bodyPr/>
        <a:lstStyle/>
        <a:p>
          <a:endParaRPr lang="en-US"/>
        </a:p>
      </dgm:t>
    </dgm:pt>
    <dgm:pt modelId="{E3ECF439-7F23-47A4-AA80-2BA804FA1441}" type="pres">
      <dgm:prSet presAssocID="{A24A9214-AA43-49D4-89E3-BB454D0B80B4}" presName="rootConnector" presStyleLbl="node2" presStyleIdx="1" presStyleCnt="2"/>
      <dgm:spPr/>
    </dgm:pt>
    <dgm:pt modelId="{627AA5D9-2299-438A-811C-9A242D21A812}" type="pres">
      <dgm:prSet presAssocID="{A24A9214-AA43-49D4-89E3-BB454D0B80B4}" presName="hierChild4" presStyleCnt="0"/>
      <dgm:spPr/>
    </dgm:pt>
    <dgm:pt modelId="{603CB427-C818-422E-8A3B-70196849C8C2}" type="pres">
      <dgm:prSet presAssocID="{A24A9214-AA43-49D4-89E3-BB454D0B80B4}" presName="hierChild5" presStyleCnt="0"/>
      <dgm:spPr/>
    </dgm:pt>
    <dgm:pt modelId="{3DB0441C-B82B-42BD-920E-E73300AD6B2E}" type="pres">
      <dgm:prSet presAssocID="{7D269ED9-2FF0-4447-80CD-CAB39B8DAF10}" presName="hierChild3" presStyleCnt="0"/>
      <dgm:spPr/>
    </dgm:pt>
  </dgm:ptLst>
  <dgm:cxnLst>
    <dgm:cxn modelId="{84D60DA0-7C9E-47CA-95D4-3C0399F67510}" type="presOf" srcId="{A24A9214-AA43-49D4-89E3-BB454D0B80B4}" destId="{E3ECF439-7F23-47A4-AA80-2BA804FA1441}" srcOrd="1" destOrd="0" presId="urn:microsoft.com/office/officeart/2005/8/layout/orgChart1"/>
    <dgm:cxn modelId="{731671C5-3AFE-4A54-9F21-51236781437A}" type="presOf" srcId="{7D269ED9-2FF0-4447-80CD-CAB39B8DAF10}" destId="{280C4E70-6149-4137-B3FE-5E290C464649}" srcOrd="0" destOrd="0" presId="urn:microsoft.com/office/officeart/2005/8/layout/orgChart1"/>
    <dgm:cxn modelId="{6909F88C-165B-44C5-B9B1-FF027959F66C}" type="presOf" srcId="{ED6FB0A6-9C76-47AB-8766-7970DE24C826}" destId="{6E7C09B5-7CD5-414E-ABD3-86E7C13C5808}" srcOrd="1" destOrd="0" presId="urn:microsoft.com/office/officeart/2005/8/layout/orgChart1"/>
    <dgm:cxn modelId="{CFD63507-96D6-48D3-8A63-CCE781D4C003}" type="presOf" srcId="{AA262759-A6BF-4F96-AA9A-5E6803632BA9}" destId="{4006B5B3-17D6-42B4-8D9C-8C17A63CE72B}" srcOrd="0" destOrd="0" presId="urn:microsoft.com/office/officeart/2005/8/layout/orgChart1"/>
    <dgm:cxn modelId="{9C3AABCD-5773-4159-9F25-3022F3458C40}" type="presOf" srcId="{ED6FB0A6-9C76-47AB-8766-7970DE24C826}" destId="{1E075450-7089-41D4-A4EE-05428874F49C}" srcOrd="0" destOrd="0" presId="urn:microsoft.com/office/officeart/2005/8/layout/orgChart1"/>
    <dgm:cxn modelId="{A76A9B7E-1FA5-46B0-8772-301DF175DFCB}" srcId="{7D269ED9-2FF0-4447-80CD-CAB39B8DAF10}" destId="{ED6FB0A6-9C76-47AB-8766-7970DE24C826}" srcOrd="0" destOrd="0" parTransId="{AA262759-A6BF-4F96-AA9A-5E6803632BA9}" sibTransId="{37A6DBDB-BDDE-4B99-BEF8-B4F6D4092D6C}"/>
    <dgm:cxn modelId="{639C1AF0-08A3-4B71-A77D-3E8AEB5B55BC}" type="presOf" srcId="{A24A9214-AA43-49D4-89E3-BB454D0B80B4}" destId="{B997FD68-5D66-41C3-9DF9-FE74B7A3A9E9}" srcOrd="0" destOrd="0" presId="urn:microsoft.com/office/officeart/2005/8/layout/orgChart1"/>
    <dgm:cxn modelId="{60F8A466-862B-45A2-950F-0B72FBF08EA7}" srcId="{7D269ED9-2FF0-4447-80CD-CAB39B8DAF10}" destId="{A24A9214-AA43-49D4-89E3-BB454D0B80B4}" srcOrd="1" destOrd="0" parTransId="{07B892C0-BEF8-411C-BEB0-3C0654505682}" sibTransId="{19D8F21C-92B7-4306-ABB0-896E9169B465}"/>
    <dgm:cxn modelId="{1014A112-84CD-4860-A44C-7CC050155285}" srcId="{F1CB4EEB-69A1-4869-90C8-A9433C879B51}" destId="{7D269ED9-2FF0-4447-80CD-CAB39B8DAF10}" srcOrd="0" destOrd="0" parTransId="{A770895A-2B3B-43FF-BC33-020D00E15689}" sibTransId="{770BDF80-E658-476A-8449-2252E514F1C0}"/>
    <dgm:cxn modelId="{8BA569C1-177B-43C9-8D0B-F4775738108B}" type="presOf" srcId="{7D269ED9-2FF0-4447-80CD-CAB39B8DAF10}" destId="{1655C364-183F-4FA2-BDC0-872DEF6E5EC7}" srcOrd="1" destOrd="0" presId="urn:microsoft.com/office/officeart/2005/8/layout/orgChart1"/>
    <dgm:cxn modelId="{52DCC292-E186-4517-B72C-4F5364F09AEC}" type="presOf" srcId="{F1CB4EEB-69A1-4869-90C8-A9433C879B51}" destId="{B3CE5A0C-C79D-4635-9A6B-FFB39E0B45CA}" srcOrd="0" destOrd="0" presId="urn:microsoft.com/office/officeart/2005/8/layout/orgChart1"/>
    <dgm:cxn modelId="{CA080E09-7010-4BF2-A979-99DEABBADEB6}" type="presOf" srcId="{07B892C0-BEF8-411C-BEB0-3C0654505682}" destId="{A14F8962-C55B-4E6E-B257-8835FEFCFC32}" srcOrd="0" destOrd="0" presId="urn:microsoft.com/office/officeart/2005/8/layout/orgChart1"/>
    <dgm:cxn modelId="{86DD0D7D-9E72-429F-8CE2-342C9B824F05}" type="presParOf" srcId="{B3CE5A0C-C79D-4635-9A6B-FFB39E0B45CA}" destId="{3FF5B372-CBB7-4848-B37B-1C0B9F3BF33E}" srcOrd="0" destOrd="0" presId="urn:microsoft.com/office/officeart/2005/8/layout/orgChart1"/>
    <dgm:cxn modelId="{7663F0C0-6051-4BF8-A723-A44D5394476E}" type="presParOf" srcId="{3FF5B372-CBB7-4848-B37B-1C0B9F3BF33E}" destId="{352E4F6B-3C8E-4B56-AB16-8514B2D1AA63}" srcOrd="0" destOrd="0" presId="urn:microsoft.com/office/officeart/2005/8/layout/orgChart1"/>
    <dgm:cxn modelId="{EBE3CF72-5013-492D-9C4C-E7DBF86D160A}" type="presParOf" srcId="{352E4F6B-3C8E-4B56-AB16-8514B2D1AA63}" destId="{280C4E70-6149-4137-B3FE-5E290C464649}" srcOrd="0" destOrd="0" presId="urn:microsoft.com/office/officeart/2005/8/layout/orgChart1"/>
    <dgm:cxn modelId="{C5F9750A-463F-466F-B50E-58B861F6833E}" type="presParOf" srcId="{352E4F6B-3C8E-4B56-AB16-8514B2D1AA63}" destId="{1655C364-183F-4FA2-BDC0-872DEF6E5EC7}" srcOrd="1" destOrd="0" presId="urn:microsoft.com/office/officeart/2005/8/layout/orgChart1"/>
    <dgm:cxn modelId="{FBCA1E7E-8D47-4EDA-9FB5-3D6BE27720CA}" type="presParOf" srcId="{3FF5B372-CBB7-4848-B37B-1C0B9F3BF33E}" destId="{F72C0C09-AF87-47BC-99EF-C653A579D430}" srcOrd="1" destOrd="0" presId="urn:microsoft.com/office/officeart/2005/8/layout/orgChart1"/>
    <dgm:cxn modelId="{96C34392-55CC-447F-838A-D145305E148B}" type="presParOf" srcId="{F72C0C09-AF87-47BC-99EF-C653A579D430}" destId="{4006B5B3-17D6-42B4-8D9C-8C17A63CE72B}" srcOrd="0" destOrd="0" presId="urn:microsoft.com/office/officeart/2005/8/layout/orgChart1"/>
    <dgm:cxn modelId="{85710344-6B00-4002-BBEF-86F734334878}" type="presParOf" srcId="{F72C0C09-AF87-47BC-99EF-C653A579D430}" destId="{1F0E12DA-EC45-4848-8109-559ACD624FA6}" srcOrd="1" destOrd="0" presId="urn:microsoft.com/office/officeart/2005/8/layout/orgChart1"/>
    <dgm:cxn modelId="{4596D6C0-8982-4A00-9DAF-69A64A9B3708}" type="presParOf" srcId="{1F0E12DA-EC45-4848-8109-559ACD624FA6}" destId="{16BDFCA0-8123-4303-A020-C52F50646B70}" srcOrd="0" destOrd="0" presId="urn:microsoft.com/office/officeart/2005/8/layout/orgChart1"/>
    <dgm:cxn modelId="{9D6657E2-6A70-45F1-B6B0-A281421EBC36}" type="presParOf" srcId="{16BDFCA0-8123-4303-A020-C52F50646B70}" destId="{1E075450-7089-41D4-A4EE-05428874F49C}" srcOrd="0" destOrd="0" presId="urn:microsoft.com/office/officeart/2005/8/layout/orgChart1"/>
    <dgm:cxn modelId="{4BADF76E-ABF5-4A22-A0B3-63A2A0B9C28A}" type="presParOf" srcId="{16BDFCA0-8123-4303-A020-C52F50646B70}" destId="{6E7C09B5-7CD5-414E-ABD3-86E7C13C5808}" srcOrd="1" destOrd="0" presId="urn:microsoft.com/office/officeart/2005/8/layout/orgChart1"/>
    <dgm:cxn modelId="{3E66F66F-B84B-484C-96F5-506472FC8D43}" type="presParOf" srcId="{1F0E12DA-EC45-4848-8109-559ACD624FA6}" destId="{D2AB193B-D878-43F4-83AA-4DA30B4803DD}" srcOrd="1" destOrd="0" presId="urn:microsoft.com/office/officeart/2005/8/layout/orgChart1"/>
    <dgm:cxn modelId="{DCD18884-99F6-4873-A68D-32A2C41AEEDF}" type="presParOf" srcId="{1F0E12DA-EC45-4848-8109-559ACD624FA6}" destId="{0D6EC6A9-6EF8-4FDE-9C40-939A02AD4DDD}" srcOrd="2" destOrd="0" presId="urn:microsoft.com/office/officeart/2005/8/layout/orgChart1"/>
    <dgm:cxn modelId="{A3EF938F-1BD1-44AC-BA9B-4BECD74E88C9}" type="presParOf" srcId="{F72C0C09-AF87-47BC-99EF-C653A579D430}" destId="{A14F8962-C55B-4E6E-B257-8835FEFCFC32}" srcOrd="2" destOrd="0" presId="urn:microsoft.com/office/officeart/2005/8/layout/orgChart1"/>
    <dgm:cxn modelId="{0E217D75-6F8B-4420-B902-28355BF4B676}" type="presParOf" srcId="{F72C0C09-AF87-47BC-99EF-C653A579D430}" destId="{8E0D7320-FDC0-477A-9445-52F375D442F6}" srcOrd="3" destOrd="0" presId="urn:microsoft.com/office/officeart/2005/8/layout/orgChart1"/>
    <dgm:cxn modelId="{051135E8-2EF7-4945-B0DD-CE2D6FE95FE8}" type="presParOf" srcId="{8E0D7320-FDC0-477A-9445-52F375D442F6}" destId="{277FEEEA-B21D-4582-B96E-FEDC0B0F8179}" srcOrd="0" destOrd="0" presId="urn:microsoft.com/office/officeart/2005/8/layout/orgChart1"/>
    <dgm:cxn modelId="{D198B033-1356-491C-8327-634968155CE3}" type="presParOf" srcId="{277FEEEA-B21D-4582-B96E-FEDC0B0F8179}" destId="{B997FD68-5D66-41C3-9DF9-FE74B7A3A9E9}" srcOrd="0" destOrd="0" presId="urn:microsoft.com/office/officeart/2005/8/layout/orgChart1"/>
    <dgm:cxn modelId="{BE297836-4150-4E26-A3F9-9D2D913EF4CB}" type="presParOf" srcId="{277FEEEA-B21D-4582-B96E-FEDC0B0F8179}" destId="{E3ECF439-7F23-47A4-AA80-2BA804FA1441}" srcOrd="1" destOrd="0" presId="urn:microsoft.com/office/officeart/2005/8/layout/orgChart1"/>
    <dgm:cxn modelId="{0889A181-95A8-4E82-BC7E-0620702F6052}" type="presParOf" srcId="{8E0D7320-FDC0-477A-9445-52F375D442F6}" destId="{627AA5D9-2299-438A-811C-9A242D21A812}" srcOrd="1" destOrd="0" presId="urn:microsoft.com/office/officeart/2005/8/layout/orgChart1"/>
    <dgm:cxn modelId="{8E5959FB-4768-4CC6-87DA-5DEF4946C6FE}" type="presParOf" srcId="{8E0D7320-FDC0-477A-9445-52F375D442F6}" destId="{603CB427-C818-422E-8A3B-70196849C8C2}" srcOrd="2" destOrd="0" presId="urn:microsoft.com/office/officeart/2005/8/layout/orgChart1"/>
    <dgm:cxn modelId="{FB36B955-2356-4690-8AEC-735CB1048145}" type="presParOf" srcId="{3FF5B372-CBB7-4848-B37B-1C0B9F3BF33E}" destId="{3DB0441C-B82B-42BD-920E-E73300AD6B2E}"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5D066A-23C0-4E88-9476-543AF968C9B0}"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6522EE-14D0-4A06-8BCD-3ED816916931}">
      <dgm:prSet phldrT="[Tex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rPr>
            <a:t>Essential elements of Qiyas</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AE518996-AEFC-4610-B215-8C7A5F0ECC73}" type="parTrans" cxnId="{359940CF-B367-4F94-871B-57C844B7C4C5}">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DAE5A84D-A064-4B12-838B-D92B2E8B0A1B}" type="sibTrans" cxnId="{359940CF-B367-4F94-871B-57C844B7C4C5}">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7D968615-67B2-41A6-9068-5FE4A94DC29B}">
      <dgm:prSet phldrT="[Tex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rPr>
            <a:t>New parallel case.</a:t>
          </a:r>
          <a:r>
            <a:rPr lang="ur-PK" sz="1500" b="1" cap="none" spc="0" smtClean="0">
              <a:ln/>
              <a:solidFill>
                <a:sysClr val="windowText" lastClr="000000"/>
              </a:solidFill>
              <a:effectLst>
                <a:outerShdw blurRad="38100" dist="19050" dir="2700000" algn="tl" rotWithShape="0">
                  <a:schemeClr val="dk1">
                    <a:lumMod val="50000"/>
                    <a:alpha val="40000"/>
                  </a:schemeClr>
                </a:outerShdw>
              </a:effectLst>
            </a:rPr>
            <a:t>مقیس ، فرع،</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B5F8612F-BE38-4B53-9ECC-63A7F90F35F5}" type="parTrans" cxnId="{E4383351-419D-4E05-A6E3-602F913E1DB0}">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6E27CAEF-41BA-4DC1-A83D-7AF1FCE27105}" type="sibTrans" cxnId="{E4383351-419D-4E05-A6E3-602F913E1DB0}">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4E45CB32-27AE-4941-A89A-9FE5CA1A3301}">
      <dgm:prSet phldrT="[Tex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Original case </a:t>
          </a:r>
          <a:r>
            <a:rPr lang="ur-PK"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مقیس علیہ،اصل ،</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8D7D13D9-0060-49FB-8FC5-B87737A833F1}" type="parTrans" cxnId="{8F06A390-AEB9-49A3-9DA7-484253EF2ADF}">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18C1C7E1-EB64-4C0F-988E-7CFA851B30F0}" type="sibTrans" cxnId="{8F06A390-AEB9-49A3-9DA7-484253EF2ADF}">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9E51131D-B269-4992-A077-C1A469B73A05}">
      <dgm:prSet phldrT="[Tex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Effective cause </a:t>
          </a:r>
          <a:r>
            <a:rPr lang="ur-PK"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علت</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932D7A75-30A7-45E1-BB8A-6022C4BEE188}" type="parTrans" cxnId="{21076616-D7C3-43F3-8309-AE642CEA879B}">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DFF13AC6-454A-4EE5-87A3-8FD72C76849A}" type="sibTrans" cxnId="{21076616-D7C3-43F3-8309-AE642CEA879B}">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78A3D237-6D98-4290-849D-955E0E1E85A4}">
      <dgm:prSet phldrT="[Tex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Legal ruling of original case </a:t>
          </a:r>
          <a:r>
            <a:rPr lang="ur-PK"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حکم</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946E039A-4D22-4724-9FF3-198CD5033961}" type="parTrans" cxnId="{CB72A393-398F-4180-8A75-4B010BB2E278}">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950408AB-5F1A-467F-821F-052501F90B19}" type="sibTrans" cxnId="{CB72A393-398F-4180-8A75-4B010BB2E278}">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72D6E2CE-963F-4C24-BFB9-205A3AA629B3}">
      <dgm:prSe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Some new point we need to know about its status in the light of Qur’an &amp; Sunnah</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52F83388-A61B-4CC1-8442-10145EFF1F02}" type="parTrans" cxnId="{EF00CB91-0F78-4751-BB61-5F5FF6EC9943}">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4F6E68DD-6179-42DF-AF90-906A7E3E59A0}" type="sibTrans" cxnId="{EF00CB91-0F78-4751-BB61-5F5FF6EC9943}">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AF36C11F-CD36-44D2-ADB7-4959A070E1A8}">
      <dgm:prSe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Some certain point of law which is already sure and clear in Qur’an &amp; Sunnah</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63D11034-BCB8-4A1E-98A6-228447FFF5EF}" type="parTrans" cxnId="{6AB45E3E-BF6B-4691-8875-AFDC1A65BCFC}">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EE92C4EC-AFA4-4BBE-9C4A-55C95E956C5D}" type="sibTrans" cxnId="{6AB45E3E-BF6B-4691-8875-AFDC1A65BCFC}">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FD1A2421-1BC2-436C-915E-A29601749E36}">
      <dgm:prSe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The reason &amp; the causes for some typical commandment in some certain point of law.</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D276BA61-A00C-47F4-8380-CAE3DEA00CD7}" type="parTrans" cxnId="{3C6070DE-735A-4398-9818-03047DF84714}">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2C79CC3D-9053-4AE6-8C86-92377C879AB0}" type="sibTrans" cxnId="{3C6070DE-735A-4398-9818-03047DF84714}">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BFF3AB54-C09E-40B3-B4B5-B19574DD9A5D}">
      <dgm:prSet custT="1"/>
      <dgm:spPr/>
      <dgm:t>
        <a:bodyPr/>
        <a:lstStyle/>
        <a:p>
          <a:r>
            <a:rPr lang="en-US" sz="1500" b="1"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The ruling which is mentioned for the root, and which the jurists transmit and extend to the offshoot.</a:t>
          </a:r>
          <a:endParaRPr lang="en-US" sz="1500" b="1" cap="none" spc="0" dirty="0">
            <a:ln/>
            <a:solidFill>
              <a:sysClr val="windowText" lastClr="000000"/>
            </a:solidFill>
            <a:effectLst>
              <a:outerShdw blurRad="38100" dist="19050" dir="2700000" algn="tl" rotWithShape="0">
                <a:schemeClr val="dk1">
                  <a:lumMod val="50000"/>
                  <a:alpha val="40000"/>
                </a:schemeClr>
              </a:outerShdw>
            </a:effectLst>
          </a:endParaRPr>
        </a:p>
      </dgm:t>
    </dgm:pt>
    <dgm:pt modelId="{7BB4B578-7465-40E4-A352-0612647CA911}" type="parTrans" cxnId="{D95A6CED-0636-42DD-8582-7538D5DE3605}">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338883E5-032D-45E8-9271-4F5963AA2F4B}" type="sibTrans" cxnId="{D95A6CED-0636-42DD-8582-7538D5DE3605}">
      <dgm:prSet/>
      <dgm:spPr/>
      <dgm:t>
        <a:bodyPr/>
        <a:lstStyle/>
        <a:p>
          <a:endParaRPr lang="en-US" sz="1500" b="1" cap="none" spc="0">
            <a:ln/>
            <a:solidFill>
              <a:sysClr val="windowText" lastClr="000000"/>
            </a:solidFill>
            <a:effectLst>
              <a:outerShdw blurRad="38100" dist="19050" dir="2700000" algn="tl" rotWithShape="0">
                <a:schemeClr val="dk1">
                  <a:lumMod val="50000"/>
                  <a:alpha val="40000"/>
                </a:schemeClr>
              </a:outerShdw>
            </a:effectLst>
          </a:endParaRPr>
        </a:p>
      </dgm:t>
    </dgm:pt>
    <dgm:pt modelId="{E4C364B8-062D-4ACD-B500-A8486CDB5681}" type="pres">
      <dgm:prSet presAssocID="{D55D066A-23C0-4E88-9476-543AF968C9B0}" presName="mainComposite" presStyleCnt="0">
        <dgm:presLayoutVars>
          <dgm:chPref val="1"/>
          <dgm:dir/>
          <dgm:animOne val="branch"/>
          <dgm:animLvl val="lvl"/>
          <dgm:resizeHandles val="exact"/>
        </dgm:presLayoutVars>
      </dgm:prSet>
      <dgm:spPr/>
    </dgm:pt>
    <dgm:pt modelId="{6CC580AB-ADC8-42D9-8B64-00A846838486}" type="pres">
      <dgm:prSet presAssocID="{D55D066A-23C0-4E88-9476-543AF968C9B0}" presName="hierFlow" presStyleCnt="0"/>
      <dgm:spPr/>
    </dgm:pt>
    <dgm:pt modelId="{8847839E-258A-4027-A62A-E4724B88C1B6}" type="pres">
      <dgm:prSet presAssocID="{D55D066A-23C0-4E88-9476-543AF968C9B0}" presName="hierChild1" presStyleCnt="0">
        <dgm:presLayoutVars>
          <dgm:chPref val="1"/>
          <dgm:animOne val="branch"/>
          <dgm:animLvl val="lvl"/>
        </dgm:presLayoutVars>
      </dgm:prSet>
      <dgm:spPr/>
    </dgm:pt>
    <dgm:pt modelId="{D65F395B-9AA7-4769-9A47-386844FDB205}" type="pres">
      <dgm:prSet presAssocID="{5A6522EE-14D0-4A06-8BCD-3ED816916931}" presName="Name14" presStyleCnt="0"/>
      <dgm:spPr/>
    </dgm:pt>
    <dgm:pt modelId="{60096932-6BA8-4684-B773-CD5AF2DFF5F9}" type="pres">
      <dgm:prSet presAssocID="{5A6522EE-14D0-4A06-8BCD-3ED816916931}" presName="level1Shape" presStyleLbl="node0" presStyleIdx="0" presStyleCnt="1">
        <dgm:presLayoutVars>
          <dgm:chPref val="3"/>
        </dgm:presLayoutVars>
      </dgm:prSet>
      <dgm:spPr/>
    </dgm:pt>
    <dgm:pt modelId="{B9C17F78-9512-4E0E-B829-69FEF94B60D2}" type="pres">
      <dgm:prSet presAssocID="{5A6522EE-14D0-4A06-8BCD-3ED816916931}" presName="hierChild2" presStyleCnt="0"/>
      <dgm:spPr/>
    </dgm:pt>
    <dgm:pt modelId="{C48DB2F4-B047-4B82-BBEF-CA07013C109F}" type="pres">
      <dgm:prSet presAssocID="{B5F8612F-BE38-4B53-9ECC-63A7F90F35F5}" presName="Name19" presStyleLbl="parChTrans1D2" presStyleIdx="0" presStyleCnt="4"/>
      <dgm:spPr/>
    </dgm:pt>
    <dgm:pt modelId="{1D87DA28-4697-41AC-8E47-CA16EBA727D0}" type="pres">
      <dgm:prSet presAssocID="{7D968615-67B2-41A6-9068-5FE4A94DC29B}" presName="Name21" presStyleCnt="0"/>
      <dgm:spPr/>
    </dgm:pt>
    <dgm:pt modelId="{4F3484DB-42D1-4C09-B1F7-16042DCC67A1}" type="pres">
      <dgm:prSet presAssocID="{7D968615-67B2-41A6-9068-5FE4A94DC29B}" presName="level2Shape" presStyleLbl="node2" presStyleIdx="0" presStyleCnt="4"/>
      <dgm:spPr/>
    </dgm:pt>
    <dgm:pt modelId="{08547C9F-C0C9-44C3-8440-256FB477300E}" type="pres">
      <dgm:prSet presAssocID="{7D968615-67B2-41A6-9068-5FE4A94DC29B}" presName="hierChild3" presStyleCnt="0"/>
      <dgm:spPr/>
    </dgm:pt>
    <dgm:pt modelId="{7FCEC498-3D75-41E9-9C5E-A290F6DD9635}" type="pres">
      <dgm:prSet presAssocID="{52F83388-A61B-4CC1-8442-10145EFF1F02}" presName="Name19" presStyleLbl="parChTrans1D3" presStyleIdx="0" presStyleCnt="4"/>
      <dgm:spPr/>
    </dgm:pt>
    <dgm:pt modelId="{A6AFB927-A06A-4AC1-A37D-E42F8B77A624}" type="pres">
      <dgm:prSet presAssocID="{72D6E2CE-963F-4C24-BFB9-205A3AA629B3}" presName="Name21" presStyleCnt="0"/>
      <dgm:spPr/>
    </dgm:pt>
    <dgm:pt modelId="{0366A911-8370-4FA6-A4F8-FA21F1E162B0}" type="pres">
      <dgm:prSet presAssocID="{72D6E2CE-963F-4C24-BFB9-205A3AA629B3}" presName="level2Shape" presStyleLbl="node3" presStyleIdx="0" presStyleCnt="4"/>
      <dgm:spPr/>
    </dgm:pt>
    <dgm:pt modelId="{1DB33AFC-9C34-4049-A501-6AE1C7A83377}" type="pres">
      <dgm:prSet presAssocID="{72D6E2CE-963F-4C24-BFB9-205A3AA629B3}" presName="hierChild3" presStyleCnt="0"/>
      <dgm:spPr/>
    </dgm:pt>
    <dgm:pt modelId="{0A1CE289-A72D-4CCC-8118-81C5E533B759}" type="pres">
      <dgm:prSet presAssocID="{8D7D13D9-0060-49FB-8FC5-B87737A833F1}" presName="Name19" presStyleLbl="parChTrans1D2" presStyleIdx="1" presStyleCnt="4"/>
      <dgm:spPr/>
    </dgm:pt>
    <dgm:pt modelId="{B9940F5A-6729-4B92-8EF4-ACC65C2750BB}" type="pres">
      <dgm:prSet presAssocID="{4E45CB32-27AE-4941-A89A-9FE5CA1A3301}" presName="Name21" presStyleCnt="0"/>
      <dgm:spPr/>
    </dgm:pt>
    <dgm:pt modelId="{826F69FE-71E6-4402-8A04-3F4B6B2AD87B}" type="pres">
      <dgm:prSet presAssocID="{4E45CB32-27AE-4941-A89A-9FE5CA1A3301}" presName="level2Shape" presStyleLbl="node2" presStyleIdx="1" presStyleCnt="4"/>
      <dgm:spPr/>
    </dgm:pt>
    <dgm:pt modelId="{FA8030AA-0D02-4F9A-B3D7-694850139FDC}" type="pres">
      <dgm:prSet presAssocID="{4E45CB32-27AE-4941-A89A-9FE5CA1A3301}" presName="hierChild3" presStyleCnt="0"/>
      <dgm:spPr/>
    </dgm:pt>
    <dgm:pt modelId="{FC361C7B-756C-4481-9E6D-4BA0C14C6C54}" type="pres">
      <dgm:prSet presAssocID="{63D11034-BCB8-4A1E-98A6-228447FFF5EF}" presName="Name19" presStyleLbl="parChTrans1D3" presStyleIdx="1" presStyleCnt="4"/>
      <dgm:spPr/>
    </dgm:pt>
    <dgm:pt modelId="{500D4E2D-11E5-432E-B2F8-426E920A5BBF}" type="pres">
      <dgm:prSet presAssocID="{AF36C11F-CD36-44D2-ADB7-4959A070E1A8}" presName="Name21" presStyleCnt="0"/>
      <dgm:spPr/>
    </dgm:pt>
    <dgm:pt modelId="{6430B376-2863-4067-931C-ECFAED88BF3F}" type="pres">
      <dgm:prSet presAssocID="{AF36C11F-CD36-44D2-ADB7-4959A070E1A8}" presName="level2Shape" presStyleLbl="node3" presStyleIdx="1" presStyleCnt="4"/>
      <dgm:spPr/>
    </dgm:pt>
    <dgm:pt modelId="{A2034440-4DDA-44C5-A3BD-6A44BBFB7A54}" type="pres">
      <dgm:prSet presAssocID="{AF36C11F-CD36-44D2-ADB7-4959A070E1A8}" presName="hierChild3" presStyleCnt="0"/>
      <dgm:spPr/>
    </dgm:pt>
    <dgm:pt modelId="{267B3EEA-0FC7-4E2B-B36C-DA612E8AEA4F}" type="pres">
      <dgm:prSet presAssocID="{932D7A75-30A7-45E1-BB8A-6022C4BEE188}" presName="Name19" presStyleLbl="parChTrans1D2" presStyleIdx="2" presStyleCnt="4"/>
      <dgm:spPr/>
    </dgm:pt>
    <dgm:pt modelId="{F2C24C9C-4F00-405C-8B07-68BCC8388D97}" type="pres">
      <dgm:prSet presAssocID="{9E51131D-B269-4992-A077-C1A469B73A05}" presName="Name21" presStyleCnt="0"/>
      <dgm:spPr/>
    </dgm:pt>
    <dgm:pt modelId="{428315BC-F2C1-4826-9736-E1F6CFF6396A}" type="pres">
      <dgm:prSet presAssocID="{9E51131D-B269-4992-A077-C1A469B73A05}" presName="level2Shape" presStyleLbl="node2" presStyleIdx="2" presStyleCnt="4"/>
      <dgm:spPr/>
    </dgm:pt>
    <dgm:pt modelId="{E78CA907-C30B-4757-9685-7C9A1856FC68}" type="pres">
      <dgm:prSet presAssocID="{9E51131D-B269-4992-A077-C1A469B73A05}" presName="hierChild3" presStyleCnt="0"/>
      <dgm:spPr/>
    </dgm:pt>
    <dgm:pt modelId="{0E05AEC2-8A6A-48D2-A7CC-3BFDD4919610}" type="pres">
      <dgm:prSet presAssocID="{D276BA61-A00C-47F4-8380-CAE3DEA00CD7}" presName="Name19" presStyleLbl="parChTrans1D3" presStyleIdx="2" presStyleCnt="4"/>
      <dgm:spPr/>
    </dgm:pt>
    <dgm:pt modelId="{8C6AC097-E140-47B3-BF6A-5C5C3822D839}" type="pres">
      <dgm:prSet presAssocID="{FD1A2421-1BC2-436C-915E-A29601749E36}" presName="Name21" presStyleCnt="0"/>
      <dgm:spPr/>
    </dgm:pt>
    <dgm:pt modelId="{9C4C4BD4-6072-4552-A771-51D58A06EBFE}" type="pres">
      <dgm:prSet presAssocID="{FD1A2421-1BC2-436C-915E-A29601749E36}" presName="level2Shape" presStyleLbl="node3" presStyleIdx="2" presStyleCnt="4"/>
      <dgm:spPr/>
    </dgm:pt>
    <dgm:pt modelId="{C585A920-AF03-4AEA-9FC5-AA77493C5A59}" type="pres">
      <dgm:prSet presAssocID="{FD1A2421-1BC2-436C-915E-A29601749E36}" presName="hierChild3" presStyleCnt="0"/>
      <dgm:spPr/>
    </dgm:pt>
    <dgm:pt modelId="{A88467DE-E4BA-4E42-B013-EC490057AF46}" type="pres">
      <dgm:prSet presAssocID="{946E039A-4D22-4724-9FF3-198CD5033961}" presName="Name19" presStyleLbl="parChTrans1D2" presStyleIdx="3" presStyleCnt="4"/>
      <dgm:spPr/>
    </dgm:pt>
    <dgm:pt modelId="{54CAA5D1-EBCA-477D-95B5-1C0A9C8284CB}" type="pres">
      <dgm:prSet presAssocID="{78A3D237-6D98-4290-849D-955E0E1E85A4}" presName="Name21" presStyleCnt="0"/>
      <dgm:spPr/>
    </dgm:pt>
    <dgm:pt modelId="{A2B42800-7816-4CC3-A6E8-F184B08B4BC8}" type="pres">
      <dgm:prSet presAssocID="{78A3D237-6D98-4290-849D-955E0E1E85A4}" presName="level2Shape" presStyleLbl="node2" presStyleIdx="3" presStyleCnt="4"/>
      <dgm:spPr/>
    </dgm:pt>
    <dgm:pt modelId="{F798CC42-6497-4711-BD9F-B08F6C6E5E97}" type="pres">
      <dgm:prSet presAssocID="{78A3D237-6D98-4290-849D-955E0E1E85A4}" presName="hierChild3" presStyleCnt="0"/>
      <dgm:spPr/>
    </dgm:pt>
    <dgm:pt modelId="{C8A5743A-F958-45C7-A2EB-5108F18E5233}" type="pres">
      <dgm:prSet presAssocID="{7BB4B578-7465-40E4-A352-0612647CA911}" presName="Name19" presStyleLbl="parChTrans1D3" presStyleIdx="3" presStyleCnt="4"/>
      <dgm:spPr/>
    </dgm:pt>
    <dgm:pt modelId="{4E017679-3A4F-4A69-B9B5-7F6818A0451F}" type="pres">
      <dgm:prSet presAssocID="{BFF3AB54-C09E-40B3-B4B5-B19574DD9A5D}" presName="Name21" presStyleCnt="0"/>
      <dgm:spPr/>
    </dgm:pt>
    <dgm:pt modelId="{30EE7A0D-4971-4D0E-8042-56E18F23C863}" type="pres">
      <dgm:prSet presAssocID="{BFF3AB54-C09E-40B3-B4B5-B19574DD9A5D}" presName="level2Shape" presStyleLbl="node3" presStyleIdx="3" presStyleCnt="4"/>
      <dgm:spPr/>
    </dgm:pt>
    <dgm:pt modelId="{4E8AFF47-C7DE-437D-A7B0-753DB372197C}" type="pres">
      <dgm:prSet presAssocID="{BFF3AB54-C09E-40B3-B4B5-B19574DD9A5D}" presName="hierChild3" presStyleCnt="0"/>
      <dgm:spPr/>
    </dgm:pt>
    <dgm:pt modelId="{E25F29B8-7780-4151-B8DB-3A1EA2384346}" type="pres">
      <dgm:prSet presAssocID="{D55D066A-23C0-4E88-9476-543AF968C9B0}" presName="bgShapesFlow" presStyleCnt="0"/>
      <dgm:spPr/>
    </dgm:pt>
  </dgm:ptLst>
  <dgm:cxnLst>
    <dgm:cxn modelId="{001527BA-BD70-4A58-9EEB-F955F37ADF3E}" type="presOf" srcId="{946E039A-4D22-4724-9FF3-198CD5033961}" destId="{A88467DE-E4BA-4E42-B013-EC490057AF46}" srcOrd="0" destOrd="0" presId="urn:microsoft.com/office/officeart/2005/8/layout/hierarchy6"/>
    <dgm:cxn modelId="{4D2B220C-0AC7-40AC-B651-D63158C7A3A6}" type="presOf" srcId="{5A6522EE-14D0-4A06-8BCD-3ED816916931}" destId="{60096932-6BA8-4684-B773-CD5AF2DFF5F9}" srcOrd="0" destOrd="0" presId="urn:microsoft.com/office/officeart/2005/8/layout/hierarchy6"/>
    <dgm:cxn modelId="{66083CB5-856D-46B8-A1A9-8E4CEEC9B8E5}" type="presOf" srcId="{FD1A2421-1BC2-436C-915E-A29601749E36}" destId="{9C4C4BD4-6072-4552-A771-51D58A06EBFE}" srcOrd="0" destOrd="0" presId="urn:microsoft.com/office/officeart/2005/8/layout/hierarchy6"/>
    <dgm:cxn modelId="{AE5F9749-0181-428B-9D72-26E3BA8338F7}" type="presOf" srcId="{63D11034-BCB8-4A1E-98A6-228447FFF5EF}" destId="{FC361C7B-756C-4481-9E6D-4BA0C14C6C54}" srcOrd="0" destOrd="0" presId="urn:microsoft.com/office/officeart/2005/8/layout/hierarchy6"/>
    <dgm:cxn modelId="{58CC8D4A-0C48-46EB-A91C-6CBE6C8EE224}" type="presOf" srcId="{D276BA61-A00C-47F4-8380-CAE3DEA00CD7}" destId="{0E05AEC2-8A6A-48D2-A7CC-3BFDD4919610}" srcOrd="0" destOrd="0" presId="urn:microsoft.com/office/officeart/2005/8/layout/hierarchy6"/>
    <dgm:cxn modelId="{C901A9A6-49D6-4360-B41C-15A1E3BDBFEF}" type="presOf" srcId="{9E51131D-B269-4992-A077-C1A469B73A05}" destId="{428315BC-F2C1-4826-9736-E1F6CFF6396A}" srcOrd="0" destOrd="0" presId="urn:microsoft.com/office/officeart/2005/8/layout/hierarchy6"/>
    <dgm:cxn modelId="{E4383351-419D-4E05-A6E3-602F913E1DB0}" srcId="{5A6522EE-14D0-4A06-8BCD-3ED816916931}" destId="{7D968615-67B2-41A6-9068-5FE4A94DC29B}" srcOrd="0" destOrd="0" parTransId="{B5F8612F-BE38-4B53-9ECC-63A7F90F35F5}" sibTransId="{6E27CAEF-41BA-4DC1-A83D-7AF1FCE27105}"/>
    <dgm:cxn modelId="{CB72A393-398F-4180-8A75-4B010BB2E278}" srcId="{5A6522EE-14D0-4A06-8BCD-3ED816916931}" destId="{78A3D237-6D98-4290-849D-955E0E1E85A4}" srcOrd="3" destOrd="0" parTransId="{946E039A-4D22-4724-9FF3-198CD5033961}" sibTransId="{950408AB-5F1A-467F-821F-052501F90B19}"/>
    <dgm:cxn modelId="{DAF32C9F-A708-4254-8AAB-25FA2AFC2B60}" type="presOf" srcId="{8D7D13D9-0060-49FB-8FC5-B87737A833F1}" destId="{0A1CE289-A72D-4CCC-8118-81C5E533B759}" srcOrd="0" destOrd="0" presId="urn:microsoft.com/office/officeart/2005/8/layout/hierarchy6"/>
    <dgm:cxn modelId="{21076616-D7C3-43F3-8309-AE642CEA879B}" srcId="{5A6522EE-14D0-4A06-8BCD-3ED816916931}" destId="{9E51131D-B269-4992-A077-C1A469B73A05}" srcOrd="2" destOrd="0" parTransId="{932D7A75-30A7-45E1-BB8A-6022C4BEE188}" sibTransId="{DFF13AC6-454A-4EE5-87A3-8FD72C76849A}"/>
    <dgm:cxn modelId="{7F8CAB2D-F00C-495C-8F09-202DB0BF58E8}" type="presOf" srcId="{7BB4B578-7465-40E4-A352-0612647CA911}" destId="{C8A5743A-F958-45C7-A2EB-5108F18E5233}" srcOrd="0" destOrd="0" presId="urn:microsoft.com/office/officeart/2005/8/layout/hierarchy6"/>
    <dgm:cxn modelId="{E2E68E31-ECBD-4DE7-943E-7B5AC1A4A517}" type="presOf" srcId="{7D968615-67B2-41A6-9068-5FE4A94DC29B}" destId="{4F3484DB-42D1-4C09-B1F7-16042DCC67A1}" srcOrd="0" destOrd="0" presId="urn:microsoft.com/office/officeart/2005/8/layout/hierarchy6"/>
    <dgm:cxn modelId="{0B9859D8-9673-413B-ACFF-FCE774773272}" type="presOf" srcId="{BFF3AB54-C09E-40B3-B4B5-B19574DD9A5D}" destId="{30EE7A0D-4971-4D0E-8042-56E18F23C863}" srcOrd="0" destOrd="0" presId="urn:microsoft.com/office/officeart/2005/8/layout/hierarchy6"/>
    <dgm:cxn modelId="{A7A573C9-9047-4275-BC68-BF3E7C073DFD}" type="presOf" srcId="{52F83388-A61B-4CC1-8442-10145EFF1F02}" destId="{7FCEC498-3D75-41E9-9C5E-A290F6DD9635}" srcOrd="0" destOrd="0" presId="urn:microsoft.com/office/officeart/2005/8/layout/hierarchy6"/>
    <dgm:cxn modelId="{3C6070DE-735A-4398-9818-03047DF84714}" srcId="{9E51131D-B269-4992-A077-C1A469B73A05}" destId="{FD1A2421-1BC2-436C-915E-A29601749E36}" srcOrd="0" destOrd="0" parTransId="{D276BA61-A00C-47F4-8380-CAE3DEA00CD7}" sibTransId="{2C79CC3D-9053-4AE6-8C86-92377C879AB0}"/>
    <dgm:cxn modelId="{DCD19210-1B2E-4508-8F35-F6E09460DB5C}" type="presOf" srcId="{B5F8612F-BE38-4B53-9ECC-63A7F90F35F5}" destId="{C48DB2F4-B047-4B82-BBEF-CA07013C109F}" srcOrd="0" destOrd="0" presId="urn:microsoft.com/office/officeart/2005/8/layout/hierarchy6"/>
    <dgm:cxn modelId="{613AD92F-7629-4B31-A2A5-9B4AA9A5C66D}" type="presOf" srcId="{78A3D237-6D98-4290-849D-955E0E1E85A4}" destId="{A2B42800-7816-4CC3-A6E8-F184B08B4BC8}" srcOrd="0" destOrd="0" presId="urn:microsoft.com/office/officeart/2005/8/layout/hierarchy6"/>
    <dgm:cxn modelId="{427A20D5-6E3F-4C4D-9BDA-4192EE37D3CD}" type="presOf" srcId="{AF36C11F-CD36-44D2-ADB7-4959A070E1A8}" destId="{6430B376-2863-4067-931C-ECFAED88BF3F}" srcOrd="0" destOrd="0" presId="urn:microsoft.com/office/officeart/2005/8/layout/hierarchy6"/>
    <dgm:cxn modelId="{359940CF-B367-4F94-871B-57C844B7C4C5}" srcId="{D55D066A-23C0-4E88-9476-543AF968C9B0}" destId="{5A6522EE-14D0-4A06-8BCD-3ED816916931}" srcOrd="0" destOrd="0" parTransId="{AE518996-AEFC-4610-B215-8C7A5F0ECC73}" sibTransId="{DAE5A84D-A064-4B12-838B-D92B2E8B0A1B}"/>
    <dgm:cxn modelId="{EF00CB91-0F78-4751-BB61-5F5FF6EC9943}" srcId="{7D968615-67B2-41A6-9068-5FE4A94DC29B}" destId="{72D6E2CE-963F-4C24-BFB9-205A3AA629B3}" srcOrd="0" destOrd="0" parTransId="{52F83388-A61B-4CC1-8442-10145EFF1F02}" sibTransId="{4F6E68DD-6179-42DF-AF90-906A7E3E59A0}"/>
    <dgm:cxn modelId="{6AB45E3E-BF6B-4691-8875-AFDC1A65BCFC}" srcId="{4E45CB32-27AE-4941-A89A-9FE5CA1A3301}" destId="{AF36C11F-CD36-44D2-ADB7-4959A070E1A8}" srcOrd="0" destOrd="0" parTransId="{63D11034-BCB8-4A1E-98A6-228447FFF5EF}" sibTransId="{EE92C4EC-AFA4-4BBE-9C4A-55C95E956C5D}"/>
    <dgm:cxn modelId="{D95A6CED-0636-42DD-8582-7538D5DE3605}" srcId="{78A3D237-6D98-4290-849D-955E0E1E85A4}" destId="{BFF3AB54-C09E-40B3-B4B5-B19574DD9A5D}" srcOrd="0" destOrd="0" parTransId="{7BB4B578-7465-40E4-A352-0612647CA911}" sibTransId="{338883E5-032D-45E8-9271-4F5963AA2F4B}"/>
    <dgm:cxn modelId="{CEDB4F4C-008D-4D06-81E5-771E22AC0F6A}" type="presOf" srcId="{4E45CB32-27AE-4941-A89A-9FE5CA1A3301}" destId="{826F69FE-71E6-4402-8A04-3F4B6B2AD87B}" srcOrd="0" destOrd="0" presId="urn:microsoft.com/office/officeart/2005/8/layout/hierarchy6"/>
    <dgm:cxn modelId="{067BDF07-7F51-4A7E-BBC8-764491373174}" type="presOf" srcId="{932D7A75-30A7-45E1-BB8A-6022C4BEE188}" destId="{267B3EEA-0FC7-4E2B-B36C-DA612E8AEA4F}" srcOrd="0" destOrd="0" presId="urn:microsoft.com/office/officeart/2005/8/layout/hierarchy6"/>
    <dgm:cxn modelId="{5B345A3F-D1B0-4C93-8F3F-C0982067A747}" type="presOf" srcId="{D55D066A-23C0-4E88-9476-543AF968C9B0}" destId="{E4C364B8-062D-4ACD-B500-A8486CDB5681}" srcOrd="0" destOrd="0" presId="urn:microsoft.com/office/officeart/2005/8/layout/hierarchy6"/>
    <dgm:cxn modelId="{8F06A390-AEB9-49A3-9DA7-484253EF2ADF}" srcId="{5A6522EE-14D0-4A06-8BCD-3ED816916931}" destId="{4E45CB32-27AE-4941-A89A-9FE5CA1A3301}" srcOrd="1" destOrd="0" parTransId="{8D7D13D9-0060-49FB-8FC5-B87737A833F1}" sibTransId="{18C1C7E1-EB64-4C0F-988E-7CFA851B30F0}"/>
    <dgm:cxn modelId="{EC1F633F-3052-4B67-9981-B4FBBBCCE710}" type="presOf" srcId="{72D6E2CE-963F-4C24-BFB9-205A3AA629B3}" destId="{0366A911-8370-4FA6-A4F8-FA21F1E162B0}" srcOrd="0" destOrd="0" presId="urn:microsoft.com/office/officeart/2005/8/layout/hierarchy6"/>
    <dgm:cxn modelId="{E33CC066-A8BC-4F07-B32A-201FB3369DA2}" type="presParOf" srcId="{E4C364B8-062D-4ACD-B500-A8486CDB5681}" destId="{6CC580AB-ADC8-42D9-8B64-00A846838486}" srcOrd="0" destOrd="0" presId="urn:microsoft.com/office/officeart/2005/8/layout/hierarchy6"/>
    <dgm:cxn modelId="{CAAF8449-DCBD-496D-A1B2-2B0EE17E473D}" type="presParOf" srcId="{6CC580AB-ADC8-42D9-8B64-00A846838486}" destId="{8847839E-258A-4027-A62A-E4724B88C1B6}" srcOrd="0" destOrd="0" presId="urn:microsoft.com/office/officeart/2005/8/layout/hierarchy6"/>
    <dgm:cxn modelId="{8C1B9E53-E0BF-472F-BB74-08B081183A84}" type="presParOf" srcId="{8847839E-258A-4027-A62A-E4724B88C1B6}" destId="{D65F395B-9AA7-4769-9A47-386844FDB205}" srcOrd="0" destOrd="0" presId="urn:microsoft.com/office/officeart/2005/8/layout/hierarchy6"/>
    <dgm:cxn modelId="{45B41D6D-C872-4C5E-805C-F25BED8E43E3}" type="presParOf" srcId="{D65F395B-9AA7-4769-9A47-386844FDB205}" destId="{60096932-6BA8-4684-B773-CD5AF2DFF5F9}" srcOrd="0" destOrd="0" presId="urn:microsoft.com/office/officeart/2005/8/layout/hierarchy6"/>
    <dgm:cxn modelId="{81443021-738A-415E-B93F-327E7A924C79}" type="presParOf" srcId="{D65F395B-9AA7-4769-9A47-386844FDB205}" destId="{B9C17F78-9512-4E0E-B829-69FEF94B60D2}" srcOrd="1" destOrd="0" presId="urn:microsoft.com/office/officeart/2005/8/layout/hierarchy6"/>
    <dgm:cxn modelId="{8BC07636-32FB-4458-B989-43C021CC5900}" type="presParOf" srcId="{B9C17F78-9512-4E0E-B829-69FEF94B60D2}" destId="{C48DB2F4-B047-4B82-BBEF-CA07013C109F}" srcOrd="0" destOrd="0" presId="urn:microsoft.com/office/officeart/2005/8/layout/hierarchy6"/>
    <dgm:cxn modelId="{4EE71383-AB56-49B2-90F5-89EB6B08EBB0}" type="presParOf" srcId="{B9C17F78-9512-4E0E-B829-69FEF94B60D2}" destId="{1D87DA28-4697-41AC-8E47-CA16EBA727D0}" srcOrd="1" destOrd="0" presId="urn:microsoft.com/office/officeart/2005/8/layout/hierarchy6"/>
    <dgm:cxn modelId="{59CD36B2-5A10-4D08-9E22-FBD774A6112F}" type="presParOf" srcId="{1D87DA28-4697-41AC-8E47-CA16EBA727D0}" destId="{4F3484DB-42D1-4C09-B1F7-16042DCC67A1}" srcOrd="0" destOrd="0" presId="urn:microsoft.com/office/officeart/2005/8/layout/hierarchy6"/>
    <dgm:cxn modelId="{9D1763A4-6DA8-4A63-9057-F178791CE960}" type="presParOf" srcId="{1D87DA28-4697-41AC-8E47-CA16EBA727D0}" destId="{08547C9F-C0C9-44C3-8440-256FB477300E}" srcOrd="1" destOrd="0" presId="urn:microsoft.com/office/officeart/2005/8/layout/hierarchy6"/>
    <dgm:cxn modelId="{9378AA3B-3750-4080-82BA-0AAC4A93C44C}" type="presParOf" srcId="{08547C9F-C0C9-44C3-8440-256FB477300E}" destId="{7FCEC498-3D75-41E9-9C5E-A290F6DD9635}" srcOrd="0" destOrd="0" presId="urn:microsoft.com/office/officeart/2005/8/layout/hierarchy6"/>
    <dgm:cxn modelId="{7639CD2B-031B-4C48-9D12-F6F47869C979}" type="presParOf" srcId="{08547C9F-C0C9-44C3-8440-256FB477300E}" destId="{A6AFB927-A06A-4AC1-A37D-E42F8B77A624}" srcOrd="1" destOrd="0" presId="urn:microsoft.com/office/officeart/2005/8/layout/hierarchy6"/>
    <dgm:cxn modelId="{ABD50A5F-4060-426E-A802-3421BC988088}" type="presParOf" srcId="{A6AFB927-A06A-4AC1-A37D-E42F8B77A624}" destId="{0366A911-8370-4FA6-A4F8-FA21F1E162B0}" srcOrd="0" destOrd="0" presId="urn:microsoft.com/office/officeart/2005/8/layout/hierarchy6"/>
    <dgm:cxn modelId="{E7BE5757-13A9-4CD6-BBB0-B84B1F0A2A90}" type="presParOf" srcId="{A6AFB927-A06A-4AC1-A37D-E42F8B77A624}" destId="{1DB33AFC-9C34-4049-A501-6AE1C7A83377}" srcOrd="1" destOrd="0" presId="urn:microsoft.com/office/officeart/2005/8/layout/hierarchy6"/>
    <dgm:cxn modelId="{80CF0BE3-BC0C-4769-889C-CC34D2EE0075}" type="presParOf" srcId="{B9C17F78-9512-4E0E-B829-69FEF94B60D2}" destId="{0A1CE289-A72D-4CCC-8118-81C5E533B759}" srcOrd="2" destOrd="0" presId="urn:microsoft.com/office/officeart/2005/8/layout/hierarchy6"/>
    <dgm:cxn modelId="{1587DAAD-8BA0-45CA-89B7-CB9D9D838085}" type="presParOf" srcId="{B9C17F78-9512-4E0E-B829-69FEF94B60D2}" destId="{B9940F5A-6729-4B92-8EF4-ACC65C2750BB}" srcOrd="3" destOrd="0" presId="urn:microsoft.com/office/officeart/2005/8/layout/hierarchy6"/>
    <dgm:cxn modelId="{E6CC4EEA-F11A-4C9F-A6E1-91847A2357E4}" type="presParOf" srcId="{B9940F5A-6729-4B92-8EF4-ACC65C2750BB}" destId="{826F69FE-71E6-4402-8A04-3F4B6B2AD87B}" srcOrd="0" destOrd="0" presId="urn:microsoft.com/office/officeart/2005/8/layout/hierarchy6"/>
    <dgm:cxn modelId="{0DECF0F2-CE85-47FB-B2D7-44292214BC29}" type="presParOf" srcId="{B9940F5A-6729-4B92-8EF4-ACC65C2750BB}" destId="{FA8030AA-0D02-4F9A-B3D7-694850139FDC}" srcOrd="1" destOrd="0" presId="urn:microsoft.com/office/officeart/2005/8/layout/hierarchy6"/>
    <dgm:cxn modelId="{A1D57DEF-0D15-4648-9A83-0528C0DAD44C}" type="presParOf" srcId="{FA8030AA-0D02-4F9A-B3D7-694850139FDC}" destId="{FC361C7B-756C-4481-9E6D-4BA0C14C6C54}" srcOrd="0" destOrd="0" presId="urn:microsoft.com/office/officeart/2005/8/layout/hierarchy6"/>
    <dgm:cxn modelId="{5C1755C2-35FD-4AFF-ADB9-1DA4AD979CDA}" type="presParOf" srcId="{FA8030AA-0D02-4F9A-B3D7-694850139FDC}" destId="{500D4E2D-11E5-432E-B2F8-426E920A5BBF}" srcOrd="1" destOrd="0" presId="urn:microsoft.com/office/officeart/2005/8/layout/hierarchy6"/>
    <dgm:cxn modelId="{5A815899-3EE6-4415-8F6A-870443548A50}" type="presParOf" srcId="{500D4E2D-11E5-432E-B2F8-426E920A5BBF}" destId="{6430B376-2863-4067-931C-ECFAED88BF3F}" srcOrd="0" destOrd="0" presId="urn:microsoft.com/office/officeart/2005/8/layout/hierarchy6"/>
    <dgm:cxn modelId="{3A9A0742-3A1D-455C-91F0-945B57D9D12F}" type="presParOf" srcId="{500D4E2D-11E5-432E-B2F8-426E920A5BBF}" destId="{A2034440-4DDA-44C5-A3BD-6A44BBFB7A54}" srcOrd="1" destOrd="0" presId="urn:microsoft.com/office/officeart/2005/8/layout/hierarchy6"/>
    <dgm:cxn modelId="{8569442A-16D8-4B50-8CD8-8486F3F17594}" type="presParOf" srcId="{B9C17F78-9512-4E0E-B829-69FEF94B60D2}" destId="{267B3EEA-0FC7-4E2B-B36C-DA612E8AEA4F}" srcOrd="4" destOrd="0" presId="urn:microsoft.com/office/officeart/2005/8/layout/hierarchy6"/>
    <dgm:cxn modelId="{AAE683DE-31BE-476F-A512-D4B07C7B4245}" type="presParOf" srcId="{B9C17F78-9512-4E0E-B829-69FEF94B60D2}" destId="{F2C24C9C-4F00-405C-8B07-68BCC8388D97}" srcOrd="5" destOrd="0" presId="urn:microsoft.com/office/officeart/2005/8/layout/hierarchy6"/>
    <dgm:cxn modelId="{18F596B3-193A-4A7C-B4C4-69A514A1735D}" type="presParOf" srcId="{F2C24C9C-4F00-405C-8B07-68BCC8388D97}" destId="{428315BC-F2C1-4826-9736-E1F6CFF6396A}" srcOrd="0" destOrd="0" presId="urn:microsoft.com/office/officeart/2005/8/layout/hierarchy6"/>
    <dgm:cxn modelId="{45A1B176-2525-4F7E-B7C6-D6BC86E71B65}" type="presParOf" srcId="{F2C24C9C-4F00-405C-8B07-68BCC8388D97}" destId="{E78CA907-C30B-4757-9685-7C9A1856FC68}" srcOrd="1" destOrd="0" presId="urn:microsoft.com/office/officeart/2005/8/layout/hierarchy6"/>
    <dgm:cxn modelId="{8A6EDAEB-13E9-4371-96EE-F0502F6DA364}" type="presParOf" srcId="{E78CA907-C30B-4757-9685-7C9A1856FC68}" destId="{0E05AEC2-8A6A-48D2-A7CC-3BFDD4919610}" srcOrd="0" destOrd="0" presId="urn:microsoft.com/office/officeart/2005/8/layout/hierarchy6"/>
    <dgm:cxn modelId="{9F0E7AE7-382F-4470-8EEE-E60BD3A105CB}" type="presParOf" srcId="{E78CA907-C30B-4757-9685-7C9A1856FC68}" destId="{8C6AC097-E140-47B3-BF6A-5C5C3822D839}" srcOrd="1" destOrd="0" presId="urn:microsoft.com/office/officeart/2005/8/layout/hierarchy6"/>
    <dgm:cxn modelId="{1AD48481-232B-4009-969D-D71C9A30B29D}" type="presParOf" srcId="{8C6AC097-E140-47B3-BF6A-5C5C3822D839}" destId="{9C4C4BD4-6072-4552-A771-51D58A06EBFE}" srcOrd="0" destOrd="0" presId="urn:microsoft.com/office/officeart/2005/8/layout/hierarchy6"/>
    <dgm:cxn modelId="{820700A2-FCA8-490E-99FD-D8830A88DC81}" type="presParOf" srcId="{8C6AC097-E140-47B3-BF6A-5C5C3822D839}" destId="{C585A920-AF03-4AEA-9FC5-AA77493C5A59}" srcOrd="1" destOrd="0" presId="urn:microsoft.com/office/officeart/2005/8/layout/hierarchy6"/>
    <dgm:cxn modelId="{E1E5C01F-FED4-4F4F-B79F-0A2DA2F2DCDC}" type="presParOf" srcId="{B9C17F78-9512-4E0E-B829-69FEF94B60D2}" destId="{A88467DE-E4BA-4E42-B013-EC490057AF46}" srcOrd="6" destOrd="0" presId="urn:microsoft.com/office/officeart/2005/8/layout/hierarchy6"/>
    <dgm:cxn modelId="{0F5F4189-BBD8-443A-8429-3E04E190E703}" type="presParOf" srcId="{B9C17F78-9512-4E0E-B829-69FEF94B60D2}" destId="{54CAA5D1-EBCA-477D-95B5-1C0A9C8284CB}" srcOrd="7" destOrd="0" presId="urn:microsoft.com/office/officeart/2005/8/layout/hierarchy6"/>
    <dgm:cxn modelId="{26AC1DB8-8118-43FD-B0AE-95018E501181}" type="presParOf" srcId="{54CAA5D1-EBCA-477D-95B5-1C0A9C8284CB}" destId="{A2B42800-7816-4CC3-A6E8-F184B08B4BC8}" srcOrd="0" destOrd="0" presId="urn:microsoft.com/office/officeart/2005/8/layout/hierarchy6"/>
    <dgm:cxn modelId="{A74A5AA1-A610-401E-8915-A059F6E33A76}" type="presParOf" srcId="{54CAA5D1-EBCA-477D-95B5-1C0A9C8284CB}" destId="{F798CC42-6497-4711-BD9F-B08F6C6E5E97}" srcOrd="1" destOrd="0" presId="urn:microsoft.com/office/officeart/2005/8/layout/hierarchy6"/>
    <dgm:cxn modelId="{C6FFE8AB-47F6-4E77-9D58-2CA822550750}" type="presParOf" srcId="{F798CC42-6497-4711-BD9F-B08F6C6E5E97}" destId="{C8A5743A-F958-45C7-A2EB-5108F18E5233}" srcOrd="0" destOrd="0" presId="urn:microsoft.com/office/officeart/2005/8/layout/hierarchy6"/>
    <dgm:cxn modelId="{058AA837-A94F-4A87-AFBE-ECF2A2720809}" type="presParOf" srcId="{F798CC42-6497-4711-BD9F-B08F6C6E5E97}" destId="{4E017679-3A4F-4A69-B9B5-7F6818A0451F}" srcOrd="1" destOrd="0" presId="urn:microsoft.com/office/officeart/2005/8/layout/hierarchy6"/>
    <dgm:cxn modelId="{E80D375D-9B72-4149-B254-A4164D51DA26}" type="presParOf" srcId="{4E017679-3A4F-4A69-B9B5-7F6818A0451F}" destId="{30EE7A0D-4971-4D0E-8042-56E18F23C863}" srcOrd="0" destOrd="0" presId="urn:microsoft.com/office/officeart/2005/8/layout/hierarchy6"/>
    <dgm:cxn modelId="{A3AE517B-A2A7-409D-B69B-1812ED947B86}" type="presParOf" srcId="{4E017679-3A4F-4A69-B9B5-7F6818A0451F}" destId="{4E8AFF47-C7DE-437D-A7B0-753DB372197C}" srcOrd="1" destOrd="0" presId="urn:microsoft.com/office/officeart/2005/8/layout/hierarchy6"/>
    <dgm:cxn modelId="{161E2A75-30F9-4DE8-A6E7-2C25E013F70A}" type="presParOf" srcId="{E4C364B8-062D-4ACD-B500-A8486CDB5681}" destId="{E25F29B8-7780-4151-B8DB-3A1EA238434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AA281B-85F2-490D-ACA3-C4D484321DC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1C8C0BB3-C8EF-45B0-8C0D-01739DB01B4D}">
      <dgm:prSet phldrT="[Text]"/>
      <dgm:spPr/>
      <dgm:t>
        <a:bodyPr/>
        <a:lstStyle/>
        <a:p>
          <a:r>
            <a:rPr lang="en-US" dirty="0" smtClean="0"/>
            <a:t>Pre requisites for analogical deduction</a:t>
          </a:r>
          <a:endParaRPr lang="en-US" dirty="0"/>
        </a:p>
      </dgm:t>
    </dgm:pt>
    <dgm:pt modelId="{9250A90E-832E-4589-AE55-3A0F484269B9}" type="parTrans" cxnId="{BBFDB6DC-F58E-4172-BC64-09E75D88D5AB}">
      <dgm:prSet/>
      <dgm:spPr/>
      <dgm:t>
        <a:bodyPr/>
        <a:lstStyle/>
        <a:p>
          <a:endParaRPr lang="en-US"/>
        </a:p>
      </dgm:t>
    </dgm:pt>
    <dgm:pt modelId="{A2D2B1B9-28DE-4641-A996-4A1A88BE0455}" type="sibTrans" cxnId="{BBFDB6DC-F58E-4172-BC64-09E75D88D5AB}">
      <dgm:prSet/>
      <dgm:spPr/>
      <dgm:t>
        <a:bodyPr/>
        <a:lstStyle/>
        <a:p>
          <a:endParaRPr lang="en-US"/>
        </a:p>
      </dgm:t>
    </dgm:pt>
    <dgm:pt modelId="{E0FD7EE7-6A8A-4C7A-A0BE-07D767C28BED}">
      <dgm:prSet phldrT="[Text]"/>
      <dgm:spPr/>
      <dgm:t>
        <a:bodyPr/>
        <a:lstStyle/>
        <a:p>
          <a:r>
            <a:rPr lang="en-US" dirty="0" smtClean="0"/>
            <a:t>To understand its nature</a:t>
          </a:r>
          <a:endParaRPr lang="en-US" dirty="0"/>
        </a:p>
      </dgm:t>
    </dgm:pt>
    <dgm:pt modelId="{501929A3-DEA1-438D-96DB-FA032E8A08C9}" type="parTrans" cxnId="{24BE90D5-D4EA-4077-AA53-1BE306A9A2FC}">
      <dgm:prSet/>
      <dgm:spPr/>
      <dgm:t>
        <a:bodyPr/>
        <a:lstStyle/>
        <a:p>
          <a:endParaRPr lang="en-US"/>
        </a:p>
      </dgm:t>
    </dgm:pt>
    <dgm:pt modelId="{17EDF497-B56F-4959-9D19-0A3E68ED74B7}" type="sibTrans" cxnId="{24BE90D5-D4EA-4077-AA53-1BE306A9A2FC}">
      <dgm:prSet/>
      <dgm:spPr/>
      <dgm:t>
        <a:bodyPr/>
        <a:lstStyle/>
        <a:p>
          <a:endParaRPr lang="en-US"/>
        </a:p>
      </dgm:t>
    </dgm:pt>
    <dgm:pt modelId="{15E8A9FF-43C4-48A9-8865-9E2433BFDD09}">
      <dgm:prSet phldrT="[Text]"/>
      <dgm:spPr/>
      <dgm:t>
        <a:bodyPr/>
        <a:lstStyle/>
        <a:p>
          <a:pPr rtl="0"/>
          <a:r>
            <a:rPr lang="en-US" dirty="0" smtClean="0"/>
            <a:t>The scope of analogy</a:t>
          </a:r>
          <a:endParaRPr lang="en-US" dirty="0"/>
        </a:p>
      </dgm:t>
    </dgm:pt>
    <dgm:pt modelId="{DCD29B67-72EC-43BD-8DD0-AA5D40B010BB}" type="parTrans" cxnId="{CEE91C14-5F5E-4A25-AE5B-E00308BFA80B}">
      <dgm:prSet/>
      <dgm:spPr/>
      <dgm:t>
        <a:bodyPr/>
        <a:lstStyle/>
        <a:p>
          <a:endParaRPr lang="en-US"/>
        </a:p>
      </dgm:t>
    </dgm:pt>
    <dgm:pt modelId="{743264D7-89FE-40D5-94F6-2E35D115B35F}" type="sibTrans" cxnId="{CEE91C14-5F5E-4A25-AE5B-E00308BFA80B}">
      <dgm:prSet/>
      <dgm:spPr/>
      <dgm:t>
        <a:bodyPr/>
        <a:lstStyle/>
        <a:p>
          <a:endParaRPr lang="en-US"/>
        </a:p>
      </dgm:t>
    </dgm:pt>
    <dgm:pt modelId="{785E8338-AF7F-40A1-AF7C-B47DBB9973AE}">
      <dgm:prSet phldrT="[Text]"/>
      <dgm:spPr/>
      <dgm:t>
        <a:bodyPr/>
        <a:lstStyle/>
        <a:p>
          <a:r>
            <a:rPr lang="en-US" dirty="0" smtClean="0"/>
            <a:t>To be capable of making Qiyas</a:t>
          </a:r>
          <a:endParaRPr lang="en-US" dirty="0"/>
        </a:p>
      </dgm:t>
    </dgm:pt>
    <dgm:pt modelId="{C2578449-878E-4939-94C4-AADC06A0CAA1}" type="parTrans" cxnId="{B9795DD8-78C6-463B-BCD5-F3304D50C8D4}">
      <dgm:prSet/>
      <dgm:spPr/>
      <dgm:t>
        <a:bodyPr/>
        <a:lstStyle/>
        <a:p>
          <a:endParaRPr lang="en-US"/>
        </a:p>
      </dgm:t>
    </dgm:pt>
    <dgm:pt modelId="{13F94FF5-74FE-4D59-9A7E-B4CFA5C80677}" type="sibTrans" cxnId="{B9795DD8-78C6-463B-BCD5-F3304D50C8D4}">
      <dgm:prSet/>
      <dgm:spPr/>
      <dgm:t>
        <a:bodyPr/>
        <a:lstStyle/>
        <a:p>
          <a:endParaRPr lang="en-US"/>
        </a:p>
      </dgm:t>
    </dgm:pt>
    <dgm:pt modelId="{12F90255-0192-429A-8DD4-FC46E50D5296}">
      <dgm:prSet phldrT="[Text]"/>
      <dgm:spPr/>
      <dgm:t>
        <a:bodyPr/>
        <a:lstStyle/>
        <a:p>
          <a:r>
            <a:rPr lang="en-US" dirty="0" smtClean="0"/>
            <a:t>To know the object of Qiyas</a:t>
          </a:r>
          <a:endParaRPr lang="en-US" dirty="0"/>
        </a:p>
      </dgm:t>
    </dgm:pt>
    <dgm:pt modelId="{24851E59-A11F-448E-9891-398EED4CFC6A}" type="parTrans" cxnId="{F5480824-B56E-40FF-8AD8-89495D0B5B1F}">
      <dgm:prSet/>
      <dgm:spPr/>
      <dgm:t>
        <a:bodyPr/>
        <a:lstStyle/>
        <a:p>
          <a:endParaRPr lang="en-US"/>
        </a:p>
      </dgm:t>
    </dgm:pt>
    <dgm:pt modelId="{5DFBA634-CE6F-4505-937F-268B8A7A2711}" type="sibTrans" cxnId="{F5480824-B56E-40FF-8AD8-89495D0B5B1F}">
      <dgm:prSet/>
      <dgm:spPr/>
      <dgm:t>
        <a:bodyPr/>
        <a:lstStyle/>
        <a:p>
          <a:endParaRPr lang="en-US"/>
        </a:p>
      </dgm:t>
    </dgm:pt>
    <dgm:pt modelId="{EA4E0456-EA7E-4B96-B2B6-6F679F7BD4D3}" type="pres">
      <dgm:prSet presAssocID="{A1AA281B-85F2-490D-ACA3-C4D484321DC3}" presName="diagram" presStyleCnt="0">
        <dgm:presLayoutVars>
          <dgm:chPref val="1"/>
          <dgm:dir/>
          <dgm:animOne val="branch"/>
          <dgm:animLvl val="lvl"/>
          <dgm:resizeHandles val="exact"/>
        </dgm:presLayoutVars>
      </dgm:prSet>
      <dgm:spPr/>
    </dgm:pt>
    <dgm:pt modelId="{FE042812-136A-4026-BBF6-D44DAB2802E1}" type="pres">
      <dgm:prSet presAssocID="{1C8C0BB3-C8EF-45B0-8C0D-01739DB01B4D}" presName="root1" presStyleCnt="0"/>
      <dgm:spPr/>
    </dgm:pt>
    <dgm:pt modelId="{2A459CAB-5A4B-4E14-B6FC-8586ACA27D08}" type="pres">
      <dgm:prSet presAssocID="{1C8C0BB3-C8EF-45B0-8C0D-01739DB01B4D}" presName="LevelOneTextNode" presStyleLbl="node0" presStyleIdx="0" presStyleCnt="1">
        <dgm:presLayoutVars>
          <dgm:chPref val="3"/>
        </dgm:presLayoutVars>
      </dgm:prSet>
      <dgm:spPr/>
    </dgm:pt>
    <dgm:pt modelId="{8431523A-F50F-41FD-AB7C-7FF78C1DE481}" type="pres">
      <dgm:prSet presAssocID="{1C8C0BB3-C8EF-45B0-8C0D-01739DB01B4D}" presName="level2hierChild" presStyleCnt="0"/>
      <dgm:spPr/>
    </dgm:pt>
    <dgm:pt modelId="{09C26B87-03B5-495D-AD49-F9C6D283EF52}" type="pres">
      <dgm:prSet presAssocID="{501929A3-DEA1-438D-96DB-FA032E8A08C9}" presName="conn2-1" presStyleLbl="parChTrans1D2" presStyleIdx="0" presStyleCnt="4"/>
      <dgm:spPr/>
    </dgm:pt>
    <dgm:pt modelId="{625C0B5B-9842-4E38-992F-28801F4B04E0}" type="pres">
      <dgm:prSet presAssocID="{501929A3-DEA1-438D-96DB-FA032E8A08C9}" presName="connTx" presStyleLbl="parChTrans1D2" presStyleIdx="0" presStyleCnt="4"/>
      <dgm:spPr/>
    </dgm:pt>
    <dgm:pt modelId="{B4B30248-5681-4185-8E48-9D59A6DF4FFC}" type="pres">
      <dgm:prSet presAssocID="{E0FD7EE7-6A8A-4C7A-A0BE-07D767C28BED}" presName="root2" presStyleCnt="0"/>
      <dgm:spPr/>
    </dgm:pt>
    <dgm:pt modelId="{BB872623-84FF-48AD-B902-8A03A34B078A}" type="pres">
      <dgm:prSet presAssocID="{E0FD7EE7-6A8A-4C7A-A0BE-07D767C28BED}" presName="LevelTwoTextNode" presStyleLbl="node2" presStyleIdx="0" presStyleCnt="4">
        <dgm:presLayoutVars>
          <dgm:chPref val="3"/>
        </dgm:presLayoutVars>
      </dgm:prSet>
      <dgm:spPr/>
    </dgm:pt>
    <dgm:pt modelId="{25E166A1-FB92-4472-BE8E-2D985967CFC7}" type="pres">
      <dgm:prSet presAssocID="{E0FD7EE7-6A8A-4C7A-A0BE-07D767C28BED}" presName="level3hierChild" presStyleCnt="0"/>
      <dgm:spPr/>
    </dgm:pt>
    <dgm:pt modelId="{DF0FE029-234E-42FA-91E1-31CDA8783879}" type="pres">
      <dgm:prSet presAssocID="{DCD29B67-72EC-43BD-8DD0-AA5D40B010BB}" presName="conn2-1" presStyleLbl="parChTrans1D2" presStyleIdx="1" presStyleCnt="4"/>
      <dgm:spPr/>
    </dgm:pt>
    <dgm:pt modelId="{FCD25611-F342-4F95-AE30-A3F51BA95B3A}" type="pres">
      <dgm:prSet presAssocID="{DCD29B67-72EC-43BD-8DD0-AA5D40B010BB}" presName="connTx" presStyleLbl="parChTrans1D2" presStyleIdx="1" presStyleCnt="4"/>
      <dgm:spPr/>
    </dgm:pt>
    <dgm:pt modelId="{A3E6D043-E005-40FA-AF3B-252674CAB708}" type="pres">
      <dgm:prSet presAssocID="{15E8A9FF-43C4-48A9-8865-9E2433BFDD09}" presName="root2" presStyleCnt="0"/>
      <dgm:spPr/>
    </dgm:pt>
    <dgm:pt modelId="{927B491E-C196-4068-84A4-5D404319A700}" type="pres">
      <dgm:prSet presAssocID="{15E8A9FF-43C4-48A9-8865-9E2433BFDD09}" presName="LevelTwoTextNode" presStyleLbl="node2" presStyleIdx="1" presStyleCnt="4">
        <dgm:presLayoutVars>
          <dgm:chPref val="3"/>
        </dgm:presLayoutVars>
      </dgm:prSet>
      <dgm:spPr/>
    </dgm:pt>
    <dgm:pt modelId="{6609ECBA-775A-434C-B940-CD3B308F0716}" type="pres">
      <dgm:prSet presAssocID="{15E8A9FF-43C4-48A9-8865-9E2433BFDD09}" presName="level3hierChild" presStyleCnt="0"/>
      <dgm:spPr/>
    </dgm:pt>
    <dgm:pt modelId="{D348894E-1274-4532-9AE6-C080FA412959}" type="pres">
      <dgm:prSet presAssocID="{C2578449-878E-4939-94C4-AADC06A0CAA1}" presName="conn2-1" presStyleLbl="parChTrans1D2" presStyleIdx="2" presStyleCnt="4"/>
      <dgm:spPr/>
    </dgm:pt>
    <dgm:pt modelId="{648E1149-4E10-428A-B29D-B4C011C53341}" type="pres">
      <dgm:prSet presAssocID="{C2578449-878E-4939-94C4-AADC06A0CAA1}" presName="connTx" presStyleLbl="parChTrans1D2" presStyleIdx="2" presStyleCnt="4"/>
      <dgm:spPr/>
    </dgm:pt>
    <dgm:pt modelId="{C4D998EF-1E72-4190-B746-4BEAB8713084}" type="pres">
      <dgm:prSet presAssocID="{785E8338-AF7F-40A1-AF7C-B47DBB9973AE}" presName="root2" presStyleCnt="0"/>
      <dgm:spPr/>
    </dgm:pt>
    <dgm:pt modelId="{2CEB1A2C-5BB5-4D29-A71D-7F7502347318}" type="pres">
      <dgm:prSet presAssocID="{785E8338-AF7F-40A1-AF7C-B47DBB9973AE}" presName="LevelTwoTextNode" presStyleLbl="node2" presStyleIdx="2" presStyleCnt="4">
        <dgm:presLayoutVars>
          <dgm:chPref val="3"/>
        </dgm:presLayoutVars>
      </dgm:prSet>
      <dgm:spPr/>
    </dgm:pt>
    <dgm:pt modelId="{DFDD0F56-1FA7-4870-B83F-45C9529F37A0}" type="pres">
      <dgm:prSet presAssocID="{785E8338-AF7F-40A1-AF7C-B47DBB9973AE}" presName="level3hierChild" presStyleCnt="0"/>
      <dgm:spPr/>
    </dgm:pt>
    <dgm:pt modelId="{4B9220F2-B16B-4120-95ED-D089AC5F0473}" type="pres">
      <dgm:prSet presAssocID="{24851E59-A11F-448E-9891-398EED4CFC6A}" presName="conn2-1" presStyleLbl="parChTrans1D2" presStyleIdx="3" presStyleCnt="4"/>
      <dgm:spPr/>
    </dgm:pt>
    <dgm:pt modelId="{E4AE2D91-A02F-4E29-9E35-7EFEE1C3A954}" type="pres">
      <dgm:prSet presAssocID="{24851E59-A11F-448E-9891-398EED4CFC6A}" presName="connTx" presStyleLbl="parChTrans1D2" presStyleIdx="3" presStyleCnt="4"/>
      <dgm:spPr/>
    </dgm:pt>
    <dgm:pt modelId="{2DBBA0B5-7FF2-4DD1-8372-5F76155EF8DD}" type="pres">
      <dgm:prSet presAssocID="{12F90255-0192-429A-8DD4-FC46E50D5296}" presName="root2" presStyleCnt="0"/>
      <dgm:spPr/>
    </dgm:pt>
    <dgm:pt modelId="{E130D652-6776-47F6-B2D9-5166938C2E1D}" type="pres">
      <dgm:prSet presAssocID="{12F90255-0192-429A-8DD4-FC46E50D5296}" presName="LevelTwoTextNode" presStyleLbl="node2" presStyleIdx="3" presStyleCnt="4">
        <dgm:presLayoutVars>
          <dgm:chPref val="3"/>
        </dgm:presLayoutVars>
      </dgm:prSet>
      <dgm:spPr/>
    </dgm:pt>
    <dgm:pt modelId="{14E920F9-5BED-48EE-AD0F-C4D2D59A9E2D}" type="pres">
      <dgm:prSet presAssocID="{12F90255-0192-429A-8DD4-FC46E50D5296}" presName="level3hierChild" presStyleCnt="0"/>
      <dgm:spPr/>
    </dgm:pt>
  </dgm:ptLst>
  <dgm:cxnLst>
    <dgm:cxn modelId="{6488E9AF-905D-418A-9C94-928176AEA9A5}" type="presOf" srcId="{DCD29B67-72EC-43BD-8DD0-AA5D40B010BB}" destId="{DF0FE029-234E-42FA-91E1-31CDA8783879}" srcOrd="0" destOrd="0" presId="urn:microsoft.com/office/officeart/2005/8/layout/hierarchy2"/>
    <dgm:cxn modelId="{3332AB72-6C2A-4627-9B69-99CCCE01CBBF}" type="presOf" srcId="{C2578449-878E-4939-94C4-AADC06A0CAA1}" destId="{648E1149-4E10-428A-B29D-B4C011C53341}" srcOrd="1" destOrd="0" presId="urn:microsoft.com/office/officeart/2005/8/layout/hierarchy2"/>
    <dgm:cxn modelId="{24BE90D5-D4EA-4077-AA53-1BE306A9A2FC}" srcId="{1C8C0BB3-C8EF-45B0-8C0D-01739DB01B4D}" destId="{E0FD7EE7-6A8A-4C7A-A0BE-07D767C28BED}" srcOrd="0" destOrd="0" parTransId="{501929A3-DEA1-438D-96DB-FA032E8A08C9}" sibTransId="{17EDF497-B56F-4959-9D19-0A3E68ED74B7}"/>
    <dgm:cxn modelId="{CEE91C14-5F5E-4A25-AE5B-E00308BFA80B}" srcId="{1C8C0BB3-C8EF-45B0-8C0D-01739DB01B4D}" destId="{15E8A9FF-43C4-48A9-8865-9E2433BFDD09}" srcOrd="1" destOrd="0" parTransId="{DCD29B67-72EC-43BD-8DD0-AA5D40B010BB}" sibTransId="{743264D7-89FE-40D5-94F6-2E35D115B35F}"/>
    <dgm:cxn modelId="{B99B1BFD-9333-4A52-B09C-C613B73DF6E2}" type="presOf" srcId="{785E8338-AF7F-40A1-AF7C-B47DBB9973AE}" destId="{2CEB1A2C-5BB5-4D29-A71D-7F7502347318}" srcOrd="0" destOrd="0" presId="urn:microsoft.com/office/officeart/2005/8/layout/hierarchy2"/>
    <dgm:cxn modelId="{B9795DD8-78C6-463B-BCD5-F3304D50C8D4}" srcId="{1C8C0BB3-C8EF-45B0-8C0D-01739DB01B4D}" destId="{785E8338-AF7F-40A1-AF7C-B47DBB9973AE}" srcOrd="2" destOrd="0" parTransId="{C2578449-878E-4939-94C4-AADC06A0CAA1}" sibTransId="{13F94FF5-74FE-4D59-9A7E-B4CFA5C80677}"/>
    <dgm:cxn modelId="{3D48F7D7-2FFA-4C67-87F3-9DEDC746C438}" type="presOf" srcId="{C2578449-878E-4939-94C4-AADC06A0CAA1}" destId="{D348894E-1274-4532-9AE6-C080FA412959}" srcOrd="0" destOrd="0" presId="urn:microsoft.com/office/officeart/2005/8/layout/hierarchy2"/>
    <dgm:cxn modelId="{1D4023D2-682B-4AC8-B2DB-A22524848E83}" type="presOf" srcId="{24851E59-A11F-448E-9891-398EED4CFC6A}" destId="{E4AE2D91-A02F-4E29-9E35-7EFEE1C3A954}" srcOrd="1" destOrd="0" presId="urn:microsoft.com/office/officeart/2005/8/layout/hierarchy2"/>
    <dgm:cxn modelId="{F310E114-16F0-44F4-9E91-F45451304EDA}" type="presOf" srcId="{1C8C0BB3-C8EF-45B0-8C0D-01739DB01B4D}" destId="{2A459CAB-5A4B-4E14-B6FC-8586ACA27D08}" srcOrd="0" destOrd="0" presId="urn:microsoft.com/office/officeart/2005/8/layout/hierarchy2"/>
    <dgm:cxn modelId="{7C1C76F4-FD80-4CAB-ADEA-7695BCAE5876}" type="presOf" srcId="{E0FD7EE7-6A8A-4C7A-A0BE-07D767C28BED}" destId="{BB872623-84FF-48AD-B902-8A03A34B078A}" srcOrd="0" destOrd="0" presId="urn:microsoft.com/office/officeart/2005/8/layout/hierarchy2"/>
    <dgm:cxn modelId="{4DA7832A-7611-45C9-9C65-FD283ABA5157}" type="presOf" srcId="{12F90255-0192-429A-8DD4-FC46E50D5296}" destId="{E130D652-6776-47F6-B2D9-5166938C2E1D}" srcOrd="0" destOrd="0" presId="urn:microsoft.com/office/officeart/2005/8/layout/hierarchy2"/>
    <dgm:cxn modelId="{BBFDB6DC-F58E-4172-BC64-09E75D88D5AB}" srcId="{A1AA281B-85F2-490D-ACA3-C4D484321DC3}" destId="{1C8C0BB3-C8EF-45B0-8C0D-01739DB01B4D}" srcOrd="0" destOrd="0" parTransId="{9250A90E-832E-4589-AE55-3A0F484269B9}" sibTransId="{A2D2B1B9-28DE-4641-A996-4A1A88BE0455}"/>
    <dgm:cxn modelId="{04372B81-0C88-499E-A1B2-56C49EB93402}" type="presOf" srcId="{24851E59-A11F-448E-9891-398EED4CFC6A}" destId="{4B9220F2-B16B-4120-95ED-D089AC5F0473}" srcOrd="0" destOrd="0" presId="urn:microsoft.com/office/officeart/2005/8/layout/hierarchy2"/>
    <dgm:cxn modelId="{8582938B-B388-4C6B-8162-F3029C777786}" type="presOf" srcId="{501929A3-DEA1-438D-96DB-FA032E8A08C9}" destId="{625C0B5B-9842-4E38-992F-28801F4B04E0}" srcOrd="1" destOrd="0" presId="urn:microsoft.com/office/officeart/2005/8/layout/hierarchy2"/>
    <dgm:cxn modelId="{9191712D-36EE-4F0D-A9B4-6D21E3847F78}" type="presOf" srcId="{501929A3-DEA1-438D-96DB-FA032E8A08C9}" destId="{09C26B87-03B5-495D-AD49-F9C6D283EF52}" srcOrd="0" destOrd="0" presId="urn:microsoft.com/office/officeart/2005/8/layout/hierarchy2"/>
    <dgm:cxn modelId="{98DC6062-FFE3-456E-8385-15A651A3C77B}" type="presOf" srcId="{15E8A9FF-43C4-48A9-8865-9E2433BFDD09}" destId="{927B491E-C196-4068-84A4-5D404319A700}" srcOrd="0" destOrd="0" presId="urn:microsoft.com/office/officeart/2005/8/layout/hierarchy2"/>
    <dgm:cxn modelId="{A5ADB99A-E911-4330-9737-BA73E55B825C}" type="presOf" srcId="{DCD29B67-72EC-43BD-8DD0-AA5D40B010BB}" destId="{FCD25611-F342-4F95-AE30-A3F51BA95B3A}" srcOrd="1" destOrd="0" presId="urn:microsoft.com/office/officeart/2005/8/layout/hierarchy2"/>
    <dgm:cxn modelId="{F5480824-B56E-40FF-8AD8-89495D0B5B1F}" srcId="{1C8C0BB3-C8EF-45B0-8C0D-01739DB01B4D}" destId="{12F90255-0192-429A-8DD4-FC46E50D5296}" srcOrd="3" destOrd="0" parTransId="{24851E59-A11F-448E-9891-398EED4CFC6A}" sibTransId="{5DFBA634-CE6F-4505-937F-268B8A7A2711}"/>
    <dgm:cxn modelId="{1D3BC41D-0F23-4145-AAAA-4A5F0186BE7C}" type="presOf" srcId="{A1AA281B-85F2-490D-ACA3-C4D484321DC3}" destId="{EA4E0456-EA7E-4B96-B2B6-6F679F7BD4D3}" srcOrd="0" destOrd="0" presId="urn:microsoft.com/office/officeart/2005/8/layout/hierarchy2"/>
    <dgm:cxn modelId="{51566973-D633-44FF-BCA0-E8C104FCB9F2}" type="presParOf" srcId="{EA4E0456-EA7E-4B96-B2B6-6F679F7BD4D3}" destId="{FE042812-136A-4026-BBF6-D44DAB2802E1}" srcOrd="0" destOrd="0" presId="urn:microsoft.com/office/officeart/2005/8/layout/hierarchy2"/>
    <dgm:cxn modelId="{85A064C1-AEA7-4504-A58B-94EBFB4FEB64}" type="presParOf" srcId="{FE042812-136A-4026-BBF6-D44DAB2802E1}" destId="{2A459CAB-5A4B-4E14-B6FC-8586ACA27D08}" srcOrd="0" destOrd="0" presId="urn:microsoft.com/office/officeart/2005/8/layout/hierarchy2"/>
    <dgm:cxn modelId="{9C579990-C6F9-47F9-8917-43AF2F6D884E}" type="presParOf" srcId="{FE042812-136A-4026-BBF6-D44DAB2802E1}" destId="{8431523A-F50F-41FD-AB7C-7FF78C1DE481}" srcOrd="1" destOrd="0" presId="urn:microsoft.com/office/officeart/2005/8/layout/hierarchy2"/>
    <dgm:cxn modelId="{AD32D03C-69B8-4AE8-A0F0-4FD0A67A56E7}" type="presParOf" srcId="{8431523A-F50F-41FD-AB7C-7FF78C1DE481}" destId="{09C26B87-03B5-495D-AD49-F9C6D283EF52}" srcOrd="0" destOrd="0" presId="urn:microsoft.com/office/officeart/2005/8/layout/hierarchy2"/>
    <dgm:cxn modelId="{C72068D2-B369-45DB-A2C2-FE3050AAC70A}" type="presParOf" srcId="{09C26B87-03B5-495D-AD49-F9C6D283EF52}" destId="{625C0B5B-9842-4E38-992F-28801F4B04E0}" srcOrd="0" destOrd="0" presId="urn:microsoft.com/office/officeart/2005/8/layout/hierarchy2"/>
    <dgm:cxn modelId="{6B833CC7-4755-4B4D-952D-5AFA0A3D4481}" type="presParOf" srcId="{8431523A-F50F-41FD-AB7C-7FF78C1DE481}" destId="{B4B30248-5681-4185-8E48-9D59A6DF4FFC}" srcOrd="1" destOrd="0" presId="urn:microsoft.com/office/officeart/2005/8/layout/hierarchy2"/>
    <dgm:cxn modelId="{968FE294-CEBA-48D8-8636-C64242296ADE}" type="presParOf" srcId="{B4B30248-5681-4185-8E48-9D59A6DF4FFC}" destId="{BB872623-84FF-48AD-B902-8A03A34B078A}" srcOrd="0" destOrd="0" presId="urn:microsoft.com/office/officeart/2005/8/layout/hierarchy2"/>
    <dgm:cxn modelId="{0C0C0A73-1D94-4CD4-8A0E-50A4B36925BA}" type="presParOf" srcId="{B4B30248-5681-4185-8E48-9D59A6DF4FFC}" destId="{25E166A1-FB92-4472-BE8E-2D985967CFC7}" srcOrd="1" destOrd="0" presId="urn:microsoft.com/office/officeart/2005/8/layout/hierarchy2"/>
    <dgm:cxn modelId="{26BABFD0-4207-4C27-8C61-FEF6F66576B1}" type="presParOf" srcId="{8431523A-F50F-41FD-AB7C-7FF78C1DE481}" destId="{DF0FE029-234E-42FA-91E1-31CDA8783879}" srcOrd="2" destOrd="0" presId="urn:microsoft.com/office/officeart/2005/8/layout/hierarchy2"/>
    <dgm:cxn modelId="{9EF250D5-EF3B-4E36-A5E9-4A9E8BB5CEA9}" type="presParOf" srcId="{DF0FE029-234E-42FA-91E1-31CDA8783879}" destId="{FCD25611-F342-4F95-AE30-A3F51BA95B3A}" srcOrd="0" destOrd="0" presId="urn:microsoft.com/office/officeart/2005/8/layout/hierarchy2"/>
    <dgm:cxn modelId="{E5C5E7D5-AD37-4BE5-9A7C-17FEA4243A20}" type="presParOf" srcId="{8431523A-F50F-41FD-AB7C-7FF78C1DE481}" destId="{A3E6D043-E005-40FA-AF3B-252674CAB708}" srcOrd="3" destOrd="0" presId="urn:microsoft.com/office/officeart/2005/8/layout/hierarchy2"/>
    <dgm:cxn modelId="{CE2C72EF-66F1-45F4-990B-2C003BC29047}" type="presParOf" srcId="{A3E6D043-E005-40FA-AF3B-252674CAB708}" destId="{927B491E-C196-4068-84A4-5D404319A700}" srcOrd="0" destOrd="0" presId="urn:microsoft.com/office/officeart/2005/8/layout/hierarchy2"/>
    <dgm:cxn modelId="{AC5DF88E-E784-4DED-ABB8-714580DA0453}" type="presParOf" srcId="{A3E6D043-E005-40FA-AF3B-252674CAB708}" destId="{6609ECBA-775A-434C-B940-CD3B308F0716}" srcOrd="1" destOrd="0" presId="urn:microsoft.com/office/officeart/2005/8/layout/hierarchy2"/>
    <dgm:cxn modelId="{3081F174-7F80-4BBE-91DE-946FA83FA09E}" type="presParOf" srcId="{8431523A-F50F-41FD-AB7C-7FF78C1DE481}" destId="{D348894E-1274-4532-9AE6-C080FA412959}" srcOrd="4" destOrd="0" presId="urn:microsoft.com/office/officeart/2005/8/layout/hierarchy2"/>
    <dgm:cxn modelId="{EA206BAB-99A2-47E9-99C7-C6BF692DF050}" type="presParOf" srcId="{D348894E-1274-4532-9AE6-C080FA412959}" destId="{648E1149-4E10-428A-B29D-B4C011C53341}" srcOrd="0" destOrd="0" presId="urn:microsoft.com/office/officeart/2005/8/layout/hierarchy2"/>
    <dgm:cxn modelId="{675EBB46-9ABD-462B-83EC-ABBCEB9F4600}" type="presParOf" srcId="{8431523A-F50F-41FD-AB7C-7FF78C1DE481}" destId="{C4D998EF-1E72-4190-B746-4BEAB8713084}" srcOrd="5" destOrd="0" presId="urn:microsoft.com/office/officeart/2005/8/layout/hierarchy2"/>
    <dgm:cxn modelId="{21CBFF14-6123-4658-A25F-B0FB6965245B}" type="presParOf" srcId="{C4D998EF-1E72-4190-B746-4BEAB8713084}" destId="{2CEB1A2C-5BB5-4D29-A71D-7F7502347318}" srcOrd="0" destOrd="0" presId="urn:microsoft.com/office/officeart/2005/8/layout/hierarchy2"/>
    <dgm:cxn modelId="{C7BAC2B0-EC6B-4FAA-A5EE-076588A8EB4C}" type="presParOf" srcId="{C4D998EF-1E72-4190-B746-4BEAB8713084}" destId="{DFDD0F56-1FA7-4870-B83F-45C9529F37A0}" srcOrd="1" destOrd="0" presId="urn:microsoft.com/office/officeart/2005/8/layout/hierarchy2"/>
    <dgm:cxn modelId="{66A4F3AA-0BBA-4FDB-9664-2D8AEB3FF725}" type="presParOf" srcId="{8431523A-F50F-41FD-AB7C-7FF78C1DE481}" destId="{4B9220F2-B16B-4120-95ED-D089AC5F0473}" srcOrd="6" destOrd="0" presId="urn:microsoft.com/office/officeart/2005/8/layout/hierarchy2"/>
    <dgm:cxn modelId="{9E52F998-2AC9-45FD-8D8A-BC4079BD0969}" type="presParOf" srcId="{4B9220F2-B16B-4120-95ED-D089AC5F0473}" destId="{E4AE2D91-A02F-4E29-9E35-7EFEE1C3A954}" srcOrd="0" destOrd="0" presId="urn:microsoft.com/office/officeart/2005/8/layout/hierarchy2"/>
    <dgm:cxn modelId="{971B396B-4B55-4F6C-BEBD-924CDDEB8EB0}" type="presParOf" srcId="{8431523A-F50F-41FD-AB7C-7FF78C1DE481}" destId="{2DBBA0B5-7FF2-4DD1-8372-5F76155EF8DD}" srcOrd="7" destOrd="0" presId="urn:microsoft.com/office/officeart/2005/8/layout/hierarchy2"/>
    <dgm:cxn modelId="{A78EC94E-26B8-484D-BFDB-DBB40933847E}" type="presParOf" srcId="{2DBBA0B5-7FF2-4DD1-8372-5F76155EF8DD}" destId="{E130D652-6776-47F6-B2D9-5166938C2E1D}" srcOrd="0" destOrd="0" presId="urn:microsoft.com/office/officeart/2005/8/layout/hierarchy2"/>
    <dgm:cxn modelId="{3C9293AA-6C0B-4D58-B81B-3CD757AA566B}" type="presParOf" srcId="{2DBBA0B5-7FF2-4DD1-8372-5F76155EF8DD}" destId="{14E920F9-5BED-48EE-AD0F-C4D2D59A9E2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E7923E-58A5-437A-876F-B8F28D4CB621}" type="doc">
      <dgm:prSet loTypeId="urn:microsoft.com/office/officeart/2005/8/layout/cycle8" loCatId="cycle" qsTypeId="urn:microsoft.com/office/officeart/2005/8/quickstyle/simple5" qsCatId="simple" csTypeId="urn:microsoft.com/office/officeart/2005/8/colors/accent1_5" csCatId="accent1" phldr="1"/>
      <dgm:spPr/>
      <dgm:t>
        <a:bodyPr/>
        <a:lstStyle/>
        <a:p>
          <a:endParaRPr lang="en-US"/>
        </a:p>
      </dgm:t>
    </dgm:pt>
    <dgm:pt modelId="{F48DA501-FB75-435E-A25B-591FDEEC9873}">
      <dgm:prSet custT="1"/>
      <dgm:spPr/>
      <dgm:t>
        <a:bodyPr/>
        <a:lstStyle/>
        <a:p>
          <a:pPr rtl="0"/>
          <a:r>
            <a:rPr lang="en-US" sz="2400" b="1" dirty="0" smtClean="0"/>
            <a:t>Example of Qiyas</a:t>
          </a:r>
          <a:endParaRPr lang="en-US" sz="2400" b="1" dirty="0"/>
        </a:p>
      </dgm:t>
    </dgm:pt>
    <dgm:pt modelId="{AF0B5D7F-C6C8-4193-9436-F9FDD383FB76}" type="parTrans" cxnId="{1708F2AA-034B-4276-9C0D-453325D1B4FC}">
      <dgm:prSet/>
      <dgm:spPr/>
      <dgm:t>
        <a:bodyPr/>
        <a:lstStyle/>
        <a:p>
          <a:endParaRPr lang="en-US"/>
        </a:p>
      </dgm:t>
    </dgm:pt>
    <dgm:pt modelId="{72F93D72-11A3-4FE8-BEB6-26253ADE3EBD}" type="sibTrans" cxnId="{1708F2AA-034B-4276-9C0D-453325D1B4FC}">
      <dgm:prSet/>
      <dgm:spPr/>
      <dgm:t>
        <a:bodyPr/>
        <a:lstStyle/>
        <a:p>
          <a:endParaRPr lang="en-US"/>
        </a:p>
      </dgm:t>
    </dgm:pt>
    <dgm:pt modelId="{D78A01A5-29EE-43D2-8038-B7FBB54F5159}">
      <dgm:prSet/>
      <dgm:spPr/>
      <dgm:t>
        <a:bodyPr/>
        <a:lstStyle/>
        <a:p>
          <a:pPr rtl="0"/>
          <a:r>
            <a:rPr lang="en-US" b="1" dirty="0" smtClean="0">
              <a:solidFill>
                <a:schemeClr val="tx1"/>
              </a:solidFill>
            </a:rPr>
            <a:t>New Cases (Toddy, Drug).</a:t>
          </a:r>
          <a:endParaRPr lang="en-US" b="1" dirty="0">
            <a:solidFill>
              <a:schemeClr val="tx1"/>
            </a:solidFill>
          </a:endParaRPr>
        </a:p>
      </dgm:t>
    </dgm:pt>
    <dgm:pt modelId="{B590FEC6-228D-4E79-8E1A-3B6F30385DEB}" type="parTrans" cxnId="{02E43E9A-5DF5-4C96-8E11-AC5224807EAC}">
      <dgm:prSet/>
      <dgm:spPr/>
      <dgm:t>
        <a:bodyPr/>
        <a:lstStyle/>
        <a:p>
          <a:endParaRPr lang="en-US"/>
        </a:p>
      </dgm:t>
    </dgm:pt>
    <dgm:pt modelId="{D3828E40-38B8-4910-9340-A42EBBF69BAA}" type="sibTrans" cxnId="{02E43E9A-5DF5-4C96-8E11-AC5224807EAC}">
      <dgm:prSet/>
      <dgm:spPr/>
      <dgm:t>
        <a:bodyPr/>
        <a:lstStyle/>
        <a:p>
          <a:endParaRPr lang="en-US"/>
        </a:p>
      </dgm:t>
    </dgm:pt>
    <dgm:pt modelId="{3EFE213D-A3D4-4D5D-8126-51BDF03044F0}">
      <dgm:prSet/>
      <dgm:spPr/>
      <dgm:t>
        <a:bodyPr/>
        <a:lstStyle/>
        <a:p>
          <a:pPr rtl="0"/>
          <a:r>
            <a:rPr lang="en-US" b="1" dirty="0" smtClean="0">
              <a:solidFill>
                <a:schemeClr val="tx1"/>
              </a:solidFill>
            </a:rPr>
            <a:t>Effective Cause (Intoxication) </a:t>
          </a:r>
          <a:endParaRPr lang="en-US" b="1" dirty="0">
            <a:solidFill>
              <a:schemeClr val="tx1"/>
            </a:solidFill>
          </a:endParaRPr>
        </a:p>
      </dgm:t>
    </dgm:pt>
    <dgm:pt modelId="{5B8432BD-F534-4F08-A613-B56F0D4547A5}" type="parTrans" cxnId="{B14A2CCC-83A1-463C-9820-76D8A26FF1B8}">
      <dgm:prSet/>
      <dgm:spPr/>
      <dgm:t>
        <a:bodyPr/>
        <a:lstStyle/>
        <a:p>
          <a:endParaRPr lang="en-US"/>
        </a:p>
      </dgm:t>
    </dgm:pt>
    <dgm:pt modelId="{34559476-4F6E-4FBE-A62A-95FA77191A26}" type="sibTrans" cxnId="{B14A2CCC-83A1-463C-9820-76D8A26FF1B8}">
      <dgm:prSet/>
      <dgm:spPr/>
      <dgm:t>
        <a:bodyPr/>
        <a:lstStyle/>
        <a:p>
          <a:endParaRPr lang="en-US"/>
        </a:p>
      </dgm:t>
    </dgm:pt>
    <dgm:pt modelId="{596D33C0-DC85-419E-9AB9-291912349911}">
      <dgm:prSet/>
      <dgm:spPr/>
      <dgm:t>
        <a:bodyPr/>
        <a:lstStyle/>
        <a:p>
          <a:pPr rtl="0"/>
          <a:r>
            <a:rPr lang="en-US" b="1" dirty="0" smtClean="0">
              <a:solidFill>
                <a:schemeClr val="tx1"/>
              </a:solidFill>
            </a:rPr>
            <a:t>Original Case Legal Ruling of Original Case (Wine) </a:t>
          </a:r>
          <a:endParaRPr lang="en-US" b="1" dirty="0">
            <a:solidFill>
              <a:schemeClr val="tx1"/>
            </a:solidFill>
          </a:endParaRPr>
        </a:p>
      </dgm:t>
    </dgm:pt>
    <dgm:pt modelId="{A6D41B22-4EDC-4F89-9717-A6D8D7FD4E0B}" type="parTrans" cxnId="{B2394594-19C7-413A-B894-816D4EFC7332}">
      <dgm:prSet/>
      <dgm:spPr/>
      <dgm:t>
        <a:bodyPr/>
        <a:lstStyle/>
        <a:p>
          <a:endParaRPr lang="en-US"/>
        </a:p>
      </dgm:t>
    </dgm:pt>
    <dgm:pt modelId="{3315A142-6E2C-4F27-A264-D3D47BF616EF}" type="sibTrans" cxnId="{B2394594-19C7-413A-B894-816D4EFC7332}">
      <dgm:prSet/>
      <dgm:spPr/>
      <dgm:t>
        <a:bodyPr/>
        <a:lstStyle/>
        <a:p>
          <a:endParaRPr lang="en-US"/>
        </a:p>
      </dgm:t>
    </dgm:pt>
    <dgm:pt modelId="{157AF258-8B9A-4DC6-8C8C-9E86977A2A70}">
      <dgm:prSet/>
      <dgm:spPr/>
      <dgm:t>
        <a:bodyPr/>
        <a:lstStyle/>
        <a:p>
          <a:pPr rtl="0"/>
          <a:r>
            <a:rPr lang="en-US" dirty="0" smtClean="0">
              <a:solidFill>
                <a:schemeClr val="tx1"/>
              </a:solidFill>
            </a:rPr>
            <a:t>(</a:t>
          </a:r>
          <a:r>
            <a:rPr lang="en-US" b="0" cap="none" spc="0" dirty="0" smtClean="0">
              <a:ln w="0"/>
              <a:solidFill>
                <a:schemeClr val="tx1"/>
              </a:solidFill>
              <a:effectLst>
                <a:outerShdw blurRad="38100" dist="19050" dir="2700000" algn="tl" rotWithShape="0">
                  <a:schemeClr val="dk1">
                    <a:alpha val="40000"/>
                  </a:schemeClr>
                </a:outerShdw>
              </a:effectLst>
            </a:rPr>
            <a:t>Prohibition)</a:t>
          </a:r>
        </a:p>
        <a:p>
          <a:pPr rtl="0"/>
          <a:endParaRPr lang="en-US" b="0" cap="none" spc="0" dirty="0" smtClean="0">
            <a:ln w="0"/>
            <a:solidFill>
              <a:schemeClr val="tx1"/>
            </a:solidFill>
            <a:effectLst>
              <a:outerShdw blurRad="38100" dist="19050" dir="2700000" algn="tl" rotWithShape="0">
                <a:schemeClr val="dk1">
                  <a:alpha val="40000"/>
                </a:schemeClr>
              </a:outerShdw>
            </a:effectLst>
          </a:endParaRPr>
        </a:p>
        <a:p>
          <a:pPr rtl="0"/>
          <a:r>
            <a:rPr lang="en-US" b="0" cap="none" spc="0" dirty="0" smtClean="0">
              <a:ln w="0"/>
              <a:solidFill>
                <a:schemeClr val="tx1"/>
              </a:solidFill>
              <a:effectLst>
                <a:outerShdw blurRad="38100" dist="19050" dir="2700000" algn="tl" rotWithShape="0">
                  <a:schemeClr val="dk1">
                    <a:alpha val="40000"/>
                  </a:schemeClr>
                </a:outerShdw>
              </a:effectLst>
            </a:rPr>
            <a:t>(al-</a:t>
          </a:r>
          <a:r>
            <a:rPr lang="en-US" b="0" cap="none" spc="0" dirty="0" err="1" smtClean="0">
              <a:ln w="0"/>
              <a:solidFill>
                <a:schemeClr val="tx1"/>
              </a:solidFill>
              <a:effectLst>
                <a:outerShdw blurRad="38100" dist="19050" dir="2700000" algn="tl" rotWithShape="0">
                  <a:schemeClr val="dk1">
                    <a:alpha val="40000"/>
                  </a:schemeClr>
                </a:outerShdw>
              </a:effectLst>
            </a:rPr>
            <a:t>Ma’idah</a:t>
          </a:r>
          <a:r>
            <a:rPr lang="en-US" b="0" cap="none" spc="0" dirty="0" smtClean="0">
              <a:ln w="0"/>
              <a:solidFill>
                <a:schemeClr val="tx1"/>
              </a:solidFill>
              <a:effectLst>
                <a:outerShdw blurRad="38100" dist="19050" dir="2700000" algn="tl" rotWithShape="0">
                  <a:schemeClr val="dk1">
                    <a:alpha val="40000"/>
                  </a:schemeClr>
                </a:outerShdw>
              </a:effectLst>
            </a:rPr>
            <a:t>(5):90)</a:t>
          </a:r>
          <a:endParaRPr lang="en-US" b="0" cap="none" spc="0" dirty="0">
            <a:ln w="0"/>
            <a:solidFill>
              <a:schemeClr val="tx1"/>
            </a:solidFill>
            <a:effectLst>
              <a:outerShdw blurRad="38100" dist="19050" dir="2700000" algn="tl" rotWithShape="0">
                <a:schemeClr val="dk1">
                  <a:alpha val="40000"/>
                </a:schemeClr>
              </a:outerShdw>
            </a:effectLst>
          </a:endParaRPr>
        </a:p>
      </dgm:t>
    </dgm:pt>
    <dgm:pt modelId="{692D4CC6-1A6D-4647-BDB6-C003AE1DEA43}" type="parTrans" cxnId="{C3AEC754-69E9-4E8C-8830-71D7166D84AA}">
      <dgm:prSet/>
      <dgm:spPr/>
      <dgm:t>
        <a:bodyPr/>
        <a:lstStyle/>
        <a:p>
          <a:endParaRPr lang="en-US"/>
        </a:p>
      </dgm:t>
    </dgm:pt>
    <dgm:pt modelId="{786E1104-0639-4077-8F59-C5497CDF3648}" type="sibTrans" cxnId="{C3AEC754-69E9-4E8C-8830-71D7166D84AA}">
      <dgm:prSet/>
      <dgm:spPr/>
      <dgm:t>
        <a:bodyPr/>
        <a:lstStyle/>
        <a:p>
          <a:endParaRPr lang="en-US"/>
        </a:p>
      </dgm:t>
    </dgm:pt>
    <dgm:pt modelId="{FD717357-99C2-4D6E-B657-173653220B75}" type="pres">
      <dgm:prSet presAssocID="{BBE7923E-58A5-437A-876F-B8F28D4CB621}" presName="compositeShape" presStyleCnt="0">
        <dgm:presLayoutVars>
          <dgm:chMax val="7"/>
          <dgm:dir/>
          <dgm:resizeHandles val="exact"/>
        </dgm:presLayoutVars>
      </dgm:prSet>
      <dgm:spPr/>
    </dgm:pt>
    <dgm:pt modelId="{DC16AF59-FDDB-4960-AB78-79AFDACE4ABE}" type="pres">
      <dgm:prSet presAssocID="{BBE7923E-58A5-437A-876F-B8F28D4CB621}" presName="wedge1" presStyleLbl="node1" presStyleIdx="0" presStyleCnt="5"/>
      <dgm:spPr/>
    </dgm:pt>
    <dgm:pt modelId="{AE0EBA93-177D-4AAA-B201-256D224CFC01}" type="pres">
      <dgm:prSet presAssocID="{BBE7923E-58A5-437A-876F-B8F28D4CB621}" presName="dummy1a" presStyleCnt="0"/>
      <dgm:spPr/>
    </dgm:pt>
    <dgm:pt modelId="{B68C9CCD-EAA1-4F96-BDEF-D2818351B56A}" type="pres">
      <dgm:prSet presAssocID="{BBE7923E-58A5-437A-876F-B8F28D4CB621}" presName="dummy1b" presStyleCnt="0"/>
      <dgm:spPr/>
    </dgm:pt>
    <dgm:pt modelId="{EE2A9C95-E154-4C2B-9335-B9DD3D6E76B4}" type="pres">
      <dgm:prSet presAssocID="{BBE7923E-58A5-437A-876F-B8F28D4CB621}" presName="wedge1Tx" presStyleLbl="node1" presStyleIdx="0" presStyleCnt="5">
        <dgm:presLayoutVars>
          <dgm:chMax val="0"/>
          <dgm:chPref val="0"/>
          <dgm:bulletEnabled val="1"/>
        </dgm:presLayoutVars>
      </dgm:prSet>
      <dgm:spPr/>
    </dgm:pt>
    <dgm:pt modelId="{63467AAA-CC7A-4A4C-BE04-B6D33C707754}" type="pres">
      <dgm:prSet presAssocID="{BBE7923E-58A5-437A-876F-B8F28D4CB621}" presName="wedge2" presStyleLbl="node1" presStyleIdx="1" presStyleCnt="5"/>
      <dgm:spPr/>
    </dgm:pt>
    <dgm:pt modelId="{E27D2789-C127-4933-A450-C63D377214F0}" type="pres">
      <dgm:prSet presAssocID="{BBE7923E-58A5-437A-876F-B8F28D4CB621}" presName="dummy2a" presStyleCnt="0"/>
      <dgm:spPr/>
    </dgm:pt>
    <dgm:pt modelId="{F49957AD-C53D-4862-B57A-51EA4D6F2560}" type="pres">
      <dgm:prSet presAssocID="{BBE7923E-58A5-437A-876F-B8F28D4CB621}" presName="dummy2b" presStyleCnt="0"/>
      <dgm:spPr/>
    </dgm:pt>
    <dgm:pt modelId="{EFB09CC6-B97A-40FB-A2FF-F0E442AE9226}" type="pres">
      <dgm:prSet presAssocID="{BBE7923E-58A5-437A-876F-B8F28D4CB621}" presName="wedge2Tx" presStyleLbl="node1" presStyleIdx="1" presStyleCnt="5">
        <dgm:presLayoutVars>
          <dgm:chMax val="0"/>
          <dgm:chPref val="0"/>
          <dgm:bulletEnabled val="1"/>
        </dgm:presLayoutVars>
      </dgm:prSet>
      <dgm:spPr/>
    </dgm:pt>
    <dgm:pt modelId="{CCA2573E-C01A-4BCF-B166-005040105FCA}" type="pres">
      <dgm:prSet presAssocID="{BBE7923E-58A5-437A-876F-B8F28D4CB621}" presName="wedge3" presStyleLbl="node1" presStyleIdx="2" presStyleCnt="5" custLinFactNeighborX="711" custLinFactNeighborY="-714"/>
      <dgm:spPr/>
    </dgm:pt>
    <dgm:pt modelId="{9A12DBB2-9E6B-4EE2-B682-0EB9B5DD7698}" type="pres">
      <dgm:prSet presAssocID="{BBE7923E-58A5-437A-876F-B8F28D4CB621}" presName="dummy3a" presStyleCnt="0"/>
      <dgm:spPr/>
    </dgm:pt>
    <dgm:pt modelId="{7B214850-1E58-4A79-9B84-6C61334789B6}" type="pres">
      <dgm:prSet presAssocID="{BBE7923E-58A5-437A-876F-B8F28D4CB621}" presName="dummy3b" presStyleCnt="0"/>
      <dgm:spPr/>
    </dgm:pt>
    <dgm:pt modelId="{141A450D-52FC-42E1-A799-853DBF8E4CC7}" type="pres">
      <dgm:prSet presAssocID="{BBE7923E-58A5-437A-876F-B8F28D4CB621}" presName="wedge3Tx" presStyleLbl="node1" presStyleIdx="2" presStyleCnt="5">
        <dgm:presLayoutVars>
          <dgm:chMax val="0"/>
          <dgm:chPref val="0"/>
          <dgm:bulletEnabled val="1"/>
        </dgm:presLayoutVars>
      </dgm:prSet>
      <dgm:spPr/>
    </dgm:pt>
    <dgm:pt modelId="{04AF92E5-7ED4-447B-9F03-6882BF37F8A4}" type="pres">
      <dgm:prSet presAssocID="{BBE7923E-58A5-437A-876F-B8F28D4CB621}" presName="wedge4" presStyleLbl="node1" presStyleIdx="3" presStyleCnt="5"/>
      <dgm:spPr/>
    </dgm:pt>
    <dgm:pt modelId="{967F26C4-8F6E-4906-8A6F-2BC92AF69CB6}" type="pres">
      <dgm:prSet presAssocID="{BBE7923E-58A5-437A-876F-B8F28D4CB621}" presName="dummy4a" presStyleCnt="0"/>
      <dgm:spPr/>
    </dgm:pt>
    <dgm:pt modelId="{0BF56756-2711-4DF3-9D2D-478132C2A46F}" type="pres">
      <dgm:prSet presAssocID="{BBE7923E-58A5-437A-876F-B8F28D4CB621}" presName="dummy4b" presStyleCnt="0"/>
      <dgm:spPr/>
    </dgm:pt>
    <dgm:pt modelId="{8A08CA9D-6760-4DBC-A59F-516430CC890A}" type="pres">
      <dgm:prSet presAssocID="{BBE7923E-58A5-437A-876F-B8F28D4CB621}" presName="wedge4Tx" presStyleLbl="node1" presStyleIdx="3" presStyleCnt="5">
        <dgm:presLayoutVars>
          <dgm:chMax val="0"/>
          <dgm:chPref val="0"/>
          <dgm:bulletEnabled val="1"/>
        </dgm:presLayoutVars>
      </dgm:prSet>
      <dgm:spPr/>
    </dgm:pt>
    <dgm:pt modelId="{EE28864F-9378-405E-8771-A7303D28BA2C}" type="pres">
      <dgm:prSet presAssocID="{BBE7923E-58A5-437A-876F-B8F28D4CB621}" presName="wedge5" presStyleLbl="node1" presStyleIdx="4" presStyleCnt="5"/>
      <dgm:spPr/>
      <dgm:t>
        <a:bodyPr/>
        <a:lstStyle/>
        <a:p>
          <a:endParaRPr lang="en-US"/>
        </a:p>
      </dgm:t>
    </dgm:pt>
    <dgm:pt modelId="{30003BA3-E57D-425A-B408-A7833558858D}" type="pres">
      <dgm:prSet presAssocID="{BBE7923E-58A5-437A-876F-B8F28D4CB621}" presName="dummy5a" presStyleCnt="0"/>
      <dgm:spPr/>
    </dgm:pt>
    <dgm:pt modelId="{0D7A7A06-ED65-4919-95B9-749A1DBA327C}" type="pres">
      <dgm:prSet presAssocID="{BBE7923E-58A5-437A-876F-B8F28D4CB621}" presName="dummy5b" presStyleCnt="0"/>
      <dgm:spPr/>
    </dgm:pt>
    <dgm:pt modelId="{E8D04B49-1DF4-4C27-AAEA-7D62814F475B}" type="pres">
      <dgm:prSet presAssocID="{BBE7923E-58A5-437A-876F-B8F28D4CB621}" presName="wedge5Tx" presStyleLbl="node1" presStyleIdx="4" presStyleCnt="5">
        <dgm:presLayoutVars>
          <dgm:chMax val="0"/>
          <dgm:chPref val="0"/>
          <dgm:bulletEnabled val="1"/>
        </dgm:presLayoutVars>
      </dgm:prSet>
      <dgm:spPr/>
      <dgm:t>
        <a:bodyPr/>
        <a:lstStyle/>
        <a:p>
          <a:endParaRPr lang="en-US"/>
        </a:p>
      </dgm:t>
    </dgm:pt>
    <dgm:pt modelId="{0204DAE6-1B12-44A6-A451-7F25C6F017D3}" type="pres">
      <dgm:prSet presAssocID="{72F93D72-11A3-4FE8-BEB6-26253ADE3EBD}" presName="arrowWedge1" presStyleLbl="fgSibTrans2D1" presStyleIdx="0" presStyleCnt="5"/>
      <dgm:spPr/>
    </dgm:pt>
    <dgm:pt modelId="{37C2D36D-1E35-45EB-8199-44A3BAE1E33C}" type="pres">
      <dgm:prSet presAssocID="{D3828E40-38B8-4910-9340-A42EBBF69BAA}" presName="arrowWedge2" presStyleLbl="fgSibTrans2D1" presStyleIdx="1" presStyleCnt="5"/>
      <dgm:spPr/>
    </dgm:pt>
    <dgm:pt modelId="{5C9DF873-8157-4488-80CE-9D68AE7106EB}" type="pres">
      <dgm:prSet presAssocID="{34559476-4F6E-4FBE-A62A-95FA77191A26}" presName="arrowWedge3" presStyleLbl="fgSibTrans2D1" presStyleIdx="2" presStyleCnt="5"/>
      <dgm:spPr/>
    </dgm:pt>
    <dgm:pt modelId="{EEE729AD-CCFF-4BAF-A972-6F929A3A4629}" type="pres">
      <dgm:prSet presAssocID="{3315A142-6E2C-4F27-A264-D3D47BF616EF}" presName="arrowWedge4" presStyleLbl="fgSibTrans2D1" presStyleIdx="3" presStyleCnt="5"/>
      <dgm:spPr/>
    </dgm:pt>
    <dgm:pt modelId="{77133153-09B0-4861-9CEA-B2EE7F39C081}" type="pres">
      <dgm:prSet presAssocID="{786E1104-0639-4077-8F59-C5497CDF3648}" presName="arrowWedge5" presStyleLbl="fgSibTrans2D1" presStyleIdx="4" presStyleCnt="5"/>
      <dgm:spPr/>
    </dgm:pt>
  </dgm:ptLst>
  <dgm:cxnLst>
    <dgm:cxn modelId="{2BD54AA2-08D4-4697-8353-70CD550E19E2}" type="presOf" srcId="{F48DA501-FB75-435E-A25B-591FDEEC9873}" destId="{DC16AF59-FDDB-4960-AB78-79AFDACE4ABE}" srcOrd="0" destOrd="0" presId="urn:microsoft.com/office/officeart/2005/8/layout/cycle8"/>
    <dgm:cxn modelId="{6DE12C62-519A-4F5F-BD14-63DFC154FE5E}" type="presOf" srcId="{596D33C0-DC85-419E-9AB9-291912349911}" destId="{8A08CA9D-6760-4DBC-A59F-516430CC890A}" srcOrd="1" destOrd="0" presId="urn:microsoft.com/office/officeart/2005/8/layout/cycle8"/>
    <dgm:cxn modelId="{C3AEC754-69E9-4E8C-8830-71D7166D84AA}" srcId="{BBE7923E-58A5-437A-876F-B8F28D4CB621}" destId="{157AF258-8B9A-4DC6-8C8C-9E86977A2A70}" srcOrd="4" destOrd="0" parTransId="{692D4CC6-1A6D-4647-BDB6-C003AE1DEA43}" sibTransId="{786E1104-0639-4077-8F59-C5497CDF3648}"/>
    <dgm:cxn modelId="{0CC80F8E-20D5-4DBD-8489-BE4735760291}" type="presOf" srcId="{157AF258-8B9A-4DC6-8C8C-9E86977A2A70}" destId="{EE28864F-9378-405E-8771-A7303D28BA2C}" srcOrd="0" destOrd="0" presId="urn:microsoft.com/office/officeart/2005/8/layout/cycle8"/>
    <dgm:cxn modelId="{A72846D5-0BD7-4D8D-85C9-CF98D1FADD8D}" type="presOf" srcId="{3EFE213D-A3D4-4D5D-8126-51BDF03044F0}" destId="{CCA2573E-C01A-4BCF-B166-005040105FCA}" srcOrd="0" destOrd="0" presId="urn:microsoft.com/office/officeart/2005/8/layout/cycle8"/>
    <dgm:cxn modelId="{15DDFD80-87A5-4249-9D39-50D65DFB578F}" type="presOf" srcId="{BBE7923E-58A5-437A-876F-B8F28D4CB621}" destId="{FD717357-99C2-4D6E-B657-173653220B75}" srcOrd="0" destOrd="0" presId="urn:microsoft.com/office/officeart/2005/8/layout/cycle8"/>
    <dgm:cxn modelId="{02E43E9A-5DF5-4C96-8E11-AC5224807EAC}" srcId="{BBE7923E-58A5-437A-876F-B8F28D4CB621}" destId="{D78A01A5-29EE-43D2-8038-B7FBB54F5159}" srcOrd="1" destOrd="0" parTransId="{B590FEC6-228D-4E79-8E1A-3B6F30385DEB}" sibTransId="{D3828E40-38B8-4910-9340-A42EBBF69BAA}"/>
    <dgm:cxn modelId="{6F6DEC1F-BD12-41B8-A1AF-BF753D0CCD90}" type="presOf" srcId="{D78A01A5-29EE-43D2-8038-B7FBB54F5159}" destId="{EFB09CC6-B97A-40FB-A2FF-F0E442AE9226}" srcOrd="1" destOrd="0" presId="urn:microsoft.com/office/officeart/2005/8/layout/cycle8"/>
    <dgm:cxn modelId="{B14A2CCC-83A1-463C-9820-76D8A26FF1B8}" srcId="{BBE7923E-58A5-437A-876F-B8F28D4CB621}" destId="{3EFE213D-A3D4-4D5D-8126-51BDF03044F0}" srcOrd="2" destOrd="0" parTransId="{5B8432BD-F534-4F08-A613-B56F0D4547A5}" sibTransId="{34559476-4F6E-4FBE-A62A-95FA77191A26}"/>
    <dgm:cxn modelId="{DE323098-DD3D-4471-ABFF-0211287C3AA1}" type="presOf" srcId="{596D33C0-DC85-419E-9AB9-291912349911}" destId="{04AF92E5-7ED4-447B-9F03-6882BF37F8A4}" srcOrd="0" destOrd="0" presId="urn:microsoft.com/office/officeart/2005/8/layout/cycle8"/>
    <dgm:cxn modelId="{0ED1F935-5061-41D2-9183-32A4A2110529}" type="presOf" srcId="{157AF258-8B9A-4DC6-8C8C-9E86977A2A70}" destId="{E8D04B49-1DF4-4C27-AAEA-7D62814F475B}" srcOrd="1" destOrd="0" presId="urn:microsoft.com/office/officeart/2005/8/layout/cycle8"/>
    <dgm:cxn modelId="{D7966E24-6DBD-47DE-8324-F9FCD067AC77}" type="presOf" srcId="{F48DA501-FB75-435E-A25B-591FDEEC9873}" destId="{EE2A9C95-E154-4C2B-9335-B9DD3D6E76B4}" srcOrd="1" destOrd="0" presId="urn:microsoft.com/office/officeart/2005/8/layout/cycle8"/>
    <dgm:cxn modelId="{1708F2AA-034B-4276-9C0D-453325D1B4FC}" srcId="{BBE7923E-58A5-437A-876F-B8F28D4CB621}" destId="{F48DA501-FB75-435E-A25B-591FDEEC9873}" srcOrd="0" destOrd="0" parTransId="{AF0B5D7F-C6C8-4193-9436-F9FDD383FB76}" sibTransId="{72F93D72-11A3-4FE8-BEB6-26253ADE3EBD}"/>
    <dgm:cxn modelId="{C1E213CA-1288-49A9-84FC-81A9E244147F}" type="presOf" srcId="{3EFE213D-A3D4-4D5D-8126-51BDF03044F0}" destId="{141A450D-52FC-42E1-A799-853DBF8E4CC7}" srcOrd="1" destOrd="0" presId="urn:microsoft.com/office/officeart/2005/8/layout/cycle8"/>
    <dgm:cxn modelId="{B2394594-19C7-413A-B894-816D4EFC7332}" srcId="{BBE7923E-58A5-437A-876F-B8F28D4CB621}" destId="{596D33C0-DC85-419E-9AB9-291912349911}" srcOrd="3" destOrd="0" parTransId="{A6D41B22-4EDC-4F89-9717-A6D8D7FD4E0B}" sibTransId="{3315A142-6E2C-4F27-A264-D3D47BF616EF}"/>
    <dgm:cxn modelId="{3E4BA509-A3DF-4A09-A946-85ED400AB3CC}" type="presOf" srcId="{D78A01A5-29EE-43D2-8038-B7FBB54F5159}" destId="{63467AAA-CC7A-4A4C-BE04-B6D33C707754}" srcOrd="0" destOrd="0" presId="urn:microsoft.com/office/officeart/2005/8/layout/cycle8"/>
    <dgm:cxn modelId="{2FAB3226-AB4C-4B65-983C-122F54F4BD5E}" type="presParOf" srcId="{FD717357-99C2-4D6E-B657-173653220B75}" destId="{DC16AF59-FDDB-4960-AB78-79AFDACE4ABE}" srcOrd="0" destOrd="0" presId="urn:microsoft.com/office/officeart/2005/8/layout/cycle8"/>
    <dgm:cxn modelId="{8DC10FE6-28FA-44E8-A189-BFA084B50832}" type="presParOf" srcId="{FD717357-99C2-4D6E-B657-173653220B75}" destId="{AE0EBA93-177D-4AAA-B201-256D224CFC01}" srcOrd="1" destOrd="0" presId="urn:microsoft.com/office/officeart/2005/8/layout/cycle8"/>
    <dgm:cxn modelId="{7B8A3F8D-C3CB-4F6D-8C7A-25DED4353DB4}" type="presParOf" srcId="{FD717357-99C2-4D6E-B657-173653220B75}" destId="{B68C9CCD-EAA1-4F96-BDEF-D2818351B56A}" srcOrd="2" destOrd="0" presId="urn:microsoft.com/office/officeart/2005/8/layout/cycle8"/>
    <dgm:cxn modelId="{9057FA24-F907-4CBB-ABE9-36272E097A23}" type="presParOf" srcId="{FD717357-99C2-4D6E-B657-173653220B75}" destId="{EE2A9C95-E154-4C2B-9335-B9DD3D6E76B4}" srcOrd="3" destOrd="0" presId="urn:microsoft.com/office/officeart/2005/8/layout/cycle8"/>
    <dgm:cxn modelId="{E13AD86A-7888-4B9A-A5BB-B1180BF75551}" type="presParOf" srcId="{FD717357-99C2-4D6E-B657-173653220B75}" destId="{63467AAA-CC7A-4A4C-BE04-B6D33C707754}" srcOrd="4" destOrd="0" presId="urn:microsoft.com/office/officeart/2005/8/layout/cycle8"/>
    <dgm:cxn modelId="{A072B3F6-C28B-49ED-AD0B-A4981C98A4EB}" type="presParOf" srcId="{FD717357-99C2-4D6E-B657-173653220B75}" destId="{E27D2789-C127-4933-A450-C63D377214F0}" srcOrd="5" destOrd="0" presId="urn:microsoft.com/office/officeart/2005/8/layout/cycle8"/>
    <dgm:cxn modelId="{1B9AF72D-7384-4B6A-BF14-712CFF76A3AC}" type="presParOf" srcId="{FD717357-99C2-4D6E-B657-173653220B75}" destId="{F49957AD-C53D-4862-B57A-51EA4D6F2560}" srcOrd="6" destOrd="0" presId="urn:microsoft.com/office/officeart/2005/8/layout/cycle8"/>
    <dgm:cxn modelId="{E99982F6-5E70-479E-A0D2-8792F6B98B33}" type="presParOf" srcId="{FD717357-99C2-4D6E-B657-173653220B75}" destId="{EFB09CC6-B97A-40FB-A2FF-F0E442AE9226}" srcOrd="7" destOrd="0" presId="urn:microsoft.com/office/officeart/2005/8/layout/cycle8"/>
    <dgm:cxn modelId="{9417187F-D401-466C-A2D6-DEC8C3502E67}" type="presParOf" srcId="{FD717357-99C2-4D6E-B657-173653220B75}" destId="{CCA2573E-C01A-4BCF-B166-005040105FCA}" srcOrd="8" destOrd="0" presId="urn:microsoft.com/office/officeart/2005/8/layout/cycle8"/>
    <dgm:cxn modelId="{72B3229A-E254-4BE8-9793-B9B205793345}" type="presParOf" srcId="{FD717357-99C2-4D6E-B657-173653220B75}" destId="{9A12DBB2-9E6B-4EE2-B682-0EB9B5DD7698}" srcOrd="9" destOrd="0" presId="urn:microsoft.com/office/officeart/2005/8/layout/cycle8"/>
    <dgm:cxn modelId="{4993E9B4-B3B8-4411-81CF-ECA708FFD4B8}" type="presParOf" srcId="{FD717357-99C2-4D6E-B657-173653220B75}" destId="{7B214850-1E58-4A79-9B84-6C61334789B6}" srcOrd="10" destOrd="0" presId="urn:microsoft.com/office/officeart/2005/8/layout/cycle8"/>
    <dgm:cxn modelId="{314D3741-DB5B-4DD4-AAC8-8E46B75EF542}" type="presParOf" srcId="{FD717357-99C2-4D6E-B657-173653220B75}" destId="{141A450D-52FC-42E1-A799-853DBF8E4CC7}" srcOrd="11" destOrd="0" presId="urn:microsoft.com/office/officeart/2005/8/layout/cycle8"/>
    <dgm:cxn modelId="{A5DF0E06-6735-4C39-87B3-BD03003EC48E}" type="presParOf" srcId="{FD717357-99C2-4D6E-B657-173653220B75}" destId="{04AF92E5-7ED4-447B-9F03-6882BF37F8A4}" srcOrd="12" destOrd="0" presId="urn:microsoft.com/office/officeart/2005/8/layout/cycle8"/>
    <dgm:cxn modelId="{7C23D7B3-E361-43A5-AA6B-269A7558DCD1}" type="presParOf" srcId="{FD717357-99C2-4D6E-B657-173653220B75}" destId="{967F26C4-8F6E-4906-8A6F-2BC92AF69CB6}" srcOrd="13" destOrd="0" presId="urn:microsoft.com/office/officeart/2005/8/layout/cycle8"/>
    <dgm:cxn modelId="{3B9E95CE-39D1-45F6-9C22-93A40F67DF82}" type="presParOf" srcId="{FD717357-99C2-4D6E-B657-173653220B75}" destId="{0BF56756-2711-4DF3-9D2D-478132C2A46F}" srcOrd="14" destOrd="0" presId="urn:microsoft.com/office/officeart/2005/8/layout/cycle8"/>
    <dgm:cxn modelId="{54AA1102-2B79-4EE7-B2C9-7BAC0605D9DE}" type="presParOf" srcId="{FD717357-99C2-4D6E-B657-173653220B75}" destId="{8A08CA9D-6760-4DBC-A59F-516430CC890A}" srcOrd="15" destOrd="0" presId="urn:microsoft.com/office/officeart/2005/8/layout/cycle8"/>
    <dgm:cxn modelId="{5421B081-4486-4DBB-937C-D1C7570ED56C}" type="presParOf" srcId="{FD717357-99C2-4D6E-B657-173653220B75}" destId="{EE28864F-9378-405E-8771-A7303D28BA2C}" srcOrd="16" destOrd="0" presId="urn:microsoft.com/office/officeart/2005/8/layout/cycle8"/>
    <dgm:cxn modelId="{1FA9FB33-84E5-4386-BC11-2D9BF2DDF528}" type="presParOf" srcId="{FD717357-99C2-4D6E-B657-173653220B75}" destId="{30003BA3-E57D-425A-B408-A7833558858D}" srcOrd="17" destOrd="0" presId="urn:microsoft.com/office/officeart/2005/8/layout/cycle8"/>
    <dgm:cxn modelId="{2CA4D9A7-7318-4C6B-BD48-9EADDBDEF452}" type="presParOf" srcId="{FD717357-99C2-4D6E-B657-173653220B75}" destId="{0D7A7A06-ED65-4919-95B9-749A1DBA327C}" srcOrd="18" destOrd="0" presId="urn:microsoft.com/office/officeart/2005/8/layout/cycle8"/>
    <dgm:cxn modelId="{183F4CAF-BFC2-4749-B2C5-D67B80025CD2}" type="presParOf" srcId="{FD717357-99C2-4D6E-B657-173653220B75}" destId="{E8D04B49-1DF4-4C27-AAEA-7D62814F475B}" srcOrd="19" destOrd="0" presId="urn:microsoft.com/office/officeart/2005/8/layout/cycle8"/>
    <dgm:cxn modelId="{0F0B148D-0DEA-4048-9C82-29B09664A76B}" type="presParOf" srcId="{FD717357-99C2-4D6E-B657-173653220B75}" destId="{0204DAE6-1B12-44A6-A451-7F25C6F017D3}" srcOrd="20" destOrd="0" presId="urn:microsoft.com/office/officeart/2005/8/layout/cycle8"/>
    <dgm:cxn modelId="{675162A2-1157-476D-9A6E-6CF0C728BCEC}" type="presParOf" srcId="{FD717357-99C2-4D6E-B657-173653220B75}" destId="{37C2D36D-1E35-45EB-8199-44A3BAE1E33C}" srcOrd="21" destOrd="0" presId="urn:microsoft.com/office/officeart/2005/8/layout/cycle8"/>
    <dgm:cxn modelId="{89E3262E-58BB-4B93-A529-C205DDB3D116}" type="presParOf" srcId="{FD717357-99C2-4D6E-B657-173653220B75}" destId="{5C9DF873-8157-4488-80CE-9D68AE7106EB}" srcOrd="22" destOrd="0" presId="urn:microsoft.com/office/officeart/2005/8/layout/cycle8"/>
    <dgm:cxn modelId="{5B3286AC-B5DA-4F92-AD73-DC395677204F}" type="presParOf" srcId="{FD717357-99C2-4D6E-B657-173653220B75}" destId="{EEE729AD-CCFF-4BAF-A972-6F929A3A4629}" srcOrd="23" destOrd="0" presId="urn:microsoft.com/office/officeart/2005/8/layout/cycle8"/>
    <dgm:cxn modelId="{E570BBBB-838E-4F8B-88E8-C04B3A90AB1C}" type="presParOf" srcId="{FD717357-99C2-4D6E-B657-173653220B75}" destId="{77133153-09B0-4861-9CEA-B2EE7F39C081}"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1FC007-AC64-44E2-9574-8B8D81D17E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5EE602-7551-4032-8F75-3CA72DD29D92}">
      <dgm:prSet/>
      <dgm:spPr/>
      <dgm:t>
        <a:bodyPr/>
        <a:lstStyle/>
        <a:p>
          <a:pPr rtl="0"/>
          <a:r>
            <a:rPr lang="en-US" smtClean="0"/>
            <a:t>Man’s wearing white gold Fatwa by Selangor Fatwa Committee</a:t>
          </a:r>
          <a:br>
            <a:rPr lang="en-US" smtClean="0"/>
          </a:br>
          <a:endParaRPr lang="en-US"/>
        </a:p>
      </dgm:t>
    </dgm:pt>
    <dgm:pt modelId="{DBE233CB-1932-4DF7-B5FB-88C30FE468B0}" type="parTrans" cxnId="{1CA4B006-7C3C-49D8-88AF-624619D806ED}">
      <dgm:prSet/>
      <dgm:spPr/>
      <dgm:t>
        <a:bodyPr/>
        <a:lstStyle/>
        <a:p>
          <a:endParaRPr lang="en-US"/>
        </a:p>
      </dgm:t>
    </dgm:pt>
    <dgm:pt modelId="{4AA4F0B5-B075-41B7-9BED-7D148A4FFADF}" type="sibTrans" cxnId="{1CA4B006-7C3C-49D8-88AF-624619D806ED}">
      <dgm:prSet/>
      <dgm:spPr/>
      <dgm:t>
        <a:bodyPr/>
        <a:lstStyle/>
        <a:p>
          <a:endParaRPr lang="en-US"/>
        </a:p>
      </dgm:t>
    </dgm:pt>
    <dgm:pt modelId="{3D58FC22-E807-44EC-ABBC-891833977004}" type="pres">
      <dgm:prSet presAssocID="{4A1FC007-AC64-44E2-9574-8B8D81D17E1E}" presName="linear" presStyleCnt="0">
        <dgm:presLayoutVars>
          <dgm:animLvl val="lvl"/>
          <dgm:resizeHandles val="exact"/>
        </dgm:presLayoutVars>
      </dgm:prSet>
      <dgm:spPr/>
    </dgm:pt>
    <dgm:pt modelId="{242552FD-50D8-4342-95CF-DE93D8A6575D}" type="pres">
      <dgm:prSet presAssocID="{765EE602-7551-4032-8F75-3CA72DD29D92}" presName="parentText" presStyleLbl="node1" presStyleIdx="0" presStyleCnt="1">
        <dgm:presLayoutVars>
          <dgm:chMax val="0"/>
          <dgm:bulletEnabled val="1"/>
        </dgm:presLayoutVars>
      </dgm:prSet>
      <dgm:spPr/>
    </dgm:pt>
  </dgm:ptLst>
  <dgm:cxnLst>
    <dgm:cxn modelId="{CBAA8463-90E6-46A0-8073-8EDB608C248D}" type="presOf" srcId="{4A1FC007-AC64-44E2-9574-8B8D81D17E1E}" destId="{3D58FC22-E807-44EC-ABBC-891833977004}" srcOrd="0" destOrd="0" presId="urn:microsoft.com/office/officeart/2005/8/layout/vList2"/>
    <dgm:cxn modelId="{1CA4B006-7C3C-49D8-88AF-624619D806ED}" srcId="{4A1FC007-AC64-44E2-9574-8B8D81D17E1E}" destId="{765EE602-7551-4032-8F75-3CA72DD29D92}" srcOrd="0" destOrd="0" parTransId="{DBE233CB-1932-4DF7-B5FB-88C30FE468B0}" sibTransId="{4AA4F0B5-B075-41B7-9BED-7D148A4FFADF}"/>
    <dgm:cxn modelId="{1232D291-AD57-432D-AD4A-F7CFF7F0CA6F}" type="presOf" srcId="{765EE602-7551-4032-8F75-3CA72DD29D92}" destId="{242552FD-50D8-4342-95CF-DE93D8A6575D}" srcOrd="0" destOrd="0" presId="urn:microsoft.com/office/officeart/2005/8/layout/vList2"/>
    <dgm:cxn modelId="{CA6AB66E-4C69-42FE-BB4C-16C20E7B63F4}" type="presParOf" srcId="{3D58FC22-E807-44EC-ABBC-891833977004}" destId="{242552FD-50D8-4342-95CF-DE93D8A657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ACCE27-2DE4-4A04-9241-A54F98E771BA}" type="doc">
      <dgm:prSet loTypeId="urn:microsoft.com/office/officeart/2005/8/layout/cycle5" loCatId="cycle" qsTypeId="urn:microsoft.com/office/officeart/2005/8/quickstyle/simple4" qsCatId="simple" csTypeId="urn:microsoft.com/office/officeart/2005/8/colors/accent1_2" csCatId="accent1" phldr="1"/>
      <dgm:spPr/>
      <dgm:t>
        <a:bodyPr/>
        <a:lstStyle/>
        <a:p>
          <a:endParaRPr lang="en-US"/>
        </a:p>
      </dgm:t>
    </dgm:pt>
    <dgm:pt modelId="{C4154E4A-B21C-432F-BB40-65523B78D15D}">
      <dgm:prSet custT="1"/>
      <dgm:spPr/>
      <dgm:t>
        <a:bodyPr/>
        <a:lstStyle/>
        <a:p>
          <a:pPr rtl="0"/>
          <a:r>
            <a:rPr lang="en-US" sz="1600" b="1" dirty="0" smtClean="0">
              <a:solidFill>
                <a:schemeClr val="tx1"/>
              </a:solidFill>
            </a:rPr>
            <a:t>Original Case  </a:t>
          </a:r>
          <a:r>
            <a:rPr lang="en-US" sz="1600" b="0" dirty="0" smtClean="0">
              <a:solidFill>
                <a:schemeClr val="tx1"/>
              </a:solidFill>
            </a:rPr>
            <a:t>  </a:t>
          </a:r>
          <a:r>
            <a:rPr lang="en-US" sz="1600" b="0" dirty="0" smtClean="0">
              <a:solidFill>
                <a:schemeClr val="tx1"/>
              </a:solidFill>
            </a:rPr>
            <a:t>wearing of yellow gold</a:t>
          </a:r>
          <a:endParaRPr lang="en-US" sz="1600" b="0" dirty="0">
            <a:solidFill>
              <a:schemeClr val="tx1"/>
            </a:solidFill>
          </a:endParaRPr>
        </a:p>
      </dgm:t>
    </dgm:pt>
    <dgm:pt modelId="{DC907CF2-1A97-4FE2-90CE-7B2D2E80B599}" type="parTrans" cxnId="{71DF8474-D9B1-4E7D-B8DC-7EE2D332FF3C}">
      <dgm:prSet/>
      <dgm:spPr/>
      <dgm:t>
        <a:bodyPr/>
        <a:lstStyle/>
        <a:p>
          <a:endParaRPr lang="en-US"/>
        </a:p>
      </dgm:t>
    </dgm:pt>
    <dgm:pt modelId="{4A1B0112-037D-4E41-9633-FE12D95CC4F7}" type="sibTrans" cxnId="{71DF8474-D9B1-4E7D-B8DC-7EE2D332FF3C}">
      <dgm:prSet/>
      <dgm:spPr/>
      <dgm:t>
        <a:bodyPr/>
        <a:lstStyle/>
        <a:p>
          <a:endParaRPr lang="en-US"/>
        </a:p>
      </dgm:t>
    </dgm:pt>
    <dgm:pt modelId="{C9F6CE3A-0DEF-4BF0-AE6A-6E5EC1528673}">
      <dgm:prSet custT="1"/>
      <dgm:spPr/>
      <dgm:t>
        <a:bodyPr/>
        <a:lstStyle/>
        <a:p>
          <a:pPr rtl="0"/>
          <a:r>
            <a:rPr lang="en-US" sz="1600" b="1" dirty="0" smtClean="0">
              <a:solidFill>
                <a:schemeClr val="tx1"/>
              </a:solidFill>
            </a:rPr>
            <a:t>New case </a:t>
          </a:r>
          <a:r>
            <a:rPr lang="en-US" sz="1600" b="0" dirty="0" smtClean="0">
              <a:solidFill>
                <a:schemeClr val="tx1"/>
              </a:solidFill>
            </a:rPr>
            <a:t>wearing white gold</a:t>
          </a:r>
          <a:endParaRPr lang="en-US" sz="1600" b="0" dirty="0">
            <a:solidFill>
              <a:schemeClr val="tx1"/>
            </a:solidFill>
          </a:endParaRPr>
        </a:p>
      </dgm:t>
    </dgm:pt>
    <dgm:pt modelId="{502FB5CF-D5C5-43D2-BF69-1159703FD348}" type="parTrans" cxnId="{87C28C4C-D55B-41CA-A796-C1028AD03842}">
      <dgm:prSet/>
      <dgm:spPr/>
      <dgm:t>
        <a:bodyPr/>
        <a:lstStyle/>
        <a:p>
          <a:endParaRPr lang="en-US"/>
        </a:p>
      </dgm:t>
    </dgm:pt>
    <dgm:pt modelId="{BC9253D2-F1B4-4CAC-82C3-26E6A63DE73D}" type="sibTrans" cxnId="{87C28C4C-D55B-41CA-A796-C1028AD03842}">
      <dgm:prSet/>
      <dgm:spPr/>
      <dgm:t>
        <a:bodyPr/>
        <a:lstStyle/>
        <a:p>
          <a:endParaRPr lang="en-US"/>
        </a:p>
      </dgm:t>
    </dgm:pt>
    <dgm:pt modelId="{1CC7972D-1D8B-4160-BCBF-DDDBB3F93D2D}">
      <dgm:prSet custT="1"/>
      <dgm:spPr/>
      <dgm:t>
        <a:bodyPr/>
        <a:lstStyle/>
        <a:p>
          <a:pPr rtl="0"/>
          <a:r>
            <a:rPr lang="en-US" sz="1500" dirty="0" smtClean="0">
              <a:solidFill>
                <a:schemeClr val="tx1"/>
              </a:solidFill>
            </a:rPr>
            <a:t>‘</a:t>
          </a:r>
          <a:r>
            <a:rPr lang="en-US" sz="1500" b="1" dirty="0" smtClean="0">
              <a:solidFill>
                <a:schemeClr val="tx1"/>
              </a:solidFill>
            </a:rPr>
            <a:t>Effective case </a:t>
          </a:r>
          <a:r>
            <a:rPr lang="en-US" sz="1600" b="0" dirty="0" smtClean="0">
              <a:solidFill>
                <a:schemeClr val="tx1"/>
              </a:solidFill>
            </a:rPr>
            <a:t>contain more than 50% of yellow gold</a:t>
          </a:r>
          <a:endParaRPr lang="en-US" sz="1600" b="0" dirty="0">
            <a:solidFill>
              <a:schemeClr val="tx1"/>
            </a:solidFill>
          </a:endParaRPr>
        </a:p>
      </dgm:t>
    </dgm:pt>
    <dgm:pt modelId="{AAD14E81-5E6F-4AC8-83CE-25F3B61D348F}" type="parTrans" cxnId="{3C212C0E-C5F7-4DE3-9CCA-26A7662D30CD}">
      <dgm:prSet/>
      <dgm:spPr/>
      <dgm:t>
        <a:bodyPr/>
        <a:lstStyle/>
        <a:p>
          <a:endParaRPr lang="en-US"/>
        </a:p>
      </dgm:t>
    </dgm:pt>
    <dgm:pt modelId="{2393C4AE-690D-4195-BBFC-2168ED1AA87F}" type="sibTrans" cxnId="{3C212C0E-C5F7-4DE3-9CCA-26A7662D30CD}">
      <dgm:prSet/>
      <dgm:spPr/>
      <dgm:t>
        <a:bodyPr/>
        <a:lstStyle/>
        <a:p>
          <a:endParaRPr lang="en-US"/>
        </a:p>
      </dgm:t>
    </dgm:pt>
    <dgm:pt modelId="{4DB41C92-3A4F-4BB9-875E-547D1E068861}">
      <dgm:prSet custT="1"/>
      <dgm:spPr/>
      <dgm:t>
        <a:bodyPr/>
        <a:lstStyle/>
        <a:p>
          <a:pPr rtl="0"/>
          <a:r>
            <a:rPr lang="en-US" sz="1600" b="1" dirty="0" smtClean="0">
              <a:solidFill>
                <a:schemeClr val="tx1"/>
              </a:solidFill>
            </a:rPr>
            <a:t>Hukm- </a:t>
          </a:r>
          <a:r>
            <a:rPr lang="en-US" sz="1600" b="0" dirty="0" smtClean="0">
              <a:solidFill>
                <a:schemeClr val="tx1"/>
              </a:solidFill>
            </a:rPr>
            <a:t>prohibition/haram</a:t>
          </a:r>
          <a:r>
            <a:rPr lang="en-US" sz="1300" dirty="0" smtClean="0"/>
            <a:t/>
          </a:r>
          <a:br>
            <a:rPr lang="en-US" sz="1300" dirty="0" smtClean="0"/>
          </a:br>
          <a:endParaRPr lang="en-US" sz="1300" dirty="0"/>
        </a:p>
      </dgm:t>
    </dgm:pt>
    <dgm:pt modelId="{D6D152CB-7CE2-4E50-89B5-3FFC1CEEEDB4}" type="parTrans" cxnId="{E91F29CE-4BEA-47B1-A8AF-A685FC09A0F3}">
      <dgm:prSet/>
      <dgm:spPr/>
      <dgm:t>
        <a:bodyPr/>
        <a:lstStyle/>
        <a:p>
          <a:endParaRPr lang="en-US"/>
        </a:p>
      </dgm:t>
    </dgm:pt>
    <dgm:pt modelId="{C27CC293-CD2D-47E0-89D1-50696DBB37D5}" type="sibTrans" cxnId="{E91F29CE-4BEA-47B1-A8AF-A685FC09A0F3}">
      <dgm:prSet/>
      <dgm:spPr/>
      <dgm:t>
        <a:bodyPr/>
        <a:lstStyle/>
        <a:p>
          <a:endParaRPr lang="en-US"/>
        </a:p>
      </dgm:t>
    </dgm:pt>
    <dgm:pt modelId="{9B18A59C-48AE-4500-93B7-14AEB67D2685}" type="pres">
      <dgm:prSet presAssocID="{68ACCE27-2DE4-4A04-9241-A54F98E771BA}" presName="cycle" presStyleCnt="0">
        <dgm:presLayoutVars>
          <dgm:dir/>
          <dgm:resizeHandles val="exact"/>
        </dgm:presLayoutVars>
      </dgm:prSet>
      <dgm:spPr/>
    </dgm:pt>
    <dgm:pt modelId="{7334DF89-A69D-41FA-BEA3-273411358170}" type="pres">
      <dgm:prSet presAssocID="{C4154E4A-B21C-432F-BB40-65523B78D15D}" presName="node" presStyleLbl="node1" presStyleIdx="0" presStyleCnt="4" custRadScaleRad="100062">
        <dgm:presLayoutVars>
          <dgm:bulletEnabled val="1"/>
        </dgm:presLayoutVars>
      </dgm:prSet>
      <dgm:spPr/>
      <dgm:t>
        <a:bodyPr/>
        <a:lstStyle/>
        <a:p>
          <a:endParaRPr lang="en-US"/>
        </a:p>
      </dgm:t>
    </dgm:pt>
    <dgm:pt modelId="{653D07BA-846D-46B2-9A33-CB0A0F11AE30}" type="pres">
      <dgm:prSet presAssocID="{C4154E4A-B21C-432F-BB40-65523B78D15D}" presName="spNode" presStyleCnt="0"/>
      <dgm:spPr/>
    </dgm:pt>
    <dgm:pt modelId="{AF9AE4C8-A4BC-4DE3-BCF8-B740062F0DB9}" type="pres">
      <dgm:prSet presAssocID="{4A1B0112-037D-4E41-9633-FE12D95CC4F7}" presName="sibTrans" presStyleLbl="sibTrans1D1" presStyleIdx="0" presStyleCnt="4"/>
      <dgm:spPr/>
    </dgm:pt>
    <dgm:pt modelId="{FE2C1287-B817-464D-9EEA-1A3973920760}" type="pres">
      <dgm:prSet presAssocID="{C9F6CE3A-0DEF-4BF0-AE6A-6E5EC1528673}" presName="node" presStyleLbl="node1" presStyleIdx="1" presStyleCnt="4">
        <dgm:presLayoutVars>
          <dgm:bulletEnabled val="1"/>
        </dgm:presLayoutVars>
      </dgm:prSet>
      <dgm:spPr/>
      <dgm:t>
        <a:bodyPr/>
        <a:lstStyle/>
        <a:p>
          <a:endParaRPr lang="en-US"/>
        </a:p>
      </dgm:t>
    </dgm:pt>
    <dgm:pt modelId="{D63970CA-12A8-4715-A44D-A1DBC66D608C}" type="pres">
      <dgm:prSet presAssocID="{C9F6CE3A-0DEF-4BF0-AE6A-6E5EC1528673}" presName="spNode" presStyleCnt="0"/>
      <dgm:spPr/>
    </dgm:pt>
    <dgm:pt modelId="{8A9ECE1E-8CDF-444B-9282-A855743D2DD6}" type="pres">
      <dgm:prSet presAssocID="{BC9253D2-F1B4-4CAC-82C3-26E6A63DE73D}" presName="sibTrans" presStyleLbl="sibTrans1D1" presStyleIdx="1" presStyleCnt="4"/>
      <dgm:spPr/>
    </dgm:pt>
    <dgm:pt modelId="{BCFBF981-9CA8-4B24-B07D-464D0EC1AC58}" type="pres">
      <dgm:prSet presAssocID="{1CC7972D-1D8B-4160-BCBF-DDDBB3F93D2D}" presName="node" presStyleLbl="node1" presStyleIdx="2" presStyleCnt="4">
        <dgm:presLayoutVars>
          <dgm:bulletEnabled val="1"/>
        </dgm:presLayoutVars>
      </dgm:prSet>
      <dgm:spPr/>
      <dgm:t>
        <a:bodyPr/>
        <a:lstStyle/>
        <a:p>
          <a:endParaRPr lang="en-US"/>
        </a:p>
      </dgm:t>
    </dgm:pt>
    <dgm:pt modelId="{4BD85F03-C2D5-4A2E-9FF4-5275B9E56D42}" type="pres">
      <dgm:prSet presAssocID="{1CC7972D-1D8B-4160-BCBF-DDDBB3F93D2D}" presName="spNode" presStyleCnt="0"/>
      <dgm:spPr/>
    </dgm:pt>
    <dgm:pt modelId="{C6AE673F-F1A8-4FB4-B54E-4FCEA220C60F}" type="pres">
      <dgm:prSet presAssocID="{2393C4AE-690D-4195-BBFC-2168ED1AA87F}" presName="sibTrans" presStyleLbl="sibTrans1D1" presStyleIdx="2" presStyleCnt="4"/>
      <dgm:spPr/>
    </dgm:pt>
    <dgm:pt modelId="{1B738AF4-AF19-4D1C-B07E-C69919920FF6}" type="pres">
      <dgm:prSet presAssocID="{4DB41C92-3A4F-4BB9-875E-547D1E068861}" presName="node" presStyleLbl="node1" presStyleIdx="3" presStyleCnt="4" custRadScaleRad="96609" custRadScaleInc="326">
        <dgm:presLayoutVars>
          <dgm:bulletEnabled val="1"/>
        </dgm:presLayoutVars>
      </dgm:prSet>
      <dgm:spPr/>
    </dgm:pt>
    <dgm:pt modelId="{4CB63482-93B0-4FB5-A341-0B661241438C}" type="pres">
      <dgm:prSet presAssocID="{4DB41C92-3A4F-4BB9-875E-547D1E068861}" presName="spNode" presStyleCnt="0"/>
      <dgm:spPr/>
    </dgm:pt>
    <dgm:pt modelId="{5514BEB0-5D86-4C9C-8637-BF269AB6A55F}" type="pres">
      <dgm:prSet presAssocID="{C27CC293-CD2D-47E0-89D1-50696DBB37D5}" presName="sibTrans" presStyleLbl="sibTrans1D1" presStyleIdx="3" presStyleCnt="4"/>
      <dgm:spPr/>
    </dgm:pt>
  </dgm:ptLst>
  <dgm:cxnLst>
    <dgm:cxn modelId="{E4A305A0-205D-40F2-9FB2-C249DB770E70}" type="presOf" srcId="{68ACCE27-2DE4-4A04-9241-A54F98E771BA}" destId="{9B18A59C-48AE-4500-93B7-14AEB67D2685}" srcOrd="0" destOrd="0" presId="urn:microsoft.com/office/officeart/2005/8/layout/cycle5"/>
    <dgm:cxn modelId="{DBF785F6-612D-4A3B-BED8-3F7D9565C704}" type="presOf" srcId="{C27CC293-CD2D-47E0-89D1-50696DBB37D5}" destId="{5514BEB0-5D86-4C9C-8637-BF269AB6A55F}" srcOrd="0" destOrd="0" presId="urn:microsoft.com/office/officeart/2005/8/layout/cycle5"/>
    <dgm:cxn modelId="{87C28C4C-D55B-41CA-A796-C1028AD03842}" srcId="{68ACCE27-2DE4-4A04-9241-A54F98E771BA}" destId="{C9F6CE3A-0DEF-4BF0-AE6A-6E5EC1528673}" srcOrd="1" destOrd="0" parTransId="{502FB5CF-D5C5-43D2-BF69-1159703FD348}" sibTransId="{BC9253D2-F1B4-4CAC-82C3-26E6A63DE73D}"/>
    <dgm:cxn modelId="{0B32F706-A075-4B8B-B7A6-274FC9E32D22}" type="presOf" srcId="{2393C4AE-690D-4195-BBFC-2168ED1AA87F}" destId="{C6AE673F-F1A8-4FB4-B54E-4FCEA220C60F}" srcOrd="0" destOrd="0" presId="urn:microsoft.com/office/officeart/2005/8/layout/cycle5"/>
    <dgm:cxn modelId="{71DF8474-D9B1-4E7D-B8DC-7EE2D332FF3C}" srcId="{68ACCE27-2DE4-4A04-9241-A54F98E771BA}" destId="{C4154E4A-B21C-432F-BB40-65523B78D15D}" srcOrd="0" destOrd="0" parTransId="{DC907CF2-1A97-4FE2-90CE-7B2D2E80B599}" sibTransId="{4A1B0112-037D-4E41-9633-FE12D95CC4F7}"/>
    <dgm:cxn modelId="{E91F29CE-4BEA-47B1-A8AF-A685FC09A0F3}" srcId="{68ACCE27-2DE4-4A04-9241-A54F98E771BA}" destId="{4DB41C92-3A4F-4BB9-875E-547D1E068861}" srcOrd="3" destOrd="0" parTransId="{D6D152CB-7CE2-4E50-89B5-3FFC1CEEEDB4}" sibTransId="{C27CC293-CD2D-47E0-89D1-50696DBB37D5}"/>
    <dgm:cxn modelId="{F6C8973D-5DBA-486C-8340-FAB1A221158C}" type="presOf" srcId="{C9F6CE3A-0DEF-4BF0-AE6A-6E5EC1528673}" destId="{FE2C1287-B817-464D-9EEA-1A3973920760}" srcOrd="0" destOrd="0" presId="urn:microsoft.com/office/officeart/2005/8/layout/cycle5"/>
    <dgm:cxn modelId="{00C87D08-21FD-425E-960A-667723EF84A1}" type="presOf" srcId="{1CC7972D-1D8B-4160-BCBF-DDDBB3F93D2D}" destId="{BCFBF981-9CA8-4B24-B07D-464D0EC1AC58}" srcOrd="0" destOrd="0" presId="urn:microsoft.com/office/officeart/2005/8/layout/cycle5"/>
    <dgm:cxn modelId="{3A1A0520-2A62-4166-96C7-6D7F08FF5872}" type="presOf" srcId="{4A1B0112-037D-4E41-9633-FE12D95CC4F7}" destId="{AF9AE4C8-A4BC-4DE3-BCF8-B740062F0DB9}" srcOrd="0" destOrd="0" presId="urn:microsoft.com/office/officeart/2005/8/layout/cycle5"/>
    <dgm:cxn modelId="{552DDCB9-FF46-40E8-B3F6-90B0D327C6D0}" type="presOf" srcId="{BC9253D2-F1B4-4CAC-82C3-26E6A63DE73D}" destId="{8A9ECE1E-8CDF-444B-9282-A855743D2DD6}" srcOrd="0" destOrd="0" presId="urn:microsoft.com/office/officeart/2005/8/layout/cycle5"/>
    <dgm:cxn modelId="{3C212C0E-C5F7-4DE3-9CCA-26A7662D30CD}" srcId="{68ACCE27-2DE4-4A04-9241-A54F98E771BA}" destId="{1CC7972D-1D8B-4160-BCBF-DDDBB3F93D2D}" srcOrd="2" destOrd="0" parTransId="{AAD14E81-5E6F-4AC8-83CE-25F3B61D348F}" sibTransId="{2393C4AE-690D-4195-BBFC-2168ED1AA87F}"/>
    <dgm:cxn modelId="{9681E4FB-CCDA-4577-AE18-9661F60CBDA9}" type="presOf" srcId="{C4154E4A-B21C-432F-BB40-65523B78D15D}" destId="{7334DF89-A69D-41FA-BEA3-273411358170}" srcOrd="0" destOrd="0" presId="urn:microsoft.com/office/officeart/2005/8/layout/cycle5"/>
    <dgm:cxn modelId="{664A82D1-BED0-4410-B705-61FF3AA42B58}" type="presOf" srcId="{4DB41C92-3A4F-4BB9-875E-547D1E068861}" destId="{1B738AF4-AF19-4D1C-B07E-C69919920FF6}" srcOrd="0" destOrd="0" presId="urn:microsoft.com/office/officeart/2005/8/layout/cycle5"/>
    <dgm:cxn modelId="{3A0DA097-7989-4116-BC5E-1CF3C0FEB3E7}" type="presParOf" srcId="{9B18A59C-48AE-4500-93B7-14AEB67D2685}" destId="{7334DF89-A69D-41FA-BEA3-273411358170}" srcOrd="0" destOrd="0" presId="urn:microsoft.com/office/officeart/2005/8/layout/cycle5"/>
    <dgm:cxn modelId="{7366B4CF-AFFD-4F9B-B342-9EE44C3B03EC}" type="presParOf" srcId="{9B18A59C-48AE-4500-93B7-14AEB67D2685}" destId="{653D07BA-846D-46B2-9A33-CB0A0F11AE30}" srcOrd="1" destOrd="0" presId="urn:microsoft.com/office/officeart/2005/8/layout/cycle5"/>
    <dgm:cxn modelId="{CF593D80-0273-431F-94FA-462233BE99D8}" type="presParOf" srcId="{9B18A59C-48AE-4500-93B7-14AEB67D2685}" destId="{AF9AE4C8-A4BC-4DE3-BCF8-B740062F0DB9}" srcOrd="2" destOrd="0" presId="urn:microsoft.com/office/officeart/2005/8/layout/cycle5"/>
    <dgm:cxn modelId="{F523DD81-1A66-49F9-B0F7-502EF119398D}" type="presParOf" srcId="{9B18A59C-48AE-4500-93B7-14AEB67D2685}" destId="{FE2C1287-B817-464D-9EEA-1A3973920760}" srcOrd="3" destOrd="0" presId="urn:microsoft.com/office/officeart/2005/8/layout/cycle5"/>
    <dgm:cxn modelId="{A8D7ACA1-4ACA-44F7-88A5-26345245A7B5}" type="presParOf" srcId="{9B18A59C-48AE-4500-93B7-14AEB67D2685}" destId="{D63970CA-12A8-4715-A44D-A1DBC66D608C}" srcOrd="4" destOrd="0" presId="urn:microsoft.com/office/officeart/2005/8/layout/cycle5"/>
    <dgm:cxn modelId="{777F109B-E657-4BDF-8E55-5468D4638B01}" type="presParOf" srcId="{9B18A59C-48AE-4500-93B7-14AEB67D2685}" destId="{8A9ECE1E-8CDF-444B-9282-A855743D2DD6}" srcOrd="5" destOrd="0" presId="urn:microsoft.com/office/officeart/2005/8/layout/cycle5"/>
    <dgm:cxn modelId="{ABB6E360-1400-45FC-8D73-73AB48B9627C}" type="presParOf" srcId="{9B18A59C-48AE-4500-93B7-14AEB67D2685}" destId="{BCFBF981-9CA8-4B24-B07D-464D0EC1AC58}" srcOrd="6" destOrd="0" presId="urn:microsoft.com/office/officeart/2005/8/layout/cycle5"/>
    <dgm:cxn modelId="{5B5EB9E0-0DAF-435D-A9E0-D44F7685E581}" type="presParOf" srcId="{9B18A59C-48AE-4500-93B7-14AEB67D2685}" destId="{4BD85F03-C2D5-4A2E-9FF4-5275B9E56D42}" srcOrd="7" destOrd="0" presId="urn:microsoft.com/office/officeart/2005/8/layout/cycle5"/>
    <dgm:cxn modelId="{010C19DC-64B2-441C-B216-39DFEECFFB59}" type="presParOf" srcId="{9B18A59C-48AE-4500-93B7-14AEB67D2685}" destId="{C6AE673F-F1A8-4FB4-B54E-4FCEA220C60F}" srcOrd="8" destOrd="0" presId="urn:microsoft.com/office/officeart/2005/8/layout/cycle5"/>
    <dgm:cxn modelId="{79E46F6F-A7ED-450A-AC02-97EFFC747172}" type="presParOf" srcId="{9B18A59C-48AE-4500-93B7-14AEB67D2685}" destId="{1B738AF4-AF19-4D1C-B07E-C69919920FF6}" srcOrd="9" destOrd="0" presId="urn:microsoft.com/office/officeart/2005/8/layout/cycle5"/>
    <dgm:cxn modelId="{B185870E-91DA-46FC-BC5E-4A2A0A53C145}" type="presParOf" srcId="{9B18A59C-48AE-4500-93B7-14AEB67D2685}" destId="{4CB63482-93B0-4FB5-A341-0B661241438C}" srcOrd="10" destOrd="0" presId="urn:microsoft.com/office/officeart/2005/8/layout/cycle5"/>
    <dgm:cxn modelId="{AFD73A58-DD40-4511-B669-18A086882DF6}" type="presParOf" srcId="{9B18A59C-48AE-4500-93B7-14AEB67D2685}" destId="{5514BEB0-5D86-4C9C-8637-BF269AB6A55F}" srcOrd="11" destOrd="0" presId="urn:microsoft.com/office/officeart/2005/8/layout/cycle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90D310-6652-41BD-8C80-8C3157066853}" type="doc">
      <dgm:prSet loTypeId="urn:microsoft.com/office/officeart/2005/8/layout/cycle7" loCatId="cycle" qsTypeId="urn:microsoft.com/office/officeart/2005/8/quickstyle/simple2" qsCatId="simple" csTypeId="urn:microsoft.com/office/officeart/2005/8/colors/accent0_2" csCatId="mainScheme" phldr="1"/>
      <dgm:spPr/>
      <dgm:t>
        <a:bodyPr/>
        <a:lstStyle/>
        <a:p>
          <a:endParaRPr lang="en-US"/>
        </a:p>
      </dgm:t>
    </dgm:pt>
    <dgm:pt modelId="{2DBA4883-439F-4923-9473-24933E600461}">
      <dgm:prSet custT="1"/>
      <dgm:spPr/>
      <dgm:t>
        <a:bodyPr/>
        <a:lstStyle/>
        <a:p>
          <a:pPr rtl="0"/>
          <a:r>
            <a:rPr lang="en-US" sz="1700" b="1" dirty="0" smtClean="0"/>
            <a:t>ORIGNAL CASE</a:t>
          </a:r>
        </a:p>
        <a:p>
          <a:pPr rtl="0"/>
          <a:r>
            <a:rPr lang="en-US" sz="1700" b="0" dirty="0" smtClean="0"/>
            <a:t> </a:t>
          </a:r>
          <a:r>
            <a:rPr lang="en-US" sz="1400" b="0" dirty="0" smtClean="0"/>
            <a:t>zakat </a:t>
          </a:r>
          <a:r>
            <a:rPr lang="en-US" sz="1400" dirty="0" smtClean="0"/>
            <a:t>of property</a:t>
          </a:r>
          <a:endParaRPr lang="en-US" sz="1700" dirty="0"/>
        </a:p>
      </dgm:t>
    </dgm:pt>
    <dgm:pt modelId="{C9DD2835-47AA-4AB4-9AD4-BF3CB78D71BF}" type="parTrans" cxnId="{1BAC17C3-47B7-4394-9667-9BFC22718F28}">
      <dgm:prSet/>
      <dgm:spPr/>
      <dgm:t>
        <a:bodyPr/>
        <a:lstStyle/>
        <a:p>
          <a:endParaRPr lang="en-US"/>
        </a:p>
      </dgm:t>
    </dgm:pt>
    <dgm:pt modelId="{54A10B49-63E2-4DDF-9A8B-A6DB66E22BEF}" type="sibTrans" cxnId="{1BAC17C3-47B7-4394-9667-9BFC22718F28}">
      <dgm:prSet/>
      <dgm:spPr/>
      <dgm:t>
        <a:bodyPr/>
        <a:lstStyle/>
        <a:p>
          <a:endParaRPr lang="en-US"/>
        </a:p>
      </dgm:t>
    </dgm:pt>
    <dgm:pt modelId="{2E3BD7C1-F8F5-435F-AFDB-5C4BA3DBE689}">
      <dgm:prSet custT="1"/>
      <dgm:spPr/>
      <dgm:t>
        <a:bodyPr/>
        <a:lstStyle/>
        <a:p>
          <a:pPr rtl="0"/>
          <a:r>
            <a:rPr lang="en-US" sz="1700" b="1" dirty="0" smtClean="0"/>
            <a:t>NEW CASE</a:t>
          </a:r>
        </a:p>
        <a:p>
          <a:pPr rtl="0"/>
          <a:r>
            <a:rPr lang="en-US" sz="1700" dirty="0" smtClean="0"/>
            <a:t> </a:t>
          </a:r>
          <a:r>
            <a:rPr lang="en-US" sz="1400" dirty="0" smtClean="0"/>
            <a:t>zakat of salary/income</a:t>
          </a:r>
          <a:endParaRPr lang="en-US" sz="1700" dirty="0"/>
        </a:p>
      </dgm:t>
    </dgm:pt>
    <dgm:pt modelId="{21FF0FC7-41AA-4C08-B684-62A7E23CACEE}" type="parTrans" cxnId="{15AC70A9-F6A1-4AFC-8B35-814B2C4BFF03}">
      <dgm:prSet/>
      <dgm:spPr/>
      <dgm:t>
        <a:bodyPr/>
        <a:lstStyle/>
        <a:p>
          <a:endParaRPr lang="en-US"/>
        </a:p>
      </dgm:t>
    </dgm:pt>
    <dgm:pt modelId="{9374958C-F853-42CF-B967-CE52DC864FCB}" type="sibTrans" cxnId="{15AC70A9-F6A1-4AFC-8B35-814B2C4BFF03}">
      <dgm:prSet/>
      <dgm:spPr/>
      <dgm:t>
        <a:bodyPr/>
        <a:lstStyle/>
        <a:p>
          <a:endParaRPr lang="en-US"/>
        </a:p>
      </dgm:t>
    </dgm:pt>
    <dgm:pt modelId="{157DF5CA-DF11-4B7D-B471-A9EB4F5564DA}">
      <dgm:prSet custT="1"/>
      <dgm:spPr/>
      <dgm:t>
        <a:bodyPr/>
        <a:lstStyle/>
        <a:p>
          <a:pPr rtl="0"/>
          <a:r>
            <a:rPr lang="en-US" sz="1400" b="1" dirty="0" smtClean="0"/>
            <a:t>EFFECTIVE CASE</a:t>
          </a:r>
        </a:p>
        <a:p>
          <a:pPr rtl="0"/>
          <a:r>
            <a:rPr lang="en-US" sz="1100" dirty="0" smtClean="0"/>
            <a:t>an increase to one’s property</a:t>
          </a:r>
          <a:endParaRPr lang="en-US" sz="1100" dirty="0"/>
        </a:p>
      </dgm:t>
    </dgm:pt>
    <dgm:pt modelId="{929B1AFF-DD2F-4982-805F-A56588F9803F}" type="parTrans" cxnId="{DE75D310-002B-4E6D-BF32-E9D4E731FF09}">
      <dgm:prSet/>
      <dgm:spPr/>
      <dgm:t>
        <a:bodyPr/>
        <a:lstStyle/>
        <a:p>
          <a:endParaRPr lang="en-US"/>
        </a:p>
      </dgm:t>
    </dgm:pt>
    <dgm:pt modelId="{D37B809A-4502-4E72-BEF1-8AAE4624FACE}" type="sibTrans" cxnId="{DE75D310-002B-4E6D-BF32-E9D4E731FF09}">
      <dgm:prSet/>
      <dgm:spPr/>
      <dgm:t>
        <a:bodyPr/>
        <a:lstStyle/>
        <a:p>
          <a:endParaRPr lang="en-US"/>
        </a:p>
      </dgm:t>
    </dgm:pt>
    <dgm:pt modelId="{5BBB9303-4FB8-4CE1-9009-B841354B4FEE}">
      <dgm:prSet custT="1"/>
      <dgm:spPr/>
      <dgm:t>
        <a:bodyPr/>
        <a:lstStyle/>
        <a:p>
          <a:pPr rtl="0"/>
          <a:r>
            <a:rPr lang="en-US" sz="1400" b="1" dirty="0" smtClean="0"/>
            <a:t>COMPULSORY/WAJB</a:t>
          </a:r>
          <a:r>
            <a:rPr lang="en-US" sz="1050" dirty="0" smtClean="0"/>
            <a:t> </a:t>
          </a:r>
          <a:r>
            <a:rPr lang="en-US" sz="1200" dirty="0" smtClean="0"/>
            <a:t>zakat (follow the rate of zakat of property, i.e. 2.5% of the annual salary)</a:t>
          </a:r>
          <a:endParaRPr lang="en-US" sz="1200" dirty="0"/>
        </a:p>
      </dgm:t>
    </dgm:pt>
    <dgm:pt modelId="{887CA6E9-74F5-47AB-9509-3BEA90199A2A}" type="parTrans" cxnId="{0419C5B3-981A-4F11-9AEE-AA0748281278}">
      <dgm:prSet/>
      <dgm:spPr/>
      <dgm:t>
        <a:bodyPr/>
        <a:lstStyle/>
        <a:p>
          <a:endParaRPr lang="en-US"/>
        </a:p>
      </dgm:t>
    </dgm:pt>
    <dgm:pt modelId="{7F5A9E90-182C-4312-8CD5-76E1A74D86D4}" type="sibTrans" cxnId="{0419C5B3-981A-4F11-9AEE-AA0748281278}">
      <dgm:prSet/>
      <dgm:spPr/>
      <dgm:t>
        <a:bodyPr/>
        <a:lstStyle/>
        <a:p>
          <a:endParaRPr lang="en-US"/>
        </a:p>
      </dgm:t>
    </dgm:pt>
    <dgm:pt modelId="{13CFC62E-EC3B-4489-A777-EF7FD037995F}" type="pres">
      <dgm:prSet presAssocID="{8090D310-6652-41BD-8C80-8C3157066853}" presName="Name0" presStyleCnt="0">
        <dgm:presLayoutVars>
          <dgm:dir/>
          <dgm:resizeHandles val="exact"/>
        </dgm:presLayoutVars>
      </dgm:prSet>
      <dgm:spPr/>
    </dgm:pt>
    <dgm:pt modelId="{B982C174-7F18-43A5-9DE9-C6C11134BFA9}" type="pres">
      <dgm:prSet presAssocID="{2DBA4883-439F-4923-9473-24933E600461}" presName="node" presStyleLbl="node1" presStyleIdx="0" presStyleCnt="4">
        <dgm:presLayoutVars>
          <dgm:bulletEnabled val="1"/>
        </dgm:presLayoutVars>
      </dgm:prSet>
      <dgm:spPr/>
    </dgm:pt>
    <dgm:pt modelId="{53A84BD1-AA7A-497D-8374-9F7AF4CE08F5}" type="pres">
      <dgm:prSet presAssocID="{54A10B49-63E2-4DDF-9A8B-A6DB66E22BEF}" presName="sibTrans" presStyleLbl="sibTrans2D1" presStyleIdx="0" presStyleCnt="4"/>
      <dgm:spPr/>
    </dgm:pt>
    <dgm:pt modelId="{EF4EEF38-ADC0-423C-AD80-90BDBDEB6FEC}" type="pres">
      <dgm:prSet presAssocID="{54A10B49-63E2-4DDF-9A8B-A6DB66E22BEF}" presName="connectorText" presStyleLbl="sibTrans2D1" presStyleIdx="0" presStyleCnt="4"/>
      <dgm:spPr/>
    </dgm:pt>
    <dgm:pt modelId="{CF15CAC9-836A-4D51-8E81-8244A0A6ECC6}" type="pres">
      <dgm:prSet presAssocID="{2E3BD7C1-F8F5-435F-AFDB-5C4BA3DBE689}" presName="node" presStyleLbl="node1" presStyleIdx="1" presStyleCnt="4">
        <dgm:presLayoutVars>
          <dgm:bulletEnabled val="1"/>
        </dgm:presLayoutVars>
      </dgm:prSet>
      <dgm:spPr/>
    </dgm:pt>
    <dgm:pt modelId="{18C5185B-5836-4087-BD2F-60CDAC11A96D}" type="pres">
      <dgm:prSet presAssocID="{9374958C-F853-42CF-B967-CE52DC864FCB}" presName="sibTrans" presStyleLbl="sibTrans2D1" presStyleIdx="1" presStyleCnt="4"/>
      <dgm:spPr/>
    </dgm:pt>
    <dgm:pt modelId="{FFA3147B-26C2-4849-ADBC-FB797A864C25}" type="pres">
      <dgm:prSet presAssocID="{9374958C-F853-42CF-B967-CE52DC864FCB}" presName="connectorText" presStyleLbl="sibTrans2D1" presStyleIdx="1" presStyleCnt="4"/>
      <dgm:spPr/>
    </dgm:pt>
    <dgm:pt modelId="{1D6288AA-2B73-4196-ACDE-50B94180DE39}" type="pres">
      <dgm:prSet presAssocID="{157DF5CA-DF11-4B7D-B471-A9EB4F5564DA}" presName="node" presStyleLbl="node1" presStyleIdx="2" presStyleCnt="4">
        <dgm:presLayoutVars>
          <dgm:bulletEnabled val="1"/>
        </dgm:presLayoutVars>
      </dgm:prSet>
      <dgm:spPr/>
    </dgm:pt>
    <dgm:pt modelId="{F72356E4-7A29-407B-9774-72D493BCBE88}" type="pres">
      <dgm:prSet presAssocID="{D37B809A-4502-4E72-BEF1-8AAE4624FACE}" presName="sibTrans" presStyleLbl="sibTrans2D1" presStyleIdx="2" presStyleCnt="4"/>
      <dgm:spPr/>
    </dgm:pt>
    <dgm:pt modelId="{0B488141-F563-4120-8708-B0C39F7E43F1}" type="pres">
      <dgm:prSet presAssocID="{D37B809A-4502-4E72-BEF1-8AAE4624FACE}" presName="connectorText" presStyleLbl="sibTrans2D1" presStyleIdx="2" presStyleCnt="4"/>
      <dgm:spPr/>
    </dgm:pt>
    <dgm:pt modelId="{AE69BE10-ADD1-45FF-BE56-1835643B7259}" type="pres">
      <dgm:prSet presAssocID="{5BBB9303-4FB8-4CE1-9009-B841354B4FEE}" presName="node" presStyleLbl="node1" presStyleIdx="3" presStyleCnt="4">
        <dgm:presLayoutVars>
          <dgm:bulletEnabled val="1"/>
        </dgm:presLayoutVars>
      </dgm:prSet>
      <dgm:spPr/>
      <dgm:t>
        <a:bodyPr/>
        <a:lstStyle/>
        <a:p>
          <a:endParaRPr lang="en-US"/>
        </a:p>
      </dgm:t>
    </dgm:pt>
    <dgm:pt modelId="{573643A5-E0EA-463C-A97A-FE3782824A3D}" type="pres">
      <dgm:prSet presAssocID="{7F5A9E90-182C-4312-8CD5-76E1A74D86D4}" presName="sibTrans" presStyleLbl="sibTrans2D1" presStyleIdx="3" presStyleCnt="4"/>
      <dgm:spPr/>
    </dgm:pt>
    <dgm:pt modelId="{3E865653-0C58-45EE-95FA-BF7AB3F02678}" type="pres">
      <dgm:prSet presAssocID="{7F5A9E90-182C-4312-8CD5-76E1A74D86D4}" presName="connectorText" presStyleLbl="sibTrans2D1" presStyleIdx="3" presStyleCnt="4"/>
      <dgm:spPr/>
    </dgm:pt>
  </dgm:ptLst>
  <dgm:cxnLst>
    <dgm:cxn modelId="{F785C6C3-8332-4ED5-8D77-9D289F67E590}" type="presOf" srcId="{D37B809A-4502-4E72-BEF1-8AAE4624FACE}" destId="{F72356E4-7A29-407B-9774-72D493BCBE88}" srcOrd="0" destOrd="0" presId="urn:microsoft.com/office/officeart/2005/8/layout/cycle7"/>
    <dgm:cxn modelId="{AD8FDBF2-9C91-47D5-8155-73E0B33993B8}" type="presOf" srcId="{157DF5CA-DF11-4B7D-B471-A9EB4F5564DA}" destId="{1D6288AA-2B73-4196-ACDE-50B94180DE39}" srcOrd="0" destOrd="0" presId="urn:microsoft.com/office/officeart/2005/8/layout/cycle7"/>
    <dgm:cxn modelId="{C55F8966-5DE5-4A78-862D-0A0D63269436}" type="presOf" srcId="{7F5A9E90-182C-4312-8CD5-76E1A74D86D4}" destId="{3E865653-0C58-45EE-95FA-BF7AB3F02678}" srcOrd="1" destOrd="0" presId="urn:microsoft.com/office/officeart/2005/8/layout/cycle7"/>
    <dgm:cxn modelId="{59427326-E2BD-4148-ABA6-042AE89D5E0D}" type="presOf" srcId="{2DBA4883-439F-4923-9473-24933E600461}" destId="{B982C174-7F18-43A5-9DE9-C6C11134BFA9}" srcOrd="0" destOrd="0" presId="urn:microsoft.com/office/officeart/2005/8/layout/cycle7"/>
    <dgm:cxn modelId="{D2BBE310-E59D-48EC-A5C4-7EFBEF04AE77}" type="presOf" srcId="{2E3BD7C1-F8F5-435F-AFDB-5C4BA3DBE689}" destId="{CF15CAC9-836A-4D51-8E81-8244A0A6ECC6}" srcOrd="0" destOrd="0" presId="urn:microsoft.com/office/officeart/2005/8/layout/cycle7"/>
    <dgm:cxn modelId="{96544ADE-9D60-46B4-91B5-69C883127819}" type="presOf" srcId="{9374958C-F853-42CF-B967-CE52DC864FCB}" destId="{FFA3147B-26C2-4849-ADBC-FB797A864C25}" srcOrd="1" destOrd="0" presId="urn:microsoft.com/office/officeart/2005/8/layout/cycle7"/>
    <dgm:cxn modelId="{15AC70A9-F6A1-4AFC-8B35-814B2C4BFF03}" srcId="{8090D310-6652-41BD-8C80-8C3157066853}" destId="{2E3BD7C1-F8F5-435F-AFDB-5C4BA3DBE689}" srcOrd="1" destOrd="0" parTransId="{21FF0FC7-41AA-4C08-B684-62A7E23CACEE}" sibTransId="{9374958C-F853-42CF-B967-CE52DC864FCB}"/>
    <dgm:cxn modelId="{1BAC17C3-47B7-4394-9667-9BFC22718F28}" srcId="{8090D310-6652-41BD-8C80-8C3157066853}" destId="{2DBA4883-439F-4923-9473-24933E600461}" srcOrd="0" destOrd="0" parTransId="{C9DD2835-47AA-4AB4-9AD4-BF3CB78D71BF}" sibTransId="{54A10B49-63E2-4DDF-9A8B-A6DB66E22BEF}"/>
    <dgm:cxn modelId="{DF174AF2-AB3E-4EE3-96AE-7946314F9A9E}" type="presOf" srcId="{9374958C-F853-42CF-B967-CE52DC864FCB}" destId="{18C5185B-5836-4087-BD2F-60CDAC11A96D}" srcOrd="0" destOrd="0" presId="urn:microsoft.com/office/officeart/2005/8/layout/cycle7"/>
    <dgm:cxn modelId="{0419C5B3-981A-4F11-9AEE-AA0748281278}" srcId="{8090D310-6652-41BD-8C80-8C3157066853}" destId="{5BBB9303-4FB8-4CE1-9009-B841354B4FEE}" srcOrd="3" destOrd="0" parTransId="{887CA6E9-74F5-47AB-9509-3BEA90199A2A}" sibTransId="{7F5A9E90-182C-4312-8CD5-76E1A74D86D4}"/>
    <dgm:cxn modelId="{991A5567-3D6A-4425-B689-63206B8F0F99}" type="presOf" srcId="{54A10B49-63E2-4DDF-9A8B-A6DB66E22BEF}" destId="{53A84BD1-AA7A-497D-8374-9F7AF4CE08F5}" srcOrd="0" destOrd="0" presId="urn:microsoft.com/office/officeart/2005/8/layout/cycle7"/>
    <dgm:cxn modelId="{78B00269-72F4-4B0B-BA22-036F1C8E2BD2}" type="presOf" srcId="{54A10B49-63E2-4DDF-9A8B-A6DB66E22BEF}" destId="{EF4EEF38-ADC0-423C-AD80-90BDBDEB6FEC}" srcOrd="1" destOrd="0" presId="urn:microsoft.com/office/officeart/2005/8/layout/cycle7"/>
    <dgm:cxn modelId="{B26F3D9D-33A1-4CB5-88DC-C13A628B737B}" type="presOf" srcId="{5BBB9303-4FB8-4CE1-9009-B841354B4FEE}" destId="{AE69BE10-ADD1-45FF-BE56-1835643B7259}" srcOrd="0" destOrd="0" presId="urn:microsoft.com/office/officeart/2005/8/layout/cycle7"/>
    <dgm:cxn modelId="{38566424-ACC0-48F3-82C5-19CA47F157F3}" type="presOf" srcId="{8090D310-6652-41BD-8C80-8C3157066853}" destId="{13CFC62E-EC3B-4489-A777-EF7FD037995F}" srcOrd="0" destOrd="0" presId="urn:microsoft.com/office/officeart/2005/8/layout/cycle7"/>
    <dgm:cxn modelId="{9F359593-C4E9-4041-BF58-1A79DC6765F6}" type="presOf" srcId="{7F5A9E90-182C-4312-8CD5-76E1A74D86D4}" destId="{573643A5-E0EA-463C-A97A-FE3782824A3D}" srcOrd="0" destOrd="0" presId="urn:microsoft.com/office/officeart/2005/8/layout/cycle7"/>
    <dgm:cxn modelId="{891308C3-31BB-4EAB-92CC-43344A12C0D4}" type="presOf" srcId="{D37B809A-4502-4E72-BEF1-8AAE4624FACE}" destId="{0B488141-F563-4120-8708-B0C39F7E43F1}" srcOrd="1" destOrd="0" presId="urn:microsoft.com/office/officeart/2005/8/layout/cycle7"/>
    <dgm:cxn modelId="{DE75D310-002B-4E6D-BF32-E9D4E731FF09}" srcId="{8090D310-6652-41BD-8C80-8C3157066853}" destId="{157DF5CA-DF11-4B7D-B471-A9EB4F5564DA}" srcOrd="2" destOrd="0" parTransId="{929B1AFF-DD2F-4982-805F-A56588F9803F}" sibTransId="{D37B809A-4502-4E72-BEF1-8AAE4624FACE}"/>
    <dgm:cxn modelId="{6657BDA6-D1A9-47B5-82BA-8CE4C7B07A7B}" type="presParOf" srcId="{13CFC62E-EC3B-4489-A777-EF7FD037995F}" destId="{B982C174-7F18-43A5-9DE9-C6C11134BFA9}" srcOrd="0" destOrd="0" presId="urn:microsoft.com/office/officeart/2005/8/layout/cycle7"/>
    <dgm:cxn modelId="{CFD71F78-5A2E-498D-9B5D-6AD3BFFA6013}" type="presParOf" srcId="{13CFC62E-EC3B-4489-A777-EF7FD037995F}" destId="{53A84BD1-AA7A-497D-8374-9F7AF4CE08F5}" srcOrd="1" destOrd="0" presId="urn:microsoft.com/office/officeart/2005/8/layout/cycle7"/>
    <dgm:cxn modelId="{DDB9ABD0-94FF-4CE3-84AA-AE70AA141A40}" type="presParOf" srcId="{53A84BD1-AA7A-497D-8374-9F7AF4CE08F5}" destId="{EF4EEF38-ADC0-423C-AD80-90BDBDEB6FEC}" srcOrd="0" destOrd="0" presId="urn:microsoft.com/office/officeart/2005/8/layout/cycle7"/>
    <dgm:cxn modelId="{2DBA355B-3AC4-4F03-972A-FFA3FDCD4817}" type="presParOf" srcId="{13CFC62E-EC3B-4489-A777-EF7FD037995F}" destId="{CF15CAC9-836A-4D51-8E81-8244A0A6ECC6}" srcOrd="2" destOrd="0" presId="urn:microsoft.com/office/officeart/2005/8/layout/cycle7"/>
    <dgm:cxn modelId="{018CDB77-9F37-420B-BEF2-0F0D82BE4C84}" type="presParOf" srcId="{13CFC62E-EC3B-4489-A777-EF7FD037995F}" destId="{18C5185B-5836-4087-BD2F-60CDAC11A96D}" srcOrd="3" destOrd="0" presId="urn:microsoft.com/office/officeart/2005/8/layout/cycle7"/>
    <dgm:cxn modelId="{7A356208-9A27-4ACD-B2F4-CE91E48C0CA6}" type="presParOf" srcId="{18C5185B-5836-4087-BD2F-60CDAC11A96D}" destId="{FFA3147B-26C2-4849-ADBC-FB797A864C25}" srcOrd="0" destOrd="0" presId="urn:microsoft.com/office/officeart/2005/8/layout/cycle7"/>
    <dgm:cxn modelId="{F2A503D9-3E7A-4F73-964A-82E463F54355}" type="presParOf" srcId="{13CFC62E-EC3B-4489-A777-EF7FD037995F}" destId="{1D6288AA-2B73-4196-ACDE-50B94180DE39}" srcOrd="4" destOrd="0" presId="urn:microsoft.com/office/officeart/2005/8/layout/cycle7"/>
    <dgm:cxn modelId="{5DF7DD75-1DAB-4D3F-9601-6E9880E755CA}" type="presParOf" srcId="{13CFC62E-EC3B-4489-A777-EF7FD037995F}" destId="{F72356E4-7A29-407B-9774-72D493BCBE88}" srcOrd="5" destOrd="0" presId="urn:microsoft.com/office/officeart/2005/8/layout/cycle7"/>
    <dgm:cxn modelId="{82802869-ADDC-4031-9444-48A52A926724}" type="presParOf" srcId="{F72356E4-7A29-407B-9774-72D493BCBE88}" destId="{0B488141-F563-4120-8708-B0C39F7E43F1}" srcOrd="0" destOrd="0" presId="urn:microsoft.com/office/officeart/2005/8/layout/cycle7"/>
    <dgm:cxn modelId="{AB38C3C5-CABE-41B1-87A0-5AE57DBC8A73}" type="presParOf" srcId="{13CFC62E-EC3B-4489-A777-EF7FD037995F}" destId="{AE69BE10-ADD1-45FF-BE56-1835643B7259}" srcOrd="6" destOrd="0" presId="urn:microsoft.com/office/officeart/2005/8/layout/cycle7"/>
    <dgm:cxn modelId="{EAD10BD2-2D1A-4284-A29E-586F3D755843}" type="presParOf" srcId="{13CFC62E-EC3B-4489-A777-EF7FD037995F}" destId="{573643A5-E0EA-463C-A97A-FE3782824A3D}" srcOrd="7" destOrd="0" presId="urn:microsoft.com/office/officeart/2005/8/layout/cycle7"/>
    <dgm:cxn modelId="{49E16B86-94C7-4B43-8E8C-B5DF1FBBCD21}" type="presParOf" srcId="{573643A5-E0EA-463C-A97A-FE3782824A3D}" destId="{3E865653-0C58-45EE-95FA-BF7AB3F02678}"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D2039-9D2C-496A-A86D-904BF53A0135}">
      <dsp:nvSpPr>
        <dsp:cNvPr id="0" name=""/>
        <dsp:cNvSpPr/>
      </dsp:nvSpPr>
      <dsp:spPr>
        <a:xfrm>
          <a:off x="-5166903" y="-791784"/>
          <a:ext cx="6155568" cy="6155568"/>
        </a:xfrm>
        <a:prstGeom prst="blockArc">
          <a:avLst>
            <a:gd name="adj1" fmla="val 18900000"/>
            <a:gd name="adj2" fmla="val 2700000"/>
            <a:gd name="adj3" fmla="val 351"/>
          </a:avLst>
        </a:prstGeom>
        <a:noFill/>
        <a:ln w="6350" cap="flat" cmpd="sng" algn="ctr">
          <a:solidFill>
            <a:schemeClr val="accent5">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DB21AD-F965-4126-975D-9802661F52AA}">
      <dsp:nvSpPr>
        <dsp:cNvPr id="0" name=""/>
        <dsp:cNvSpPr/>
      </dsp:nvSpPr>
      <dsp:spPr>
        <a:xfrm>
          <a:off x="320725" y="207843"/>
          <a:ext cx="9401039"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t>Literal &amp; thematically meaning</a:t>
          </a:r>
          <a:endParaRPr lang="en-US" sz="2200" kern="1200" dirty="0"/>
        </a:p>
      </dsp:txBody>
      <dsp:txXfrm>
        <a:off x="320725" y="207843"/>
        <a:ext cx="9401039" cy="415503"/>
      </dsp:txXfrm>
    </dsp:sp>
    <dsp:sp modelId="{E5156539-284C-40A0-A9F8-540BB2CEC39F}">
      <dsp:nvSpPr>
        <dsp:cNvPr id="0" name=""/>
        <dsp:cNvSpPr/>
      </dsp:nvSpPr>
      <dsp:spPr>
        <a:xfrm>
          <a:off x="61036" y="155905"/>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98751E3-BE69-4B2A-9311-6F09ABB786AE}">
      <dsp:nvSpPr>
        <dsp:cNvPr id="0" name=""/>
        <dsp:cNvSpPr/>
      </dsp:nvSpPr>
      <dsp:spPr>
        <a:xfrm>
          <a:off x="697001" y="831463"/>
          <a:ext cx="9024763"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t>Definition of Qiyas &amp; Ijtihaad</a:t>
          </a:r>
          <a:endParaRPr lang="en-US" sz="2200" kern="1200"/>
        </a:p>
      </dsp:txBody>
      <dsp:txXfrm>
        <a:off x="697001" y="831463"/>
        <a:ext cx="9024763" cy="415503"/>
      </dsp:txXfrm>
    </dsp:sp>
    <dsp:sp modelId="{2340E047-F73C-4B95-BAEE-B54BF34520A2}">
      <dsp:nvSpPr>
        <dsp:cNvPr id="0" name=""/>
        <dsp:cNvSpPr/>
      </dsp:nvSpPr>
      <dsp:spPr>
        <a:xfrm>
          <a:off x="437311" y="779526"/>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8BE6393-F35A-4202-80B2-B5D3E70F25EF}">
      <dsp:nvSpPr>
        <dsp:cNvPr id="0" name=""/>
        <dsp:cNvSpPr/>
      </dsp:nvSpPr>
      <dsp:spPr>
        <a:xfrm>
          <a:off x="903198" y="1454627"/>
          <a:ext cx="8818566"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dirty="0" smtClean="0"/>
            <a:t>Requirements &amp; importance of Qiyas</a:t>
          </a:r>
          <a:endParaRPr lang="en-US" sz="2200" kern="1200" dirty="0"/>
        </a:p>
      </dsp:txBody>
      <dsp:txXfrm>
        <a:off x="903198" y="1454627"/>
        <a:ext cx="8818566" cy="415503"/>
      </dsp:txXfrm>
    </dsp:sp>
    <dsp:sp modelId="{795CC55C-BF08-4C5F-AB9A-7925C0F1DDE3}">
      <dsp:nvSpPr>
        <dsp:cNvPr id="0" name=""/>
        <dsp:cNvSpPr/>
      </dsp:nvSpPr>
      <dsp:spPr>
        <a:xfrm>
          <a:off x="643508" y="1402689"/>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241D406-297B-4CF0-ABBF-D8F06F4674CB}">
      <dsp:nvSpPr>
        <dsp:cNvPr id="0" name=""/>
        <dsp:cNvSpPr/>
      </dsp:nvSpPr>
      <dsp:spPr>
        <a:xfrm>
          <a:off x="969035" y="2078248"/>
          <a:ext cx="8752729"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t>Arguments</a:t>
          </a:r>
          <a:endParaRPr lang="en-US" sz="2200" kern="1200"/>
        </a:p>
      </dsp:txBody>
      <dsp:txXfrm>
        <a:off x="969035" y="2078248"/>
        <a:ext cx="8752729" cy="415503"/>
      </dsp:txXfrm>
    </dsp:sp>
    <dsp:sp modelId="{4BF41B48-B7CD-416E-AC12-1634305CE5B8}">
      <dsp:nvSpPr>
        <dsp:cNvPr id="0" name=""/>
        <dsp:cNvSpPr/>
      </dsp:nvSpPr>
      <dsp:spPr>
        <a:xfrm>
          <a:off x="709345" y="2026310"/>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98A12-C01E-4A47-AE61-27F39743964B}">
      <dsp:nvSpPr>
        <dsp:cNvPr id="0" name=""/>
        <dsp:cNvSpPr/>
      </dsp:nvSpPr>
      <dsp:spPr>
        <a:xfrm>
          <a:off x="903198" y="2701869"/>
          <a:ext cx="8818566"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t>Important Components of Qiyas</a:t>
          </a:r>
          <a:endParaRPr lang="en-US" sz="2200" kern="1200"/>
        </a:p>
      </dsp:txBody>
      <dsp:txXfrm>
        <a:off x="903198" y="2701869"/>
        <a:ext cx="8818566" cy="415503"/>
      </dsp:txXfrm>
    </dsp:sp>
    <dsp:sp modelId="{2B954E03-56C7-40B2-AA45-8A797C36EE87}">
      <dsp:nvSpPr>
        <dsp:cNvPr id="0" name=""/>
        <dsp:cNvSpPr/>
      </dsp:nvSpPr>
      <dsp:spPr>
        <a:xfrm>
          <a:off x="643508" y="2649931"/>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F345AD3-7753-4F4F-87F5-ABA4B5B31C0B}">
      <dsp:nvSpPr>
        <dsp:cNvPr id="0" name=""/>
        <dsp:cNvSpPr/>
      </dsp:nvSpPr>
      <dsp:spPr>
        <a:xfrm>
          <a:off x="697001" y="3325032"/>
          <a:ext cx="9024763"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t>Examples of Qiyas</a:t>
          </a:r>
          <a:endParaRPr lang="en-US" sz="2200" kern="1200"/>
        </a:p>
      </dsp:txBody>
      <dsp:txXfrm>
        <a:off x="697001" y="3325032"/>
        <a:ext cx="9024763" cy="415503"/>
      </dsp:txXfrm>
    </dsp:sp>
    <dsp:sp modelId="{1DE2037A-2EE5-4C68-B50E-C1E916962296}">
      <dsp:nvSpPr>
        <dsp:cNvPr id="0" name=""/>
        <dsp:cNvSpPr/>
      </dsp:nvSpPr>
      <dsp:spPr>
        <a:xfrm>
          <a:off x="437311" y="3273094"/>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09846D3-56EB-4FED-8A2B-7758D006057F}">
      <dsp:nvSpPr>
        <dsp:cNvPr id="0" name=""/>
        <dsp:cNvSpPr/>
      </dsp:nvSpPr>
      <dsp:spPr>
        <a:xfrm>
          <a:off x="320725" y="3948653"/>
          <a:ext cx="9401039" cy="41550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9806" tIns="55880" rIns="55880" bIns="55880" numCol="1" spcCol="1270" anchor="ctr" anchorCtr="0">
          <a:noAutofit/>
        </a:bodyPr>
        <a:lstStyle/>
        <a:p>
          <a:pPr lvl="0" algn="l" defTabSz="977900" rtl="0">
            <a:lnSpc>
              <a:spcPct val="90000"/>
            </a:lnSpc>
            <a:spcBef>
              <a:spcPct val="0"/>
            </a:spcBef>
            <a:spcAft>
              <a:spcPct val="35000"/>
            </a:spcAft>
          </a:pPr>
          <a:r>
            <a:rPr lang="en-US" sz="2200" kern="1200" smtClean="0"/>
            <a:t>Conditions</a:t>
          </a:r>
          <a:endParaRPr lang="en-US" sz="2200" kern="1200"/>
        </a:p>
      </dsp:txBody>
      <dsp:txXfrm>
        <a:off x="320725" y="3948653"/>
        <a:ext cx="9401039" cy="415503"/>
      </dsp:txXfrm>
    </dsp:sp>
    <dsp:sp modelId="{56C7C4B7-557F-40AA-819E-E03E9FF7BCE7}">
      <dsp:nvSpPr>
        <dsp:cNvPr id="0" name=""/>
        <dsp:cNvSpPr/>
      </dsp:nvSpPr>
      <dsp:spPr>
        <a:xfrm>
          <a:off x="61036" y="3896715"/>
          <a:ext cx="519379" cy="519379"/>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5B10-AA6A-4AFD-A15C-C1184A794D33}">
      <dsp:nvSpPr>
        <dsp:cNvPr id="0" name=""/>
        <dsp:cNvSpPr/>
      </dsp:nvSpPr>
      <dsp:spPr>
        <a:xfrm>
          <a:off x="4259743" y="3773324"/>
          <a:ext cx="550057" cy="534555"/>
        </a:xfrm>
        <a:custGeom>
          <a:avLst/>
          <a:gdLst/>
          <a:ahLst/>
          <a:cxnLst/>
          <a:rect l="0" t="0" r="0" b="0"/>
          <a:pathLst>
            <a:path>
              <a:moveTo>
                <a:pt x="0" y="0"/>
              </a:moveTo>
              <a:lnTo>
                <a:pt x="275028" y="0"/>
              </a:lnTo>
              <a:lnTo>
                <a:pt x="275028" y="534555"/>
              </a:lnTo>
              <a:lnTo>
                <a:pt x="550057" y="534555"/>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15596" y="4021426"/>
        <a:ext cx="38350" cy="38350"/>
      </dsp:txXfrm>
    </dsp:sp>
    <dsp:sp modelId="{A24C6C67-9ED5-483B-BE27-420FFA6CD11F}">
      <dsp:nvSpPr>
        <dsp:cNvPr id="0" name=""/>
        <dsp:cNvSpPr/>
      </dsp:nvSpPr>
      <dsp:spPr>
        <a:xfrm>
          <a:off x="1234040" y="2708628"/>
          <a:ext cx="408837" cy="1064696"/>
        </a:xfrm>
        <a:custGeom>
          <a:avLst/>
          <a:gdLst/>
          <a:ahLst/>
          <a:cxnLst/>
          <a:rect l="0" t="0" r="0" b="0"/>
          <a:pathLst>
            <a:path>
              <a:moveTo>
                <a:pt x="0" y="0"/>
              </a:moveTo>
              <a:lnTo>
                <a:pt x="204418" y="0"/>
              </a:lnTo>
              <a:lnTo>
                <a:pt x="204418" y="1064696"/>
              </a:lnTo>
              <a:lnTo>
                <a:pt x="408837" y="1064696"/>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09946" y="3212463"/>
        <a:ext cx="57024" cy="57024"/>
      </dsp:txXfrm>
    </dsp:sp>
    <dsp:sp modelId="{870A1403-08D1-4824-BFE7-A987FEC59DDD}">
      <dsp:nvSpPr>
        <dsp:cNvPr id="0" name=""/>
        <dsp:cNvSpPr/>
      </dsp:nvSpPr>
      <dsp:spPr>
        <a:xfrm>
          <a:off x="4256907" y="1101635"/>
          <a:ext cx="552893" cy="620881"/>
        </a:xfrm>
        <a:custGeom>
          <a:avLst/>
          <a:gdLst/>
          <a:ahLst/>
          <a:cxnLst/>
          <a:rect l="0" t="0" r="0" b="0"/>
          <a:pathLst>
            <a:path>
              <a:moveTo>
                <a:pt x="0" y="620881"/>
              </a:moveTo>
              <a:lnTo>
                <a:pt x="276446" y="620881"/>
              </a:lnTo>
              <a:lnTo>
                <a:pt x="276446" y="0"/>
              </a:lnTo>
              <a:lnTo>
                <a:pt x="552893" y="0"/>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12569" y="1391292"/>
        <a:ext cx="41568" cy="41568"/>
      </dsp:txXfrm>
    </dsp:sp>
    <dsp:sp modelId="{D188F145-6583-4521-9F6C-2128D08D4E6D}">
      <dsp:nvSpPr>
        <dsp:cNvPr id="0" name=""/>
        <dsp:cNvSpPr/>
      </dsp:nvSpPr>
      <dsp:spPr>
        <a:xfrm>
          <a:off x="1234040" y="1722517"/>
          <a:ext cx="406001" cy="986110"/>
        </a:xfrm>
        <a:custGeom>
          <a:avLst/>
          <a:gdLst/>
          <a:ahLst/>
          <a:cxnLst/>
          <a:rect l="0" t="0" r="0" b="0"/>
          <a:pathLst>
            <a:path>
              <a:moveTo>
                <a:pt x="0" y="986110"/>
              </a:moveTo>
              <a:lnTo>
                <a:pt x="203000" y="986110"/>
              </a:lnTo>
              <a:lnTo>
                <a:pt x="203000" y="0"/>
              </a:lnTo>
              <a:lnTo>
                <a:pt x="406001" y="0"/>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10380" y="2188912"/>
        <a:ext cx="53321" cy="53321"/>
      </dsp:txXfrm>
    </dsp:sp>
    <dsp:sp modelId="{81075F5F-8FE8-4D09-AE2A-8685EFB508CD}">
      <dsp:nvSpPr>
        <dsp:cNvPr id="0" name=""/>
        <dsp:cNvSpPr/>
      </dsp:nvSpPr>
      <dsp:spPr>
        <a:xfrm rot="16200000">
          <a:off x="-1199253" y="2234701"/>
          <a:ext cx="3918734" cy="947852"/>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b="0" kern="1200" cap="none" spc="0" dirty="0" smtClean="0">
              <a:ln w="0"/>
              <a:solidFill>
                <a:schemeClr val="tx1"/>
              </a:solidFill>
              <a:effectLst>
                <a:outerShdw blurRad="38100" dist="19050" dir="2700000" algn="tl" rotWithShape="0">
                  <a:schemeClr val="dk1">
                    <a:alpha val="40000"/>
                  </a:schemeClr>
                </a:outerShdw>
              </a:effectLst>
            </a:rPr>
            <a:t>Literal meanings of Qiyas &amp; Ijithaad</a:t>
          </a:r>
          <a:endParaRPr lang="en-US" sz="3400" b="0" kern="1200" cap="none" spc="0" dirty="0">
            <a:ln w="0"/>
            <a:solidFill>
              <a:schemeClr val="tx1"/>
            </a:solidFill>
            <a:effectLst>
              <a:outerShdw blurRad="38100" dist="19050" dir="2700000" algn="tl" rotWithShape="0">
                <a:schemeClr val="dk1">
                  <a:alpha val="40000"/>
                </a:schemeClr>
              </a:outerShdw>
            </a:effectLst>
          </a:endParaRPr>
        </a:p>
      </dsp:txBody>
      <dsp:txXfrm>
        <a:off x="-1199253" y="2234701"/>
        <a:ext cx="3918734" cy="947852"/>
      </dsp:txXfrm>
    </dsp:sp>
    <dsp:sp modelId="{D063C650-21A0-4A4F-843E-E6454BBDC9AA}">
      <dsp:nvSpPr>
        <dsp:cNvPr id="0" name=""/>
        <dsp:cNvSpPr/>
      </dsp:nvSpPr>
      <dsp:spPr>
        <a:xfrm>
          <a:off x="1640042" y="1207877"/>
          <a:ext cx="2616865" cy="1029278"/>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b="0" kern="1200" cap="none" spc="0" dirty="0" smtClean="0">
              <a:ln w="0"/>
              <a:solidFill>
                <a:schemeClr val="tx1"/>
              </a:solidFill>
              <a:effectLst>
                <a:outerShdw blurRad="38100" dist="19050" dir="2700000" algn="tl" rotWithShape="0">
                  <a:schemeClr val="dk1">
                    <a:alpha val="40000"/>
                  </a:schemeClr>
                </a:outerShdw>
              </a:effectLst>
            </a:rPr>
            <a:t>Ijtihaad</a:t>
          </a:r>
          <a:endParaRPr lang="en-US" sz="3400" b="0" kern="1200" cap="none" spc="0" dirty="0">
            <a:ln w="0"/>
            <a:solidFill>
              <a:schemeClr val="tx1"/>
            </a:solidFill>
            <a:effectLst>
              <a:outerShdw blurRad="38100" dist="19050" dir="2700000" algn="tl" rotWithShape="0">
                <a:schemeClr val="dk1">
                  <a:alpha val="40000"/>
                </a:schemeClr>
              </a:outerShdw>
            </a:effectLst>
          </a:endParaRPr>
        </a:p>
      </dsp:txBody>
      <dsp:txXfrm>
        <a:off x="1640042" y="1207877"/>
        <a:ext cx="2616865" cy="1029278"/>
      </dsp:txXfrm>
    </dsp:sp>
    <dsp:sp modelId="{0A76E64E-DF56-49B5-BF24-4CCAE5764C35}">
      <dsp:nvSpPr>
        <dsp:cNvPr id="0" name=""/>
        <dsp:cNvSpPr/>
      </dsp:nvSpPr>
      <dsp:spPr>
        <a:xfrm>
          <a:off x="4809800" y="586996"/>
          <a:ext cx="3376033" cy="1029278"/>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b="0" kern="1200" cap="none" spc="0" dirty="0" smtClean="0">
              <a:ln w="0"/>
              <a:solidFill>
                <a:schemeClr val="tx1"/>
              </a:solidFill>
              <a:effectLst>
                <a:outerShdw blurRad="38100" dist="19050" dir="2700000" algn="tl" rotWithShape="0">
                  <a:schemeClr val="dk1">
                    <a:alpha val="40000"/>
                  </a:schemeClr>
                </a:outerShdw>
              </a:effectLst>
            </a:rPr>
            <a:t>to work  hard, to struggle </a:t>
          </a:r>
          <a:endParaRPr lang="en-US" sz="3400" b="0" kern="1200" cap="none" spc="0" dirty="0">
            <a:ln w="0"/>
            <a:solidFill>
              <a:schemeClr val="tx1"/>
            </a:solidFill>
            <a:effectLst>
              <a:outerShdw blurRad="38100" dist="19050" dir="2700000" algn="tl" rotWithShape="0">
                <a:schemeClr val="dk1">
                  <a:alpha val="40000"/>
                </a:schemeClr>
              </a:outerShdw>
            </a:effectLst>
          </a:endParaRPr>
        </a:p>
      </dsp:txBody>
      <dsp:txXfrm>
        <a:off x="4809800" y="586996"/>
        <a:ext cx="3376033" cy="1029278"/>
      </dsp:txXfrm>
    </dsp:sp>
    <dsp:sp modelId="{CE951437-11F8-45F5-9632-478F25890560}">
      <dsp:nvSpPr>
        <dsp:cNvPr id="0" name=""/>
        <dsp:cNvSpPr/>
      </dsp:nvSpPr>
      <dsp:spPr>
        <a:xfrm>
          <a:off x="1642878" y="3258684"/>
          <a:ext cx="2616865" cy="1029278"/>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b="0" kern="1200" cap="none" spc="0" dirty="0" smtClean="0">
              <a:ln w="0"/>
              <a:solidFill>
                <a:schemeClr val="tx1"/>
              </a:solidFill>
              <a:effectLst>
                <a:outerShdw blurRad="38100" dist="19050" dir="2700000" algn="tl" rotWithShape="0">
                  <a:schemeClr val="dk1">
                    <a:alpha val="40000"/>
                  </a:schemeClr>
                </a:outerShdw>
              </a:effectLst>
            </a:rPr>
            <a:t>Qiyas</a:t>
          </a:r>
          <a:endParaRPr lang="en-US" sz="3400" b="0" kern="1200" cap="none" spc="0" dirty="0">
            <a:ln w="0"/>
            <a:solidFill>
              <a:schemeClr val="tx1"/>
            </a:solidFill>
            <a:effectLst>
              <a:outerShdw blurRad="38100" dist="19050" dir="2700000" algn="tl" rotWithShape="0">
                <a:schemeClr val="dk1">
                  <a:alpha val="40000"/>
                </a:schemeClr>
              </a:outerShdw>
            </a:effectLst>
          </a:endParaRPr>
        </a:p>
      </dsp:txBody>
      <dsp:txXfrm>
        <a:off x="1642878" y="3258684"/>
        <a:ext cx="2616865" cy="1029278"/>
      </dsp:txXfrm>
    </dsp:sp>
    <dsp:sp modelId="{087F8F98-4934-4F78-8758-4EE17AB2BF17}">
      <dsp:nvSpPr>
        <dsp:cNvPr id="0" name=""/>
        <dsp:cNvSpPr/>
      </dsp:nvSpPr>
      <dsp:spPr>
        <a:xfrm>
          <a:off x="4809800" y="3793240"/>
          <a:ext cx="3376033" cy="1029278"/>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b="0" kern="1200" cap="none" spc="0" dirty="0" smtClean="0">
              <a:ln w="0"/>
              <a:solidFill>
                <a:schemeClr val="tx1"/>
              </a:solidFill>
              <a:effectLst>
                <a:outerShdw blurRad="38100" dist="19050" dir="2700000" algn="tl" rotWithShape="0">
                  <a:schemeClr val="dk1">
                    <a:alpha val="40000"/>
                  </a:schemeClr>
                </a:outerShdw>
              </a:effectLst>
            </a:rPr>
            <a:t>Opinion, guess, thought, estimate</a:t>
          </a:r>
          <a:endParaRPr lang="en-US" sz="3400" b="0" kern="1200" cap="none" spc="0" dirty="0">
            <a:ln w="0"/>
            <a:solidFill>
              <a:schemeClr val="tx1"/>
            </a:solidFill>
            <a:effectLst>
              <a:outerShdw blurRad="38100" dist="19050" dir="2700000" algn="tl" rotWithShape="0">
                <a:schemeClr val="dk1">
                  <a:alpha val="40000"/>
                </a:schemeClr>
              </a:outerShdw>
            </a:effectLst>
          </a:endParaRPr>
        </a:p>
      </dsp:txBody>
      <dsp:txXfrm>
        <a:off x="4809800" y="3793240"/>
        <a:ext cx="3376033" cy="1029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F8962-C55B-4E6E-B257-8835FEFCFC32}">
      <dsp:nvSpPr>
        <dsp:cNvPr id="0" name=""/>
        <dsp:cNvSpPr/>
      </dsp:nvSpPr>
      <dsp:spPr>
        <a:xfrm>
          <a:off x="4356437" y="860360"/>
          <a:ext cx="2383574" cy="827356"/>
        </a:xfrm>
        <a:custGeom>
          <a:avLst/>
          <a:gdLst/>
          <a:ahLst/>
          <a:cxnLst/>
          <a:rect l="0" t="0" r="0" b="0"/>
          <a:pathLst>
            <a:path>
              <a:moveTo>
                <a:pt x="0" y="0"/>
              </a:moveTo>
              <a:lnTo>
                <a:pt x="0" y="413678"/>
              </a:lnTo>
              <a:lnTo>
                <a:pt x="2383574" y="413678"/>
              </a:lnTo>
              <a:lnTo>
                <a:pt x="2383574" y="827356"/>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4006B5B3-17D6-42B4-8D9C-8C17A63CE72B}">
      <dsp:nvSpPr>
        <dsp:cNvPr id="0" name=""/>
        <dsp:cNvSpPr/>
      </dsp:nvSpPr>
      <dsp:spPr>
        <a:xfrm>
          <a:off x="1972862" y="860360"/>
          <a:ext cx="2383574" cy="827356"/>
        </a:xfrm>
        <a:custGeom>
          <a:avLst/>
          <a:gdLst/>
          <a:ahLst/>
          <a:cxnLst/>
          <a:rect l="0" t="0" r="0" b="0"/>
          <a:pathLst>
            <a:path>
              <a:moveTo>
                <a:pt x="2383574" y="0"/>
              </a:moveTo>
              <a:lnTo>
                <a:pt x="2383574" y="413678"/>
              </a:lnTo>
              <a:lnTo>
                <a:pt x="0" y="413678"/>
              </a:lnTo>
              <a:lnTo>
                <a:pt x="0" y="827356"/>
              </a:lnTo>
            </a:path>
          </a:pathLst>
        </a:custGeom>
        <a:noFill/>
        <a:ln w="12700" cap="flat" cmpd="sng" algn="ctr">
          <a:solidFill>
            <a:srgbClr val="7030A0"/>
          </a:solidFill>
          <a:prstDash val="solid"/>
          <a:miter lim="800000"/>
        </a:ln>
        <a:effectLst/>
      </dsp:spPr>
      <dsp:style>
        <a:lnRef idx="2">
          <a:scrgbClr r="0" g="0" b="0"/>
        </a:lnRef>
        <a:fillRef idx="0">
          <a:scrgbClr r="0" g="0" b="0"/>
        </a:fillRef>
        <a:effectRef idx="0">
          <a:scrgbClr r="0" g="0" b="0"/>
        </a:effectRef>
        <a:fontRef idx="minor"/>
      </dsp:style>
    </dsp:sp>
    <dsp:sp modelId="{280C4E70-6149-4137-B3FE-5E290C464649}">
      <dsp:nvSpPr>
        <dsp:cNvPr id="0" name=""/>
        <dsp:cNvSpPr/>
      </dsp:nvSpPr>
      <dsp:spPr>
        <a:xfrm>
          <a:off x="2386541" y="346433"/>
          <a:ext cx="3939792" cy="513926"/>
        </a:xfrm>
        <a:prstGeom prst="rect">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0" kern="1200" cap="none" spc="0" dirty="0" smtClean="0">
              <a:ln w="0"/>
              <a:solidFill>
                <a:schemeClr val="tx1"/>
              </a:solidFill>
              <a:effectLst>
                <a:outerShdw blurRad="38100" dist="19050" dir="2700000" algn="tl" rotWithShape="0">
                  <a:schemeClr val="dk1">
                    <a:alpha val="40000"/>
                  </a:schemeClr>
                </a:outerShdw>
              </a:effectLst>
            </a:rPr>
            <a:t>Thematically Qiyas meaning</a:t>
          </a:r>
          <a:endParaRPr lang="en-US" sz="2100" b="0" kern="1200" cap="none" spc="0" dirty="0">
            <a:ln w="0"/>
            <a:solidFill>
              <a:schemeClr val="tx1"/>
            </a:solidFill>
            <a:effectLst>
              <a:outerShdw blurRad="38100" dist="19050" dir="2700000" algn="tl" rotWithShape="0">
                <a:schemeClr val="dk1">
                  <a:alpha val="40000"/>
                </a:schemeClr>
              </a:outerShdw>
            </a:effectLst>
          </a:endParaRPr>
        </a:p>
      </dsp:txBody>
      <dsp:txXfrm>
        <a:off x="2386541" y="346433"/>
        <a:ext cx="3939792" cy="513926"/>
      </dsp:txXfrm>
    </dsp:sp>
    <dsp:sp modelId="{1E075450-7089-41D4-A4EE-05428874F49C}">
      <dsp:nvSpPr>
        <dsp:cNvPr id="0" name=""/>
        <dsp:cNvSpPr/>
      </dsp:nvSpPr>
      <dsp:spPr>
        <a:xfrm>
          <a:off x="2966" y="1687716"/>
          <a:ext cx="3939792" cy="1969896"/>
        </a:xfrm>
        <a:prstGeom prst="rect">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b="0" kern="1200" cap="none" spc="0" dirty="0" smtClean="0">
              <a:ln w="0"/>
              <a:solidFill>
                <a:schemeClr val="tx1"/>
              </a:solidFill>
              <a:effectLst>
                <a:outerShdw blurRad="38100" dist="19050" dir="2700000" algn="tl" rotWithShape="0">
                  <a:schemeClr val="dk1">
                    <a:alpha val="40000"/>
                  </a:schemeClr>
                </a:outerShdw>
              </a:effectLst>
            </a:rPr>
            <a:t>To transmit the rolling of the root to its off shoot because of the common effective cause which is not understood by mere knowledge of the language, is called Qiyas &amp; Analogy.</a:t>
          </a:r>
          <a:endParaRPr lang="en-US" sz="2100" b="0" kern="1200" cap="none" spc="0" dirty="0">
            <a:ln w="0"/>
            <a:solidFill>
              <a:schemeClr val="tx1"/>
            </a:solidFill>
            <a:effectLst>
              <a:outerShdw blurRad="38100" dist="19050" dir="2700000" algn="tl" rotWithShape="0">
                <a:schemeClr val="dk1">
                  <a:alpha val="40000"/>
                </a:schemeClr>
              </a:outerShdw>
            </a:effectLst>
          </a:endParaRPr>
        </a:p>
      </dsp:txBody>
      <dsp:txXfrm>
        <a:off x="2966" y="1687716"/>
        <a:ext cx="3939792" cy="1969896"/>
      </dsp:txXfrm>
    </dsp:sp>
    <dsp:sp modelId="{B997FD68-5D66-41C3-9DF9-FE74B7A3A9E9}">
      <dsp:nvSpPr>
        <dsp:cNvPr id="0" name=""/>
        <dsp:cNvSpPr/>
      </dsp:nvSpPr>
      <dsp:spPr>
        <a:xfrm>
          <a:off x="4770115" y="1687716"/>
          <a:ext cx="3939792" cy="1969896"/>
        </a:xfrm>
        <a:prstGeom prst="rect">
          <a:avLst/>
        </a:prstGeom>
        <a:solidFill>
          <a:schemeClr val="accent5">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ur-PK" sz="2100" b="0" kern="1200" cap="none" spc="0" dirty="0" smtClean="0">
              <a:ln w="0"/>
              <a:solidFill>
                <a:schemeClr val="tx1"/>
              </a:solidFill>
              <a:effectLst>
                <a:outerShdw blurRad="38100" dist="19050" dir="2700000" algn="tl" rotWithShape="0">
                  <a:schemeClr val="dk1">
                    <a:alpha val="40000"/>
                  </a:schemeClr>
                </a:outerShdw>
              </a:effectLst>
            </a:rPr>
            <a:t>«ھو تعدیۃ الحکم من الاصل الی الفرع لعلۃ متحدۃ لاتدرک بمجردۃ اللغۃ»</a:t>
          </a:r>
          <a:endParaRPr lang="en-US" sz="2100" b="0" kern="1200" cap="none" spc="0" dirty="0">
            <a:ln w="0"/>
            <a:solidFill>
              <a:schemeClr val="tx1"/>
            </a:solidFill>
            <a:effectLst>
              <a:outerShdw blurRad="38100" dist="19050" dir="2700000" algn="tl" rotWithShape="0">
                <a:schemeClr val="dk1">
                  <a:alpha val="40000"/>
                </a:schemeClr>
              </a:outerShdw>
            </a:effectLst>
          </a:endParaRPr>
        </a:p>
      </dsp:txBody>
      <dsp:txXfrm>
        <a:off x="4770115" y="1687716"/>
        <a:ext cx="3939792" cy="1969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96932-6BA8-4684-B773-CD5AF2DFF5F9}">
      <dsp:nvSpPr>
        <dsp:cNvPr id="0" name=""/>
        <dsp:cNvSpPr/>
      </dsp:nvSpPr>
      <dsp:spPr>
        <a:xfrm>
          <a:off x="3730962" y="0"/>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rPr>
            <a:t>Essential elements of Qiyas</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3768270" y="37308"/>
        <a:ext cx="1836058" cy="1199166"/>
      </dsp:txXfrm>
    </dsp:sp>
    <dsp:sp modelId="{C48DB2F4-B047-4B82-BBEF-CA07013C109F}">
      <dsp:nvSpPr>
        <dsp:cNvPr id="0" name=""/>
        <dsp:cNvSpPr/>
      </dsp:nvSpPr>
      <dsp:spPr>
        <a:xfrm>
          <a:off x="960485" y="1273782"/>
          <a:ext cx="3725814" cy="509513"/>
        </a:xfrm>
        <a:custGeom>
          <a:avLst/>
          <a:gdLst/>
          <a:ahLst/>
          <a:cxnLst/>
          <a:rect l="0" t="0" r="0" b="0"/>
          <a:pathLst>
            <a:path>
              <a:moveTo>
                <a:pt x="3725814" y="0"/>
              </a:moveTo>
              <a:lnTo>
                <a:pt x="3725814" y="254756"/>
              </a:lnTo>
              <a:lnTo>
                <a:pt x="0" y="254756"/>
              </a:lnTo>
              <a:lnTo>
                <a:pt x="0" y="5095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3484DB-42D1-4C09-B1F7-16042DCC67A1}">
      <dsp:nvSpPr>
        <dsp:cNvPr id="0" name=""/>
        <dsp:cNvSpPr/>
      </dsp:nvSpPr>
      <dsp:spPr>
        <a:xfrm>
          <a:off x="5148" y="1783295"/>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rPr>
            <a:t>New parallel case.</a:t>
          </a:r>
          <a:r>
            <a:rPr lang="ur-PK" sz="1500" b="1" kern="1200" cap="none" spc="0" smtClean="0">
              <a:ln/>
              <a:solidFill>
                <a:sysClr val="windowText" lastClr="000000"/>
              </a:solidFill>
              <a:effectLst>
                <a:outerShdw blurRad="38100" dist="19050" dir="2700000" algn="tl" rotWithShape="0">
                  <a:schemeClr val="dk1">
                    <a:lumMod val="50000"/>
                    <a:alpha val="40000"/>
                  </a:schemeClr>
                </a:outerShdw>
              </a:effectLst>
            </a:rPr>
            <a:t>مقیس ، فرع،</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42456" y="1820603"/>
        <a:ext cx="1836058" cy="1199166"/>
      </dsp:txXfrm>
    </dsp:sp>
    <dsp:sp modelId="{7FCEC498-3D75-41E9-9C5E-A290F6DD9635}">
      <dsp:nvSpPr>
        <dsp:cNvPr id="0" name=""/>
        <dsp:cNvSpPr/>
      </dsp:nvSpPr>
      <dsp:spPr>
        <a:xfrm>
          <a:off x="914765" y="3057078"/>
          <a:ext cx="91440" cy="509513"/>
        </a:xfrm>
        <a:custGeom>
          <a:avLst/>
          <a:gdLst/>
          <a:ahLst/>
          <a:cxnLst/>
          <a:rect l="0" t="0" r="0" b="0"/>
          <a:pathLst>
            <a:path>
              <a:moveTo>
                <a:pt x="45720" y="0"/>
              </a:moveTo>
              <a:lnTo>
                <a:pt x="45720" y="5095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66A911-8370-4FA6-A4F8-FA21F1E162B0}">
      <dsp:nvSpPr>
        <dsp:cNvPr id="0" name=""/>
        <dsp:cNvSpPr/>
      </dsp:nvSpPr>
      <dsp:spPr>
        <a:xfrm>
          <a:off x="5148" y="3566591"/>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Some new point we need to know about its status in the light of Qur’an &amp; Sunnah</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42456" y="3603899"/>
        <a:ext cx="1836058" cy="1199166"/>
      </dsp:txXfrm>
    </dsp:sp>
    <dsp:sp modelId="{0A1CE289-A72D-4CCC-8118-81C5E533B759}">
      <dsp:nvSpPr>
        <dsp:cNvPr id="0" name=""/>
        <dsp:cNvSpPr/>
      </dsp:nvSpPr>
      <dsp:spPr>
        <a:xfrm>
          <a:off x="3444361" y="1273782"/>
          <a:ext cx="1241938" cy="509513"/>
        </a:xfrm>
        <a:custGeom>
          <a:avLst/>
          <a:gdLst/>
          <a:ahLst/>
          <a:cxnLst/>
          <a:rect l="0" t="0" r="0" b="0"/>
          <a:pathLst>
            <a:path>
              <a:moveTo>
                <a:pt x="1241938" y="0"/>
              </a:moveTo>
              <a:lnTo>
                <a:pt x="1241938" y="254756"/>
              </a:lnTo>
              <a:lnTo>
                <a:pt x="0" y="254756"/>
              </a:lnTo>
              <a:lnTo>
                <a:pt x="0" y="5095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6F69FE-71E6-4402-8A04-3F4B6B2AD87B}">
      <dsp:nvSpPr>
        <dsp:cNvPr id="0" name=""/>
        <dsp:cNvSpPr/>
      </dsp:nvSpPr>
      <dsp:spPr>
        <a:xfrm>
          <a:off x="2489024" y="1783295"/>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Original case </a:t>
          </a:r>
          <a:r>
            <a:rPr lang="ur-PK"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مقیس علیہ،اصل ،</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2526332" y="1820603"/>
        <a:ext cx="1836058" cy="1199166"/>
      </dsp:txXfrm>
    </dsp:sp>
    <dsp:sp modelId="{FC361C7B-756C-4481-9E6D-4BA0C14C6C54}">
      <dsp:nvSpPr>
        <dsp:cNvPr id="0" name=""/>
        <dsp:cNvSpPr/>
      </dsp:nvSpPr>
      <dsp:spPr>
        <a:xfrm>
          <a:off x="3398641" y="3057078"/>
          <a:ext cx="91440" cy="509513"/>
        </a:xfrm>
        <a:custGeom>
          <a:avLst/>
          <a:gdLst/>
          <a:ahLst/>
          <a:cxnLst/>
          <a:rect l="0" t="0" r="0" b="0"/>
          <a:pathLst>
            <a:path>
              <a:moveTo>
                <a:pt x="45720" y="0"/>
              </a:moveTo>
              <a:lnTo>
                <a:pt x="45720" y="5095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30B376-2863-4067-931C-ECFAED88BF3F}">
      <dsp:nvSpPr>
        <dsp:cNvPr id="0" name=""/>
        <dsp:cNvSpPr/>
      </dsp:nvSpPr>
      <dsp:spPr>
        <a:xfrm>
          <a:off x="2489024" y="3566591"/>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Some certain point of law which is already sure and clear in Qur’an &amp; Sunnah</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2526332" y="3603899"/>
        <a:ext cx="1836058" cy="1199166"/>
      </dsp:txXfrm>
    </dsp:sp>
    <dsp:sp modelId="{267B3EEA-0FC7-4E2B-B36C-DA612E8AEA4F}">
      <dsp:nvSpPr>
        <dsp:cNvPr id="0" name=""/>
        <dsp:cNvSpPr/>
      </dsp:nvSpPr>
      <dsp:spPr>
        <a:xfrm>
          <a:off x="4686300" y="1273782"/>
          <a:ext cx="1241938" cy="509513"/>
        </a:xfrm>
        <a:custGeom>
          <a:avLst/>
          <a:gdLst/>
          <a:ahLst/>
          <a:cxnLst/>
          <a:rect l="0" t="0" r="0" b="0"/>
          <a:pathLst>
            <a:path>
              <a:moveTo>
                <a:pt x="0" y="0"/>
              </a:moveTo>
              <a:lnTo>
                <a:pt x="0" y="254756"/>
              </a:lnTo>
              <a:lnTo>
                <a:pt x="1241938" y="254756"/>
              </a:lnTo>
              <a:lnTo>
                <a:pt x="1241938" y="5095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8315BC-F2C1-4826-9736-E1F6CFF6396A}">
      <dsp:nvSpPr>
        <dsp:cNvPr id="0" name=""/>
        <dsp:cNvSpPr/>
      </dsp:nvSpPr>
      <dsp:spPr>
        <a:xfrm>
          <a:off x="4972901" y="1783295"/>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Effective cause </a:t>
          </a:r>
          <a:r>
            <a:rPr lang="ur-PK"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علت</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5010209" y="1820603"/>
        <a:ext cx="1836058" cy="1199166"/>
      </dsp:txXfrm>
    </dsp:sp>
    <dsp:sp modelId="{0E05AEC2-8A6A-48D2-A7CC-3BFDD4919610}">
      <dsp:nvSpPr>
        <dsp:cNvPr id="0" name=""/>
        <dsp:cNvSpPr/>
      </dsp:nvSpPr>
      <dsp:spPr>
        <a:xfrm>
          <a:off x="5882518" y="3057078"/>
          <a:ext cx="91440" cy="509513"/>
        </a:xfrm>
        <a:custGeom>
          <a:avLst/>
          <a:gdLst/>
          <a:ahLst/>
          <a:cxnLst/>
          <a:rect l="0" t="0" r="0" b="0"/>
          <a:pathLst>
            <a:path>
              <a:moveTo>
                <a:pt x="45720" y="0"/>
              </a:moveTo>
              <a:lnTo>
                <a:pt x="45720" y="5095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C4BD4-6072-4552-A771-51D58A06EBFE}">
      <dsp:nvSpPr>
        <dsp:cNvPr id="0" name=""/>
        <dsp:cNvSpPr/>
      </dsp:nvSpPr>
      <dsp:spPr>
        <a:xfrm>
          <a:off x="4972901" y="3566591"/>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The reason &amp; the causes for some typical commandment in some certain point of law.</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5010209" y="3603899"/>
        <a:ext cx="1836058" cy="1199166"/>
      </dsp:txXfrm>
    </dsp:sp>
    <dsp:sp modelId="{A88467DE-E4BA-4E42-B013-EC490057AF46}">
      <dsp:nvSpPr>
        <dsp:cNvPr id="0" name=""/>
        <dsp:cNvSpPr/>
      </dsp:nvSpPr>
      <dsp:spPr>
        <a:xfrm>
          <a:off x="4686300" y="1273782"/>
          <a:ext cx="3725814" cy="509513"/>
        </a:xfrm>
        <a:custGeom>
          <a:avLst/>
          <a:gdLst/>
          <a:ahLst/>
          <a:cxnLst/>
          <a:rect l="0" t="0" r="0" b="0"/>
          <a:pathLst>
            <a:path>
              <a:moveTo>
                <a:pt x="0" y="0"/>
              </a:moveTo>
              <a:lnTo>
                <a:pt x="0" y="254756"/>
              </a:lnTo>
              <a:lnTo>
                <a:pt x="3725814" y="254756"/>
              </a:lnTo>
              <a:lnTo>
                <a:pt x="3725814" y="5095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B42800-7816-4CC3-A6E8-F184B08B4BC8}">
      <dsp:nvSpPr>
        <dsp:cNvPr id="0" name=""/>
        <dsp:cNvSpPr/>
      </dsp:nvSpPr>
      <dsp:spPr>
        <a:xfrm>
          <a:off x="7456777" y="1783295"/>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Legal ruling of original case </a:t>
          </a:r>
          <a:r>
            <a:rPr lang="ur-PK"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حکم</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7494085" y="1820603"/>
        <a:ext cx="1836058" cy="1199166"/>
      </dsp:txXfrm>
    </dsp:sp>
    <dsp:sp modelId="{C8A5743A-F958-45C7-A2EB-5108F18E5233}">
      <dsp:nvSpPr>
        <dsp:cNvPr id="0" name=""/>
        <dsp:cNvSpPr/>
      </dsp:nvSpPr>
      <dsp:spPr>
        <a:xfrm>
          <a:off x="8366394" y="3057078"/>
          <a:ext cx="91440" cy="509513"/>
        </a:xfrm>
        <a:custGeom>
          <a:avLst/>
          <a:gdLst/>
          <a:ahLst/>
          <a:cxnLst/>
          <a:rect l="0" t="0" r="0" b="0"/>
          <a:pathLst>
            <a:path>
              <a:moveTo>
                <a:pt x="45720" y="0"/>
              </a:moveTo>
              <a:lnTo>
                <a:pt x="45720" y="5095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EE7A0D-4971-4D0E-8042-56E18F23C863}">
      <dsp:nvSpPr>
        <dsp:cNvPr id="0" name=""/>
        <dsp:cNvSpPr/>
      </dsp:nvSpPr>
      <dsp:spPr>
        <a:xfrm>
          <a:off x="7456777" y="3566591"/>
          <a:ext cx="1910674" cy="12737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cap="none" spc="0" smtClean="0">
              <a:ln/>
              <a:solidFill>
                <a:sysClr val="windowText" lastClr="000000"/>
              </a:solidFill>
              <a:effectLst>
                <a:outerShdw blurRad="38100" dist="19050" dir="2700000" algn="tl" rotWithShape="0">
                  <a:schemeClr val="dk1">
                    <a:lumMod val="50000"/>
                    <a:alpha val="40000"/>
                  </a:schemeClr>
                </a:outerShdw>
              </a:effectLst>
              <a:latin typeface="Calibri" panose="020F0502020204030204" pitchFamily="34" charset="0"/>
              <a:cs typeface="Calibri" panose="020F0502020204030204" pitchFamily="34" charset="0"/>
            </a:rPr>
            <a:t>The ruling which is mentioned for the root, and which the jurists transmit and extend to the offshoot.</a:t>
          </a:r>
          <a:endParaRPr lang="en-US" sz="1500" b="1" kern="1200" cap="none" spc="0" dirty="0">
            <a:ln/>
            <a:solidFill>
              <a:sysClr val="windowText" lastClr="000000"/>
            </a:solidFill>
            <a:effectLst>
              <a:outerShdw blurRad="38100" dist="19050" dir="2700000" algn="tl" rotWithShape="0">
                <a:schemeClr val="dk1">
                  <a:lumMod val="50000"/>
                  <a:alpha val="40000"/>
                </a:schemeClr>
              </a:outerShdw>
            </a:effectLst>
          </a:endParaRPr>
        </a:p>
      </dsp:txBody>
      <dsp:txXfrm>
        <a:off x="7494085" y="3603899"/>
        <a:ext cx="1836058" cy="1199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9CAB-5A4B-4E14-B6FC-8586ACA27D08}">
      <dsp:nvSpPr>
        <dsp:cNvPr id="0" name=""/>
        <dsp:cNvSpPr/>
      </dsp:nvSpPr>
      <dsp:spPr>
        <a:xfrm>
          <a:off x="951904" y="2274763"/>
          <a:ext cx="2635746" cy="131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Pre requisites for analogical deduction</a:t>
          </a:r>
          <a:endParaRPr lang="en-US" sz="3000" kern="1200" dirty="0"/>
        </a:p>
      </dsp:txBody>
      <dsp:txXfrm>
        <a:off x="990503" y="2313362"/>
        <a:ext cx="2558548" cy="1240675"/>
      </dsp:txXfrm>
    </dsp:sp>
    <dsp:sp modelId="{09C26B87-03B5-495D-AD49-F9C6D283EF52}">
      <dsp:nvSpPr>
        <dsp:cNvPr id="0" name=""/>
        <dsp:cNvSpPr/>
      </dsp:nvSpPr>
      <dsp:spPr>
        <a:xfrm rot="17692822">
          <a:off x="2861845" y="1776819"/>
          <a:ext cx="2505908" cy="40429"/>
        </a:xfrm>
        <a:custGeom>
          <a:avLst/>
          <a:gdLst/>
          <a:ahLst/>
          <a:cxnLst/>
          <a:rect l="0" t="0" r="0" b="0"/>
          <a:pathLst>
            <a:path>
              <a:moveTo>
                <a:pt x="0" y="20214"/>
              </a:moveTo>
              <a:lnTo>
                <a:pt x="250590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4052152" y="1734386"/>
        <a:ext cx="125295" cy="125295"/>
      </dsp:txXfrm>
    </dsp:sp>
    <dsp:sp modelId="{BB872623-84FF-48AD-B902-8A03A34B078A}">
      <dsp:nvSpPr>
        <dsp:cNvPr id="0" name=""/>
        <dsp:cNvSpPr/>
      </dsp:nvSpPr>
      <dsp:spPr>
        <a:xfrm>
          <a:off x="4641949" y="1432"/>
          <a:ext cx="2635746" cy="131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To understand its nature</a:t>
          </a:r>
          <a:endParaRPr lang="en-US" sz="3000" kern="1200" dirty="0"/>
        </a:p>
      </dsp:txBody>
      <dsp:txXfrm>
        <a:off x="4680548" y="40031"/>
        <a:ext cx="2558548" cy="1240675"/>
      </dsp:txXfrm>
    </dsp:sp>
    <dsp:sp modelId="{DF0FE029-234E-42FA-91E1-31CDA8783879}">
      <dsp:nvSpPr>
        <dsp:cNvPr id="0" name=""/>
        <dsp:cNvSpPr/>
      </dsp:nvSpPr>
      <dsp:spPr>
        <a:xfrm rot="19457599">
          <a:off x="3465613" y="2534596"/>
          <a:ext cx="1298372" cy="40429"/>
        </a:xfrm>
        <a:custGeom>
          <a:avLst/>
          <a:gdLst/>
          <a:ahLst/>
          <a:cxnLst/>
          <a:rect l="0" t="0" r="0" b="0"/>
          <a:pathLst>
            <a:path>
              <a:moveTo>
                <a:pt x="0" y="20214"/>
              </a:moveTo>
              <a:lnTo>
                <a:pt x="1298372"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82340" y="2522352"/>
        <a:ext cx="64918" cy="64918"/>
      </dsp:txXfrm>
    </dsp:sp>
    <dsp:sp modelId="{927B491E-C196-4068-84A4-5D404319A700}">
      <dsp:nvSpPr>
        <dsp:cNvPr id="0" name=""/>
        <dsp:cNvSpPr/>
      </dsp:nvSpPr>
      <dsp:spPr>
        <a:xfrm>
          <a:off x="4641949" y="1516986"/>
          <a:ext cx="2635746" cy="131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kern="1200" dirty="0" smtClean="0"/>
            <a:t>The scope of analogy</a:t>
          </a:r>
          <a:endParaRPr lang="en-US" sz="3000" kern="1200" dirty="0"/>
        </a:p>
      </dsp:txBody>
      <dsp:txXfrm>
        <a:off x="4680548" y="1555585"/>
        <a:ext cx="2558548" cy="1240675"/>
      </dsp:txXfrm>
    </dsp:sp>
    <dsp:sp modelId="{D348894E-1274-4532-9AE6-C080FA412959}">
      <dsp:nvSpPr>
        <dsp:cNvPr id="0" name=""/>
        <dsp:cNvSpPr/>
      </dsp:nvSpPr>
      <dsp:spPr>
        <a:xfrm rot="2142401">
          <a:off x="3465613" y="3292373"/>
          <a:ext cx="1298372" cy="40429"/>
        </a:xfrm>
        <a:custGeom>
          <a:avLst/>
          <a:gdLst/>
          <a:ahLst/>
          <a:cxnLst/>
          <a:rect l="0" t="0" r="0" b="0"/>
          <a:pathLst>
            <a:path>
              <a:moveTo>
                <a:pt x="0" y="20214"/>
              </a:moveTo>
              <a:lnTo>
                <a:pt x="1298372"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82340" y="3280129"/>
        <a:ext cx="64918" cy="64918"/>
      </dsp:txXfrm>
    </dsp:sp>
    <dsp:sp modelId="{2CEB1A2C-5BB5-4D29-A71D-7F7502347318}">
      <dsp:nvSpPr>
        <dsp:cNvPr id="0" name=""/>
        <dsp:cNvSpPr/>
      </dsp:nvSpPr>
      <dsp:spPr>
        <a:xfrm>
          <a:off x="4641949" y="3032540"/>
          <a:ext cx="2635746" cy="131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To be capable of making Qiyas</a:t>
          </a:r>
          <a:endParaRPr lang="en-US" sz="3000" kern="1200" dirty="0"/>
        </a:p>
      </dsp:txBody>
      <dsp:txXfrm>
        <a:off x="4680548" y="3071139"/>
        <a:ext cx="2558548" cy="1240675"/>
      </dsp:txXfrm>
    </dsp:sp>
    <dsp:sp modelId="{4B9220F2-B16B-4120-95ED-D089AC5F0473}">
      <dsp:nvSpPr>
        <dsp:cNvPr id="0" name=""/>
        <dsp:cNvSpPr/>
      </dsp:nvSpPr>
      <dsp:spPr>
        <a:xfrm rot="3907178">
          <a:off x="2861845" y="4050150"/>
          <a:ext cx="2505908" cy="40429"/>
        </a:xfrm>
        <a:custGeom>
          <a:avLst/>
          <a:gdLst/>
          <a:ahLst/>
          <a:cxnLst/>
          <a:rect l="0" t="0" r="0" b="0"/>
          <a:pathLst>
            <a:path>
              <a:moveTo>
                <a:pt x="0" y="20214"/>
              </a:moveTo>
              <a:lnTo>
                <a:pt x="250590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4052152" y="4007717"/>
        <a:ext cx="125295" cy="125295"/>
      </dsp:txXfrm>
    </dsp:sp>
    <dsp:sp modelId="{E130D652-6776-47F6-B2D9-5166938C2E1D}">
      <dsp:nvSpPr>
        <dsp:cNvPr id="0" name=""/>
        <dsp:cNvSpPr/>
      </dsp:nvSpPr>
      <dsp:spPr>
        <a:xfrm>
          <a:off x="4641949" y="4548094"/>
          <a:ext cx="2635746" cy="1317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To know the object of Qiyas</a:t>
          </a:r>
          <a:endParaRPr lang="en-US" sz="3000" kern="1200" dirty="0"/>
        </a:p>
      </dsp:txBody>
      <dsp:txXfrm>
        <a:off x="4680548" y="4586693"/>
        <a:ext cx="2558548" cy="1240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6AF59-FDDB-4960-AB78-79AFDACE4ABE}">
      <dsp:nvSpPr>
        <dsp:cNvPr id="0" name=""/>
        <dsp:cNvSpPr/>
      </dsp:nvSpPr>
      <dsp:spPr>
        <a:xfrm>
          <a:off x="2705920" y="358475"/>
          <a:ext cx="4864608" cy="4864608"/>
        </a:xfrm>
        <a:prstGeom prst="pie">
          <a:avLst>
            <a:gd name="adj1" fmla="val 16200000"/>
            <a:gd name="adj2" fmla="val 2052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b="1" kern="1200" dirty="0" smtClean="0"/>
            <a:t>Example of Qiyas</a:t>
          </a:r>
          <a:endParaRPr lang="en-US" sz="2400" b="1" kern="1200" dirty="0"/>
        </a:p>
      </dsp:txBody>
      <dsp:txXfrm>
        <a:off x="5243624" y="1176192"/>
        <a:ext cx="1563624" cy="1042416"/>
      </dsp:txXfrm>
    </dsp:sp>
    <dsp:sp modelId="{63467AAA-CC7A-4A4C-BE04-B6D33C707754}">
      <dsp:nvSpPr>
        <dsp:cNvPr id="0" name=""/>
        <dsp:cNvSpPr/>
      </dsp:nvSpPr>
      <dsp:spPr>
        <a:xfrm>
          <a:off x="2747616" y="488198"/>
          <a:ext cx="4864608" cy="4864608"/>
        </a:xfrm>
        <a:prstGeom prst="pie">
          <a:avLst>
            <a:gd name="adj1" fmla="val 20520000"/>
            <a:gd name="adj2" fmla="val 3240000"/>
          </a:avLst>
        </a:prstGeom>
        <a:gradFill rotWithShape="0">
          <a:gsLst>
            <a:gs pos="0">
              <a:schemeClr val="accent1">
                <a:alpha val="90000"/>
                <a:hueOff val="0"/>
                <a:satOff val="0"/>
                <a:lumOff val="0"/>
                <a:alphaOff val="-10000"/>
                <a:satMod val="103000"/>
                <a:lumMod val="102000"/>
                <a:tint val="94000"/>
              </a:schemeClr>
            </a:gs>
            <a:gs pos="50000">
              <a:schemeClr val="accent1">
                <a:alpha val="90000"/>
                <a:hueOff val="0"/>
                <a:satOff val="0"/>
                <a:lumOff val="0"/>
                <a:alphaOff val="-10000"/>
                <a:satMod val="110000"/>
                <a:lumMod val="100000"/>
                <a:shade val="100000"/>
              </a:schemeClr>
            </a:gs>
            <a:gs pos="100000">
              <a:schemeClr val="accent1">
                <a:alpha val="90000"/>
                <a:hueOff val="0"/>
                <a:satOff val="0"/>
                <a:lumOff val="0"/>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tx1"/>
              </a:solidFill>
            </a:rPr>
            <a:t>New Cases (Toddy, Drug).</a:t>
          </a:r>
          <a:endParaRPr lang="en-US" sz="1500" b="1" kern="1200" dirty="0">
            <a:solidFill>
              <a:schemeClr val="tx1"/>
            </a:solidFill>
          </a:endParaRPr>
        </a:p>
      </dsp:txBody>
      <dsp:txXfrm>
        <a:off x="5880656" y="2710860"/>
        <a:ext cx="1447800" cy="1158240"/>
      </dsp:txXfrm>
    </dsp:sp>
    <dsp:sp modelId="{CCA2573E-C01A-4BCF-B166-005040105FCA}">
      <dsp:nvSpPr>
        <dsp:cNvPr id="0" name=""/>
        <dsp:cNvSpPr/>
      </dsp:nvSpPr>
      <dsp:spPr>
        <a:xfrm>
          <a:off x="2672171" y="533383"/>
          <a:ext cx="4864608" cy="4864608"/>
        </a:xfrm>
        <a:prstGeom prst="pie">
          <a:avLst>
            <a:gd name="adj1" fmla="val 3240000"/>
            <a:gd name="adj2" fmla="val 756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tx1"/>
              </a:solidFill>
            </a:rPr>
            <a:t>Effective Cause (Intoxication) </a:t>
          </a:r>
          <a:endParaRPr lang="en-US" sz="1500" b="1" kern="1200" dirty="0">
            <a:solidFill>
              <a:schemeClr val="tx1"/>
            </a:solidFill>
          </a:endParaRPr>
        </a:p>
      </dsp:txBody>
      <dsp:txXfrm>
        <a:off x="4409531" y="3950191"/>
        <a:ext cx="1389888" cy="1274064"/>
      </dsp:txXfrm>
    </dsp:sp>
    <dsp:sp modelId="{04AF92E5-7ED4-447B-9F03-6882BF37F8A4}">
      <dsp:nvSpPr>
        <dsp:cNvPr id="0" name=""/>
        <dsp:cNvSpPr/>
      </dsp:nvSpPr>
      <dsp:spPr>
        <a:xfrm>
          <a:off x="2527551" y="488198"/>
          <a:ext cx="4864608" cy="4864608"/>
        </a:xfrm>
        <a:prstGeom prst="pie">
          <a:avLst>
            <a:gd name="adj1" fmla="val 7560000"/>
            <a:gd name="adj2" fmla="val 11880000"/>
          </a:avLst>
        </a:prstGeom>
        <a:gradFill rotWithShape="0">
          <a:gsLst>
            <a:gs pos="0">
              <a:schemeClr val="accent1">
                <a:alpha val="90000"/>
                <a:hueOff val="0"/>
                <a:satOff val="0"/>
                <a:lumOff val="0"/>
                <a:alphaOff val="-30000"/>
                <a:satMod val="103000"/>
                <a:lumMod val="102000"/>
                <a:tint val="94000"/>
              </a:schemeClr>
            </a:gs>
            <a:gs pos="50000">
              <a:schemeClr val="accent1">
                <a:alpha val="90000"/>
                <a:hueOff val="0"/>
                <a:satOff val="0"/>
                <a:lumOff val="0"/>
                <a:alphaOff val="-30000"/>
                <a:satMod val="110000"/>
                <a:lumMod val="100000"/>
                <a:shade val="100000"/>
              </a:schemeClr>
            </a:gs>
            <a:gs pos="100000">
              <a:schemeClr val="accent1">
                <a:alpha val="90000"/>
                <a:hueOff val="0"/>
                <a:satOff val="0"/>
                <a:lumOff val="0"/>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b="1" kern="1200" dirty="0" smtClean="0">
              <a:solidFill>
                <a:schemeClr val="tx1"/>
              </a:solidFill>
            </a:rPr>
            <a:t>Original Case Legal Ruling of Original Case (Wine) </a:t>
          </a:r>
          <a:endParaRPr lang="en-US" sz="1500" b="1" kern="1200" dirty="0">
            <a:solidFill>
              <a:schemeClr val="tx1"/>
            </a:solidFill>
          </a:endParaRPr>
        </a:p>
      </dsp:txBody>
      <dsp:txXfrm>
        <a:off x="2811320" y="2710860"/>
        <a:ext cx="1447800" cy="1158240"/>
      </dsp:txXfrm>
    </dsp:sp>
    <dsp:sp modelId="{EE28864F-9378-405E-8771-A7303D28BA2C}">
      <dsp:nvSpPr>
        <dsp:cNvPr id="0" name=""/>
        <dsp:cNvSpPr/>
      </dsp:nvSpPr>
      <dsp:spPr>
        <a:xfrm>
          <a:off x="2569247" y="358475"/>
          <a:ext cx="4864608" cy="4864608"/>
        </a:xfrm>
        <a:prstGeom prst="pie">
          <a:avLst>
            <a:gd name="adj1" fmla="val 11880000"/>
            <a:gd name="adj2" fmla="val 1620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dirty="0" smtClean="0">
              <a:solidFill>
                <a:schemeClr val="tx1"/>
              </a:solidFill>
            </a:rPr>
            <a:t>(</a:t>
          </a:r>
          <a:r>
            <a:rPr lang="en-US" sz="1500" b="0" kern="1200" cap="none" spc="0" dirty="0" smtClean="0">
              <a:ln w="0"/>
              <a:solidFill>
                <a:schemeClr val="tx1"/>
              </a:solidFill>
              <a:effectLst>
                <a:outerShdw blurRad="38100" dist="19050" dir="2700000" algn="tl" rotWithShape="0">
                  <a:schemeClr val="dk1">
                    <a:alpha val="40000"/>
                  </a:schemeClr>
                </a:outerShdw>
              </a:effectLst>
            </a:rPr>
            <a:t>Prohibition)</a:t>
          </a:r>
        </a:p>
        <a:p>
          <a:pPr lvl="0" algn="ctr" defTabSz="666750" rtl="0">
            <a:lnSpc>
              <a:spcPct val="90000"/>
            </a:lnSpc>
            <a:spcBef>
              <a:spcPct val="0"/>
            </a:spcBef>
            <a:spcAft>
              <a:spcPct val="35000"/>
            </a:spcAft>
          </a:pPr>
          <a:endParaRPr lang="en-US" sz="1500" b="0" kern="1200" cap="none" spc="0" dirty="0" smtClean="0">
            <a:ln w="0"/>
            <a:solidFill>
              <a:schemeClr val="tx1"/>
            </a:solidFill>
            <a:effectLst>
              <a:outerShdw blurRad="38100" dist="19050" dir="2700000" algn="tl" rotWithShape="0">
                <a:schemeClr val="dk1">
                  <a:alpha val="40000"/>
                </a:schemeClr>
              </a:outerShdw>
            </a:effectLst>
          </a:endParaRPr>
        </a:p>
        <a:p>
          <a:pPr lvl="0" algn="ctr" defTabSz="666750" rtl="0">
            <a:lnSpc>
              <a:spcPct val="90000"/>
            </a:lnSpc>
            <a:spcBef>
              <a:spcPct val="0"/>
            </a:spcBef>
            <a:spcAft>
              <a:spcPct val="35000"/>
            </a:spcAft>
          </a:pPr>
          <a:r>
            <a:rPr lang="en-US" sz="1500" b="0" kern="1200" cap="none" spc="0" dirty="0" smtClean="0">
              <a:ln w="0"/>
              <a:solidFill>
                <a:schemeClr val="tx1"/>
              </a:solidFill>
              <a:effectLst>
                <a:outerShdw blurRad="38100" dist="19050" dir="2700000" algn="tl" rotWithShape="0">
                  <a:schemeClr val="dk1">
                    <a:alpha val="40000"/>
                  </a:schemeClr>
                </a:outerShdw>
              </a:effectLst>
            </a:rPr>
            <a:t>(al-</a:t>
          </a:r>
          <a:r>
            <a:rPr lang="en-US" sz="1500" b="0" kern="1200" cap="none" spc="0" dirty="0" err="1" smtClean="0">
              <a:ln w="0"/>
              <a:solidFill>
                <a:schemeClr val="tx1"/>
              </a:solidFill>
              <a:effectLst>
                <a:outerShdw blurRad="38100" dist="19050" dir="2700000" algn="tl" rotWithShape="0">
                  <a:schemeClr val="dk1">
                    <a:alpha val="40000"/>
                  </a:schemeClr>
                </a:outerShdw>
              </a:effectLst>
            </a:rPr>
            <a:t>Ma’idah</a:t>
          </a:r>
          <a:r>
            <a:rPr lang="en-US" sz="1500" b="0" kern="1200" cap="none" spc="0" dirty="0" smtClean="0">
              <a:ln w="0"/>
              <a:solidFill>
                <a:schemeClr val="tx1"/>
              </a:solidFill>
              <a:effectLst>
                <a:outerShdw blurRad="38100" dist="19050" dir="2700000" algn="tl" rotWithShape="0">
                  <a:schemeClr val="dk1">
                    <a:alpha val="40000"/>
                  </a:schemeClr>
                </a:outerShdw>
              </a:effectLst>
            </a:rPr>
            <a:t>(5):90)</a:t>
          </a:r>
          <a:endParaRPr lang="en-US" sz="1500" b="0" kern="1200" cap="none" spc="0" dirty="0">
            <a:ln w="0"/>
            <a:solidFill>
              <a:schemeClr val="tx1"/>
            </a:solidFill>
            <a:effectLst>
              <a:outerShdw blurRad="38100" dist="19050" dir="2700000" algn="tl" rotWithShape="0">
                <a:schemeClr val="dk1">
                  <a:alpha val="40000"/>
                </a:schemeClr>
              </a:outerShdw>
            </a:effectLst>
          </a:endParaRPr>
        </a:p>
      </dsp:txBody>
      <dsp:txXfrm>
        <a:off x="3332528" y="1176192"/>
        <a:ext cx="1563624" cy="1042416"/>
      </dsp:txXfrm>
    </dsp:sp>
    <dsp:sp modelId="{0204DAE6-1B12-44A6-A451-7F25C6F017D3}">
      <dsp:nvSpPr>
        <dsp:cNvPr id="0" name=""/>
        <dsp:cNvSpPr/>
      </dsp:nvSpPr>
      <dsp:spPr>
        <a:xfrm>
          <a:off x="2404548" y="57332"/>
          <a:ext cx="5466892" cy="5466892"/>
        </a:xfrm>
        <a:prstGeom prst="circularArrow">
          <a:avLst>
            <a:gd name="adj1" fmla="val 5085"/>
            <a:gd name="adj2" fmla="val 327528"/>
            <a:gd name="adj3" fmla="val 20192361"/>
            <a:gd name="adj4" fmla="val 16200324"/>
            <a:gd name="adj5" fmla="val 5932"/>
          </a:avLst>
        </a:prstGeom>
        <a:gradFill rotWithShape="0">
          <a:gsLst>
            <a:gs pos="0">
              <a:schemeClr val="accent1">
                <a:shade val="90000"/>
                <a:hueOff val="0"/>
                <a:satOff val="0"/>
                <a:lumOff val="0"/>
                <a:alphaOff val="0"/>
                <a:satMod val="103000"/>
                <a:lumMod val="102000"/>
                <a:tint val="94000"/>
              </a:schemeClr>
            </a:gs>
            <a:gs pos="50000">
              <a:schemeClr val="accent1">
                <a:shade val="90000"/>
                <a:hueOff val="0"/>
                <a:satOff val="0"/>
                <a:lumOff val="0"/>
                <a:alphaOff val="0"/>
                <a:satMod val="110000"/>
                <a:lumMod val="100000"/>
                <a:shade val="100000"/>
              </a:schemeClr>
            </a:gs>
            <a:gs pos="100000">
              <a:schemeClr val="accent1">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7C2D36D-1E35-45EB-8199-44A3BAE1E33C}">
      <dsp:nvSpPr>
        <dsp:cNvPr id="0" name=""/>
        <dsp:cNvSpPr/>
      </dsp:nvSpPr>
      <dsp:spPr>
        <a:xfrm>
          <a:off x="2446810" y="187013"/>
          <a:ext cx="5466892" cy="5466892"/>
        </a:xfrm>
        <a:prstGeom prst="circularArrow">
          <a:avLst>
            <a:gd name="adj1" fmla="val 5085"/>
            <a:gd name="adj2" fmla="val 327528"/>
            <a:gd name="adj3" fmla="val 2912753"/>
            <a:gd name="adj4" fmla="val 20519953"/>
            <a:gd name="adj5" fmla="val 5932"/>
          </a:avLst>
        </a:prstGeom>
        <a:gradFill rotWithShape="0">
          <a:gsLst>
            <a:gs pos="0">
              <a:schemeClr val="accent1">
                <a:shade val="90000"/>
                <a:hueOff val="17160"/>
                <a:satOff val="-187"/>
                <a:lumOff val="5556"/>
                <a:alphaOff val="0"/>
                <a:satMod val="103000"/>
                <a:lumMod val="102000"/>
                <a:tint val="94000"/>
              </a:schemeClr>
            </a:gs>
            <a:gs pos="50000">
              <a:schemeClr val="accent1">
                <a:shade val="90000"/>
                <a:hueOff val="17160"/>
                <a:satOff val="-187"/>
                <a:lumOff val="5556"/>
                <a:alphaOff val="0"/>
                <a:satMod val="110000"/>
                <a:lumMod val="100000"/>
                <a:shade val="100000"/>
              </a:schemeClr>
            </a:gs>
            <a:gs pos="100000">
              <a:schemeClr val="accent1">
                <a:shade val="90000"/>
                <a:hueOff val="17160"/>
                <a:satOff val="-187"/>
                <a:lumOff val="555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9DF873-8157-4488-80CE-9D68AE7106EB}">
      <dsp:nvSpPr>
        <dsp:cNvPr id="0" name=""/>
        <dsp:cNvSpPr/>
      </dsp:nvSpPr>
      <dsp:spPr>
        <a:xfrm>
          <a:off x="2371028" y="232442"/>
          <a:ext cx="5466892" cy="5466892"/>
        </a:xfrm>
        <a:prstGeom prst="circularArrow">
          <a:avLst>
            <a:gd name="adj1" fmla="val 5085"/>
            <a:gd name="adj2" fmla="val 327528"/>
            <a:gd name="adj3" fmla="val 7232777"/>
            <a:gd name="adj4" fmla="val 3239695"/>
            <a:gd name="adj5" fmla="val 5932"/>
          </a:avLst>
        </a:prstGeom>
        <a:gradFill rotWithShape="0">
          <a:gsLst>
            <a:gs pos="0">
              <a:schemeClr val="accent1">
                <a:shade val="90000"/>
                <a:hueOff val="34321"/>
                <a:satOff val="-373"/>
                <a:lumOff val="11113"/>
                <a:alphaOff val="0"/>
                <a:satMod val="103000"/>
                <a:lumMod val="102000"/>
                <a:tint val="94000"/>
              </a:schemeClr>
            </a:gs>
            <a:gs pos="50000">
              <a:schemeClr val="accent1">
                <a:shade val="90000"/>
                <a:hueOff val="34321"/>
                <a:satOff val="-373"/>
                <a:lumOff val="11113"/>
                <a:alphaOff val="0"/>
                <a:satMod val="110000"/>
                <a:lumMod val="100000"/>
                <a:shade val="100000"/>
              </a:schemeClr>
            </a:gs>
            <a:gs pos="100000">
              <a:schemeClr val="accent1">
                <a:shade val="90000"/>
                <a:hueOff val="34321"/>
                <a:satOff val="-373"/>
                <a:lumOff val="1111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EE729AD-CCFF-4BAF-A972-6F929A3A4629}">
      <dsp:nvSpPr>
        <dsp:cNvPr id="0" name=""/>
        <dsp:cNvSpPr/>
      </dsp:nvSpPr>
      <dsp:spPr>
        <a:xfrm>
          <a:off x="2226072" y="187013"/>
          <a:ext cx="5466892" cy="5466892"/>
        </a:xfrm>
        <a:prstGeom prst="circularArrow">
          <a:avLst>
            <a:gd name="adj1" fmla="val 5085"/>
            <a:gd name="adj2" fmla="val 327528"/>
            <a:gd name="adj3" fmla="val 11552519"/>
            <a:gd name="adj4" fmla="val 7559718"/>
            <a:gd name="adj5" fmla="val 5932"/>
          </a:avLst>
        </a:prstGeom>
        <a:gradFill rotWithShape="0">
          <a:gsLst>
            <a:gs pos="0">
              <a:schemeClr val="accent1">
                <a:shade val="90000"/>
                <a:hueOff val="51481"/>
                <a:satOff val="-560"/>
                <a:lumOff val="16669"/>
                <a:alphaOff val="0"/>
                <a:satMod val="103000"/>
                <a:lumMod val="102000"/>
                <a:tint val="94000"/>
              </a:schemeClr>
            </a:gs>
            <a:gs pos="50000">
              <a:schemeClr val="accent1">
                <a:shade val="90000"/>
                <a:hueOff val="51481"/>
                <a:satOff val="-560"/>
                <a:lumOff val="16669"/>
                <a:alphaOff val="0"/>
                <a:satMod val="110000"/>
                <a:lumMod val="100000"/>
                <a:shade val="100000"/>
              </a:schemeClr>
            </a:gs>
            <a:gs pos="100000">
              <a:schemeClr val="accent1">
                <a:shade val="90000"/>
                <a:hueOff val="51481"/>
                <a:satOff val="-560"/>
                <a:lumOff val="166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7133153-09B0-4861-9CEA-B2EE7F39C081}">
      <dsp:nvSpPr>
        <dsp:cNvPr id="0" name=""/>
        <dsp:cNvSpPr/>
      </dsp:nvSpPr>
      <dsp:spPr>
        <a:xfrm>
          <a:off x="2268334" y="57332"/>
          <a:ext cx="5466892" cy="5466892"/>
        </a:xfrm>
        <a:prstGeom prst="circularArrow">
          <a:avLst>
            <a:gd name="adj1" fmla="val 5085"/>
            <a:gd name="adj2" fmla="val 327528"/>
            <a:gd name="adj3" fmla="val 15872148"/>
            <a:gd name="adj4" fmla="val 11880111"/>
            <a:gd name="adj5" fmla="val 5932"/>
          </a:avLst>
        </a:prstGeom>
        <a:gradFill rotWithShape="0">
          <a:gsLst>
            <a:gs pos="0">
              <a:schemeClr val="accent1">
                <a:shade val="90000"/>
                <a:hueOff val="68642"/>
                <a:satOff val="-747"/>
                <a:lumOff val="22226"/>
                <a:alphaOff val="0"/>
                <a:satMod val="103000"/>
                <a:lumMod val="102000"/>
                <a:tint val="94000"/>
              </a:schemeClr>
            </a:gs>
            <a:gs pos="50000">
              <a:schemeClr val="accent1">
                <a:shade val="90000"/>
                <a:hueOff val="68642"/>
                <a:satOff val="-747"/>
                <a:lumOff val="22226"/>
                <a:alphaOff val="0"/>
                <a:satMod val="110000"/>
                <a:lumMod val="100000"/>
                <a:shade val="100000"/>
              </a:schemeClr>
            </a:gs>
            <a:gs pos="100000">
              <a:schemeClr val="accent1">
                <a:shade val="90000"/>
                <a:hueOff val="68642"/>
                <a:satOff val="-747"/>
                <a:lumOff val="222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552FD-50D8-4342-95CF-DE93D8A6575D}">
      <dsp:nvSpPr>
        <dsp:cNvPr id="0" name=""/>
        <dsp:cNvSpPr/>
      </dsp:nvSpPr>
      <dsp:spPr>
        <a:xfrm>
          <a:off x="0" y="107670"/>
          <a:ext cx="9782801" cy="1003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smtClean="0"/>
            <a:t>Man’s wearing white gold Fatwa by Selangor Fatwa Committee</a:t>
          </a:r>
          <a:br>
            <a:rPr lang="en-US" sz="2600" kern="1200" smtClean="0"/>
          </a:br>
          <a:endParaRPr lang="en-US" sz="2600" kern="1200"/>
        </a:p>
      </dsp:txBody>
      <dsp:txXfrm>
        <a:off x="49004" y="156674"/>
        <a:ext cx="9684793" cy="90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4DF89-A69D-41FA-BEA3-273411358170}">
      <dsp:nvSpPr>
        <dsp:cNvPr id="0" name=""/>
        <dsp:cNvSpPr/>
      </dsp:nvSpPr>
      <dsp:spPr>
        <a:xfrm>
          <a:off x="3987021" y="0"/>
          <a:ext cx="1632333" cy="10610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Original Case  </a:t>
          </a:r>
          <a:r>
            <a:rPr lang="en-US" sz="1600" b="0" kern="1200" dirty="0" smtClean="0">
              <a:solidFill>
                <a:schemeClr val="tx1"/>
              </a:solidFill>
            </a:rPr>
            <a:t>  </a:t>
          </a:r>
          <a:r>
            <a:rPr lang="en-US" sz="1600" b="0" kern="1200" dirty="0" smtClean="0">
              <a:solidFill>
                <a:schemeClr val="tx1"/>
              </a:solidFill>
            </a:rPr>
            <a:t>wearing of yellow gold</a:t>
          </a:r>
          <a:endParaRPr lang="en-US" sz="1600" b="0" kern="1200" dirty="0">
            <a:solidFill>
              <a:schemeClr val="tx1"/>
            </a:solidFill>
          </a:endParaRPr>
        </a:p>
      </dsp:txBody>
      <dsp:txXfrm>
        <a:off x="4038816" y="51795"/>
        <a:ext cx="1528743" cy="957426"/>
      </dsp:txXfrm>
    </dsp:sp>
    <dsp:sp modelId="{AF9AE4C8-A4BC-4DE3-BCF8-B740062F0DB9}">
      <dsp:nvSpPr>
        <dsp:cNvPr id="0" name=""/>
        <dsp:cNvSpPr/>
      </dsp:nvSpPr>
      <dsp:spPr>
        <a:xfrm>
          <a:off x="3047759" y="530469"/>
          <a:ext cx="3510762" cy="3510762"/>
        </a:xfrm>
        <a:custGeom>
          <a:avLst/>
          <a:gdLst/>
          <a:ahLst/>
          <a:cxnLst/>
          <a:rect l="0" t="0" r="0" b="0"/>
          <a:pathLst>
            <a:path>
              <a:moveTo>
                <a:pt x="2797669" y="342937"/>
              </a:moveTo>
              <a:arcTo wR="1755381" hR="1755381" stAng="18385489" swAng="163640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E2C1287-B817-464D-9EEA-1A3973920760}">
      <dsp:nvSpPr>
        <dsp:cNvPr id="0" name=""/>
        <dsp:cNvSpPr/>
      </dsp:nvSpPr>
      <dsp:spPr>
        <a:xfrm>
          <a:off x="5742402" y="1755491"/>
          <a:ext cx="1632333" cy="10610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New case </a:t>
          </a:r>
          <a:r>
            <a:rPr lang="en-US" sz="1600" b="0" kern="1200" dirty="0" smtClean="0">
              <a:solidFill>
                <a:schemeClr val="tx1"/>
              </a:solidFill>
            </a:rPr>
            <a:t>wearing white gold</a:t>
          </a:r>
          <a:endParaRPr lang="en-US" sz="1600" b="0" kern="1200" dirty="0">
            <a:solidFill>
              <a:schemeClr val="tx1"/>
            </a:solidFill>
          </a:endParaRPr>
        </a:p>
      </dsp:txBody>
      <dsp:txXfrm>
        <a:off x="5794197" y="1807286"/>
        <a:ext cx="1528743" cy="957426"/>
      </dsp:txXfrm>
    </dsp:sp>
    <dsp:sp modelId="{8A9ECE1E-8CDF-444B-9282-A855743D2DD6}">
      <dsp:nvSpPr>
        <dsp:cNvPr id="0" name=""/>
        <dsp:cNvSpPr/>
      </dsp:nvSpPr>
      <dsp:spPr>
        <a:xfrm>
          <a:off x="3047806" y="530618"/>
          <a:ext cx="3510762" cy="3510762"/>
        </a:xfrm>
        <a:custGeom>
          <a:avLst/>
          <a:gdLst/>
          <a:ahLst/>
          <a:cxnLst/>
          <a:rect l="0" t="0" r="0" b="0"/>
          <a:pathLst>
            <a:path>
              <a:moveTo>
                <a:pt x="3328971" y="2533311"/>
              </a:moveTo>
              <a:arcTo wR="1755381" hR="1755381" stAng="1578376" swAng="163627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CFBF981-9CA8-4B24-B07D-464D0EC1AC58}">
      <dsp:nvSpPr>
        <dsp:cNvPr id="0" name=""/>
        <dsp:cNvSpPr/>
      </dsp:nvSpPr>
      <dsp:spPr>
        <a:xfrm>
          <a:off x="3987021" y="3510872"/>
          <a:ext cx="1632333" cy="10610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solidFill>
                <a:schemeClr val="tx1"/>
              </a:solidFill>
            </a:rPr>
            <a:t>‘</a:t>
          </a:r>
          <a:r>
            <a:rPr lang="en-US" sz="1500" b="1" kern="1200" dirty="0" smtClean="0">
              <a:solidFill>
                <a:schemeClr val="tx1"/>
              </a:solidFill>
            </a:rPr>
            <a:t>Effective case </a:t>
          </a:r>
          <a:r>
            <a:rPr lang="en-US" sz="1600" b="0" kern="1200" dirty="0" smtClean="0">
              <a:solidFill>
                <a:schemeClr val="tx1"/>
              </a:solidFill>
            </a:rPr>
            <a:t>contain more than 50% of yellow gold</a:t>
          </a:r>
          <a:endParaRPr lang="en-US" sz="1600" b="0" kern="1200" dirty="0">
            <a:solidFill>
              <a:schemeClr val="tx1"/>
            </a:solidFill>
          </a:endParaRPr>
        </a:p>
      </dsp:txBody>
      <dsp:txXfrm>
        <a:off x="4038816" y="3562667"/>
        <a:ext cx="1528743" cy="957426"/>
      </dsp:txXfrm>
    </dsp:sp>
    <dsp:sp modelId="{C6AE673F-F1A8-4FB4-B54E-4FCEA220C60F}">
      <dsp:nvSpPr>
        <dsp:cNvPr id="0" name=""/>
        <dsp:cNvSpPr/>
      </dsp:nvSpPr>
      <dsp:spPr>
        <a:xfrm>
          <a:off x="3122941" y="572456"/>
          <a:ext cx="3510762" cy="3510762"/>
        </a:xfrm>
        <a:custGeom>
          <a:avLst/>
          <a:gdLst/>
          <a:ahLst/>
          <a:cxnLst/>
          <a:rect l="0" t="0" r="0" b="0"/>
          <a:pathLst>
            <a:path>
              <a:moveTo>
                <a:pt x="650873" y="3119721"/>
              </a:moveTo>
              <a:arcTo wR="1755381" hR="1755381" stAng="7739523" swAng="158788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B738AF4-AF19-4D1C-B07E-C69919920FF6}">
      <dsp:nvSpPr>
        <dsp:cNvPr id="0" name=""/>
        <dsp:cNvSpPr/>
      </dsp:nvSpPr>
      <dsp:spPr>
        <a:xfrm>
          <a:off x="2291167" y="1752596"/>
          <a:ext cx="1632333" cy="106101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Hukm- </a:t>
          </a:r>
          <a:r>
            <a:rPr lang="en-US" sz="1600" b="0" kern="1200" dirty="0" smtClean="0">
              <a:solidFill>
                <a:schemeClr val="tx1"/>
              </a:solidFill>
            </a:rPr>
            <a:t>prohibition/haram</a:t>
          </a:r>
          <a:r>
            <a:rPr lang="en-US" sz="1300" kern="1200" dirty="0" smtClean="0"/>
            <a:t/>
          </a:r>
          <a:br>
            <a:rPr lang="en-US" sz="1300" kern="1200" dirty="0" smtClean="0"/>
          </a:br>
          <a:endParaRPr lang="en-US" sz="1300" kern="1200" dirty="0"/>
        </a:p>
      </dsp:txBody>
      <dsp:txXfrm>
        <a:off x="2342962" y="1804391"/>
        <a:ext cx="1528743" cy="957426"/>
      </dsp:txXfrm>
    </dsp:sp>
    <dsp:sp modelId="{5514BEB0-5D86-4C9C-8637-BF269AB6A55F}">
      <dsp:nvSpPr>
        <dsp:cNvPr id="0" name=""/>
        <dsp:cNvSpPr/>
      </dsp:nvSpPr>
      <dsp:spPr>
        <a:xfrm>
          <a:off x="3123261" y="488467"/>
          <a:ext cx="3510762" cy="3510762"/>
        </a:xfrm>
        <a:custGeom>
          <a:avLst/>
          <a:gdLst/>
          <a:ahLst/>
          <a:cxnLst/>
          <a:rect l="0" t="0" r="0" b="0"/>
          <a:pathLst>
            <a:path>
              <a:moveTo>
                <a:pt x="160506" y="1022076"/>
              </a:moveTo>
              <a:arcTo wR="1755381" hR="1755381" stAng="12281545" swAng="158041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2C174-7F18-43A5-9DE9-C6C11134BFA9}">
      <dsp:nvSpPr>
        <dsp:cNvPr id="0" name=""/>
        <dsp:cNvSpPr/>
      </dsp:nvSpPr>
      <dsp:spPr>
        <a:xfrm>
          <a:off x="3869174" y="1421"/>
          <a:ext cx="2044452" cy="102222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ORIGNAL CASE</a:t>
          </a:r>
        </a:p>
        <a:p>
          <a:pPr lvl="0" algn="ctr" defTabSz="755650" rtl="0">
            <a:lnSpc>
              <a:spcPct val="90000"/>
            </a:lnSpc>
            <a:spcBef>
              <a:spcPct val="0"/>
            </a:spcBef>
            <a:spcAft>
              <a:spcPct val="35000"/>
            </a:spcAft>
          </a:pPr>
          <a:r>
            <a:rPr lang="en-US" sz="1700" b="0" kern="1200" dirty="0" smtClean="0"/>
            <a:t> </a:t>
          </a:r>
          <a:r>
            <a:rPr lang="en-US" sz="1400" b="0" kern="1200" dirty="0" smtClean="0"/>
            <a:t>zakat </a:t>
          </a:r>
          <a:r>
            <a:rPr lang="en-US" sz="1400" kern="1200" dirty="0" smtClean="0"/>
            <a:t>of property</a:t>
          </a:r>
          <a:endParaRPr lang="en-US" sz="1700" kern="1200" dirty="0"/>
        </a:p>
      </dsp:txBody>
      <dsp:txXfrm>
        <a:off x="3899114" y="31361"/>
        <a:ext cx="1984572" cy="962346"/>
      </dsp:txXfrm>
    </dsp:sp>
    <dsp:sp modelId="{53A84BD1-AA7A-497D-8374-9F7AF4CE08F5}">
      <dsp:nvSpPr>
        <dsp:cNvPr id="0" name=""/>
        <dsp:cNvSpPr/>
      </dsp:nvSpPr>
      <dsp:spPr>
        <a:xfrm rot="2700000">
          <a:off x="5340655" y="1315627"/>
          <a:ext cx="1065456" cy="357779"/>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447989" y="1387183"/>
        <a:ext cx="850788" cy="214667"/>
      </dsp:txXfrm>
    </dsp:sp>
    <dsp:sp modelId="{CF15CAC9-836A-4D51-8E81-8244A0A6ECC6}">
      <dsp:nvSpPr>
        <dsp:cNvPr id="0" name=""/>
        <dsp:cNvSpPr/>
      </dsp:nvSpPr>
      <dsp:spPr>
        <a:xfrm>
          <a:off x="5833140" y="1965386"/>
          <a:ext cx="2044452" cy="102222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NEW CASE</a:t>
          </a:r>
        </a:p>
        <a:p>
          <a:pPr lvl="0" algn="ctr" defTabSz="755650" rtl="0">
            <a:lnSpc>
              <a:spcPct val="90000"/>
            </a:lnSpc>
            <a:spcBef>
              <a:spcPct val="0"/>
            </a:spcBef>
            <a:spcAft>
              <a:spcPct val="35000"/>
            </a:spcAft>
          </a:pPr>
          <a:r>
            <a:rPr lang="en-US" sz="1700" kern="1200" dirty="0" smtClean="0"/>
            <a:t> </a:t>
          </a:r>
          <a:r>
            <a:rPr lang="en-US" sz="1400" kern="1200" dirty="0" smtClean="0"/>
            <a:t>zakat of salary/income</a:t>
          </a:r>
          <a:endParaRPr lang="en-US" sz="1700" kern="1200" dirty="0"/>
        </a:p>
      </dsp:txBody>
      <dsp:txXfrm>
        <a:off x="5863080" y="1995326"/>
        <a:ext cx="1984572" cy="962346"/>
      </dsp:txXfrm>
    </dsp:sp>
    <dsp:sp modelId="{18C5185B-5836-4087-BD2F-60CDAC11A96D}">
      <dsp:nvSpPr>
        <dsp:cNvPr id="0" name=""/>
        <dsp:cNvSpPr/>
      </dsp:nvSpPr>
      <dsp:spPr>
        <a:xfrm rot="8100000">
          <a:off x="5340655" y="3279593"/>
          <a:ext cx="1065456" cy="357779"/>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5447989" y="3351149"/>
        <a:ext cx="850788" cy="214667"/>
      </dsp:txXfrm>
    </dsp:sp>
    <dsp:sp modelId="{1D6288AA-2B73-4196-ACDE-50B94180DE39}">
      <dsp:nvSpPr>
        <dsp:cNvPr id="0" name=""/>
        <dsp:cNvSpPr/>
      </dsp:nvSpPr>
      <dsp:spPr>
        <a:xfrm>
          <a:off x="3869174" y="3929352"/>
          <a:ext cx="2044452" cy="102222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EFFECTIVE CASE</a:t>
          </a:r>
        </a:p>
        <a:p>
          <a:pPr lvl="0" algn="ctr" defTabSz="622300" rtl="0">
            <a:lnSpc>
              <a:spcPct val="90000"/>
            </a:lnSpc>
            <a:spcBef>
              <a:spcPct val="0"/>
            </a:spcBef>
            <a:spcAft>
              <a:spcPct val="35000"/>
            </a:spcAft>
          </a:pPr>
          <a:r>
            <a:rPr lang="en-US" sz="1100" kern="1200" dirty="0" smtClean="0"/>
            <a:t>an increase to one’s property</a:t>
          </a:r>
          <a:endParaRPr lang="en-US" sz="1100" kern="1200" dirty="0"/>
        </a:p>
      </dsp:txBody>
      <dsp:txXfrm>
        <a:off x="3899114" y="3959292"/>
        <a:ext cx="1984572" cy="962346"/>
      </dsp:txXfrm>
    </dsp:sp>
    <dsp:sp modelId="{F72356E4-7A29-407B-9774-72D493BCBE88}">
      <dsp:nvSpPr>
        <dsp:cNvPr id="0" name=""/>
        <dsp:cNvSpPr/>
      </dsp:nvSpPr>
      <dsp:spPr>
        <a:xfrm rot="13500000">
          <a:off x="3376689" y="3279593"/>
          <a:ext cx="1065456" cy="357779"/>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3484023" y="3351149"/>
        <a:ext cx="850788" cy="214667"/>
      </dsp:txXfrm>
    </dsp:sp>
    <dsp:sp modelId="{AE69BE10-ADD1-45FF-BE56-1835643B7259}">
      <dsp:nvSpPr>
        <dsp:cNvPr id="0" name=""/>
        <dsp:cNvSpPr/>
      </dsp:nvSpPr>
      <dsp:spPr>
        <a:xfrm>
          <a:off x="1905208" y="1965386"/>
          <a:ext cx="2044452" cy="1022226"/>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COMPULSORY/WAJB</a:t>
          </a:r>
          <a:r>
            <a:rPr lang="en-US" sz="1050" kern="1200" dirty="0" smtClean="0"/>
            <a:t> </a:t>
          </a:r>
          <a:r>
            <a:rPr lang="en-US" sz="1200" kern="1200" dirty="0" smtClean="0"/>
            <a:t>zakat (follow the rate of zakat of property, i.e. 2.5% of the annual salary)</a:t>
          </a:r>
          <a:endParaRPr lang="en-US" sz="1200" kern="1200" dirty="0"/>
        </a:p>
      </dsp:txBody>
      <dsp:txXfrm>
        <a:off x="1935148" y="1995326"/>
        <a:ext cx="1984572" cy="962346"/>
      </dsp:txXfrm>
    </dsp:sp>
    <dsp:sp modelId="{573643A5-E0EA-463C-A97A-FE3782824A3D}">
      <dsp:nvSpPr>
        <dsp:cNvPr id="0" name=""/>
        <dsp:cNvSpPr/>
      </dsp:nvSpPr>
      <dsp:spPr>
        <a:xfrm rot="18900000">
          <a:off x="3376689" y="1315627"/>
          <a:ext cx="1065456" cy="357779"/>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484023" y="1387183"/>
        <a:ext cx="850788" cy="21466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10/15/2019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10/15/2019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10/15/2019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10/15/2019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10/15/2019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10/15/2019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10/15/2019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10/15/2019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10/15/2019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10/15/2019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10/15/2019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10/15/2019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10/15/2019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rial Black" panose="020B0A04020102020204" pitchFamily="34" charset="0"/>
              </a:rPr>
              <a:t>Qiyas &amp; Ijtihad</a:t>
            </a:r>
            <a:r>
              <a:rPr lang="en-US" dirty="0">
                <a:latin typeface="Arial Black" panose="020B0A04020102020204" pitchFamily="34" charset="0"/>
              </a:rPr>
              <a:t/>
            </a:r>
            <a:br>
              <a:rPr lang="en-US" dirty="0">
                <a:latin typeface="Arial Black" panose="020B0A04020102020204" pitchFamily="34" charset="0"/>
              </a:rPr>
            </a:br>
            <a:r>
              <a:rPr lang="ur-PK" dirty="0" smtClean="0">
                <a:latin typeface="Jameel Noori Nastaleeq" panose="02000503000000020004" pitchFamily="2" charset="-78"/>
                <a:cs typeface="Jameel Noori Nastaleeq" panose="02000503000000020004" pitchFamily="2" charset="-78"/>
              </a:rPr>
              <a:t>قیاس واجتہاد                                                                                                             </a:t>
            </a:r>
            <a:br>
              <a:rPr lang="ur-PK" dirty="0" smtClean="0">
                <a:latin typeface="Jameel Noori Nastaleeq" panose="02000503000000020004" pitchFamily="2" charset="-78"/>
                <a:cs typeface="Jameel Noori Nastaleeq" panose="02000503000000020004" pitchFamily="2" charset="-78"/>
              </a:rPr>
            </a:br>
            <a:r>
              <a:rPr lang="ur-PK" dirty="0" smtClean="0">
                <a:latin typeface="Jameel Noori Nastaleeq" panose="02000503000000020004" pitchFamily="2" charset="-78"/>
                <a:cs typeface="Jameel Noori Nastaleeq" panose="02000503000000020004" pitchFamily="2" charset="-78"/>
              </a:rPr>
              <a:t>                      </a:t>
            </a:r>
            <a:endParaRPr lang="en-US"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41116479"/>
              </p:ext>
            </p:extLst>
          </p:nvPr>
        </p:nvGraphicFramePr>
        <p:xfrm>
          <a:off x="1593436" y="381000"/>
          <a:ext cx="10139776"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50542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93436" y="0"/>
          <a:ext cx="9782801" cy="1219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4074845795"/>
              </p:ext>
            </p:extLst>
          </p:nvPr>
        </p:nvGraphicFramePr>
        <p:xfrm>
          <a:off x="1593437" y="1600200"/>
          <a:ext cx="9606376"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82044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Punishment of  wine.</a:t>
            </a:r>
          </a:p>
          <a:p>
            <a:pPr marL="0" indent="0">
              <a:buNone/>
            </a:pPr>
            <a:r>
              <a:rPr lang="en-US" dirty="0">
                <a:latin typeface="Calibri" panose="020F0502020204030204" pitchFamily="34" charset="0"/>
                <a:cs typeface="Calibri" panose="020F0502020204030204" pitchFamily="34" charset="0"/>
              </a:rPr>
              <a:t> When the Companions held a council to determine the punishment of wine drinking, Ali bin Abi </a:t>
            </a:r>
            <a:r>
              <a:rPr lang="en-US" dirty="0" err="1">
                <a:latin typeface="Calibri" panose="020F0502020204030204" pitchFamily="34" charset="0"/>
                <a:cs typeface="Calibri" panose="020F0502020204030204" pitchFamily="34" charset="0"/>
              </a:rPr>
              <a:t>Talib</a:t>
            </a:r>
            <a:r>
              <a:rPr lang="en-US" dirty="0">
                <a:latin typeface="Calibri" panose="020F0502020204030204" pitchFamily="34" charset="0"/>
                <a:cs typeface="Calibri" panose="020F0502020204030204" pitchFamily="34" charset="0"/>
              </a:rPr>
              <a:t> suggested that the penalty of false accusation should be applied to the wine drinker, and he reasoned, by way of analogy, “When a person gets drunk, he raves and when he raves, he accuses falsely</a:t>
            </a:r>
            <a:r>
              <a:rPr lang="en-US" dirty="0" smtClean="0">
                <a:latin typeface="Calibri" panose="020F0502020204030204" pitchFamily="34" charset="0"/>
                <a:cs typeface="Calibri" panose="020F0502020204030204" pitchFamily="34" charset="0"/>
              </a:rPr>
              <a:t>”.</a:t>
            </a:r>
            <a:endParaRPr lang="en-US" dirty="0" smtClean="0"/>
          </a:p>
          <a:p>
            <a:pPr marL="0" indent="0">
              <a:buNone/>
            </a:pPr>
            <a:r>
              <a:rPr lang="en-US" dirty="0" smtClean="0"/>
              <a:t>The </a:t>
            </a:r>
            <a:r>
              <a:rPr lang="en-US" dirty="0"/>
              <a:t>Quran forbids selling or buying of goods after the last call for Friday prayers until the end of the prayer as stated in Surah al-</a:t>
            </a:r>
            <a:r>
              <a:rPr lang="en-US" dirty="0" err="1"/>
              <a:t>Jumuah</a:t>
            </a:r>
            <a:r>
              <a:rPr lang="en-US" dirty="0"/>
              <a:t> 62:9.</a:t>
            </a:r>
            <a:r>
              <a:rPr lang="en-US" dirty="0"/>
              <a:t/>
            </a:r>
            <a:br>
              <a:rPr lang="en-US" dirty="0"/>
            </a:br>
            <a:r>
              <a:rPr lang="en-US" dirty="0"/>
              <a:t/>
            </a:r>
            <a:br>
              <a:rPr lang="en-US" dirty="0"/>
            </a:br>
            <a:r>
              <a:rPr lang="en-US" dirty="0"/>
              <a:t>By analogy, this prohibition is extended to all kinds of transactions and activities such as agricultures, administrations and others</a:t>
            </a:r>
            <a:r>
              <a:rPr lang="en-US" dirty="0" smtClean="0"/>
              <a:t>.</a:t>
            </a:r>
          </a:p>
        </p:txBody>
      </p:sp>
    </p:spTree>
    <p:extLst>
      <p:ext uri="{BB962C8B-B14F-4D97-AF65-F5344CB8AC3E}">
        <p14:creationId xmlns:p14="http://schemas.microsoft.com/office/powerpoint/2010/main" val="15859764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865562"/>
              </p:ext>
            </p:extLst>
          </p:nvPr>
        </p:nvGraphicFramePr>
        <p:xfrm>
          <a:off x="1593436" y="1219200"/>
          <a:ext cx="9782801"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3800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17812" y="2819400"/>
            <a:ext cx="7635088" cy="1232327"/>
          </a:xfrm>
        </p:spPr>
        <p:txBody>
          <a:bodyPr/>
          <a:lstStyle/>
          <a:p>
            <a:pPr algn="ctr"/>
            <a:r>
              <a:rPr lang="en-US" sz="3600" dirty="0" smtClean="0"/>
              <a:t>THANKS FOR KEEPING EYE ON THE CONTENT</a:t>
            </a:r>
            <a:endParaRPr lang="en-US" sz="3600" dirty="0"/>
          </a:p>
        </p:txBody>
      </p:sp>
      <p:sp>
        <p:nvSpPr>
          <p:cNvPr id="6" name="Subtitle 5"/>
          <p:cNvSpPr>
            <a:spLocks noGrp="1"/>
          </p:cNvSpPr>
          <p:nvPr>
            <p:ph type="subTitle" idx="1"/>
          </p:nvPr>
        </p:nvSpPr>
        <p:spPr/>
        <p:txBody>
          <a:bodyPr/>
          <a:lstStyle/>
          <a:p>
            <a:r>
              <a:rPr lang="en-US" dirty="0" smtClean="0">
                <a:latin typeface="Algerian" panose="04020705040A02060702" pitchFamily="82" charset="0"/>
              </a:rPr>
              <a:t>LECTURER :</a:t>
            </a:r>
            <a:r>
              <a:rPr lang="en-US" b="1" dirty="0" smtClean="0">
                <a:latin typeface="Algerian" panose="04020705040A02060702" pitchFamily="82" charset="0"/>
              </a:rPr>
              <a:t>MAHMOOD AKHTAR</a:t>
            </a:r>
          </a:p>
          <a:p>
            <a:endParaRPr lang="en-US" dirty="0">
              <a:latin typeface="Algerian" panose="04020705040A02060702" pitchFamily="82" charset="0"/>
            </a:endParaRPr>
          </a:p>
        </p:txBody>
      </p:sp>
      <p:sp>
        <p:nvSpPr>
          <p:cNvPr id="8" name="Content Placeholder 2"/>
          <p:cNvSpPr txBox="1">
            <a:spLocks/>
          </p:cNvSpPr>
          <p:nvPr/>
        </p:nvSpPr>
        <p:spPr>
          <a:xfrm>
            <a:off x="2055812" y="914400"/>
            <a:ext cx="9530176" cy="16002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gn="ctr"/>
            <a:r>
              <a:rPr lang="en-US" sz="5600" dirty="0" smtClean="0">
                <a:latin typeface="Algerian" panose="04020705040A02060702" pitchFamily="82" charset="0"/>
                <a:cs typeface="Times New Roman" panose="02020603050405020304" pitchFamily="18" charset="0"/>
              </a:rPr>
              <a:t>THE LIFE YOUR ARE LIVING IS ALSO DREAM OF MILLIONS</a:t>
            </a:r>
            <a:endParaRPr lang="en-US" sz="56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 a Slide Title - 5</a:t>
            </a:r>
            <a:endParaRPr lang="en-US" dirty="0"/>
          </a:p>
        </p:txBody>
      </p:sp>
      <p:sp>
        <p:nvSpPr>
          <p:cNvPr id="10" name="Text Placeholder 9"/>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68280873"/>
              </p:ext>
            </p:extLst>
          </p:nvPr>
        </p:nvGraphicFramePr>
        <p:xfrm>
          <a:off x="1593435" y="1752600"/>
          <a:ext cx="978280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3808412" y="533400"/>
            <a:ext cx="4267200" cy="10668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3200" b="1" dirty="0" smtClean="0">
                <a:ln w="0"/>
                <a:solidFill>
                  <a:schemeClr val="tx1"/>
                </a:solidFill>
                <a:effectLst>
                  <a:outerShdw blurRad="38100" dist="19050" dir="2700000" algn="tl" rotWithShape="0">
                    <a:schemeClr val="dk1">
                      <a:alpha val="40000"/>
                    </a:schemeClr>
                  </a:outerShdw>
                </a:effectLst>
              </a:rPr>
              <a:t>Contents of lecture</a:t>
            </a:r>
            <a:endParaRPr lang="en-US" sz="3200" b="1" dirty="0">
              <a:solidFill>
                <a:schemeClr val="tx1"/>
              </a:solidFill>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35652053"/>
              </p:ext>
            </p:extLst>
          </p:nvPr>
        </p:nvGraphicFramePr>
        <p:xfrm>
          <a:off x="2031471" y="720372"/>
          <a:ext cx="8863541"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8310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813102865"/>
              </p:ext>
            </p:extLst>
          </p:nvPr>
        </p:nvGraphicFramePr>
        <p:xfrm>
          <a:off x="2031471" y="720372"/>
          <a:ext cx="8711141" cy="5680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33916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importance of Qiyas</a:t>
            </a:r>
            <a:endParaRPr lang="en-US" dirty="0"/>
          </a:p>
        </p:txBody>
      </p:sp>
      <p:sp>
        <p:nvSpPr>
          <p:cNvPr id="8" name="Content Placeholder 7"/>
          <p:cNvSpPr>
            <a:spLocks noGrp="1"/>
          </p:cNvSpPr>
          <p:nvPr>
            <p:ph idx="1"/>
          </p:nvPr>
        </p:nvSpPr>
        <p:spPr/>
        <p:txBody>
          <a:bodyPr/>
          <a:lstStyle/>
          <a:p>
            <a:pPr marL="0" indent="0">
              <a:buNone/>
            </a:pPr>
            <a:r>
              <a:rPr lang="en-US" dirty="0" smtClean="0"/>
              <a:t>This world is progressive and changeable, the circumstances and the customs are changing the passage of time.</a:t>
            </a:r>
          </a:p>
          <a:p>
            <a:pPr marL="0" indent="0">
              <a:buNone/>
            </a:pPr>
            <a:r>
              <a:rPr lang="en-US" dirty="0" smtClean="0"/>
              <a:t>There are so many new problems and points we have to face them. Being Muslims, we need to know the Islamic Sharia’s point of view about some certain points. And the only way to know about its  is the Qiyas. So Qiyas is necessary and important.</a:t>
            </a:r>
            <a:endParaRPr lang="en-US"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898794754"/>
              </p:ext>
            </p:extLst>
          </p:nvPr>
        </p:nvGraphicFramePr>
        <p:xfrm>
          <a:off x="2055812" y="533400"/>
          <a:ext cx="9372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76182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Arguments</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 </a:t>
            </a:r>
            <a:r>
              <a:rPr lang="en-US" dirty="0"/>
              <a:t>For example,</a:t>
            </a:r>
          </a:p>
          <a:p>
            <a:pPr marL="0" indent="0">
              <a:buNone/>
            </a:pPr>
            <a:r>
              <a:rPr lang="en-US" sz="2000" dirty="0" smtClean="0"/>
              <a:t> </a:t>
            </a:r>
            <a:r>
              <a:rPr lang="en-US" sz="2000" dirty="0"/>
              <a:t>“A woman came to the Messenger of Allah (</a:t>
            </a:r>
            <a:r>
              <a:rPr lang="en-US" sz="2000" dirty="0" smtClean="0"/>
              <a:t>peace be </a:t>
            </a:r>
            <a:r>
              <a:rPr lang="en-US" sz="2000" dirty="0"/>
              <a:t>upon him) requesting him to give her </a:t>
            </a:r>
            <a:r>
              <a:rPr lang="en-US" sz="2000" dirty="0" smtClean="0"/>
              <a:t>legal opinion </a:t>
            </a:r>
            <a:r>
              <a:rPr lang="en-US" sz="2000" dirty="0"/>
              <a:t>(fatwa). She said: Messenger of Allah </a:t>
            </a:r>
            <a:r>
              <a:rPr lang="en-US" sz="2000" dirty="0" smtClean="0"/>
              <a:t>my father </a:t>
            </a:r>
            <a:r>
              <a:rPr lang="en-US" sz="2000" dirty="0"/>
              <a:t>has died and performance of hajj was </a:t>
            </a:r>
            <a:r>
              <a:rPr lang="en-US" sz="2000" dirty="0" smtClean="0"/>
              <a:t>due to </a:t>
            </a:r>
            <a:r>
              <a:rPr lang="en-US" sz="2000" dirty="0"/>
              <a:t>him. May I perform the hajj on his </a:t>
            </a:r>
            <a:r>
              <a:rPr lang="en-US" sz="2000" dirty="0" smtClean="0"/>
              <a:t>behalf? Allah’s </a:t>
            </a:r>
            <a:r>
              <a:rPr lang="en-US" sz="2000" dirty="0"/>
              <a:t>Messenger said: Tell me if your </a:t>
            </a:r>
            <a:r>
              <a:rPr lang="en-US" sz="2000" dirty="0" smtClean="0"/>
              <a:t>father owed </a:t>
            </a:r>
            <a:r>
              <a:rPr lang="en-US" sz="2000" dirty="0"/>
              <a:t>a debt and you paid it, would that </a:t>
            </a:r>
            <a:r>
              <a:rPr lang="en-US" sz="2000" dirty="0" smtClean="0"/>
              <a:t>benefit him</a:t>
            </a:r>
            <a:r>
              <a:rPr lang="en-US" sz="2000" dirty="0"/>
              <a:t>? She replied: yes. The Messenger of </a:t>
            </a:r>
            <a:r>
              <a:rPr lang="en-US" sz="2000" dirty="0" smtClean="0"/>
              <a:t>Allah (peace </a:t>
            </a:r>
            <a:r>
              <a:rPr lang="en-US" sz="2000" dirty="0"/>
              <a:t>be upon him) said: Perform the hajj on </a:t>
            </a:r>
            <a:r>
              <a:rPr lang="en-US" sz="2000" dirty="0" smtClean="0"/>
              <a:t>his behalf</a:t>
            </a:r>
            <a:r>
              <a:rPr lang="en-US" sz="2000" dirty="0"/>
              <a:t>, the debt due to Allah deserves most to </a:t>
            </a:r>
            <a:r>
              <a:rPr lang="en-US" sz="2000" dirty="0" smtClean="0"/>
              <a:t>be paid</a:t>
            </a:r>
            <a:r>
              <a:rPr lang="en-US" sz="2000" dirty="0"/>
              <a:t>.” (It is reported by al-Bukhari and al-</a:t>
            </a:r>
            <a:r>
              <a:rPr lang="en-US" sz="2000" dirty="0" err="1"/>
              <a:t>Nasa’i</a:t>
            </a:r>
            <a:r>
              <a:rPr lang="en-US" sz="2000" dirty="0" smtClean="0"/>
              <a:t>)</a:t>
            </a:r>
          </a:p>
          <a:p>
            <a:pPr marL="0" indent="0">
              <a:buNone/>
            </a:pPr>
            <a:r>
              <a:rPr lang="en-US" sz="2000" dirty="0" smtClean="0"/>
              <a:t>Example no 2:Hazrat ma’az was sent to YAMAN as governor.</a:t>
            </a:r>
          </a:p>
          <a:p>
            <a:pPr marL="0" indent="0">
              <a:buNone/>
            </a:pPr>
            <a:endParaRPr lang="en-US" sz="200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More examples</a:t>
            </a:r>
            <a:endParaRPr lang="en-US" dirty="0"/>
          </a:p>
        </p:txBody>
      </p:sp>
      <p:sp>
        <p:nvSpPr>
          <p:cNvPr id="9" name="TextBox 8"/>
          <p:cNvSpPr txBox="1"/>
          <p:nvPr/>
        </p:nvSpPr>
        <p:spPr>
          <a:xfrm>
            <a:off x="2522436" y="1295400"/>
            <a:ext cx="7924800" cy="5078313"/>
          </a:xfrm>
          <a:prstGeom prst="rect">
            <a:avLst/>
          </a:prstGeom>
          <a:noFill/>
        </p:spPr>
        <p:txBody>
          <a:bodyPr wrap="square" rtlCol="0">
            <a:spAutoFit/>
          </a:bodyPr>
          <a:lstStyle/>
          <a:p>
            <a:pPr>
              <a:lnSpc>
                <a:spcPct val="300000"/>
              </a:lnSpc>
            </a:pPr>
            <a:r>
              <a:rPr lang="en-US" dirty="0"/>
              <a:t>“The Messenger of Allah (peace be upon him)</a:t>
            </a:r>
          </a:p>
          <a:p>
            <a:pPr>
              <a:lnSpc>
                <a:spcPct val="300000"/>
              </a:lnSpc>
            </a:pPr>
            <a:r>
              <a:rPr lang="en-US" dirty="0"/>
              <a:t>said to Umar ibn al-</a:t>
            </a:r>
            <a:r>
              <a:rPr lang="en-US" dirty="0" err="1"/>
              <a:t>Khattab</a:t>
            </a:r>
            <a:r>
              <a:rPr lang="en-US" dirty="0"/>
              <a:t> when he asked him about kissing the wife by one who was fasting: </a:t>
            </a:r>
            <a:endParaRPr lang="en-US" dirty="0" smtClean="0"/>
          </a:p>
          <a:p>
            <a:pPr>
              <a:lnSpc>
                <a:spcPct val="300000"/>
              </a:lnSpc>
            </a:pPr>
            <a:r>
              <a:rPr lang="en-US" dirty="0" smtClean="0"/>
              <a:t>Tell </a:t>
            </a:r>
            <a:r>
              <a:rPr lang="en-US" dirty="0"/>
              <a:t>me if you rinse your mouth with</a:t>
            </a:r>
          </a:p>
          <a:p>
            <a:pPr>
              <a:lnSpc>
                <a:spcPct val="300000"/>
              </a:lnSpc>
            </a:pPr>
            <a:r>
              <a:rPr lang="en-US" dirty="0"/>
              <a:t>water then eject it, what will you do? Umar said: It doesn’t matter. The Messenger of Allah said: It is all right.” (It is reported by </a:t>
            </a:r>
            <a:r>
              <a:rPr lang="en-US" dirty="0" smtClean="0"/>
              <a:t>Abu Dawood)</a:t>
            </a:r>
            <a:endParaRPr lang="en-US"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02419331"/>
              </p:ext>
            </p:extLst>
          </p:nvPr>
        </p:nvGraphicFramePr>
        <p:xfrm>
          <a:off x="1141412" y="609600"/>
          <a:ext cx="82296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86284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508</TotalTime>
  <Words>646</Words>
  <Application>Microsoft Office PowerPoint</Application>
  <PresentationFormat>Custom</PresentationFormat>
  <Paragraphs>71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Black</vt:lpstr>
      <vt:lpstr>Calibri</vt:lpstr>
      <vt:lpstr>Euphemia</vt:lpstr>
      <vt:lpstr>Jameel Noori Nastaleeq</vt:lpstr>
      <vt:lpstr>Times New Roman</vt:lpstr>
      <vt:lpstr>Math 16x9</vt:lpstr>
      <vt:lpstr>Qiyas &amp; Ijtihad قیاس واجتہاد                                                                                                                                    </vt:lpstr>
      <vt:lpstr>PowerPoint Presentation</vt:lpstr>
      <vt:lpstr>PowerPoint Presentation</vt:lpstr>
      <vt:lpstr>PowerPoint Presentation</vt:lpstr>
      <vt:lpstr>Requirements and importance of Qiyas</vt:lpstr>
      <vt:lpstr>PowerPoint Presentation</vt:lpstr>
      <vt:lpstr>Arguments</vt:lpstr>
      <vt:lpstr>                More examples</vt:lpstr>
      <vt:lpstr>PowerPoint Presentation</vt:lpstr>
      <vt:lpstr>PowerPoint Presentation</vt:lpstr>
      <vt:lpstr>PowerPoint Presentation</vt:lpstr>
      <vt:lpstr>examples</vt:lpstr>
      <vt:lpstr>Examples</vt:lpstr>
      <vt:lpstr>THANKS FOR KEEPING EYE ON THE CONTENT</vt:lpstr>
      <vt:lpstr>Add a Slide Title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Mahmood Akhtar</dc:creator>
  <cp:lastModifiedBy>Mahmood Akhtar</cp:lastModifiedBy>
  <cp:revision>42</cp:revision>
  <dcterms:created xsi:type="dcterms:W3CDTF">2019-10-15T09:38:10Z</dcterms:created>
  <dcterms:modified xsi:type="dcterms:W3CDTF">2019-10-15T18:06:22Z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