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7"/>
  </p:notesMasterIdLst>
  <p:sldIdLst>
    <p:sldId id="256" r:id="rId2"/>
    <p:sldId id="257" r:id="rId3"/>
    <p:sldId id="258" r:id="rId4"/>
    <p:sldId id="259" r:id="rId5"/>
    <p:sldId id="261" r:id="rId6"/>
    <p:sldId id="262" r:id="rId7"/>
    <p:sldId id="263" r:id="rId8"/>
    <p:sldId id="264" r:id="rId9"/>
    <p:sldId id="270" r:id="rId10"/>
    <p:sldId id="281" r:id="rId11"/>
    <p:sldId id="266" r:id="rId12"/>
    <p:sldId id="267" r:id="rId13"/>
    <p:sldId id="268" r:id="rId14"/>
    <p:sldId id="282" r:id="rId15"/>
    <p:sldId id="269"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4660"/>
  </p:normalViewPr>
  <p:slideViewPr>
    <p:cSldViewPr snapToGrid="0">
      <p:cViewPr varScale="1">
        <p:scale>
          <a:sx n="63" d="100"/>
          <a:sy n="63" d="100"/>
        </p:scale>
        <p:origin x="8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1C1504-D30A-447E-A0E1-6ED82B782D66}" type="doc">
      <dgm:prSet loTypeId="urn:microsoft.com/office/officeart/2005/8/layout/list1" loCatId="list" qsTypeId="urn:microsoft.com/office/officeart/2005/8/quickstyle/simple3" qsCatId="simple" csTypeId="urn:microsoft.com/office/officeart/2005/8/colors/accent0_2" csCatId="mainScheme"/>
      <dgm:spPr/>
      <dgm:t>
        <a:bodyPr/>
        <a:lstStyle/>
        <a:p>
          <a:endParaRPr lang="en-US"/>
        </a:p>
      </dgm:t>
    </dgm:pt>
    <dgm:pt modelId="{8DC274E6-260A-484F-BBA4-C705370745AB}">
      <dgm:prSet/>
      <dgm:spPr/>
      <dgm:t>
        <a:bodyPr/>
        <a:lstStyle/>
        <a:p>
          <a:pPr rtl="0"/>
          <a:r>
            <a:rPr lang="en-US" baseline="0" dirty="0" smtClean="0"/>
            <a:t>INTRDUCTION TO PREACH</a:t>
          </a:r>
          <a:endParaRPr lang="en-US" dirty="0"/>
        </a:p>
      </dgm:t>
    </dgm:pt>
    <dgm:pt modelId="{F41CFD2B-91CB-4BA0-8F59-6245E073AC84}" type="parTrans" cxnId="{8F00CDF7-3477-4435-BAF9-C1EA4C56D207}">
      <dgm:prSet/>
      <dgm:spPr/>
      <dgm:t>
        <a:bodyPr/>
        <a:lstStyle/>
        <a:p>
          <a:endParaRPr lang="en-US"/>
        </a:p>
      </dgm:t>
    </dgm:pt>
    <dgm:pt modelId="{BC5A2D56-684A-4AF7-B4A6-4189FD93224E}" type="sibTrans" cxnId="{8F00CDF7-3477-4435-BAF9-C1EA4C56D207}">
      <dgm:prSet/>
      <dgm:spPr/>
      <dgm:t>
        <a:bodyPr/>
        <a:lstStyle/>
        <a:p>
          <a:endParaRPr lang="en-US"/>
        </a:p>
      </dgm:t>
    </dgm:pt>
    <dgm:pt modelId="{8E512CF0-708E-4D1F-8CF8-2B05ECD6BBBE}">
      <dgm:prSet/>
      <dgm:spPr/>
      <dgm:t>
        <a:bodyPr/>
        <a:lstStyle/>
        <a:p>
          <a:pPr rtl="0"/>
          <a:r>
            <a:rPr lang="en-US" baseline="0" smtClean="0"/>
            <a:t>VERSES ABOUT IT</a:t>
          </a:r>
          <a:endParaRPr lang="en-US"/>
        </a:p>
      </dgm:t>
    </dgm:pt>
    <dgm:pt modelId="{5477EABE-85FC-4182-8031-20A39E6A8FF6}" type="parTrans" cxnId="{270C5B90-7E6C-4BF4-B874-C34FFB4496F9}">
      <dgm:prSet/>
      <dgm:spPr/>
      <dgm:t>
        <a:bodyPr/>
        <a:lstStyle/>
        <a:p>
          <a:endParaRPr lang="en-US"/>
        </a:p>
      </dgm:t>
    </dgm:pt>
    <dgm:pt modelId="{810441D6-DC26-4676-A614-FCA1DDC809BF}" type="sibTrans" cxnId="{270C5B90-7E6C-4BF4-B874-C34FFB4496F9}">
      <dgm:prSet/>
      <dgm:spPr/>
      <dgm:t>
        <a:bodyPr/>
        <a:lstStyle/>
        <a:p>
          <a:endParaRPr lang="en-US"/>
        </a:p>
      </dgm:t>
    </dgm:pt>
    <dgm:pt modelId="{5F5FE569-6EFC-4A9B-B998-6A57053F6813}">
      <dgm:prSet/>
      <dgm:spPr/>
      <dgm:t>
        <a:bodyPr/>
        <a:lstStyle/>
        <a:p>
          <a:pPr rtl="0"/>
          <a:r>
            <a:rPr lang="en-US" baseline="0" smtClean="0"/>
            <a:t>AHADITH ABOUT IT</a:t>
          </a:r>
          <a:endParaRPr lang="en-US"/>
        </a:p>
      </dgm:t>
    </dgm:pt>
    <dgm:pt modelId="{6276FBB7-5162-43C2-A3CF-A03308BC8110}" type="parTrans" cxnId="{1E318EBC-3071-40A0-9DDB-36BA5C3B8176}">
      <dgm:prSet/>
      <dgm:spPr/>
      <dgm:t>
        <a:bodyPr/>
        <a:lstStyle/>
        <a:p>
          <a:endParaRPr lang="en-US"/>
        </a:p>
      </dgm:t>
    </dgm:pt>
    <dgm:pt modelId="{EDD4F8B3-30D8-4A62-91C2-60170A63BD66}" type="sibTrans" cxnId="{1E318EBC-3071-40A0-9DDB-36BA5C3B8176}">
      <dgm:prSet/>
      <dgm:spPr/>
      <dgm:t>
        <a:bodyPr/>
        <a:lstStyle/>
        <a:p>
          <a:endParaRPr lang="en-US"/>
        </a:p>
      </dgm:t>
    </dgm:pt>
    <dgm:pt modelId="{40F4FECF-D4D1-41E9-9FCB-05B7B07C0A7C}">
      <dgm:prSet/>
      <dgm:spPr/>
      <dgm:t>
        <a:bodyPr/>
        <a:lstStyle/>
        <a:p>
          <a:pPr rtl="0"/>
          <a:r>
            <a:rPr lang="en-US" baseline="0" smtClean="0"/>
            <a:t>TYPES OF PREACHING</a:t>
          </a:r>
          <a:endParaRPr lang="en-US"/>
        </a:p>
      </dgm:t>
    </dgm:pt>
    <dgm:pt modelId="{FCA2158E-BA51-4FF3-AB76-E6180FC5F27A}" type="parTrans" cxnId="{7050C4FB-F16E-4DE1-B39D-433DB4D39AEB}">
      <dgm:prSet/>
      <dgm:spPr/>
      <dgm:t>
        <a:bodyPr/>
        <a:lstStyle/>
        <a:p>
          <a:endParaRPr lang="en-US"/>
        </a:p>
      </dgm:t>
    </dgm:pt>
    <dgm:pt modelId="{BFA122C8-8FC2-433D-9714-892D6FCB8827}" type="sibTrans" cxnId="{7050C4FB-F16E-4DE1-B39D-433DB4D39AEB}">
      <dgm:prSet/>
      <dgm:spPr/>
      <dgm:t>
        <a:bodyPr/>
        <a:lstStyle/>
        <a:p>
          <a:endParaRPr lang="en-US"/>
        </a:p>
      </dgm:t>
    </dgm:pt>
    <dgm:pt modelId="{83AFAB53-B7A4-4C2A-B24D-A2FAB29C2C1B}">
      <dgm:prSet/>
      <dgm:spPr/>
      <dgm:t>
        <a:bodyPr/>
        <a:lstStyle/>
        <a:p>
          <a:pPr rtl="0"/>
          <a:r>
            <a:rPr lang="en-US" baseline="0" dirty="0" smtClean="0"/>
            <a:t>ETIQUETTES PREACHING </a:t>
          </a:r>
          <a:endParaRPr lang="en-US" dirty="0"/>
        </a:p>
      </dgm:t>
    </dgm:pt>
    <dgm:pt modelId="{CCCFBA1B-96F0-4574-8D56-E3F28AB300C5}" type="parTrans" cxnId="{22561348-D197-4CAD-864E-D2F309B1A87D}">
      <dgm:prSet/>
      <dgm:spPr/>
      <dgm:t>
        <a:bodyPr/>
        <a:lstStyle/>
        <a:p>
          <a:endParaRPr lang="en-US"/>
        </a:p>
      </dgm:t>
    </dgm:pt>
    <dgm:pt modelId="{BD5993B7-AFAF-4615-8FA0-84F131884A05}" type="sibTrans" cxnId="{22561348-D197-4CAD-864E-D2F309B1A87D}">
      <dgm:prSet/>
      <dgm:spPr/>
      <dgm:t>
        <a:bodyPr/>
        <a:lstStyle/>
        <a:p>
          <a:endParaRPr lang="en-US"/>
        </a:p>
      </dgm:t>
    </dgm:pt>
    <dgm:pt modelId="{9FE7AD63-B7C8-41E5-AD17-B08EDE0A5D03}">
      <dgm:prSet/>
      <dgm:spPr/>
      <dgm:t>
        <a:bodyPr/>
        <a:lstStyle/>
        <a:p>
          <a:pPr rtl="0"/>
          <a:r>
            <a:rPr lang="en-US" baseline="0" smtClean="0"/>
            <a:t>JIHAD INTRODUCTION</a:t>
          </a:r>
          <a:endParaRPr lang="en-US"/>
        </a:p>
      </dgm:t>
    </dgm:pt>
    <dgm:pt modelId="{02677087-D4BB-49C2-A6BB-B43399EA95B8}" type="parTrans" cxnId="{B854D547-5C90-493F-855A-BB7B408DC6C6}">
      <dgm:prSet/>
      <dgm:spPr/>
      <dgm:t>
        <a:bodyPr/>
        <a:lstStyle/>
        <a:p>
          <a:endParaRPr lang="en-US"/>
        </a:p>
      </dgm:t>
    </dgm:pt>
    <dgm:pt modelId="{ECB19218-36EE-43B5-8533-CA89DA8B5E19}" type="sibTrans" cxnId="{B854D547-5C90-493F-855A-BB7B408DC6C6}">
      <dgm:prSet/>
      <dgm:spPr/>
      <dgm:t>
        <a:bodyPr/>
        <a:lstStyle/>
        <a:p>
          <a:endParaRPr lang="en-US"/>
        </a:p>
      </dgm:t>
    </dgm:pt>
    <dgm:pt modelId="{9994A2EC-94FC-4972-BB8B-A39DB1BF0DC3}">
      <dgm:prSet/>
      <dgm:spPr/>
      <dgm:t>
        <a:bodyPr/>
        <a:lstStyle/>
        <a:p>
          <a:pPr rtl="0"/>
          <a:r>
            <a:rPr lang="en-US" baseline="0" smtClean="0"/>
            <a:t>TYPES OF JIHAD</a:t>
          </a:r>
          <a:endParaRPr lang="en-US"/>
        </a:p>
      </dgm:t>
    </dgm:pt>
    <dgm:pt modelId="{9AA2D398-A4B8-469A-8B53-6BC8878DF9B3}" type="parTrans" cxnId="{2DB5A0A7-60D8-4A78-8D9B-ED40B174B8DE}">
      <dgm:prSet/>
      <dgm:spPr/>
      <dgm:t>
        <a:bodyPr/>
        <a:lstStyle/>
        <a:p>
          <a:endParaRPr lang="en-US"/>
        </a:p>
      </dgm:t>
    </dgm:pt>
    <dgm:pt modelId="{87D12A1B-1FA7-4D17-B4C7-5861D261F8F4}" type="sibTrans" cxnId="{2DB5A0A7-60D8-4A78-8D9B-ED40B174B8DE}">
      <dgm:prSet/>
      <dgm:spPr/>
      <dgm:t>
        <a:bodyPr/>
        <a:lstStyle/>
        <a:p>
          <a:endParaRPr lang="en-US"/>
        </a:p>
      </dgm:t>
    </dgm:pt>
    <dgm:pt modelId="{CD76BD07-FEF3-49E9-87ED-26A3D44BDC2A}">
      <dgm:prSet/>
      <dgm:spPr/>
      <dgm:t>
        <a:bodyPr/>
        <a:lstStyle/>
        <a:p>
          <a:pPr rtl="0"/>
          <a:r>
            <a:rPr lang="en-US" baseline="0" smtClean="0"/>
            <a:t>MISCONSEPT ABOUT JIHAD</a:t>
          </a:r>
          <a:endParaRPr lang="en-US"/>
        </a:p>
      </dgm:t>
    </dgm:pt>
    <dgm:pt modelId="{63F87C53-094E-48FE-A484-115B39D113C4}" type="parTrans" cxnId="{6DC38C53-FD16-487B-B160-6C8E7AB01EC4}">
      <dgm:prSet/>
      <dgm:spPr/>
      <dgm:t>
        <a:bodyPr/>
        <a:lstStyle/>
        <a:p>
          <a:endParaRPr lang="en-US"/>
        </a:p>
      </dgm:t>
    </dgm:pt>
    <dgm:pt modelId="{E8526714-2F28-445B-83F6-1E936AF15811}" type="sibTrans" cxnId="{6DC38C53-FD16-487B-B160-6C8E7AB01EC4}">
      <dgm:prSet/>
      <dgm:spPr/>
      <dgm:t>
        <a:bodyPr/>
        <a:lstStyle/>
        <a:p>
          <a:endParaRPr lang="en-US"/>
        </a:p>
      </dgm:t>
    </dgm:pt>
    <dgm:pt modelId="{359A0627-2E3F-44DC-A276-A2D3B0FE58D7}">
      <dgm:prSet/>
      <dgm:spPr/>
      <dgm:t>
        <a:bodyPr/>
        <a:lstStyle/>
        <a:p>
          <a:pPr rtl="0"/>
          <a:r>
            <a:rPr lang="en-US" baseline="0" smtClean="0"/>
            <a:t>ISLAMOPHBIA</a:t>
          </a:r>
          <a:endParaRPr lang="en-US"/>
        </a:p>
      </dgm:t>
    </dgm:pt>
    <dgm:pt modelId="{64AD60B4-064C-44DF-AC90-668B295413D7}" type="parTrans" cxnId="{0598D677-D1C7-49DC-8CA4-70596E1C7580}">
      <dgm:prSet/>
      <dgm:spPr/>
      <dgm:t>
        <a:bodyPr/>
        <a:lstStyle/>
        <a:p>
          <a:endParaRPr lang="en-US"/>
        </a:p>
      </dgm:t>
    </dgm:pt>
    <dgm:pt modelId="{37783CE4-11E5-4136-895E-CAAF704389C0}" type="sibTrans" cxnId="{0598D677-D1C7-49DC-8CA4-70596E1C7580}">
      <dgm:prSet/>
      <dgm:spPr/>
      <dgm:t>
        <a:bodyPr/>
        <a:lstStyle/>
        <a:p>
          <a:endParaRPr lang="en-US"/>
        </a:p>
      </dgm:t>
    </dgm:pt>
    <dgm:pt modelId="{985A5387-38E3-4950-AEF8-5899688FEC7D}" type="pres">
      <dgm:prSet presAssocID="{131C1504-D30A-447E-A0E1-6ED82B782D66}" presName="linear" presStyleCnt="0">
        <dgm:presLayoutVars>
          <dgm:dir/>
          <dgm:animLvl val="lvl"/>
          <dgm:resizeHandles val="exact"/>
        </dgm:presLayoutVars>
      </dgm:prSet>
      <dgm:spPr/>
      <dgm:t>
        <a:bodyPr/>
        <a:lstStyle/>
        <a:p>
          <a:endParaRPr lang="en-US"/>
        </a:p>
      </dgm:t>
    </dgm:pt>
    <dgm:pt modelId="{DBE9AD19-9EFD-42A3-BE87-BDF2944D6F9B}" type="pres">
      <dgm:prSet presAssocID="{8DC274E6-260A-484F-BBA4-C705370745AB}" presName="parentLin" presStyleCnt="0"/>
      <dgm:spPr/>
    </dgm:pt>
    <dgm:pt modelId="{F02F34AB-3D87-4FF3-8863-FF620B943973}" type="pres">
      <dgm:prSet presAssocID="{8DC274E6-260A-484F-BBA4-C705370745AB}" presName="parentLeftMargin" presStyleLbl="node1" presStyleIdx="0" presStyleCnt="9"/>
      <dgm:spPr/>
      <dgm:t>
        <a:bodyPr/>
        <a:lstStyle/>
        <a:p>
          <a:endParaRPr lang="en-US"/>
        </a:p>
      </dgm:t>
    </dgm:pt>
    <dgm:pt modelId="{A22D7EAF-6D62-4B40-A7F7-3C4CC10FA0A9}" type="pres">
      <dgm:prSet presAssocID="{8DC274E6-260A-484F-BBA4-C705370745AB}" presName="parentText" presStyleLbl="node1" presStyleIdx="0" presStyleCnt="9">
        <dgm:presLayoutVars>
          <dgm:chMax val="0"/>
          <dgm:bulletEnabled val="1"/>
        </dgm:presLayoutVars>
      </dgm:prSet>
      <dgm:spPr/>
      <dgm:t>
        <a:bodyPr/>
        <a:lstStyle/>
        <a:p>
          <a:endParaRPr lang="en-US"/>
        </a:p>
      </dgm:t>
    </dgm:pt>
    <dgm:pt modelId="{C139DC36-87C2-484F-A636-D6A5866164AF}" type="pres">
      <dgm:prSet presAssocID="{8DC274E6-260A-484F-BBA4-C705370745AB}" presName="negativeSpace" presStyleCnt="0"/>
      <dgm:spPr/>
    </dgm:pt>
    <dgm:pt modelId="{7968555A-932F-4F89-9D7C-A36DB8133560}" type="pres">
      <dgm:prSet presAssocID="{8DC274E6-260A-484F-BBA4-C705370745AB}" presName="childText" presStyleLbl="conFgAcc1" presStyleIdx="0" presStyleCnt="9">
        <dgm:presLayoutVars>
          <dgm:bulletEnabled val="1"/>
        </dgm:presLayoutVars>
      </dgm:prSet>
      <dgm:spPr/>
    </dgm:pt>
    <dgm:pt modelId="{0FB433AC-616A-47F3-B31A-B5FA7EC91A83}" type="pres">
      <dgm:prSet presAssocID="{BC5A2D56-684A-4AF7-B4A6-4189FD93224E}" presName="spaceBetweenRectangles" presStyleCnt="0"/>
      <dgm:spPr/>
    </dgm:pt>
    <dgm:pt modelId="{AC8A7AF2-9269-4015-86C2-B18F93138574}" type="pres">
      <dgm:prSet presAssocID="{8E512CF0-708E-4D1F-8CF8-2B05ECD6BBBE}" presName="parentLin" presStyleCnt="0"/>
      <dgm:spPr/>
    </dgm:pt>
    <dgm:pt modelId="{E3C5F135-B471-46C2-A67B-873F47A3590E}" type="pres">
      <dgm:prSet presAssocID="{8E512CF0-708E-4D1F-8CF8-2B05ECD6BBBE}" presName="parentLeftMargin" presStyleLbl="node1" presStyleIdx="0" presStyleCnt="9"/>
      <dgm:spPr/>
      <dgm:t>
        <a:bodyPr/>
        <a:lstStyle/>
        <a:p>
          <a:endParaRPr lang="en-US"/>
        </a:p>
      </dgm:t>
    </dgm:pt>
    <dgm:pt modelId="{6510B1D2-52B1-4B39-AA9E-43C15710C5E3}" type="pres">
      <dgm:prSet presAssocID="{8E512CF0-708E-4D1F-8CF8-2B05ECD6BBBE}" presName="parentText" presStyleLbl="node1" presStyleIdx="1" presStyleCnt="9">
        <dgm:presLayoutVars>
          <dgm:chMax val="0"/>
          <dgm:bulletEnabled val="1"/>
        </dgm:presLayoutVars>
      </dgm:prSet>
      <dgm:spPr/>
      <dgm:t>
        <a:bodyPr/>
        <a:lstStyle/>
        <a:p>
          <a:endParaRPr lang="en-US"/>
        </a:p>
      </dgm:t>
    </dgm:pt>
    <dgm:pt modelId="{28F965D6-5015-456B-ABC8-75259B5C4B64}" type="pres">
      <dgm:prSet presAssocID="{8E512CF0-708E-4D1F-8CF8-2B05ECD6BBBE}" presName="negativeSpace" presStyleCnt="0"/>
      <dgm:spPr/>
    </dgm:pt>
    <dgm:pt modelId="{81CE5CD6-1CA4-4CD6-A971-001AD01A19B0}" type="pres">
      <dgm:prSet presAssocID="{8E512CF0-708E-4D1F-8CF8-2B05ECD6BBBE}" presName="childText" presStyleLbl="conFgAcc1" presStyleIdx="1" presStyleCnt="9">
        <dgm:presLayoutVars>
          <dgm:bulletEnabled val="1"/>
        </dgm:presLayoutVars>
      </dgm:prSet>
      <dgm:spPr/>
    </dgm:pt>
    <dgm:pt modelId="{E478D11E-375E-43C9-A5BA-90CC323D8F9B}" type="pres">
      <dgm:prSet presAssocID="{810441D6-DC26-4676-A614-FCA1DDC809BF}" presName="spaceBetweenRectangles" presStyleCnt="0"/>
      <dgm:spPr/>
    </dgm:pt>
    <dgm:pt modelId="{6855F34C-FA01-490C-8597-A3664B5A44FE}" type="pres">
      <dgm:prSet presAssocID="{5F5FE569-6EFC-4A9B-B998-6A57053F6813}" presName="parentLin" presStyleCnt="0"/>
      <dgm:spPr/>
    </dgm:pt>
    <dgm:pt modelId="{9FF76279-8C28-47B9-93E6-CBF5C07BEAB8}" type="pres">
      <dgm:prSet presAssocID="{5F5FE569-6EFC-4A9B-B998-6A57053F6813}" presName="parentLeftMargin" presStyleLbl="node1" presStyleIdx="1" presStyleCnt="9"/>
      <dgm:spPr/>
      <dgm:t>
        <a:bodyPr/>
        <a:lstStyle/>
        <a:p>
          <a:endParaRPr lang="en-US"/>
        </a:p>
      </dgm:t>
    </dgm:pt>
    <dgm:pt modelId="{1F177F29-1FCB-4DF1-95D3-138A9035B354}" type="pres">
      <dgm:prSet presAssocID="{5F5FE569-6EFC-4A9B-B998-6A57053F6813}" presName="parentText" presStyleLbl="node1" presStyleIdx="2" presStyleCnt="9">
        <dgm:presLayoutVars>
          <dgm:chMax val="0"/>
          <dgm:bulletEnabled val="1"/>
        </dgm:presLayoutVars>
      </dgm:prSet>
      <dgm:spPr/>
      <dgm:t>
        <a:bodyPr/>
        <a:lstStyle/>
        <a:p>
          <a:endParaRPr lang="en-US"/>
        </a:p>
      </dgm:t>
    </dgm:pt>
    <dgm:pt modelId="{17B79194-9372-464A-A907-6B1F7193A694}" type="pres">
      <dgm:prSet presAssocID="{5F5FE569-6EFC-4A9B-B998-6A57053F6813}" presName="negativeSpace" presStyleCnt="0"/>
      <dgm:spPr/>
    </dgm:pt>
    <dgm:pt modelId="{7AE29C9D-4409-4BDC-B657-34E67A85E674}" type="pres">
      <dgm:prSet presAssocID="{5F5FE569-6EFC-4A9B-B998-6A57053F6813}" presName="childText" presStyleLbl="conFgAcc1" presStyleIdx="2" presStyleCnt="9">
        <dgm:presLayoutVars>
          <dgm:bulletEnabled val="1"/>
        </dgm:presLayoutVars>
      </dgm:prSet>
      <dgm:spPr/>
    </dgm:pt>
    <dgm:pt modelId="{191B6D7D-A2A3-4507-8EC7-95D897569035}" type="pres">
      <dgm:prSet presAssocID="{EDD4F8B3-30D8-4A62-91C2-60170A63BD66}" presName="spaceBetweenRectangles" presStyleCnt="0"/>
      <dgm:spPr/>
    </dgm:pt>
    <dgm:pt modelId="{42C1F09E-37DA-491B-80CE-5D7B69E3E0F9}" type="pres">
      <dgm:prSet presAssocID="{40F4FECF-D4D1-41E9-9FCB-05B7B07C0A7C}" presName="parentLin" presStyleCnt="0"/>
      <dgm:spPr/>
    </dgm:pt>
    <dgm:pt modelId="{1E3CEA75-42F5-4A90-ADE2-57B3A8BB2D38}" type="pres">
      <dgm:prSet presAssocID="{40F4FECF-D4D1-41E9-9FCB-05B7B07C0A7C}" presName="parentLeftMargin" presStyleLbl="node1" presStyleIdx="2" presStyleCnt="9"/>
      <dgm:spPr/>
      <dgm:t>
        <a:bodyPr/>
        <a:lstStyle/>
        <a:p>
          <a:endParaRPr lang="en-US"/>
        </a:p>
      </dgm:t>
    </dgm:pt>
    <dgm:pt modelId="{621CE769-244B-4828-921F-19D48FF19E83}" type="pres">
      <dgm:prSet presAssocID="{40F4FECF-D4D1-41E9-9FCB-05B7B07C0A7C}" presName="parentText" presStyleLbl="node1" presStyleIdx="3" presStyleCnt="9">
        <dgm:presLayoutVars>
          <dgm:chMax val="0"/>
          <dgm:bulletEnabled val="1"/>
        </dgm:presLayoutVars>
      </dgm:prSet>
      <dgm:spPr/>
      <dgm:t>
        <a:bodyPr/>
        <a:lstStyle/>
        <a:p>
          <a:endParaRPr lang="en-US"/>
        </a:p>
      </dgm:t>
    </dgm:pt>
    <dgm:pt modelId="{C3AC54FA-BCDE-4836-813C-84F40E252F53}" type="pres">
      <dgm:prSet presAssocID="{40F4FECF-D4D1-41E9-9FCB-05B7B07C0A7C}" presName="negativeSpace" presStyleCnt="0"/>
      <dgm:spPr/>
    </dgm:pt>
    <dgm:pt modelId="{A18DF711-B2CC-417D-9252-A96E8E238B69}" type="pres">
      <dgm:prSet presAssocID="{40F4FECF-D4D1-41E9-9FCB-05B7B07C0A7C}" presName="childText" presStyleLbl="conFgAcc1" presStyleIdx="3" presStyleCnt="9">
        <dgm:presLayoutVars>
          <dgm:bulletEnabled val="1"/>
        </dgm:presLayoutVars>
      </dgm:prSet>
      <dgm:spPr/>
    </dgm:pt>
    <dgm:pt modelId="{7DDED9E1-3C40-4F03-A4DB-DA6B2BFC8CF7}" type="pres">
      <dgm:prSet presAssocID="{BFA122C8-8FC2-433D-9714-892D6FCB8827}" presName="spaceBetweenRectangles" presStyleCnt="0"/>
      <dgm:spPr/>
    </dgm:pt>
    <dgm:pt modelId="{F0B3C425-EE07-4B1A-99E4-2E3F55E45F27}" type="pres">
      <dgm:prSet presAssocID="{83AFAB53-B7A4-4C2A-B24D-A2FAB29C2C1B}" presName="parentLin" presStyleCnt="0"/>
      <dgm:spPr/>
    </dgm:pt>
    <dgm:pt modelId="{ECE81F69-2CD0-45FD-B229-2B1BE63403B9}" type="pres">
      <dgm:prSet presAssocID="{83AFAB53-B7A4-4C2A-B24D-A2FAB29C2C1B}" presName="parentLeftMargin" presStyleLbl="node1" presStyleIdx="3" presStyleCnt="9"/>
      <dgm:spPr/>
      <dgm:t>
        <a:bodyPr/>
        <a:lstStyle/>
        <a:p>
          <a:endParaRPr lang="en-US"/>
        </a:p>
      </dgm:t>
    </dgm:pt>
    <dgm:pt modelId="{2B870ECB-F161-4469-B04C-51B11B6EAE75}" type="pres">
      <dgm:prSet presAssocID="{83AFAB53-B7A4-4C2A-B24D-A2FAB29C2C1B}" presName="parentText" presStyleLbl="node1" presStyleIdx="4" presStyleCnt="9" custLinFactNeighborX="6932" custLinFactNeighborY="-2065">
        <dgm:presLayoutVars>
          <dgm:chMax val="0"/>
          <dgm:bulletEnabled val="1"/>
        </dgm:presLayoutVars>
      </dgm:prSet>
      <dgm:spPr/>
      <dgm:t>
        <a:bodyPr/>
        <a:lstStyle/>
        <a:p>
          <a:endParaRPr lang="en-US"/>
        </a:p>
      </dgm:t>
    </dgm:pt>
    <dgm:pt modelId="{99B68641-481A-4DBD-A92F-26EBC0088F70}" type="pres">
      <dgm:prSet presAssocID="{83AFAB53-B7A4-4C2A-B24D-A2FAB29C2C1B}" presName="negativeSpace" presStyleCnt="0"/>
      <dgm:spPr/>
    </dgm:pt>
    <dgm:pt modelId="{11D1722B-6ADD-4DE5-B523-06E971B67CD8}" type="pres">
      <dgm:prSet presAssocID="{83AFAB53-B7A4-4C2A-B24D-A2FAB29C2C1B}" presName="childText" presStyleLbl="conFgAcc1" presStyleIdx="4" presStyleCnt="9">
        <dgm:presLayoutVars>
          <dgm:bulletEnabled val="1"/>
        </dgm:presLayoutVars>
      </dgm:prSet>
      <dgm:spPr/>
    </dgm:pt>
    <dgm:pt modelId="{3F53AA3C-34C3-45D8-84AE-B9C20B2B0A85}" type="pres">
      <dgm:prSet presAssocID="{BD5993B7-AFAF-4615-8FA0-84F131884A05}" presName="spaceBetweenRectangles" presStyleCnt="0"/>
      <dgm:spPr/>
    </dgm:pt>
    <dgm:pt modelId="{15A6070C-BCC5-4C7F-83EE-153F9EF92BA8}" type="pres">
      <dgm:prSet presAssocID="{9FE7AD63-B7C8-41E5-AD17-B08EDE0A5D03}" presName="parentLin" presStyleCnt="0"/>
      <dgm:spPr/>
    </dgm:pt>
    <dgm:pt modelId="{F87904EB-C9BC-4DB6-AA8B-8649C4546218}" type="pres">
      <dgm:prSet presAssocID="{9FE7AD63-B7C8-41E5-AD17-B08EDE0A5D03}" presName="parentLeftMargin" presStyleLbl="node1" presStyleIdx="4" presStyleCnt="9"/>
      <dgm:spPr/>
      <dgm:t>
        <a:bodyPr/>
        <a:lstStyle/>
        <a:p>
          <a:endParaRPr lang="en-US"/>
        </a:p>
      </dgm:t>
    </dgm:pt>
    <dgm:pt modelId="{06BA27DD-1E58-412D-B99C-5A9BBC798D1F}" type="pres">
      <dgm:prSet presAssocID="{9FE7AD63-B7C8-41E5-AD17-B08EDE0A5D03}" presName="parentText" presStyleLbl="node1" presStyleIdx="5" presStyleCnt="9">
        <dgm:presLayoutVars>
          <dgm:chMax val="0"/>
          <dgm:bulletEnabled val="1"/>
        </dgm:presLayoutVars>
      </dgm:prSet>
      <dgm:spPr/>
      <dgm:t>
        <a:bodyPr/>
        <a:lstStyle/>
        <a:p>
          <a:endParaRPr lang="en-US"/>
        </a:p>
      </dgm:t>
    </dgm:pt>
    <dgm:pt modelId="{0CE993D2-9EFF-4CA5-AF8D-5D4D2D9F9260}" type="pres">
      <dgm:prSet presAssocID="{9FE7AD63-B7C8-41E5-AD17-B08EDE0A5D03}" presName="negativeSpace" presStyleCnt="0"/>
      <dgm:spPr/>
    </dgm:pt>
    <dgm:pt modelId="{95C78FAB-DA5C-40F0-93D7-1244AEC98E17}" type="pres">
      <dgm:prSet presAssocID="{9FE7AD63-B7C8-41E5-AD17-B08EDE0A5D03}" presName="childText" presStyleLbl="conFgAcc1" presStyleIdx="5" presStyleCnt="9">
        <dgm:presLayoutVars>
          <dgm:bulletEnabled val="1"/>
        </dgm:presLayoutVars>
      </dgm:prSet>
      <dgm:spPr/>
    </dgm:pt>
    <dgm:pt modelId="{70501186-6C03-4E96-9946-A7F9404C35DA}" type="pres">
      <dgm:prSet presAssocID="{ECB19218-36EE-43B5-8533-CA89DA8B5E19}" presName="spaceBetweenRectangles" presStyleCnt="0"/>
      <dgm:spPr/>
    </dgm:pt>
    <dgm:pt modelId="{87D1B6DC-F1AB-4C91-A6AD-D6FF29A1A998}" type="pres">
      <dgm:prSet presAssocID="{9994A2EC-94FC-4972-BB8B-A39DB1BF0DC3}" presName="parentLin" presStyleCnt="0"/>
      <dgm:spPr/>
    </dgm:pt>
    <dgm:pt modelId="{808CAB3A-45F0-45CA-B21B-982A04703419}" type="pres">
      <dgm:prSet presAssocID="{9994A2EC-94FC-4972-BB8B-A39DB1BF0DC3}" presName="parentLeftMargin" presStyleLbl="node1" presStyleIdx="5" presStyleCnt="9"/>
      <dgm:spPr/>
      <dgm:t>
        <a:bodyPr/>
        <a:lstStyle/>
        <a:p>
          <a:endParaRPr lang="en-US"/>
        </a:p>
      </dgm:t>
    </dgm:pt>
    <dgm:pt modelId="{77DBE49C-D592-4A12-82DD-29914F84E517}" type="pres">
      <dgm:prSet presAssocID="{9994A2EC-94FC-4972-BB8B-A39DB1BF0DC3}" presName="parentText" presStyleLbl="node1" presStyleIdx="6" presStyleCnt="9">
        <dgm:presLayoutVars>
          <dgm:chMax val="0"/>
          <dgm:bulletEnabled val="1"/>
        </dgm:presLayoutVars>
      </dgm:prSet>
      <dgm:spPr/>
      <dgm:t>
        <a:bodyPr/>
        <a:lstStyle/>
        <a:p>
          <a:endParaRPr lang="en-US"/>
        </a:p>
      </dgm:t>
    </dgm:pt>
    <dgm:pt modelId="{970CDF8B-BE52-4F98-AC86-E77D925007B1}" type="pres">
      <dgm:prSet presAssocID="{9994A2EC-94FC-4972-BB8B-A39DB1BF0DC3}" presName="negativeSpace" presStyleCnt="0"/>
      <dgm:spPr/>
    </dgm:pt>
    <dgm:pt modelId="{23B1BD5C-95B8-4CBD-A6F2-C55B89750B01}" type="pres">
      <dgm:prSet presAssocID="{9994A2EC-94FC-4972-BB8B-A39DB1BF0DC3}" presName="childText" presStyleLbl="conFgAcc1" presStyleIdx="6" presStyleCnt="9">
        <dgm:presLayoutVars>
          <dgm:bulletEnabled val="1"/>
        </dgm:presLayoutVars>
      </dgm:prSet>
      <dgm:spPr/>
    </dgm:pt>
    <dgm:pt modelId="{83D485D7-93CA-4886-AAF3-74CD23C64D15}" type="pres">
      <dgm:prSet presAssocID="{87D12A1B-1FA7-4D17-B4C7-5861D261F8F4}" presName="spaceBetweenRectangles" presStyleCnt="0"/>
      <dgm:spPr/>
    </dgm:pt>
    <dgm:pt modelId="{5CDCEF34-3DF3-42E5-A454-5E1D110940E0}" type="pres">
      <dgm:prSet presAssocID="{CD76BD07-FEF3-49E9-87ED-26A3D44BDC2A}" presName="parentLin" presStyleCnt="0"/>
      <dgm:spPr/>
    </dgm:pt>
    <dgm:pt modelId="{CB27997C-7C01-4FBD-9837-63DBD18929C3}" type="pres">
      <dgm:prSet presAssocID="{CD76BD07-FEF3-49E9-87ED-26A3D44BDC2A}" presName="parentLeftMargin" presStyleLbl="node1" presStyleIdx="6" presStyleCnt="9"/>
      <dgm:spPr/>
      <dgm:t>
        <a:bodyPr/>
        <a:lstStyle/>
        <a:p>
          <a:endParaRPr lang="en-US"/>
        </a:p>
      </dgm:t>
    </dgm:pt>
    <dgm:pt modelId="{76CBE575-E2BF-4196-94BB-506F48AF0823}" type="pres">
      <dgm:prSet presAssocID="{CD76BD07-FEF3-49E9-87ED-26A3D44BDC2A}" presName="parentText" presStyleLbl="node1" presStyleIdx="7" presStyleCnt="9">
        <dgm:presLayoutVars>
          <dgm:chMax val="0"/>
          <dgm:bulletEnabled val="1"/>
        </dgm:presLayoutVars>
      </dgm:prSet>
      <dgm:spPr/>
      <dgm:t>
        <a:bodyPr/>
        <a:lstStyle/>
        <a:p>
          <a:endParaRPr lang="en-US"/>
        </a:p>
      </dgm:t>
    </dgm:pt>
    <dgm:pt modelId="{B8B9AE27-E518-4ABA-AF67-B5971F4F3787}" type="pres">
      <dgm:prSet presAssocID="{CD76BD07-FEF3-49E9-87ED-26A3D44BDC2A}" presName="negativeSpace" presStyleCnt="0"/>
      <dgm:spPr/>
    </dgm:pt>
    <dgm:pt modelId="{CFBF56BF-0548-4F02-A552-FD86F0D1D724}" type="pres">
      <dgm:prSet presAssocID="{CD76BD07-FEF3-49E9-87ED-26A3D44BDC2A}" presName="childText" presStyleLbl="conFgAcc1" presStyleIdx="7" presStyleCnt="9">
        <dgm:presLayoutVars>
          <dgm:bulletEnabled val="1"/>
        </dgm:presLayoutVars>
      </dgm:prSet>
      <dgm:spPr/>
    </dgm:pt>
    <dgm:pt modelId="{4DAC800F-3F8A-4F87-B6BD-0BD9B98BDE3E}" type="pres">
      <dgm:prSet presAssocID="{E8526714-2F28-445B-83F6-1E936AF15811}" presName="spaceBetweenRectangles" presStyleCnt="0"/>
      <dgm:spPr/>
    </dgm:pt>
    <dgm:pt modelId="{016B7018-3A0A-41C8-BF53-F8717B894E63}" type="pres">
      <dgm:prSet presAssocID="{359A0627-2E3F-44DC-A276-A2D3B0FE58D7}" presName="parentLin" presStyleCnt="0"/>
      <dgm:spPr/>
    </dgm:pt>
    <dgm:pt modelId="{345F50D9-6F18-4552-B15B-D02F2578A765}" type="pres">
      <dgm:prSet presAssocID="{359A0627-2E3F-44DC-A276-A2D3B0FE58D7}" presName="parentLeftMargin" presStyleLbl="node1" presStyleIdx="7" presStyleCnt="9"/>
      <dgm:spPr/>
      <dgm:t>
        <a:bodyPr/>
        <a:lstStyle/>
        <a:p>
          <a:endParaRPr lang="en-US"/>
        </a:p>
      </dgm:t>
    </dgm:pt>
    <dgm:pt modelId="{4A34758E-28EE-473A-9097-DA276477749F}" type="pres">
      <dgm:prSet presAssocID="{359A0627-2E3F-44DC-A276-A2D3B0FE58D7}" presName="parentText" presStyleLbl="node1" presStyleIdx="8" presStyleCnt="9">
        <dgm:presLayoutVars>
          <dgm:chMax val="0"/>
          <dgm:bulletEnabled val="1"/>
        </dgm:presLayoutVars>
      </dgm:prSet>
      <dgm:spPr/>
      <dgm:t>
        <a:bodyPr/>
        <a:lstStyle/>
        <a:p>
          <a:endParaRPr lang="en-US"/>
        </a:p>
      </dgm:t>
    </dgm:pt>
    <dgm:pt modelId="{0033FBD3-5FFF-4731-90EB-F04B6BE31FCB}" type="pres">
      <dgm:prSet presAssocID="{359A0627-2E3F-44DC-A276-A2D3B0FE58D7}" presName="negativeSpace" presStyleCnt="0"/>
      <dgm:spPr/>
    </dgm:pt>
    <dgm:pt modelId="{8AD26FA9-5ADD-4380-9765-64220068739B}" type="pres">
      <dgm:prSet presAssocID="{359A0627-2E3F-44DC-A276-A2D3B0FE58D7}" presName="childText" presStyleLbl="conFgAcc1" presStyleIdx="8" presStyleCnt="9">
        <dgm:presLayoutVars>
          <dgm:bulletEnabled val="1"/>
        </dgm:presLayoutVars>
      </dgm:prSet>
      <dgm:spPr/>
    </dgm:pt>
  </dgm:ptLst>
  <dgm:cxnLst>
    <dgm:cxn modelId="{0598D677-D1C7-49DC-8CA4-70596E1C7580}" srcId="{131C1504-D30A-447E-A0E1-6ED82B782D66}" destId="{359A0627-2E3F-44DC-A276-A2D3B0FE58D7}" srcOrd="8" destOrd="0" parTransId="{64AD60B4-064C-44DF-AC90-668B295413D7}" sibTransId="{37783CE4-11E5-4136-895E-CAAF704389C0}"/>
    <dgm:cxn modelId="{B88458BF-3662-41D8-8C04-D2CC14029412}" type="presOf" srcId="{8DC274E6-260A-484F-BBA4-C705370745AB}" destId="{F02F34AB-3D87-4FF3-8863-FF620B943973}" srcOrd="0" destOrd="0" presId="urn:microsoft.com/office/officeart/2005/8/layout/list1"/>
    <dgm:cxn modelId="{5C350252-7C00-4D8D-87DB-CF0600ABF6C1}" type="presOf" srcId="{9FE7AD63-B7C8-41E5-AD17-B08EDE0A5D03}" destId="{F87904EB-C9BC-4DB6-AA8B-8649C4546218}" srcOrd="0" destOrd="0" presId="urn:microsoft.com/office/officeart/2005/8/layout/list1"/>
    <dgm:cxn modelId="{291CB405-2548-4585-8780-55C8E9A0D2D7}" type="presOf" srcId="{83AFAB53-B7A4-4C2A-B24D-A2FAB29C2C1B}" destId="{2B870ECB-F161-4469-B04C-51B11B6EAE75}" srcOrd="1" destOrd="0" presId="urn:microsoft.com/office/officeart/2005/8/layout/list1"/>
    <dgm:cxn modelId="{FC941E5A-7BE0-4F45-9751-5B85B5CB1B02}" type="presOf" srcId="{359A0627-2E3F-44DC-A276-A2D3B0FE58D7}" destId="{345F50D9-6F18-4552-B15B-D02F2578A765}" srcOrd="0" destOrd="0" presId="urn:microsoft.com/office/officeart/2005/8/layout/list1"/>
    <dgm:cxn modelId="{A7BDCBD2-5410-4439-9800-3E1A91FB9178}" type="presOf" srcId="{8DC274E6-260A-484F-BBA4-C705370745AB}" destId="{A22D7EAF-6D62-4B40-A7F7-3C4CC10FA0A9}" srcOrd="1" destOrd="0" presId="urn:microsoft.com/office/officeart/2005/8/layout/list1"/>
    <dgm:cxn modelId="{1C6AE588-E141-4F49-AFA0-B75CF3D6B2AF}" type="presOf" srcId="{40F4FECF-D4D1-41E9-9FCB-05B7B07C0A7C}" destId="{621CE769-244B-4828-921F-19D48FF19E83}" srcOrd="1" destOrd="0" presId="urn:microsoft.com/office/officeart/2005/8/layout/list1"/>
    <dgm:cxn modelId="{7050C4FB-F16E-4DE1-B39D-433DB4D39AEB}" srcId="{131C1504-D30A-447E-A0E1-6ED82B782D66}" destId="{40F4FECF-D4D1-41E9-9FCB-05B7B07C0A7C}" srcOrd="3" destOrd="0" parTransId="{FCA2158E-BA51-4FF3-AB76-E6180FC5F27A}" sibTransId="{BFA122C8-8FC2-433D-9714-892D6FCB8827}"/>
    <dgm:cxn modelId="{E6B0D109-AC27-4834-855A-F081C3129D3C}" type="presOf" srcId="{9994A2EC-94FC-4972-BB8B-A39DB1BF0DC3}" destId="{77DBE49C-D592-4A12-82DD-29914F84E517}" srcOrd="1" destOrd="0" presId="urn:microsoft.com/office/officeart/2005/8/layout/list1"/>
    <dgm:cxn modelId="{D30F9D3C-97DC-40A5-BC19-9F69A4438B48}" type="presOf" srcId="{131C1504-D30A-447E-A0E1-6ED82B782D66}" destId="{985A5387-38E3-4950-AEF8-5899688FEC7D}" srcOrd="0" destOrd="0" presId="urn:microsoft.com/office/officeart/2005/8/layout/list1"/>
    <dgm:cxn modelId="{85232CFA-2FE4-4096-9D6E-2142CB069278}" type="presOf" srcId="{CD76BD07-FEF3-49E9-87ED-26A3D44BDC2A}" destId="{76CBE575-E2BF-4196-94BB-506F48AF0823}" srcOrd="1" destOrd="0" presId="urn:microsoft.com/office/officeart/2005/8/layout/list1"/>
    <dgm:cxn modelId="{6DC38C53-FD16-487B-B160-6C8E7AB01EC4}" srcId="{131C1504-D30A-447E-A0E1-6ED82B782D66}" destId="{CD76BD07-FEF3-49E9-87ED-26A3D44BDC2A}" srcOrd="7" destOrd="0" parTransId="{63F87C53-094E-48FE-A484-115B39D113C4}" sibTransId="{E8526714-2F28-445B-83F6-1E936AF15811}"/>
    <dgm:cxn modelId="{E08318E8-EC33-41D8-8AD1-0B7A1F492A7E}" type="presOf" srcId="{359A0627-2E3F-44DC-A276-A2D3B0FE58D7}" destId="{4A34758E-28EE-473A-9097-DA276477749F}" srcOrd="1" destOrd="0" presId="urn:microsoft.com/office/officeart/2005/8/layout/list1"/>
    <dgm:cxn modelId="{2A6F20AE-3FEA-4E73-9668-3EA0D288B5F6}" type="presOf" srcId="{5F5FE569-6EFC-4A9B-B998-6A57053F6813}" destId="{1F177F29-1FCB-4DF1-95D3-138A9035B354}" srcOrd="1" destOrd="0" presId="urn:microsoft.com/office/officeart/2005/8/layout/list1"/>
    <dgm:cxn modelId="{9A39B389-7145-48F4-B9B4-638A9A834B3A}" type="presOf" srcId="{9FE7AD63-B7C8-41E5-AD17-B08EDE0A5D03}" destId="{06BA27DD-1E58-412D-B99C-5A9BBC798D1F}" srcOrd="1" destOrd="0" presId="urn:microsoft.com/office/officeart/2005/8/layout/list1"/>
    <dgm:cxn modelId="{8F00CDF7-3477-4435-BAF9-C1EA4C56D207}" srcId="{131C1504-D30A-447E-A0E1-6ED82B782D66}" destId="{8DC274E6-260A-484F-BBA4-C705370745AB}" srcOrd="0" destOrd="0" parTransId="{F41CFD2B-91CB-4BA0-8F59-6245E073AC84}" sibTransId="{BC5A2D56-684A-4AF7-B4A6-4189FD93224E}"/>
    <dgm:cxn modelId="{F3CD6744-C155-4AF1-972C-02632BDC6510}" type="presOf" srcId="{9994A2EC-94FC-4972-BB8B-A39DB1BF0DC3}" destId="{808CAB3A-45F0-45CA-B21B-982A04703419}" srcOrd="0" destOrd="0" presId="urn:microsoft.com/office/officeart/2005/8/layout/list1"/>
    <dgm:cxn modelId="{93416F6C-8762-42CC-932F-4F08492B3BBB}" type="presOf" srcId="{CD76BD07-FEF3-49E9-87ED-26A3D44BDC2A}" destId="{CB27997C-7C01-4FBD-9837-63DBD18929C3}" srcOrd="0" destOrd="0" presId="urn:microsoft.com/office/officeart/2005/8/layout/list1"/>
    <dgm:cxn modelId="{1E318EBC-3071-40A0-9DDB-36BA5C3B8176}" srcId="{131C1504-D30A-447E-A0E1-6ED82B782D66}" destId="{5F5FE569-6EFC-4A9B-B998-6A57053F6813}" srcOrd="2" destOrd="0" parTransId="{6276FBB7-5162-43C2-A3CF-A03308BC8110}" sibTransId="{EDD4F8B3-30D8-4A62-91C2-60170A63BD66}"/>
    <dgm:cxn modelId="{8EF27693-B9F0-4D42-A118-A07DFE4F04D8}" type="presOf" srcId="{5F5FE569-6EFC-4A9B-B998-6A57053F6813}" destId="{9FF76279-8C28-47B9-93E6-CBF5C07BEAB8}" srcOrd="0" destOrd="0" presId="urn:microsoft.com/office/officeart/2005/8/layout/list1"/>
    <dgm:cxn modelId="{FF3E7480-0CDE-4566-B9BD-0B3046A85582}" type="presOf" srcId="{8E512CF0-708E-4D1F-8CF8-2B05ECD6BBBE}" destId="{E3C5F135-B471-46C2-A67B-873F47A3590E}" srcOrd="0" destOrd="0" presId="urn:microsoft.com/office/officeart/2005/8/layout/list1"/>
    <dgm:cxn modelId="{B854D547-5C90-493F-855A-BB7B408DC6C6}" srcId="{131C1504-D30A-447E-A0E1-6ED82B782D66}" destId="{9FE7AD63-B7C8-41E5-AD17-B08EDE0A5D03}" srcOrd="5" destOrd="0" parTransId="{02677087-D4BB-49C2-A6BB-B43399EA95B8}" sibTransId="{ECB19218-36EE-43B5-8533-CA89DA8B5E19}"/>
    <dgm:cxn modelId="{9957DE9A-5C68-4E83-800E-09B248A62D2A}" type="presOf" srcId="{40F4FECF-D4D1-41E9-9FCB-05B7B07C0A7C}" destId="{1E3CEA75-42F5-4A90-ADE2-57B3A8BB2D38}" srcOrd="0" destOrd="0" presId="urn:microsoft.com/office/officeart/2005/8/layout/list1"/>
    <dgm:cxn modelId="{2DB5A0A7-60D8-4A78-8D9B-ED40B174B8DE}" srcId="{131C1504-D30A-447E-A0E1-6ED82B782D66}" destId="{9994A2EC-94FC-4972-BB8B-A39DB1BF0DC3}" srcOrd="6" destOrd="0" parTransId="{9AA2D398-A4B8-469A-8B53-6BC8878DF9B3}" sibTransId="{87D12A1B-1FA7-4D17-B4C7-5861D261F8F4}"/>
    <dgm:cxn modelId="{70C47EDE-86BB-40FA-8AD4-D7BF85CF5520}" type="presOf" srcId="{83AFAB53-B7A4-4C2A-B24D-A2FAB29C2C1B}" destId="{ECE81F69-2CD0-45FD-B229-2B1BE63403B9}" srcOrd="0" destOrd="0" presId="urn:microsoft.com/office/officeart/2005/8/layout/list1"/>
    <dgm:cxn modelId="{1FD4E0EB-E420-4453-8EA6-D95ED24C797D}" type="presOf" srcId="{8E512CF0-708E-4D1F-8CF8-2B05ECD6BBBE}" destId="{6510B1D2-52B1-4B39-AA9E-43C15710C5E3}" srcOrd="1" destOrd="0" presId="urn:microsoft.com/office/officeart/2005/8/layout/list1"/>
    <dgm:cxn modelId="{22561348-D197-4CAD-864E-D2F309B1A87D}" srcId="{131C1504-D30A-447E-A0E1-6ED82B782D66}" destId="{83AFAB53-B7A4-4C2A-B24D-A2FAB29C2C1B}" srcOrd="4" destOrd="0" parTransId="{CCCFBA1B-96F0-4574-8D56-E3F28AB300C5}" sibTransId="{BD5993B7-AFAF-4615-8FA0-84F131884A05}"/>
    <dgm:cxn modelId="{270C5B90-7E6C-4BF4-B874-C34FFB4496F9}" srcId="{131C1504-D30A-447E-A0E1-6ED82B782D66}" destId="{8E512CF0-708E-4D1F-8CF8-2B05ECD6BBBE}" srcOrd="1" destOrd="0" parTransId="{5477EABE-85FC-4182-8031-20A39E6A8FF6}" sibTransId="{810441D6-DC26-4676-A614-FCA1DDC809BF}"/>
    <dgm:cxn modelId="{DA461C3C-0501-43E0-A329-40A765D45FD4}" type="presParOf" srcId="{985A5387-38E3-4950-AEF8-5899688FEC7D}" destId="{DBE9AD19-9EFD-42A3-BE87-BDF2944D6F9B}" srcOrd="0" destOrd="0" presId="urn:microsoft.com/office/officeart/2005/8/layout/list1"/>
    <dgm:cxn modelId="{AA7C3E1D-F7BA-4F17-A537-38340AA2F5FB}" type="presParOf" srcId="{DBE9AD19-9EFD-42A3-BE87-BDF2944D6F9B}" destId="{F02F34AB-3D87-4FF3-8863-FF620B943973}" srcOrd="0" destOrd="0" presId="urn:microsoft.com/office/officeart/2005/8/layout/list1"/>
    <dgm:cxn modelId="{64A868CB-BB98-4C71-9FE6-FA5BBFB3A263}" type="presParOf" srcId="{DBE9AD19-9EFD-42A3-BE87-BDF2944D6F9B}" destId="{A22D7EAF-6D62-4B40-A7F7-3C4CC10FA0A9}" srcOrd="1" destOrd="0" presId="urn:microsoft.com/office/officeart/2005/8/layout/list1"/>
    <dgm:cxn modelId="{98D507E2-FCF3-4F96-9144-0163F98B0D97}" type="presParOf" srcId="{985A5387-38E3-4950-AEF8-5899688FEC7D}" destId="{C139DC36-87C2-484F-A636-D6A5866164AF}" srcOrd="1" destOrd="0" presId="urn:microsoft.com/office/officeart/2005/8/layout/list1"/>
    <dgm:cxn modelId="{7E9601E9-23CD-44AB-AB49-88992D86BBCB}" type="presParOf" srcId="{985A5387-38E3-4950-AEF8-5899688FEC7D}" destId="{7968555A-932F-4F89-9D7C-A36DB8133560}" srcOrd="2" destOrd="0" presId="urn:microsoft.com/office/officeart/2005/8/layout/list1"/>
    <dgm:cxn modelId="{2880064B-B4FB-498B-9A62-850A6D91BC9C}" type="presParOf" srcId="{985A5387-38E3-4950-AEF8-5899688FEC7D}" destId="{0FB433AC-616A-47F3-B31A-B5FA7EC91A83}" srcOrd="3" destOrd="0" presId="urn:microsoft.com/office/officeart/2005/8/layout/list1"/>
    <dgm:cxn modelId="{90664E7F-99E5-4C29-BCC8-55884663FE85}" type="presParOf" srcId="{985A5387-38E3-4950-AEF8-5899688FEC7D}" destId="{AC8A7AF2-9269-4015-86C2-B18F93138574}" srcOrd="4" destOrd="0" presId="urn:microsoft.com/office/officeart/2005/8/layout/list1"/>
    <dgm:cxn modelId="{112BAD90-7B51-4D69-A545-61388A7F7E1E}" type="presParOf" srcId="{AC8A7AF2-9269-4015-86C2-B18F93138574}" destId="{E3C5F135-B471-46C2-A67B-873F47A3590E}" srcOrd="0" destOrd="0" presId="urn:microsoft.com/office/officeart/2005/8/layout/list1"/>
    <dgm:cxn modelId="{4AC1D6DC-C724-4573-AC49-9146E6213FB3}" type="presParOf" srcId="{AC8A7AF2-9269-4015-86C2-B18F93138574}" destId="{6510B1D2-52B1-4B39-AA9E-43C15710C5E3}" srcOrd="1" destOrd="0" presId="urn:microsoft.com/office/officeart/2005/8/layout/list1"/>
    <dgm:cxn modelId="{64F0EB4A-79A9-4B67-9D3B-C5ABD3B28D20}" type="presParOf" srcId="{985A5387-38E3-4950-AEF8-5899688FEC7D}" destId="{28F965D6-5015-456B-ABC8-75259B5C4B64}" srcOrd="5" destOrd="0" presId="urn:microsoft.com/office/officeart/2005/8/layout/list1"/>
    <dgm:cxn modelId="{BA56676C-B503-4C8D-9FF5-3BC5C7FEA78F}" type="presParOf" srcId="{985A5387-38E3-4950-AEF8-5899688FEC7D}" destId="{81CE5CD6-1CA4-4CD6-A971-001AD01A19B0}" srcOrd="6" destOrd="0" presId="urn:microsoft.com/office/officeart/2005/8/layout/list1"/>
    <dgm:cxn modelId="{53ECB9F1-DF75-445C-A1FB-2265E7E7C84B}" type="presParOf" srcId="{985A5387-38E3-4950-AEF8-5899688FEC7D}" destId="{E478D11E-375E-43C9-A5BA-90CC323D8F9B}" srcOrd="7" destOrd="0" presId="urn:microsoft.com/office/officeart/2005/8/layout/list1"/>
    <dgm:cxn modelId="{B3BF68FA-6077-4A06-9A7D-AF6F0A494DC8}" type="presParOf" srcId="{985A5387-38E3-4950-AEF8-5899688FEC7D}" destId="{6855F34C-FA01-490C-8597-A3664B5A44FE}" srcOrd="8" destOrd="0" presId="urn:microsoft.com/office/officeart/2005/8/layout/list1"/>
    <dgm:cxn modelId="{F070C06C-ECBA-447D-AE3E-ABD089499B4E}" type="presParOf" srcId="{6855F34C-FA01-490C-8597-A3664B5A44FE}" destId="{9FF76279-8C28-47B9-93E6-CBF5C07BEAB8}" srcOrd="0" destOrd="0" presId="urn:microsoft.com/office/officeart/2005/8/layout/list1"/>
    <dgm:cxn modelId="{8AABB617-2244-44E7-8789-B5E8C9A294A8}" type="presParOf" srcId="{6855F34C-FA01-490C-8597-A3664B5A44FE}" destId="{1F177F29-1FCB-4DF1-95D3-138A9035B354}" srcOrd="1" destOrd="0" presId="urn:microsoft.com/office/officeart/2005/8/layout/list1"/>
    <dgm:cxn modelId="{D58D2AF8-C8E9-4F77-A64C-13F08CAAA8F4}" type="presParOf" srcId="{985A5387-38E3-4950-AEF8-5899688FEC7D}" destId="{17B79194-9372-464A-A907-6B1F7193A694}" srcOrd="9" destOrd="0" presId="urn:microsoft.com/office/officeart/2005/8/layout/list1"/>
    <dgm:cxn modelId="{7743477F-E8E9-48D2-A478-C730EC2BF627}" type="presParOf" srcId="{985A5387-38E3-4950-AEF8-5899688FEC7D}" destId="{7AE29C9D-4409-4BDC-B657-34E67A85E674}" srcOrd="10" destOrd="0" presId="urn:microsoft.com/office/officeart/2005/8/layout/list1"/>
    <dgm:cxn modelId="{630F7F5D-E47C-4425-BDC5-04F0CB2E9825}" type="presParOf" srcId="{985A5387-38E3-4950-AEF8-5899688FEC7D}" destId="{191B6D7D-A2A3-4507-8EC7-95D897569035}" srcOrd="11" destOrd="0" presId="urn:microsoft.com/office/officeart/2005/8/layout/list1"/>
    <dgm:cxn modelId="{6C956E4C-493C-4FC6-9D1B-376953A86C87}" type="presParOf" srcId="{985A5387-38E3-4950-AEF8-5899688FEC7D}" destId="{42C1F09E-37DA-491B-80CE-5D7B69E3E0F9}" srcOrd="12" destOrd="0" presId="urn:microsoft.com/office/officeart/2005/8/layout/list1"/>
    <dgm:cxn modelId="{C17F68AE-75A4-4065-B3ED-42C16F856D0E}" type="presParOf" srcId="{42C1F09E-37DA-491B-80CE-5D7B69E3E0F9}" destId="{1E3CEA75-42F5-4A90-ADE2-57B3A8BB2D38}" srcOrd="0" destOrd="0" presId="urn:microsoft.com/office/officeart/2005/8/layout/list1"/>
    <dgm:cxn modelId="{E1E250BD-5F6B-40C7-B3F9-F23ED11B8357}" type="presParOf" srcId="{42C1F09E-37DA-491B-80CE-5D7B69E3E0F9}" destId="{621CE769-244B-4828-921F-19D48FF19E83}" srcOrd="1" destOrd="0" presId="urn:microsoft.com/office/officeart/2005/8/layout/list1"/>
    <dgm:cxn modelId="{F4AD9A41-C0C5-48BB-B78F-F264581DAA10}" type="presParOf" srcId="{985A5387-38E3-4950-AEF8-5899688FEC7D}" destId="{C3AC54FA-BCDE-4836-813C-84F40E252F53}" srcOrd="13" destOrd="0" presId="urn:microsoft.com/office/officeart/2005/8/layout/list1"/>
    <dgm:cxn modelId="{FE85F732-B388-4BC0-8123-45B2E7DBE10D}" type="presParOf" srcId="{985A5387-38E3-4950-AEF8-5899688FEC7D}" destId="{A18DF711-B2CC-417D-9252-A96E8E238B69}" srcOrd="14" destOrd="0" presId="urn:microsoft.com/office/officeart/2005/8/layout/list1"/>
    <dgm:cxn modelId="{CA0088EB-6174-4B6A-98D6-6067731CA105}" type="presParOf" srcId="{985A5387-38E3-4950-AEF8-5899688FEC7D}" destId="{7DDED9E1-3C40-4F03-A4DB-DA6B2BFC8CF7}" srcOrd="15" destOrd="0" presId="urn:microsoft.com/office/officeart/2005/8/layout/list1"/>
    <dgm:cxn modelId="{C95EC182-26EB-4A3A-91F1-2D429299DFA4}" type="presParOf" srcId="{985A5387-38E3-4950-AEF8-5899688FEC7D}" destId="{F0B3C425-EE07-4B1A-99E4-2E3F55E45F27}" srcOrd="16" destOrd="0" presId="urn:microsoft.com/office/officeart/2005/8/layout/list1"/>
    <dgm:cxn modelId="{9BF92C91-4337-4422-B829-F0BCE5D7727B}" type="presParOf" srcId="{F0B3C425-EE07-4B1A-99E4-2E3F55E45F27}" destId="{ECE81F69-2CD0-45FD-B229-2B1BE63403B9}" srcOrd="0" destOrd="0" presId="urn:microsoft.com/office/officeart/2005/8/layout/list1"/>
    <dgm:cxn modelId="{DF36139E-8B62-488E-A5CA-51891A2D548D}" type="presParOf" srcId="{F0B3C425-EE07-4B1A-99E4-2E3F55E45F27}" destId="{2B870ECB-F161-4469-B04C-51B11B6EAE75}" srcOrd="1" destOrd="0" presId="urn:microsoft.com/office/officeart/2005/8/layout/list1"/>
    <dgm:cxn modelId="{C7E718F3-42A7-4EF7-9CE7-24E08582FA3E}" type="presParOf" srcId="{985A5387-38E3-4950-AEF8-5899688FEC7D}" destId="{99B68641-481A-4DBD-A92F-26EBC0088F70}" srcOrd="17" destOrd="0" presId="urn:microsoft.com/office/officeart/2005/8/layout/list1"/>
    <dgm:cxn modelId="{2EAEA05F-1E32-42F9-B7E8-B295FD3CDDB4}" type="presParOf" srcId="{985A5387-38E3-4950-AEF8-5899688FEC7D}" destId="{11D1722B-6ADD-4DE5-B523-06E971B67CD8}" srcOrd="18" destOrd="0" presId="urn:microsoft.com/office/officeart/2005/8/layout/list1"/>
    <dgm:cxn modelId="{3E04B957-0903-4E85-87CF-26281ABAC0FC}" type="presParOf" srcId="{985A5387-38E3-4950-AEF8-5899688FEC7D}" destId="{3F53AA3C-34C3-45D8-84AE-B9C20B2B0A85}" srcOrd="19" destOrd="0" presId="urn:microsoft.com/office/officeart/2005/8/layout/list1"/>
    <dgm:cxn modelId="{1ED04867-3219-4888-A5FA-40921638E10B}" type="presParOf" srcId="{985A5387-38E3-4950-AEF8-5899688FEC7D}" destId="{15A6070C-BCC5-4C7F-83EE-153F9EF92BA8}" srcOrd="20" destOrd="0" presId="urn:microsoft.com/office/officeart/2005/8/layout/list1"/>
    <dgm:cxn modelId="{40A66D8E-3308-4B9F-AA5B-F09F3BFE895A}" type="presParOf" srcId="{15A6070C-BCC5-4C7F-83EE-153F9EF92BA8}" destId="{F87904EB-C9BC-4DB6-AA8B-8649C4546218}" srcOrd="0" destOrd="0" presId="urn:microsoft.com/office/officeart/2005/8/layout/list1"/>
    <dgm:cxn modelId="{10F612A3-0F3D-4624-84B9-AF2BC3F3362D}" type="presParOf" srcId="{15A6070C-BCC5-4C7F-83EE-153F9EF92BA8}" destId="{06BA27DD-1E58-412D-B99C-5A9BBC798D1F}" srcOrd="1" destOrd="0" presId="urn:microsoft.com/office/officeart/2005/8/layout/list1"/>
    <dgm:cxn modelId="{E8936315-968D-4A57-8CBC-9283B98B34B6}" type="presParOf" srcId="{985A5387-38E3-4950-AEF8-5899688FEC7D}" destId="{0CE993D2-9EFF-4CA5-AF8D-5D4D2D9F9260}" srcOrd="21" destOrd="0" presId="urn:microsoft.com/office/officeart/2005/8/layout/list1"/>
    <dgm:cxn modelId="{1F006215-593F-4786-97CB-A4F6E1576D99}" type="presParOf" srcId="{985A5387-38E3-4950-AEF8-5899688FEC7D}" destId="{95C78FAB-DA5C-40F0-93D7-1244AEC98E17}" srcOrd="22" destOrd="0" presId="urn:microsoft.com/office/officeart/2005/8/layout/list1"/>
    <dgm:cxn modelId="{A3FDCB56-FF32-4C81-AD6C-7135CFF2F275}" type="presParOf" srcId="{985A5387-38E3-4950-AEF8-5899688FEC7D}" destId="{70501186-6C03-4E96-9946-A7F9404C35DA}" srcOrd="23" destOrd="0" presId="urn:microsoft.com/office/officeart/2005/8/layout/list1"/>
    <dgm:cxn modelId="{663CC5DE-3DB3-461C-AEEF-596BD1910A7B}" type="presParOf" srcId="{985A5387-38E3-4950-AEF8-5899688FEC7D}" destId="{87D1B6DC-F1AB-4C91-A6AD-D6FF29A1A998}" srcOrd="24" destOrd="0" presId="urn:microsoft.com/office/officeart/2005/8/layout/list1"/>
    <dgm:cxn modelId="{23459405-8B68-4AFB-8A88-31E7A114693C}" type="presParOf" srcId="{87D1B6DC-F1AB-4C91-A6AD-D6FF29A1A998}" destId="{808CAB3A-45F0-45CA-B21B-982A04703419}" srcOrd="0" destOrd="0" presId="urn:microsoft.com/office/officeart/2005/8/layout/list1"/>
    <dgm:cxn modelId="{E76F112D-D275-47D0-9707-D9DF4AC9420F}" type="presParOf" srcId="{87D1B6DC-F1AB-4C91-A6AD-D6FF29A1A998}" destId="{77DBE49C-D592-4A12-82DD-29914F84E517}" srcOrd="1" destOrd="0" presId="urn:microsoft.com/office/officeart/2005/8/layout/list1"/>
    <dgm:cxn modelId="{742AA13D-17E6-4988-B06A-0696C68CD306}" type="presParOf" srcId="{985A5387-38E3-4950-AEF8-5899688FEC7D}" destId="{970CDF8B-BE52-4F98-AC86-E77D925007B1}" srcOrd="25" destOrd="0" presId="urn:microsoft.com/office/officeart/2005/8/layout/list1"/>
    <dgm:cxn modelId="{6E3F1766-EC32-4173-9D82-4FC51CCF3B98}" type="presParOf" srcId="{985A5387-38E3-4950-AEF8-5899688FEC7D}" destId="{23B1BD5C-95B8-4CBD-A6F2-C55B89750B01}" srcOrd="26" destOrd="0" presId="urn:microsoft.com/office/officeart/2005/8/layout/list1"/>
    <dgm:cxn modelId="{FA90F02D-65C1-47F4-B456-292F5B17E185}" type="presParOf" srcId="{985A5387-38E3-4950-AEF8-5899688FEC7D}" destId="{83D485D7-93CA-4886-AAF3-74CD23C64D15}" srcOrd="27" destOrd="0" presId="urn:microsoft.com/office/officeart/2005/8/layout/list1"/>
    <dgm:cxn modelId="{AED08E3E-9823-45D9-8C20-D95E8F16505D}" type="presParOf" srcId="{985A5387-38E3-4950-AEF8-5899688FEC7D}" destId="{5CDCEF34-3DF3-42E5-A454-5E1D110940E0}" srcOrd="28" destOrd="0" presId="urn:microsoft.com/office/officeart/2005/8/layout/list1"/>
    <dgm:cxn modelId="{1625E5FE-422B-460B-BD6E-F456DEFE6744}" type="presParOf" srcId="{5CDCEF34-3DF3-42E5-A454-5E1D110940E0}" destId="{CB27997C-7C01-4FBD-9837-63DBD18929C3}" srcOrd="0" destOrd="0" presId="urn:microsoft.com/office/officeart/2005/8/layout/list1"/>
    <dgm:cxn modelId="{48415172-BDED-40B9-AE3C-8384A2DD072A}" type="presParOf" srcId="{5CDCEF34-3DF3-42E5-A454-5E1D110940E0}" destId="{76CBE575-E2BF-4196-94BB-506F48AF0823}" srcOrd="1" destOrd="0" presId="urn:microsoft.com/office/officeart/2005/8/layout/list1"/>
    <dgm:cxn modelId="{A357507F-44F5-4F83-B622-F13ED9E75222}" type="presParOf" srcId="{985A5387-38E3-4950-AEF8-5899688FEC7D}" destId="{B8B9AE27-E518-4ABA-AF67-B5971F4F3787}" srcOrd="29" destOrd="0" presId="urn:microsoft.com/office/officeart/2005/8/layout/list1"/>
    <dgm:cxn modelId="{1D38F3EC-A293-46A9-A8C9-AC434EFFF610}" type="presParOf" srcId="{985A5387-38E3-4950-AEF8-5899688FEC7D}" destId="{CFBF56BF-0548-4F02-A552-FD86F0D1D724}" srcOrd="30" destOrd="0" presId="urn:microsoft.com/office/officeart/2005/8/layout/list1"/>
    <dgm:cxn modelId="{7120745F-690E-4698-8002-E85C4AD4FB6C}" type="presParOf" srcId="{985A5387-38E3-4950-AEF8-5899688FEC7D}" destId="{4DAC800F-3F8A-4F87-B6BD-0BD9B98BDE3E}" srcOrd="31" destOrd="0" presId="urn:microsoft.com/office/officeart/2005/8/layout/list1"/>
    <dgm:cxn modelId="{32107875-FE7E-4455-B534-D4C1B33D6AE6}" type="presParOf" srcId="{985A5387-38E3-4950-AEF8-5899688FEC7D}" destId="{016B7018-3A0A-41C8-BF53-F8717B894E63}" srcOrd="32" destOrd="0" presId="urn:microsoft.com/office/officeart/2005/8/layout/list1"/>
    <dgm:cxn modelId="{1309B746-8D55-4410-9833-32C6F3D164F1}" type="presParOf" srcId="{016B7018-3A0A-41C8-BF53-F8717B894E63}" destId="{345F50D9-6F18-4552-B15B-D02F2578A765}" srcOrd="0" destOrd="0" presId="urn:microsoft.com/office/officeart/2005/8/layout/list1"/>
    <dgm:cxn modelId="{7A677550-17E6-47B1-97CD-8D0C63A429CB}" type="presParOf" srcId="{016B7018-3A0A-41C8-BF53-F8717B894E63}" destId="{4A34758E-28EE-473A-9097-DA276477749F}" srcOrd="1" destOrd="0" presId="urn:microsoft.com/office/officeart/2005/8/layout/list1"/>
    <dgm:cxn modelId="{2B133051-D1A2-4BF5-ABCC-9F50CB1187AF}" type="presParOf" srcId="{985A5387-38E3-4950-AEF8-5899688FEC7D}" destId="{0033FBD3-5FFF-4731-90EB-F04B6BE31FCB}" srcOrd="33" destOrd="0" presId="urn:microsoft.com/office/officeart/2005/8/layout/list1"/>
    <dgm:cxn modelId="{D3E04785-3D61-422B-A048-430A59264621}" type="presParOf" srcId="{985A5387-38E3-4950-AEF8-5899688FEC7D}" destId="{8AD26FA9-5ADD-4380-9765-64220068739B}"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A13824-C590-4DDF-A7BB-A40BE098586E}" type="doc">
      <dgm:prSet loTypeId="urn:microsoft.com/office/officeart/2005/8/layout/default" loCatId="list" qsTypeId="urn:microsoft.com/office/officeart/2005/8/quickstyle/simple5" qsCatId="simple" csTypeId="urn:microsoft.com/office/officeart/2005/8/colors/colorful5" csCatId="colorful"/>
      <dgm:spPr/>
      <dgm:t>
        <a:bodyPr/>
        <a:lstStyle/>
        <a:p>
          <a:endParaRPr lang="en-US"/>
        </a:p>
      </dgm:t>
    </dgm:pt>
    <dgm:pt modelId="{9195348F-C7FA-4356-83F9-6AD250C6C822}">
      <dgm:prSet/>
      <dgm:spPr/>
      <dgm:t>
        <a:bodyPr/>
        <a:lstStyle/>
        <a:p>
          <a:pPr rtl="0"/>
          <a:r>
            <a:rPr lang="en-US" b="1" baseline="0" dirty="0" smtClean="0"/>
            <a:t>Step 1: Do Not Find Faults in Their Religion</a:t>
          </a:r>
          <a:endParaRPr lang="en-US" dirty="0"/>
        </a:p>
      </dgm:t>
    </dgm:pt>
    <dgm:pt modelId="{8635D92A-9B59-4E5F-9D98-F5FC084121E0}" type="parTrans" cxnId="{F521E0B6-753B-4292-A703-7ED32F42F348}">
      <dgm:prSet/>
      <dgm:spPr/>
      <dgm:t>
        <a:bodyPr/>
        <a:lstStyle/>
        <a:p>
          <a:endParaRPr lang="en-US"/>
        </a:p>
      </dgm:t>
    </dgm:pt>
    <dgm:pt modelId="{6ED5F128-5978-46BA-BA9D-9798021ECCD2}" type="sibTrans" cxnId="{F521E0B6-753B-4292-A703-7ED32F42F348}">
      <dgm:prSet/>
      <dgm:spPr/>
      <dgm:t>
        <a:bodyPr/>
        <a:lstStyle/>
        <a:p>
          <a:endParaRPr lang="en-US"/>
        </a:p>
      </dgm:t>
    </dgm:pt>
    <dgm:pt modelId="{91E40008-1D65-4A02-B6D5-0C199B2FBD99}">
      <dgm:prSet/>
      <dgm:spPr/>
      <dgm:t>
        <a:bodyPr/>
        <a:lstStyle/>
        <a:p>
          <a:pPr rtl="0"/>
          <a:r>
            <a:rPr lang="en-US" b="1" baseline="0" smtClean="0"/>
            <a:t>Step 2: Find Some Common Ground</a:t>
          </a:r>
          <a:endParaRPr lang="en-US"/>
        </a:p>
      </dgm:t>
    </dgm:pt>
    <dgm:pt modelId="{CAA65571-0A3E-4212-854F-327EE242BB6D}" type="parTrans" cxnId="{1D0AE358-E670-4B9C-92A9-FEA9985E8C3F}">
      <dgm:prSet/>
      <dgm:spPr/>
      <dgm:t>
        <a:bodyPr/>
        <a:lstStyle/>
        <a:p>
          <a:endParaRPr lang="en-US"/>
        </a:p>
      </dgm:t>
    </dgm:pt>
    <dgm:pt modelId="{E2983ACC-AA71-4CDA-B921-58D9413B486D}" type="sibTrans" cxnId="{1D0AE358-E670-4B9C-92A9-FEA9985E8C3F}">
      <dgm:prSet/>
      <dgm:spPr/>
      <dgm:t>
        <a:bodyPr/>
        <a:lstStyle/>
        <a:p>
          <a:endParaRPr lang="en-US"/>
        </a:p>
      </dgm:t>
    </dgm:pt>
    <dgm:pt modelId="{CEF545D7-22D9-4C33-8561-7580DAB40E9A}">
      <dgm:prSet/>
      <dgm:spPr/>
      <dgm:t>
        <a:bodyPr/>
        <a:lstStyle/>
        <a:p>
          <a:pPr rtl="0"/>
          <a:r>
            <a:rPr lang="en-US" b="1" baseline="0" smtClean="0"/>
            <a:t>Step 3: Be Careful on Choice of Words</a:t>
          </a:r>
          <a:endParaRPr lang="en-US"/>
        </a:p>
      </dgm:t>
    </dgm:pt>
    <dgm:pt modelId="{621D5DCD-81E6-4BF9-96B6-3D6434726B4E}" type="parTrans" cxnId="{7DF19676-0970-4A41-8C49-C462FBB74E01}">
      <dgm:prSet/>
      <dgm:spPr/>
      <dgm:t>
        <a:bodyPr/>
        <a:lstStyle/>
        <a:p>
          <a:endParaRPr lang="en-US"/>
        </a:p>
      </dgm:t>
    </dgm:pt>
    <dgm:pt modelId="{6FBFD8B7-2887-487F-80AA-250B0456D191}" type="sibTrans" cxnId="{7DF19676-0970-4A41-8C49-C462FBB74E01}">
      <dgm:prSet/>
      <dgm:spPr/>
      <dgm:t>
        <a:bodyPr/>
        <a:lstStyle/>
        <a:p>
          <a:endParaRPr lang="en-US"/>
        </a:p>
      </dgm:t>
    </dgm:pt>
    <dgm:pt modelId="{2AA582CE-29BC-4FA9-BEEF-C6CD0D9B580D}">
      <dgm:prSet/>
      <dgm:spPr/>
      <dgm:t>
        <a:bodyPr/>
        <a:lstStyle/>
        <a:p>
          <a:pPr rtl="0"/>
          <a:r>
            <a:rPr lang="en-US" b="1" baseline="0" smtClean="0"/>
            <a:t>Step 4: Do Not Be a Hypocrite</a:t>
          </a:r>
          <a:endParaRPr lang="en-US"/>
        </a:p>
      </dgm:t>
    </dgm:pt>
    <dgm:pt modelId="{390353A2-FCF9-41DC-9F65-2BD9D02C2C95}" type="parTrans" cxnId="{09FDD6F0-32CA-498C-8B70-AC2E04E4FCB8}">
      <dgm:prSet/>
      <dgm:spPr/>
      <dgm:t>
        <a:bodyPr/>
        <a:lstStyle/>
        <a:p>
          <a:endParaRPr lang="en-US"/>
        </a:p>
      </dgm:t>
    </dgm:pt>
    <dgm:pt modelId="{48657817-2982-4E94-A2B1-28A7FBE0911C}" type="sibTrans" cxnId="{09FDD6F0-32CA-498C-8B70-AC2E04E4FCB8}">
      <dgm:prSet/>
      <dgm:spPr/>
      <dgm:t>
        <a:bodyPr/>
        <a:lstStyle/>
        <a:p>
          <a:endParaRPr lang="en-US"/>
        </a:p>
      </dgm:t>
    </dgm:pt>
    <dgm:pt modelId="{E7FEE037-196F-4071-8BE8-BE91065460C4}">
      <dgm:prSet/>
      <dgm:spPr/>
      <dgm:t>
        <a:bodyPr/>
        <a:lstStyle/>
        <a:p>
          <a:pPr rtl="0"/>
          <a:r>
            <a:rPr lang="en-US" b="1" baseline="0" smtClean="0"/>
            <a:t>Step 5: Have a Good Physical Appearance</a:t>
          </a:r>
          <a:endParaRPr lang="en-US"/>
        </a:p>
      </dgm:t>
    </dgm:pt>
    <dgm:pt modelId="{0498EDBB-B007-49C8-B3AF-E728DD6B1287}" type="parTrans" cxnId="{DCB69802-17BF-4F09-B3D4-2F6AB201325F}">
      <dgm:prSet/>
      <dgm:spPr/>
      <dgm:t>
        <a:bodyPr/>
        <a:lstStyle/>
        <a:p>
          <a:endParaRPr lang="en-US"/>
        </a:p>
      </dgm:t>
    </dgm:pt>
    <dgm:pt modelId="{69238FA1-CBED-418C-B92C-0BB87EFE794B}" type="sibTrans" cxnId="{DCB69802-17BF-4F09-B3D4-2F6AB201325F}">
      <dgm:prSet/>
      <dgm:spPr/>
      <dgm:t>
        <a:bodyPr/>
        <a:lstStyle/>
        <a:p>
          <a:endParaRPr lang="en-US"/>
        </a:p>
      </dgm:t>
    </dgm:pt>
    <dgm:pt modelId="{481C9E91-F7AF-4567-B949-DF6F0FBAE102}">
      <dgm:prSet/>
      <dgm:spPr/>
      <dgm:t>
        <a:bodyPr/>
        <a:lstStyle/>
        <a:p>
          <a:pPr rtl="0"/>
          <a:r>
            <a:rPr lang="en-US" b="1" baseline="0" smtClean="0"/>
            <a:t>Step 6: Do Not Insult</a:t>
          </a:r>
          <a:endParaRPr lang="en-US"/>
        </a:p>
      </dgm:t>
    </dgm:pt>
    <dgm:pt modelId="{5F90CAEC-AB43-4979-9DE5-A43A6A863060}" type="parTrans" cxnId="{4784DE7E-4D12-4ABE-8FD8-5F1A4F6F4A23}">
      <dgm:prSet/>
      <dgm:spPr/>
      <dgm:t>
        <a:bodyPr/>
        <a:lstStyle/>
        <a:p>
          <a:endParaRPr lang="en-US"/>
        </a:p>
      </dgm:t>
    </dgm:pt>
    <dgm:pt modelId="{C15E9B51-3BDC-4354-92FE-574152623519}" type="sibTrans" cxnId="{4784DE7E-4D12-4ABE-8FD8-5F1A4F6F4A23}">
      <dgm:prSet/>
      <dgm:spPr/>
      <dgm:t>
        <a:bodyPr/>
        <a:lstStyle/>
        <a:p>
          <a:endParaRPr lang="en-US"/>
        </a:p>
      </dgm:t>
    </dgm:pt>
    <dgm:pt modelId="{C93E054D-1F65-4651-B6AA-ED142F303738}">
      <dgm:prSet/>
      <dgm:spPr/>
      <dgm:t>
        <a:bodyPr/>
        <a:lstStyle/>
        <a:p>
          <a:pPr rtl="0"/>
          <a:r>
            <a:rPr lang="en-US" b="1" baseline="0" smtClean="0"/>
            <a:t>Step 7: Do Not Go Deep Into Subject You Do Not Know About</a:t>
          </a:r>
          <a:endParaRPr lang="en-US"/>
        </a:p>
      </dgm:t>
    </dgm:pt>
    <dgm:pt modelId="{313B2A4B-6BDB-4A1E-A11B-0885BDE9DAD9}" type="parTrans" cxnId="{356520DC-B64E-4628-A4F7-7E1B78781341}">
      <dgm:prSet/>
      <dgm:spPr/>
      <dgm:t>
        <a:bodyPr/>
        <a:lstStyle/>
        <a:p>
          <a:endParaRPr lang="en-US"/>
        </a:p>
      </dgm:t>
    </dgm:pt>
    <dgm:pt modelId="{88AE7B54-BF23-4B99-B480-37764CF27BFC}" type="sibTrans" cxnId="{356520DC-B64E-4628-A4F7-7E1B78781341}">
      <dgm:prSet/>
      <dgm:spPr/>
      <dgm:t>
        <a:bodyPr/>
        <a:lstStyle/>
        <a:p>
          <a:endParaRPr lang="en-US"/>
        </a:p>
      </dgm:t>
    </dgm:pt>
    <dgm:pt modelId="{D1C90EA9-F78C-458A-83C7-E18E2B924F31}">
      <dgm:prSet/>
      <dgm:spPr/>
      <dgm:t>
        <a:bodyPr/>
        <a:lstStyle/>
        <a:p>
          <a:pPr rtl="0"/>
          <a:r>
            <a:rPr lang="en-US" b="1" baseline="0" smtClean="0"/>
            <a:t>Step 8: Use Common Sense</a:t>
          </a:r>
          <a:endParaRPr lang="en-US"/>
        </a:p>
      </dgm:t>
    </dgm:pt>
    <dgm:pt modelId="{136B6237-B006-4EB1-B015-AF51E2D1DCE8}" type="parTrans" cxnId="{8FBAFEDD-71EC-4583-B838-1BD20DE6C46C}">
      <dgm:prSet/>
      <dgm:spPr/>
      <dgm:t>
        <a:bodyPr/>
        <a:lstStyle/>
        <a:p>
          <a:endParaRPr lang="en-US"/>
        </a:p>
      </dgm:t>
    </dgm:pt>
    <dgm:pt modelId="{E4980CE8-7095-4E09-8670-F885A45E1805}" type="sibTrans" cxnId="{8FBAFEDD-71EC-4583-B838-1BD20DE6C46C}">
      <dgm:prSet/>
      <dgm:spPr/>
      <dgm:t>
        <a:bodyPr/>
        <a:lstStyle/>
        <a:p>
          <a:endParaRPr lang="en-US"/>
        </a:p>
      </dgm:t>
    </dgm:pt>
    <dgm:pt modelId="{68864653-E93C-4762-843F-22A25D71237B}">
      <dgm:prSet/>
      <dgm:spPr/>
      <dgm:t>
        <a:bodyPr/>
        <a:lstStyle/>
        <a:p>
          <a:pPr rtl="0"/>
          <a:r>
            <a:rPr lang="en-US" b="1" baseline="0" smtClean="0"/>
            <a:t>Step 9: Be Smart About It</a:t>
          </a:r>
          <a:endParaRPr lang="en-US"/>
        </a:p>
      </dgm:t>
    </dgm:pt>
    <dgm:pt modelId="{13B1D81C-02C2-4612-B403-F924285D52A2}" type="parTrans" cxnId="{AAF1559C-C386-4C0F-B04A-E4FA45891E3A}">
      <dgm:prSet/>
      <dgm:spPr/>
      <dgm:t>
        <a:bodyPr/>
        <a:lstStyle/>
        <a:p>
          <a:endParaRPr lang="en-US"/>
        </a:p>
      </dgm:t>
    </dgm:pt>
    <dgm:pt modelId="{97BC0D6A-3B92-4DB8-9F40-DDCC91D23563}" type="sibTrans" cxnId="{AAF1559C-C386-4C0F-B04A-E4FA45891E3A}">
      <dgm:prSet/>
      <dgm:spPr/>
      <dgm:t>
        <a:bodyPr/>
        <a:lstStyle/>
        <a:p>
          <a:endParaRPr lang="en-US"/>
        </a:p>
      </dgm:t>
    </dgm:pt>
    <dgm:pt modelId="{EF892B7D-544A-41FA-89BC-2CE851799B1D}">
      <dgm:prSet/>
      <dgm:spPr/>
      <dgm:t>
        <a:bodyPr/>
        <a:lstStyle/>
        <a:p>
          <a:pPr rtl="0"/>
          <a:r>
            <a:rPr lang="en-US" b="1" baseline="0" smtClean="0"/>
            <a:t>Step 10: Avoid Controversial Issues</a:t>
          </a:r>
          <a:endParaRPr lang="en-US"/>
        </a:p>
      </dgm:t>
    </dgm:pt>
    <dgm:pt modelId="{8EE0B547-CB6D-4DC5-B5A2-0F07C9344EBE}" type="parTrans" cxnId="{B94D9969-A6D0-4A46-AE25-034759DC7D39}">
      <dgm:prSet/>
      <dgm:spPr/>
      <dgm:t>
        <a:bodyPr/>
        <a:lstStyle/>
        <a:p>
          <a:endParaRPr lang="en-US"/>
        </a:p>
      </dgm:t>
    </dgm:pt>
    <dgm:pt modelId="{1A436F98-384C-45DB-A4CE-A682BD9A188A}" type="sibTrans" cxnId="{B94D9969-A6D0-4A46-AE25-034759DC7D39}">
      <dgm:prSet/>
      <dgm:spPr/>
      <dgm:t>
        <a:bodyPr/>
        <a:lstStyle/>
        <a:p>
          <a:endParaRPr lang="en-US"/>
        </a:p>
      </dgm:t>
    </dgm:pt>
    <dgm:pt modelId="{F05ED9A9-4BAF-4BB5-BB05-FDEED2B64462}">
      <dgm:prSet/>
      <dgm:spPr/>
      <dgm:t>
        <a:bodyPr/>
        <a:lstStyle/>
        <a:p>
          <a:pPr rtl="0"/>
          <a:r>
            <a:rPr lang="en-US" b="1" baseline="0" smtClean="0"/>
            <a:t>Step 11: Bring Proofs About Our Religion</a:t>
          </a:r>
          <a:endParaRPr lang="en-US"/>
        </a:p>
      </dgm:t>
    </dgm:pt>
    <dgm:pt modelId="{05021108-2D47-4C9F-9C26-8F58EDB81AC2}" type="parTrans" cxnId="{37944AE3-2D38-4248-BE67-5F99D477EDF9}">
      <dgm:prSet/>
      <dgm:spPr/>
      <dgm:t>
        <a:bodyPr/>
        <a:lstStyle/>
        <a:p>
          <a:endParaRPr lang="en-US"/>
        </a:p>
      </dgm:t>
    </dgm:pt>
    <dgm:pt modelId="{99F37ABE-3395-45A7-A304-5392CBBAF2D4}" type="sibTrans" cxnId="{37944AE3-2D38-4248-BE67-5F99D477EDF9}">
      <dgm:prSet/>
      <dgm:spPr/>
      <dgm:t>
        <a:bodyPr/>
        <a:lstStyle/>
        <a:p>
          <a:endParaRPr lang="en-US"/>
        </a:p>
      </dgm:t>
    </dgm:pt>
    <dgm:pt modelId="{4BD46CA1-2375-4989-963F-AC7FD46FA850}" type="pres">
      <dgm:prSet presAssocID="{98A13824-C590-4DDF-A7BB-A40BE098586E}" presName="diagram" presStyleCnt="0">
        <dgm:presLayoutVars>
          <dgm:dir/>
          <dgm:resizeHandles val="exact"/>
        </dgm:presLayoutVars>
      </dgm:prSet>
      <dgm:spPr/>
      <dgm:t>
        <a:bodyPr/>
        <a:lstStyle/>
        <a:p>
          <a:endParaRPr lang="en-US"/>
        </a:p>
      </dgm:t>
    </dgm:pt>
    <dgm:pt modelId="{869BFE32-5102-40B4-8582-176BF670FC5E}" type="pres">
      <dgm:prSet presAssocID="{9195348F-C7FA-4356-83F9-6AD250C6C822}" presName="node" presStyleLbl="node1" presStyleIdx="0" presStyleCnt="11">
        <dgm:presLayoutVars>
          <dgm:bulletEnabled val="1"/>
        </dgm:presLayoutVars>
      </dgm:prSet>
      <dgm:spPr/>
      <dgm:t>
        <a:bodyPr/>
        <a:lstStyle/>
        <a:p>
          <a:endParaRPr lang="en-US"/>
        </a:p>
      </dgm:t>
    </dgm:pt>
    <dgm:pt modelId="{72572CB7-A98A-41F1-B95E-C048AB1CE703}" type="pres">
      <dgm:prSet presAssocID="{6ED5F128-5978-46BA-BA9D-9798021ECCD2}" presName="sibTrans" presStyleCnt="0"/>
      <dgm:spPr/>
    </dgm:pt>
    <dgm:pt modelId="{03F70469-0D68-49F2-B9CE-2AC53D500FB0}" type="pres">
      <dgm:prSet presAssocID="{91E40008-1D65-4A02-B6D5-0C199B2FBD99}" presName="node" presStyleLbl="node1" presStyleIdx="1" presStyleCnt="11">
        <dgm:presLayoutVars>
          <dgm:bulletEnabled val="1"/>
        </dgm:presLayoutVars>
      </dgm:prSet>
      <dgm:spPr/>
      <dgm:t>
        <a:bodyPr/>
        <a:lstStyle/>
        <a:p>
          <a:endParaRPr lang="en-US"/>
        </a:p>
      </dgm:t>
    </dgm:pt>
    <dgm:pt modelId="{7F8246C0-E870-4C67-A59F-6F050B3991FA}" type="pres">
      <dgm:prSet presAssocID="{E2983ACC-AA71-4CDA-B921-58D9413B486D}" presName="sibTrans" presStyleCnt="0"/>
      <dgm:spPr/>
    </dgm:pt>
    <dgm:pt modelId="{799222BC-9269-4FA2-BF24-24604D3650C7}" type="pres">
      <dgm:prSet presAssocID="{CEF545D7-22D9-4C33-8561-7580DAB40E9A}" presName="node" presStyleLbl="node1" presStyleIdx="2" presStyleCnt="11">
        <dgm:presLayoutVars>
          <dgm:bulletEnabled val="1"/>
        </dgm:presLayoutVars>
      </dgm:prSet>
      <dgm:spPr/>
      <dgm:t>
        <a:bodyPr/>
        <a:lstStyle/>
        <a:p>
          <a:endParaRPr lang="en-US"/>
        </a:p>
      </dgm:t>
    </dgm:pt>
    <dgm:pt modelId="{CE70B49F-9CB8-4B08-B9CD-6B3DE72C9D25}" type="pres">
      <dgm:prSet presAssocID="{6FBFD8B7-2887-487F-80AA-250B0456D191}" presName="sibTrans" presStyleCnt="0"/>
      <dgm:spPr/>
    </dgm:pt>
    <dgm:pt modelId="{22BD4956-FB36-41A6-9D96-8947FF292E23}" type="pres">
      <dgm:prSet presAssocID="{2AA582CE-29BC-4FA9-BEEF-C6CD0D9B580D}" presName="node" presStyleLbl="node1" presStyleIdx="3" presStyleCnt="11">
        <dgm:presLayoutVars>
          <dgm:bulletEnabled val="1"/>
        </dgm:presLayoutVars>
      </dgm:prSet>
      <dgm:spPr/>
      <dgm:t>
        <a:bodyPr/>
        <a:lstStyle/>
        <a:p>
          <a:endParaRPr lang="en-US"/>
        </a:p>
      </dgm:t>
    </dgm:pt>
    <dgm:pt modelId="{4F51E9F8-8226-4EB3-B2F7-B3F4809A0B85}" type="pres">
      <dgm:prSet presAssocID="{48657817-2982-4E94-A2B1-28A7FBE0911C}" presName="sibTrans" presStyleCnt="0"/>
      <dgm:spPr/>
    </dgm:pt>
    <dgm:pt modelId="{8121E130-C930-4085-9E01-1C0907C29794}" type="pres">
      <dgm:prSet presAssocID="{E7FEE037-196F-4071-8BE8-BE91065460C4}" presName="node" presStyleLbl="node1" presStyleIdx="4" presStyleCnt="11">
        <dgm:presLayoutVars>
          <dgm:bulletEnabled val="1"/>
        </dgm:presLayoutVars>
      </dgm:prSet>
      <dgm:spPr/>
      <dgm:t>
        <a:bodyPr/>
        <a:lstStyle/>
        <a:p>
          <a:endParaRPr lang="en-US"/>
        </a:p>
      </dgm:t>
    </dgm:pt>
    <dgm:pt modelId="{EAF465B1-150A-4092-85B7-DFCB31A305A6}" type="pres">
      <dgm:prSet presAssocID="{69238FA1-CBED-418C-B92C-0BB87EFE794B}" presName="sibTrans" presStyleCnt="0"/>
      <dgm:spPr/>
    </dgm:pt>
    <dgm:pt modelId="{FF739272-75C6-49E4-A882-4ED4E2EFFFFB}" type="pres">
      <dgm:prSet presAssocID="{481C9E91-F7AF-4567-B949-DF6F0FBAE102}" presName="node" presStyleLbl="node1" presStyleIdx="5" presStyleCnt="11">
        <dgm:presLayoutVars>
          <dgm:bulletEnabled val="1"/>
        </dgm:presLayoutVars>
      </dgm:prSet>
      <dgm:spPr/>
      <dgm:t>
        <a:bodyPr/>
        <a:lstStyle/>
        <a:p>
          <a:endParaRPr lang="en-US"/>
        </a:p>
      </dgm:t>
    </dgm:pt>
    <dgm:pt modelId="{BFCEB802-A395-414E-9EEA-12289CB902E8}" type="pres">
      <dgm:prSet presAssocID="{C15E9B51-3BDC-4354-92FE-574152623519}" presName="sibTrans" presStyleCnt="0"/>
      <dgm:spPr/>
    </dgm:pt>
    <dgm:pt modelId="{C8B53711-EEA2-49E6-BF2D-FDAF199FC38C}" type="pres">
      <dgm:prSet presAssocID="{C93E054D-1F65-4651-B6AA-ED142F303738}" presName="node" presStyleLbl="node1" presStyleIdx="6" presStyleCnt="11">
        <dgm:presLayoutVars>
          <dgm:bulletEnabled val="1"/>
        </dgm:presLayoutVars>
      </dgm:prSet>
      <dgm:spPr/>
      <dgm:t>
        <a:bodyPr/>
        <a:lstStyle/>
        <a:p>
          <a:endParaRPr lang="en-US"/>
        </a:p>
      </dgm:t>
    </dgm:pt>
    <dgm:pt modelId="{5D8A5EED-A6EB-44D9-9BD0-5127E9A71532}" type="pres">
      <dgm:prSet presAssocID="{88AE7B54-BF23-4B99-B480-37764CF27BFC}" presName="sibTrans" presStyleCnt="0"/>
      <dgm:spPr/>
    </dgm:pt>
    <dgm:pt modelId="{0C72B2BB-C683-4F0F-BA5C-1FDB7A3CE7F6}" type="pres">
      <dgm:prSet presAssocID="{D1C90EA9-F78C-458A-83C7-E18E2B924F31}" presName="node" presStyleLbl="node1" presStyleIdx="7" presStyleCnt="11">
        <dgm:presLayoutVars>
          <dgm:bulletEnabled val="1"/>
        </dgm:presLayoutVars>
      </dgm:prSet>
      <dgm:spPr/>
      <dgm:t>
        <a:bodyPr/>
        <a:lstStyle/>
        <a:p>
          <a:endParaRPr lang="en-US"/>
        </a:p>
      </dgm:t>
    </dgm:pt>
    <dgm:pt modelId="{6E03C8B5-1A09-4080-AB7C-347E593E6A1C}" type="pres">
      <dgm:prSet presAssocID="{E4980CE8-7095-4E09-8670-F885A45E1805}" presName="sibTrans" presStyleCnt="0"/>
      <dgm:spPr/>
    </dgm:pt>
    <dgm:pt modelId="{D5AF35D8-C3FA-437D-87CB-CD1916C954AD}" type="pres">
      <dgm:prSet presAssocID="{68864653-E93C-4762-843F-22A25D71237B}" presName="node" presStyleLbl="node1" presStyleIdx="8" presStyleCnt="11">
        <dgm:presLayoutVars>
          <dgm:bulletEnabled val="1"/>
        </dgm:presLayoutVars>
      </dgm:prSet>
      <dgm:spPr/>
      <dgm:t>
        <a:bodyPr/>
        <a:lstStyle/>
        <a:p>
          <a:endParaRPr lang="en-US"/>
        </a:p>
      </dgm:t>
    </dgm:pt>
    <dgm:pt modelId="{A2F70310-B078-4B80-AE52-314FD467FECE}" type="pres">
      <dgm:prSet presAssocID="{97BC0D6A-3B92-4DB8-9F40-DDCC91D23563}" presName="sibTrans" presStyleCnt="0"/>
      <dgm:spPr/>
    </dgm:pt>
    <dgm:pt modelId="{AFB40E31-5027-48F9-8324-1C07532A87CA}" type="pres">
      <dgm:prSet presAssocID="{EF892B7D-544A-41FA-89BC-2CE851799B1D}" presName="node" presStyleLbl="node1" presStyleIdx="9" presStyleCnt="11">
        <dgm:presLayoutVars>
          <dgm:bulletEnabled val="1"/>
        </dgm:presLayoutVars>
      </dgm:prSet>
      <dgm:spPr/>
      <dgm:t>
        <a:bodyPr/>
        <a:lstStyle/>
        <a:p>
          <a:endParaRPr lang="en-US"/>
        </a:p>
      </dgm:t>
    </dgm:pt>
    <dgm:pt modelId="{9EFF4C29-5BD3-4EEA-85AA-523426C3DF33}" type="pres">
      <dgm:prSet presAssocID="{1A436F98-384C-45DB-A4CE-A682BD9A188A}" presName="sibTrans" presStyleCnt="0"/>
      <dgm:spPr/>
    </dgm:pt>
    <dgm:pt modelId="{4CE08720-6D63-4681-AD5C-2E6A121FB594}" type="pres">
      <dgm:prSet presAssocID="{F05ED9A9-4BAF-4BB5-BB05-FDEED2B64462}" presName="node" presStyleLbl="node1" presStyleIdx="10" presStyleCnt="11">
        <dgm:presLayoutVars>
          <dgm:bulletEnabled val="1"/>
        </dgm:presLayoutVars>
      </dgm:prSet>
      <dgm:spPr/>
      <dgm:t>
        <a:bodyPr/>
        <a:lstStyle/>
        <a:p>
          <a:endParaRPr lang="en-US"/>
        </a:p>
      </dgm:t>
    </dgm:pt>
  </dgm:ptLst>
  <dgm:cxnLst>
    <dgm:cxn modelId="{1D0AE358-E670-4B9C-92A9-FEA9985E8C3F}" srcId="{98A13824-C590-4DDF-A7BB-A40BE098586E}" destId="{91E40008-1D65-4A02-B6D5-0C199B2FBD99}" srcOrd="1" destOrd="0" parTransId="{CAA65571-0A3E-4212-854F-327EE242BB6D}" sibTransId="{E2983ACC-AA71-4CDA-B921-58D9413B486D}"/>
    <dgm:cxn modelId="{8FBAFEDD-71EC-4583-B838-1BD20DE6C46C}" srcId="{98A13824-C590-4DDF-A7BB-A40BE098586E}" destId="{D1C90EA9-F78C-458A-83C7-E18E2B924F31}" srcOrd="7" destOrd="0" parTransId="{136B6237-B006-4EB1-B015-AF51E2D1DCE8}" sibTransId="{E4980CE8-7095-4E09-8670-F885A45E1805}"/>
    <dgm:cxn modelId="{B94D9969-A6D0-4A46-AE25-034759DC7D39}" srcId="{98A13824-C590-4DDF-A7BB-A40BE098586E}" destId="{EF892B7D-544A-41FA-89BC-2CE851799B1D}" srcOrd="9" destOrd="0" parTransId="{8EE0B547-CB6D-4DC5-B5A2-0F07C9344EBE}" sibTransId="{1A436F98-384C-45DB-A4CE-A682BD9A188A}"/>
    <dgm:cxn modelId="{65577D9B-C6BC-4494-95B1-E215F67F3721}" type="presOf" srcId="{2AA582CE-29BC-4FA9-BEEF-C6CD0D9B580D}" destId="{22BD4956-FB36-41A6-9D96-8947FF292E23}" srcOrd="0" destOrd="0" presId="urn:microsoft.com/office/officeart/2005/8/layout/default"/>
    <dgm:cxn modelId="{4478BA37-6CC2-4826-A4FE-1056498B13BD}" type="presOf" srcId="{481C9E91-F7AF-4567-B949-DF6F0FBAE102}" destId="{FF739272-75C6-49E4-A882-4ED4E2EFFFFB}" srcOrd="0" destOrd="0" presId="urn:microsoft.com/office/officeart/2005/8/layout/default"/>
    <dgm:cxn modelId="{356520DC-B64E-4628-A4F7-7E1B78781341}" srcId="{98A13824-C590-4DDF-A7BB-A40BE098586E}" destId="{C93E054D-1F65-4651-B6AA-ED142F303738}" srcOrd="6" destOrd="0" parTransId="{313B2A4B-6BDB-4A1E-A11B-0885BDE9DAD9}" sibTransId="{88AE7B54-BF23-4B99-B480-37764CF27BFC}"/>
    <dgm:cxn modelId="{28D9494E-1D59-4171-956D-ABB991AE3DEA}" type="presOf" srcId="{91E40008-1D65-4A02-B6D5-0C199B2FBD99}" destId="{03F70469-0D68-49F2-B9CE-2AC53D500FB0}" srcOrd="0" destOrd="0" presId="urn:microsoft.com/office/officeart/2005/8/layout/default"/>
    <dgm:cxn modelId="{50856514-84B4-4140-8FE7-7BAFE72BAC01}" type="presOf" srcId="{68864653-E93C-4762-843F-22A25D71237B}" destId="{D5AF35D8-C3FA-437D-87CB-CD1916C954AD}" srcOrd="0" destOrd="0" presId="urn:microsoft.com/office/officeart/2005/8/layout/default"/>
    <dgm:cxn modelId="{F521E0B6-753B-4292-A703-7ED32F42F348}" srcId="{98A13824-C590-4DDF-A7BB-A40BE098586E}" destId="{9195348F-C7FA-4356-83F9-6AD250C6C822}" srcOrd="0" destOrd="0" parTransId="{8635D92A-9B59-4E5F-9D98-F5FC084121E0}" sibTransId="{6ED5F128-5978-46BA-BA9D-9798021ECCD2}"/>
    <dgm:cxn modelId="{7E68EB82-8BEF-40B3-A390-B3ECDFA2082A}" type="presOf" srcId="{E7FEE037-196F-4071-8BE8-BE91065460C4}" destId="{8121E130-C930-4085-9E01-1C0907C29794}" srcOrd="0" destOrd="0" presId="urn:microsoft.com/office/officeart/2005/8/layout/default"/>
    <dgm:cxn modelId="{37944AE3-2D38-4248-BE67-5F99D477EDF9}" srcId="{98A13824-C590-4DDF-A7BB-A40BE098586E}" destId="{F05ED9A9-4BAF-4BB5-BB05-FDEED2B64462}" srcOrd="10" destOrd="0" parTransId="{05021108-2D47-4C9F-9C26-8F58EDB81AC2}" sibTransId="{99F37ABE-3395-45A7-A304-5392CBBAF2D4}"/>
    <dgm:cxn modelId="{9CE97E1B-82CB-4C8B-B865-20B876074B88}" type="presOf" srcId="{98A13824-C590-4DDF-A7BB-A40BE098586E}" destId="{4BD46CA1-2375-4989-963F-AC7FD46FA850}" srcOrd="0" destOrd="0" presId="urn:microsoft.com/office/officeart/2005/8/layout/default"/>
    <dgm:cxn modelId="{56417A03-5550-4734-845D-839772006B5B}" type="presOf" srcId="{9195348F-C7FA-4356-83F9-6AD250C6C822}" destId="{869BFE32-5102-40B4-8582-176BF670FC5E}" srcOrd="0" destOrd="0" presId="urn:microsoft.com/office/officeart/2005/8/layout/default"/>
    <dgm:cxn modelId="{AAF1559C-C386-4C0F-B04A-E4FA45891E3A}" srcId="{98A13824-C590-4DDF-A7BB-A40BE098586E}" destId="{68864653-E93C-4762-843F-22A25D71237B}" srcOrd="8" destOrd="0" parTransId="{13B1D81C-02C2-4612-B403-F924285D52A2}" sibTransId="{97BC0D6A-3B92-4DB8-9F40-DDCC91D23563}"/>
    <dgm:cxn modelId="{09FDD6F0-32CA-498C-8B70-AC2E04E4FCB8}" srcId="{98A13824-C590-4DDF-A7BB-A40BE098586E}" destId="{2AA582CE-29BC-4FA9-BEEF-C6CD0D9B580D}" srcOrd="3" destOrd="0" parTransId="{390353A2-FCF9-41DC-9F65-2BD9D02C2C95}" sibTransId="{48657817-2982-4E94-A2B1-28A7FBE0911C}"/>
    <dgm:cxn modelId="{7A554C26-CC9F-4350-A64F-8FF3540159A9}" type="presOf" srcId="{EF892B7D-544A-41FA-89BC-2CE851799B1D}" destId="{AFB40E31-5027-48F9-8324-1C07532A87CA}" srcOrd="0" destOrd="0" presId="urn:microsoft.com/office/officeart/2005/8/layout/default"/>
    <dgm:cxn modelId="{21D18975-B947-4F89-AC46-66519FC330FD}" type="presOf" srcId="{CEF545D7-22D9-4C33-8561-7580DAB40E9A}" destId="{799222BC-9269-4FA2-BF24-24604D3650C7}" srcOrd="0" destOrd="0" presId="urn:microsoft.com/office/officeart/2005/8/layout/default"/>
    <dgm:cxn modelId="{4784DE7E-4D12-4ABE-8FD8-5F1A4F6F4A23}" srcId="{98A13824-C590-4DDF-A7BB-A40BE098586E}" destId="{481C9E91-F7AF-4567-B949-DF6F0FBAE102}" srcOrd="5" destOrd="0" parTransId="{5F90CAEC-AB43-4979-9DE5-A43A6A863060}" sibTransId="{C15E9B51-3BDC-4354-92FE-574152623519}"/>
    <dgm:cxn modelId="{1E6F389C-1688-4E12-8797-6A68BE13D74E}" type="presOf" srcId="{C93E054D-1F65-4651-B6AA-ED142F303738}" destId="{C8B53711-EEA2-49E6-BF2D-FDAF199FC38C}" srcOrd="0" destOrd="0" presId="urn:microsoft.com/office/officeart/2005/8/layout/default"/>
    <dgm:cxn modelId="{07AA1969-175C-4D55-89FD-FEF7FB5B16D0}" type="presOf" srcId="{F05ED9A9-4BAF-4BB5-BB05-FDEED2B64462}" destId="{4CE08720-6D63-4681-AD5C-2E6A121FB594}" srcOrd="0" destOrd="0" presId="urn:microsoft.com/office/officeart/2005/8/layout/default"/>
    <dgm:cxn modelId="{157DBA4D-CE08-482A-97F1-43D4346342C2}" type="presOf" srcId="{D1C90EA9-F78C-458A-83C7-E18E2B924F31}" destId="{0C72B2BB-C683-4F0F-BA5C-1FDB7A3CE7F6}" srcOrd="0" destOrd="0" presId="urn:microsoft.com/office/officeart/2005/8/layout/default"/>
    <dgm:cxn modelId="{7DF19676-0970-4A41-8C49-C462FBB74E01}" srcId="{98A13824-C590-4DDF-A7BB-A40BE098586E}" destId="{CEF545D7-22D9-4C33-8561-7580DAB40E9A}" srcOrd="2" destOrd="0" parTransId="{621D5DCD-81E6-4BF9-96B6-3D6434726B4E}" sibTransId="{6FBFD8B7-2887-487F-80AA-250B0456D191}"/>
    <dgm:cxn modelId="{DCB69802-17BF-4F09-B3D4-2F6AB201325F}" srcId="{98A13824-C590-4DDF-A7BB-A40BE098586E}" destId="{E7FEE037-196F-4071-8BE8-BE91065460C4}" srcOrd="4" destOrd="0" parTransId="{0498EDBB-B007-49C8-B3AF-E728DD6B1287}" sibTransId="{69238FA1-CBED-418C-B92C-0BB87EFE794B}"/>
    <dgm:cxn modelId="{F7932B81-EE8A-4163-8642-78E28560E7F6}" type="presParOf" srcId="{4BD46CA1-2375-4989-963F-AC7FD46FA850}" destId="{869BFE32-5102-40B4-8582-176BF670FC5E}" srcOrd="0" destOrd="0" presId="urn:microsoft.com/office/officeart/2005/8/layout/default"/>
    <dgm:cxn modelId="{C4B06F1F-D328-4129-9A5C-E4FE681E4C6B}" type="presParOf" srcId="{4BD46CA1-2375-4989-963F-AC7FD46FA850}" destId="{72572CB7-A98A-41F1-B95E-C048AB1CE703}" srcOrd="1" destOrd="0" presId="urn:microsoft.com/office/officeart/2005/8/layout/default"/>
    <dgm:cxn modelId="{68F3C251-0F92-43CB-8A92-F14533C9B82C}" type="presParOf" srcId="{4BD46CA1-2375-4989-963F-AC7FD46FA850}" destId="{03F70469-0D68-49F2-B9CE-2AC53D500FB0}" srcOrd="2" destOrd="0" presId="urn:microsoft.com/office/officeart/2005/8/layout/default"/>
    <dgm:cxn modelId="{0AC5C46D-BFE2-4F6B-A659-FA6B83E88477}" type="presParOf" srcId="{4BD46CA1-2375-4989-963F-AC7FD46FA850}" destId="{7F8246C0-E870-4C67-A59F-6F050B3991FA}" srcOrd="3" destOrd="0" presId="urn:microsoft.com/office/officeart/2005/8/layout/default"/>
    <dgm:cxn modelId="{3471F2BA-098B-4543-B0AC-394F724085DA}" type="presParOf" srcId="{4BD46CA1-2375-4989-963F-AC7FD46FA850}" destId="{799222BC-9269-4FA2-BF24-24604D3650C7}" srcOrd="4" destOrd="0" presId="urn:microsoft.com/office/officeart/2005/8/layout/default"/>
    <dgm:cxn modelId="{8BE6DD8F-A8FF-48A4-BEB8-99306462455C}" type="presParOf" srcId="{4BD46CA1-2375-4989-963F-AC7FD46FA850}" destId="{CE70B49F-9CB8-4B08-B9CD-6B3DE72C9D25}" srcOrd="5" destOrd="0" presId="urn:microsoft.com/office/officeart/2005/8/layout/default"/>
    <dgm:cxn modelId="{F5CB7710-296F-46A6-B9C5-E142BC81ACFA}" type="presParOf" srcId="{4BD46CA1-2375-4989-963F-AC7FD46FA850}" destId="{22BD4956-FB36-41A6-9D96-8947FF292E23}" srcOrd="6" destOrd="0" presId="urn:microsoft.com/office/officeart/2005/8/layout/default"/>
    <dgm:cxn modelId="{BA85B391-5C05-426C-8EC1-D3A8AB37E8EB}" type="presParOf" srcId="{4BD46CA1-2375-4989-963F-AC7FD46FA850}" destId="{4F51E9F8-8226-4EB3-B2F7-B3F4809A0B85}" srcOrd="7" destOrd="0" presId="urn:microsoft.com/office/officeart/2005/8/layout/default"/>
    <dgm:cxn modelId="{9E988E49-DE85-4E0F-86D0-5ED923A187CD}" type="presParOf" srcId="{4BD46CA1-2375-4989-963F-AC7FD46FA850}" destId="{8121E130-C930-4085-9E01-1C0907C29794}" srcOrd="8" destOrd="0" presId="urn:microsoft.com/office/officeart/2005/8/layout/default"/>
    <dgm:cxn modelId="{7DD5050C-C3CD-4A20-A36A-D2B8A136411C}" type="presParOf" srcId="{4BD46CA1-2375-4989-963F-AC7FD46FA850}" destId="{EAF465B1-150A-4092-85B7-DFCB31A305A6}" srcOrd="9" destOrd="0" presId="urn:microsoft.com/office/officeart/2005/8/layout/default"/>
    <dgm:cxn modelId="{33603C22-0B30-4E63-A678-AE7C5567D409}" type="presParOf" srcId="{4BD46CA1-2375-4989-963F-AC7FD46FA850}" destId="{FF739272-75C6-49E4-A882-4ED4E2EFFFFB}" srcOrd="10" destOrd="0" presId="urn:microsoft.com/office/officeart/2005/8/layout/default"/>
    <dgm:cxn modelId="{71EFD98B-2836-411B-B260-04A41F605479}" type="presParOf" srcId="{4BD46CA1-2375-4989-963F-AC7FD46FA850}" destId="{BFCEB802-A395-414E-9EEA-12289CB902E8}" srcOrd="11" destOrd="0" presId="urn:microsoft.com/office/officeart/2005/8/layout/default"/>
    <dgm:cxn modelId="{CB4CA7C3-B455-4400-8057-323047E0767F}" type="presParOf" srcId="{4BD46CA1-2375-4989-963F-AC7FD46FA850}" destId="{C8B53711-EEA2-49E6-BF2D-FDAF199FC38C}" srcOrd="12" destOrd="0" presId="urn:microsoft.com/office/officeart/2005/8/layout/default"/>
    <dgm:cxn modelId="{6EE4DF4D-A4A6-4F4B-8838-D1D6C08421A5}" type="presParOf" srcId="{4BD46CA1-2375-4989-963F-AC7FD46FA850}" destId="{5D8A5EED-A6EB-44D9-9BD0-5127E9A71532}" srcOrd="13" destOrd="0" presId="urn:microsoft.com/office/officeart/2005/8/layout/default"/>
    <dgm:cxn modelId="{9B5D4D44-5446-4823-A2CF-F4E69AF52266}" type="presParOf" srcId="{4BD46CA1-2375-4989-963F-AC7FD46FA850}" destId="{0C72B2BB-C683-4F0F-BA5C-1FDB7A3CE7F6}" srcOrd="14" destOrd="0" presId="urn:microsoft.com/office/officeart/2005/8/layout/default"/>
    <dgm:cxn modelId="{43ED788F-C1F6-4C75-8646-8697923119C4}" type="presParOf" srcId="{4BD46CA1-2375-4989-963F-AC7FD46FA850}" destId="{6E03C8B5-1A09-4080-AB7C-347E593E6A1C}" srcOrd="15" destOrd="0" presId="urn:microsoft.com/office/officeart/2005/8/layout/default"/>
    <dgm:cxn modelId="{8298A67F-834C-4A52-80C5-896B8306056E}" type="presParOf" srcId="{4BD46CA1-2375-4989-963F-AC7FD46FA850}" destId="{D5AF35D8-C3FA-437D-87CB-CD1916C954AD}" srcOrd="16" destOrd="0" presId="urn:microsoft.com/office/officeart/2005/8/layout/default"/>
    <dgm:cxn modelId="{CB2021DC-3765-4F1F-99B5-FC17A21035F7}" type="presParOf" srcId="{4BD46CA1-2375-4989-963F-AC7FD46FA850}" destId="{A2F70310-B078-4B80-AE52-314FD467FECE}" srcOrd="17" destOrd="0" presId="urn:microsoft.com/office/officeart/2005/8/layout/default"/>
    <dgm:cxn modelId="{F4018B16-4251-402D-A9C3-62C4F483B524}" type="presParOf" srcId="{4BD46CA1-2375-4989-963F-AC7FD46FA850}" destId="{AFB40E31-5027-48F9-8324-1C07532A87CA}" srcOrd="18" destOrd="0" presId="urn:microsoft.com/office/officeart/2005/8/layout/default"/>
    <dgm:cxn modelId="{F478DF8E-A994-46B7-9E83-B9B61C27CD1A}" type="presParOf" srcId="{4BD46CA1-2375-4989-963F-AC7FD46FA850}" destId="{9EFF4C29-5BD3-4EEA-85AA-523426C3DF33}" srcOrd="19" destOrd="0" presId="urn:microsoft.com/office/officeart/2005/8/layout/default"/>
    <dgm:cxn modelId="{A0239927-0E75-498C-A5D0-216CB76AE4EB}" type="presParOf" srcId="{4BD46CA1-2375-4989-963F-AC7FD46FA850}" destId="{4CE08720-6D63-4681-AD5C-2E6A121FB594}"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8A9679-8E7C-4085-8316-90A228263687}" type="doc">
      <dgm:prSet loTypeId="urn:microsoft.com/office/officeart/2005/8/layout/cycle8" loCatId="cycle" qsTypeId="urn:microsoft.com/office/officeart/2005/8/quickstyle/simple5" qsCatId="simple" csTypeId="urn:microsoft.com/office/officeart/2005/8/colors/colorful5" csCatId="colorful"/>
      <dgm:spPr/>
      <dgm:t>
        <a:bodyPr/>
        <a:lstStyle/>
        <a:p>
          <a:endParaRPr lang="en-US"/>
        </a:p>
      </dgm:t>
    </dgm:pt>
    <dgm:pt modelId="{7A29B1F2-5A7C-41B6-B6BD-06B9BFB9CA32}">
      <dgm:prSet/>
      <dgm:spPr/>
      <dgm:t>
        <a:bodyPr/>
        <a:lstStyle/>
        <a:p>
          <a:pPr rtl="0"/>
          <a:r>
            <a:rPr lang="en-US" baseline="0" smtClean="0"/>
            <a:t>WITH HANDS</a:t>
          </a:r>
          <a:endParaRPr lang="en-US"/>
        </a:p>
      </dgm:t>
    </dgm:pt>
    <dgm:pt modelId="{39444F5D-D284-4C74-81B1-C60D19D805AB}" type="parTrans" cxnId="{E8332506-C16C-49AD-8E65-FEDE83FA0EF7}">
      <dgm:prSet/>
      <dgm:spPr/>
      <dgm:t>
        <a:bodyPr/>
        <a:lstStyle/>
        <a:p>
          <a:endParaRPr lang="en-US"/>
        </a:p>
      </dgm:t>
    </dgm:pt>
    <dgm:pt modelId="{ADD1ACD4-1C68-450A-B082-C8F0C81F57CC}" type="sibTrans" cxnId="{E8332506-C16C-49AD-8E65-FEDE83FA0EF7}">
      <dgm:prSet/>
      <dgm:spPr/>
      <dgm:t>
        <a:bodyPr/>
        <a:lstStyle/>
        <a:p>
          <a:endParaRPr lang="en-US"/>
        </a:p>
      </dgm:t>
    </dgm:pt>
    <dgm:pt modelId="{410B5B07-0DFD-46CF-9C80-D81FCA4012F0}">
      <dgm:prSet/>
      <dgm:spPr/>
      <dgm:t>
        <a:bodyPr/>
        <a:lstStyle/>
        <a:p>
          <a:pPr rtl="0"/>
          <a:r>
            <a:rPr lang="en-US" baseline="0" smtClean="0"/>
            <a:t>WITH TOUNGE</a:t>
          </a:r>
          <a:endParaRPr lang="en-US"/>
        </a:p>
      </dgm:t>
    </dgm:pt>
    <dgm:pt modelId="{DE99621D-68FA-4256-87CD-E2DB314CC6A3}" type="parTrans" cxnId="{2CEAC065-DDDE-4E5F-8BD6-9B5F97E48434}">
      <dgm:prSet/>
      <dgm:spPr/>
      <dgm:t>
        <a:bodyPr/>
        <a:lstStyle/>
        <a:p>
          <a:endParaRPr lang="en-US"/>
        </a:p>
      </dgm:t>
    </dgm:pt>
    <dgm:pt modelId="{2FF6370E-BC67-41CC-B6D3-97B894E16B0E}" type="sibTrans" cxnId="{2CEAC065-DDDE-4E5F-8BD6-9B5F97E48434}">
      <dgm:prSet/>
      <dgm:spPr/>
      <dgm:t>
        <a:bodyPr/>
        <a:lstStyle/>
        <a:p>
          <a:endParaRPr lang="en-US"/>
        </a:p>
      </dgm:t>
    </dgm:pt>
    <dgm:pt modelId="{59FC29C0-0A28-4EE7-B16E-EAB611EA5581}">
      <dgm:prSet/>
      <dgm:spPr/>
      <dgm:t>
        <a:bodyPr/>
        <a:lstStyle/>
        <a:p>
          <a:pPr rtl="0"/>
          <a:r>
            <a:rPr lang="en-US" baseline="0" smtClean="0"/>
            <a:t>WITH HEART</a:t>
          </a:r>
          <a:endParaRPr lang="en-US"/>
        </a:p>
      </dgm:t>
    </dgm:pt>
    <dgm:pt modelId="{04613807-6609-4865-8836-AC87166AC55D}" type="parTrans" cxnId="{874AC8AC-EB73-4441-8F4A-A494268B46EC}">
      <dgm:prSet/>
      <dgm:spPr/>
      <dgm:t>
        <a:bodyPr/>
        <a:lstStyle/>
        <a:p>
          <a:endParaRPr lang="en-US"/>
        </a:p>
      </dgm:t>
    </dgm:pt>
    <dgm:pt modelId="{8B23B918-9316-47E1-932C-1A4DD8827B41}" type="sibTrans" cxnId="{874AC8AC-EB73-4441-8F4A-A494268B46EC}">
      <dgm:prSet/>
      <dgm:spPr/>
      <dgm:t>
        <a:bodyPr/>
        <a:lstStyle/>
        <a:p>
          <a:endParaRPr lang="en-US"/>
        </a:p>
      </dgm:t>
    </dgm:pt>
    <dgm:pt modelId="{F715F89A-F07D-408D-8E71-522697535BEB}" type="pres">
      <dgm:prSet presAssocID="{9F8A9679-8E7C-4085-8316-90A228263687}" presName="compositeShape" presStyleCnt="0">
        <dgm:presLayoutVars>
          <dgm:chMax val="7"/>
          <dgm:dir/>
          <dgm:resizeHandles val="exact"/>
        </dgm:presLayoutVars>
      </dgm:prSet>
      <dgm:spPr/>
      <dgm:t>
        <a:bodyPr/>
        <a:lstStyle/>
        <a:p>
          <a:endParaRPr lang="en-US"/>
        </a:p>
      </dgm:t>
    </dgm:pt>
    <dgm:pt modelId="{F2C03DCE-0E59-4789-A67E-98604F0AD379}" type="pres">
      <dgm:prSet presAssocID="{9F8A9679-8E7C-4085-8316-90A228263687}" presName="wedge1" presStyleLbl="node1" presStyleIdx="0" presStyleCnt="3"/>
      <dgm:spPr/>
      <dgm:t>
        <a:bodyPr/>
        <a:lstStyle/>
        <a:p>
          <a:endParaRPr lang="en-US"/>
        </a:p>
      </dgm:t>
    </dgm:pt>
    <dgm:pt modelId="{6FB9C4F9-BA69-4263-B019-AF508D3973C4}" type="pres">
      <dgm:prSet presAssocID="{9F8A9679-8E7C-4085-8316-90A228263687}" presName="dummy1a" presStyleCnt="0"/>
      <dgm:spPr/>
    </dgm:pt>
    <dgm:pt modelId="{7421619F-4BE6-449A-9D74-57D3F92F5BE2}" type="pres">
      <dgm:prSet presAssocID="{9F8A9679-8E7C-4085-8316-90A228263687}" presName="dummy1b" presStyleCnt="0"/>
      <dgm:spPr/>
    </dgm:pt>
    <dgm:pt modelId="{B167C404-1E5E-45DB-90F5-83AFD1B8EAE2}" type="pres">
      <dgm:prSet presAssocID="{9F8A9679-8E7C-4085-8316-90A228263687}" presName="wedge1Tx" presStyleLbl="node1" presStyleIdx="0" presStyleCnt="3">
        <dgm:presLayoutVars>
          <dgm:chMax val="0"/>
          <dgm:chPref val="0"/>
          <dgm:bulletEnabled val="1"/>
        </dgm:presLayoutVars>
      </dgm:prSet>
      <dgm:spPr/>
      <dgm:t>
        <a:bodyPr/>
        <a:lstStyle/>
        <a:p>
          <a:endParaRPr lang="en-US"/>
        </a:p>
      </dgm:t>
    </dgm:pt>
    <dgm:pt modelId="{03616C5C-284D-4CF1-9833-99D67292C4BE}" type="pres">
      <dgm:prSet presAssocID="{9F8A9679-8E7C-4085-8316-90A228263687}" presName="wedge2" presStyleLbl="node1" presStyleIdx="1" presStyleCnt="3"/>
      <dgm:spPr/>
      <dgm:t>
        <a:bodyPr/>
        <a:lstStyle/>
        <a:p>
          <a:endParaRPr lang="en-US"/>
        </a:p>
      </dgm:t>
    </dgm:pt>
    <dgm:pt modelId="{62589D6B-1A81-47EB-BB73-5005CE7C78B2}" type="pres">
      <dgm:prSet presAssocID="{9F8A9679-8E7C-4085-8316-90A228263687}" presName="dummy2a" presStyleCnt="0"/>
      <dgm:spPr/>
    </dgm:pt>
    <dgm:pt modelId="{069858AE-F803-4E64-97E7-C94A7B601B16}" type="pres">
      <dgm:prSet presAssocID="{9F8A9679-8E7C-4085-8316-90A228263687}" presName="dummy2b" presStyleCnt="0"/>
      <dgm:spPr/>
    </dgm:pt>
    <dgm:pt modelId="{C4D39AD9-41E8-4F50-B23D-AEB14AA9A752}" type="pres">
      <dgm:prSet presAssocID="{9F8A9679-8E7C-4085-8316-90A228263687}" presName="wedge2Tx" presStyleLbl="node1" presStyleIdx="1" presStyleCnt="3">
        <dgm:presLayoutVars>
          <dgm:chMax val="0"/>
          <dgm:chPref val="0"/>
          <dgm:bulletEnabled val="1"/>
        </dgm:presLayoutVars>
      </dgm:prSet>
      <dgm:spPr/>
      <dgm:t>
        <a:bodyPr/>
        <a:lstStyle/>
        <a:p>
          <a:endParaRPr lang="en-US"/>
        </a:p>
      </dgm:t>
    </dgm:pt>
    <dgm:pt modelId="{AE7C9708-2167-4331-A924-0551BA082CE7}" type="pres">
      <dgm:prSet presAssocID="{9F8A9679-8E7C-4085-8316-90A228263687}" presName="wedge3" presStyleLbl="node1" presStyleIdx="2" presStyleCnt="3"/>
      <dgm:spPr/>
      <dgm:t>
        <a:bodyPr/>
        <a:lstStyle/>
        <a:p>
          <a:endParaRPr lang="en-US"/>
        </a:p>
      </dgm:t>
    </dgm:pt>
    <dgm:pt modelId="{D523E26D-D96F-412B-9A6A-73EF5E6AADDD}" type="pres">
      <dgm:prSet presAssocID="{9F8A9679-8E7C-4085-8316-90A228263687}" presName="dummy3a" presStyleCnt="0"/>
      <dgm:spPr/>
    </dgm:pt>
    <dgm:pt modelId="{8FFC14F5-A5A5-431A-AB88-31369C257A1A}" type="pres">
      <dgm:prSet presAssocID="{9F8A9679-8E7C-4085-8316-90A228263687}" presName="dummy3b" presStyleCnt="0"/>
      <dgm:spPr/>
    </dgm:pt>
    <dgm:pt modelId="{B2017B56-EE3F-4D3B-91ED-C27D4995559E}" type="pres">
      <dgm:prSet presAssocID="{9F8A9679-8E7C-4085-8316-90A228263687}" presName="wedge3Tx" presStyleLbl="node1" presStyleIdx="2" presStyleCnt="3">
        <dgm:presLayoutVars>
          <dgm:chMax val="0"/>
          <dgm:chPref val="0"/>
          <dgm:bulletEnabled val="1"/>
        </dgm:presLayoutVars>
      </dgm:prSet>
      <dgm:spPr/>
      <dgm:t>
        <a:bodyPr/>
        <a:lstStyle/>
        <a:p>
          <a:endParaRPr lang="en-US"/>
        </a:p>
      </dgm:t>
    </dgm:pt>
    <dgm:pt modelId="{F00661C2-75AC-4142-8163-F31360517DE8}" type="pres">
      <dgm:prSet presAssocID="{ADD1ACD4-1C68-450A-B082-C8F0C81F57CC}" presName="arrowWedge1" presStyleLbl="fgSibTrans2D1" presStyleIdx="0" presStyleCnt="3"/>
      <dgm:spPr/>
    </dgm:pt>
    <dgm:pt modelId="{4B8D39CE-25A0-4CFB-AC92-E077753600DD}" type="pres">
      <dgm:prSet presAssocID="{2FF6370E-BC67-41CC-B6D3-97B894E16B0E}" presName="arrowWedge2" presStyleLbl="fgSibTrans2D1" presStyleIdx="1" presStyleCnt="3"/>
      <dgm:spPr/>
    </dgm:pt>
    <dgm:pt modelId="{C703AA0A-FE88-4376-A5ED-3DDFCCC63754}" type="pres">
      <dgm:prSet presAssocID="{8B23B918-9316-47E1-932C-1A4DD8827B41}" presName="arrowWedge3" presStyleLbl="fgSibTrans2D1" presStyleIdx="2" presStyleCnt="3"/>
      <dgm:spPr/>
    </dgm:pt>
  </dgm:ptLst>
  <dgm:cxnLst>
    <dgm:cxn modelId="{39D63A11-5849-4BA0-B142-7F04F1F26AFE}" type="presOf" srcId="{9F8A9679-8E7C-4085-8316-90A228263687}" destId="{F715F89A-F07D-408D-8E71-522697535BEB}" srcOrd="0" destOrd="0" presId="urn:microsoft.com/office/officeart/2005/8/layout/cycle8"/>
    <dgm:cxn modelId="{E8332506-C16C-49AD-8E65-FEDE83FA0EF7}" srcId="{9F8A9679-8E7C-4085-8316-90A228263687}" destId="{7A29B1F2-5A7C-41B6-B6BD-06B9BFB9CA32}" srcOrd="0" destOrd="0" parTransId="{39444F5D-D284-4C74-81B1-C60D19D805AB}" sibTransId="{ADD1ACD4-1C68-450A-B082-C8F0C81F57CC}"/>
    <dgm:cxn modelId="{2CEAC065-DDDE-4E5F-8BD6-9B5F97E48434}" srcId="{9F8A9679-8E7C-4085-8316-90A228263687}" destId="{410B5B07-0DFD-46CF-9C80-D81FCA4012F0}" srcOrd="1" destOrd="0" parTransId="{DE99621D-68FA-4256-87CD-E2DB314CC6A3}" sibTransId="{2FF6370E-BC67-41CC-B6D3-97B894E16B0E}"/>
    <dgm:cxn modelId="{B5A5B97F-56C1-41F5-8DB7-EF2F6869E0EC}" type="presOf" srcId="{7A29B1F2-5A7C-41B6-B6BD-06B9BFB9CA32}" destId="{B167C404-1E5E-45DB-90F5-83AFD1B8EAE2}" srcOrd="1" destOrd="0" presId="urn:microsoft.com/office/officeart/2005/8/layout/cycle8"/>
    <dgm:cxn modelId="{88BE9E32-3CEB-4D57-8C53-E28062F7DC2B}" type="presOf" srcId="{410B5B07-0DFD-46CF-9C80-D81FCA4012F0}" destId="{C4D39AD9-41E8-4F50-B23D-AEB14AA9A752}" srcOrd="1" destOrd="0" presId="urn:microsoft.com/office/officeart/2005/8/layout/cycle8"/>
    <dgm:cxn modelId="{9B274D5D-33FB-4E26-B033-3F776110A867}" type="presOf" srcId="{7A29B1F2-5A7C-41B6-B6BD-06B9BFB9CA32}" destId="{F2C03DCE-0E59-4789-A67E-98604F0AD379}" srcOrd="0" destOrd="0" presId="urn:microsoft.com/office/officeart/2005/8/layout/cycle8"/>
    <dgm:cxn modelId="{874AC8AC-EB73-4441-8F4A-A494268B46EC}" srcId="{9F8A9679-8E7C-4085-8316-90A228263687}" destId="{59FC29C0-0A28-4EE7-B16E-EAB611EA5581}" srcOrd="2" destOrd="0" parTransId="{04613807-6609-4865-8836-AC87166AC55D}" sibTransId="{8B23B918-9316-47E1-932C-1A4DD8827B41}"/>
    <dgm:cxn modelId="{1EE5868A-6592-4615-8592-B67A62282DA1}" type="presOf" srcId="{59FC29C0-0A28-4EE7-B16E-EAB611EA5581}" destId="{B2017B56-EE3F-4D3B-91ED-C27D4995559E}" srcOrd="1" destOrd="0" presId="urn:microsoft.com/office/officeart/2005/8/layout/cycle8"/>
    <dgm:cxn modelId="{1AA2AC1E-BE0B-475B-86AB-4C966E3DA818}" type="presOf" srcId="{59FC29C0-0A28-4EE7-B16E-EAB611EA5581}" destId="{AE7C9708-2167-4331-A924-0551BA082CE7}" srcOrd="0" destOrd="0" presId="urn:microsoft.com/office/officeart/2005/8/layout/cycle8"/>
    <dgm:cxn modelId="{5BA3FDC2-E671-4CE8-8A3F-39BE74E68ACB}" type="presOf" srcId="{410B5B07-0DFD-46CF-9C80-D81FCA4012F0}" destId="{03616C5C-284D-4CF1-9833-99D67292C4BE}" srcOrd="0" destOrd="0" presId="urn:microsoft.com/office/officeart/2005/8/layout/cycle8"/>
    <dgm:cxn modelId="{4E2E44A1-1286-490A-A326-3B2773904F52}" type="presParOf" srcId="{F715F89A-F07D-408D-8E71-522697535BEB}" destId="{F2C03DCE-0E59-4789-A67E-98604F0AD379}" srcOrd="0" destOrd="0" presId="urn:microsoft.com/office/officeart/2005/8/layout/cycle8"/>
    <dgm:cxn modelId="{D348CA74-BC8C-4159-9CC2-F93EA1C3F349}" type="presParOf" srcId="{F715F89A-F07D-408D-8E71-522697535BEB}" destId="{6FB9C4F9-BA69-4263-B019-AF508D3973C4}" srcOrd="1" destOrd="0" presId="urn:microsoft.com/office/officeart/2005/8/layout/cycle8"/>
    <dgm:cxn modelId="{8572D8FC-7372-4EC1-B2EE-198E331AB0E7}" type="presParOf" srcId="{F715F89A-F07D-408D-8E71-522697535BEB}" destId="{7421619F-4BE6-449A-9D74-57D3F92F5BE2}" srcOrd="2" destOrd="0" presId="urn:microsoft.com/office/officeart/2005/8/layout/cycle8"/>
    <dgm:cxn modelId="{A5BA5796-29DB-4445-8408-C2DF86557CFB}" type="presParOf" srcId="{F715F89A-F07D-408D-8E71-522697535BEB}" destId="{B167C404-1E5E-45DB-90F5-83AFD1B8EAE2}" srcOrd="3" destOrd="0" presId="urn:microsoft.com/office/officeart/2005/8/layout/cycle8"/>
    <dgm:cxn modelId="{6158CE4B-9FA7-480D-95AD-F4FFF8857C15}" type="presParOf" srcId="{F715F89A-F07D-408D-8E71-522697535BEB}" destId="{03616C5C-284D-4CF1-9833-99D67292C4BE}" srcOrd="4" destOrd="0" presId="urn:microsoft.com/office/officeart/2005/8/layout/cycle8"/>
    <dgm:cxn modelId="{00CCCBB3-F125-4E55-893F-7166D61FFBFF}" type="presParOf" srcId="{F715F89A-F07D-408D-8E71-522697535BEB}" destId="{62589D6B-1A81-47EB-BB73-5005CE7C78B2}" srcOrd="5" destOrd="0" presId="urn:microsoft.com/office/officeart/2005/8/layout/cycle8"/>
    <dgm:cxn modelId="{60C1E76C-72AF-4AA0-91AD-BEFDBF8F4402}" type="presParOf" srcId="{F715F89A-F07D-408D-8E71-522697535BEB}" destId="{069858AE-F803-4E64-97E7-C94A7B601B16}" srcOrd="6" destOrd="0" presId="urn:microsoft.com/office/officeart/2005/8/layout/cycle8"/>
    <dgm:cxn modelId="{25BEEEEA-2EF1-4F78-B441-C4FB95789001}" type="presParOf" srcId="{F715F89A-F07D-408D-8E71-522697535BEB}" destId="{C4D39AD9-41E8-4F50-B23D-AEB14AA9A752}" srcOrd="7" destOrd="0" presId="urn:microsoft.com/office/officeart/2005/8/layout/cycle8"/>
    <dgm:cxn modelId="{0D9C7D31-232D-454D-9E36-3C224F75CEA6}" type="presParOf" srcId="{F715F89A-F07D-408D-8E71-522697535BEB}" destId="{AE7C9708-2167-4331-A924-0551BA082CE7}" srcOrd="8" destOrd="0" presId="urn:microsoft.com/office/officeart/2005/8/layout/cycle8"/>
    <dgm:cxn modelId="{128FBA82-5812-4262-98BE-35C5CAF79382}" type="presParOf" srcId="{F715F89A-F07D-408D-8E71-522697535BEB}" destId="{D523E26D-D96F-412B-9A6A-73EF5E6AADDD}" srcOrd="9" destOrd="0" presId="urn:microsoft.com/office/officeart/2005/8/layout/cycle8"/>
    <dgm:cxn modelId="{C5DC3863-89BF-4720-A9EB-5B52C941E042}" type="presParOf" srcId="{F715F89A-F07D-408D-8E71-522697535BEB}" destId="{8FFC14F5-A5A5-431A-AB88-31369C257A1A}" srcOrd="10" destOrd="0" presId="urn:microsoft.com/office/officeart/2005/8/layout/cycle8"/>
    <dgm:cxn modelId="{418B320C-2CD5-4CE6-BCA1-72583615A649}" type="presParOf" srcId="{F715F89A-F07D-408D-8E71-522697535BEB}" destId="{B2017B56-EE3F-4D3B-91ED-C27D4995559E}" srcOrd="11" destOrd="0" presId="urn:microsoft.com/office/officeart/2005/8/layout/cycle8"/>
    <dgm:cxn modelId="{375D4D3C-8390-4DC9-A990-0D65302A6A01}" type="presParOf" srcId="{F715F89A-F07D-408D-8E71-522697535BEB}" destId="{F00661C2-75AC-4142-8163-F31360517DE8}" srcOrd="12" destOrd="0" presId="urn:microsoft.com/office/officeart/2005/8/layout/cycle8"/>
    <dgm:cxn modelId="{88EBA70F-720C-4CD7-837F-2DD82F149C3F}" type="presParOf" srcId="{F715F89A-F07D-408D-8E71-522697535BEB}" destId="{4B8D39CE-25A0-4CFB-AC92-E077753600DD}" srcOrd="13" destOrd="0" presId="urn:microsoft.com/office/officeart/2005/8/layout/cycle8"/>
    <dgm:cxn modelId="{CB845E76-5F21-4AF6-9C99-C9DDE3A997B7}" type="presParOf" srcId="{F715F89A-F07D-408D-8E71-522697535BEB}" destId="{C703AA0A-FE88-4376-A5ED-3DDFCCC63754}"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462FDD7-C879-47E8-9E88-E862B3A5F6BC}" type="doc">
      <dgm:prSet loTypeId="urn:microsoft.com/office/officeart/2011/layout/CircleProcess" loCatId="process" qsTypeId="urn:microsoft.com/office/officeart/2005/8/quickstyle/simple5" qsCatId="simple" csTypeId="urn:microsoft.com/office/officeart/2005/8/colors/accent1_2" csCatId="accent1"/>
      <dgm:spPr/>
      <dgm:t>
        <a:bodyPr/>
        <a:lstStyle/>
        <a:p>
          <a:endParaRPr lang="en-US"/>
        </a:p>
      </dgm:t>
    </dgm:pt>
    <dgm:pt modelId="{1D2C512B-9B02-4E27-A943-B2997FD5B4BF}">
      <dgm:prSet/>
      <dgm:spPr/>
      <dgm:t>
        <a:bodyPr/>
        <a:lstStyle/>
        <a:p>
          <a:pPr rtl="0"/>
          <a:r>
            <a:rPr lang="en-US" b="0" baseline="0" dirty="0" smtClean="0"/>
            <a:t>Jihad from Juhd—effort or struggle for excellence</a:t>
          </a:r>
          <a:endParaRPr lang="en-US" b="0" dirty="0"/>
        </a:p>
      </dgm:t>
    </dgm:pt>
    <dgm:pt modelId="{EFAA933F-44C4-440B-91C7-53BFBA6E2539}" type="parTrans" cxnId="{482C0D1C-C6E6-4326-A740-97FC00FB0307}">
      <dgm:prSet/>
      <dgm:spPr/>
      <dgm:t>
        <a:bodyPr/>
        <a:lstStyle/>
        <a:p>
          <a:endParaRPr lang="en-US"/>
        </a:p>
      </dgm:t>
    </dgm:pt>
    <dgm:pt modelId="{FBE4E72B-A69D-4366-97A7-200E275C5AA5}" type="sibTrans" cxnId="{482C0D1C-C6E6-4326-A740-97FC00FB0307}">
      <dgm:prSet/>
      <dgm:spPr/>
      <dgm:t>
        <a:bodyPr/>
        <a:lstStyle/>
        <a:p>
          <a:endParaRPr lang="en-US"/>
        </a:p>
      </dgm:t>
    </dgm:pt>
    <dgm:pt modelId="{BBB11463-674E-4566-A449-594789E35F35}">
      <dgm:prSet/>
      <dgm:spPr/>
      <dgm:t>
        <a:bodyPr/>
        <a:lstStyle/>
        <a:p>
          <a:pPr rtl="0"/>
          <a:r>
            <a:rPr lang="en-US" b="0" baseline="0" dirty="0" smtClean="0"/>
            <a:t>Three levels in Islam</a:t>
          </a:r>
          <a:endParaRPr lang="en-US" b="0" dirty="0"/>
        </a:p>
      </dgm:t>
    </dgm:pt>
    <dgm:pt modelId="{6D69F4D2-E7A4-4E6C-A257-53E28D15BB90}" type="parTrans" cxnId="{6D40A6EB-3132-486A-A5F2-1BB6B046C179}">
      <dgm:prSet/>
      <dgm:spPr/>
      <dgm:t>
        <a:bodyPr/>
        <a:lstStyle/>
        <a:p>
          <a:endParaRPr lang="en-US"/>
        </a:p>
      </dgm:t>
    </dgm:pt>
    <dgm:pt modelId="{7EEAC5F8-58CB-4C53-885A-DED842FED274}" type="sibTrans" cxnId="{6D40A6EB-3132-486A-A5F2-1BB6B046C179}">
      <dgm:prSet/>
      <dgm:spPr/>
      <dgm:t>
        <a:bodyPr/>
        <a:lstStyle/>
        <a:p>
          <a:endParaRPr lang="en-US"/>
        </a:p>
      </dgm:t>
    </dgm:pt>
    <dgm:pt modelId="{8A7453BB-2BFE-453A-8F7C-9CE3864229F3}">
      <dgm:prSet/>
      <dgm:spPr/>
      <dgm:t>
        <a:bodyPr/>
        <a:lstStyle/>
        <a:p>
          <a:pPr rtl="0"/>
          <a:r>
            <a:rPr lang="en-US" b="0" baseline="0" dirty="0" smtClean="0"/>
            <a:t>Struggle against evil inclinations of the self and desires</a:t>
          </a:r>
          <a:endParaRPr lang="en-US" b="0" dirty="0"/>
        </a:p>
      </dgm:t>
    </dgm:pt>
    <dgm:pt modelId="{BE9612E5-7701-495C-8A99-FE7F83897B73}" type="parTrans" cxnId="{080F7077-B500-4979-A1E8-17F5DCBC226E}">
      <dgm:prSet/>
      <dgm:spPr/>
      <dgm:t>
        <a:bodyPr/>
        <a:lstStyle/>
        <a:p>
          <a:endParaRPr lang="en-US"/>
        </a:p>
      </dgm:t>
    </dgm:pt>
    <dgm:pt modelId="{363081B9-A46F-47EF-A0B0-0719A18B95F0}" type="sibTrans" cxnId="{080F7077-B500-4979-A1E8-17F5DCBC226E}">
      <dgm:prSet/>
      <dgm:spPr/>
      <dgm:t>
        <a:bodyPr/>
        <a:lstStyle/>
        <a:p>
          <a:endParaRPr lang="en-US"/>
        </a:p>
      </dgm:t>
    </dgm:pt>
    <dgm:pt modelId="{8B0215C0-385C-46C3-B81F-FF2467466EE0}">
      <dgm:prSet/>
      <dgm:spPr/>
      <dgm:t>
        <a:bodyPr/>
        <a:lstStyle/>
        <a:p>
          <a:pPr rtl="0"/>
          <a:r>
            <a:rPr lang="en-US" b="0" baseline="0" dirty="0" smtClean="0"/>
            <a:t>Struggle against evil in society—forbidding evil, enjoining good</a:t>
          </a:r>
          <a:endParaRPr lang="en-US" b="0" dirty="0"/>
        </a:p>
      </dgm:t>
    </dgm:pt>
    <dgm:pt modelId="{DF7FBAD8-ED86-432F-A2BC-C4E00520210B}" type="parTrans" cxnId="{26349B8A-1C23-4A44-804B-8BD10C3B38FB}">
      <dgm:prSet/>
      <dgm:spPr/>
      <dgm:t>
        <a:bodyPr/>
        <a:lstStyle/>
        <a:p>
          <a:endParaRPr lang="en-US"/>
        </a:p>
      </dgm:t>
    </dgm:pt>
    <dgm:pt modelId="{940CA111-5C8E-4910-94C5-5D0C2A0C24EF}" type="sibTrans" cxnId="{26349B8A-1C23-4A44-804B-8BD10C3B38FB}">
      <dgm:prSet/>
      <dgm:spPr/>
      <dgm:t>
        <a:bodyPr/>
        <a:lstStyle/>
        <a:p>
          <a:endParaRPr lang="en-US"/>
        </a:p>
      </dgm:t>
    </dgm:pt>
    <dgm:pt modelId="{B7463E22-ECF3-481A-8F8C-F9B4A73C4314}">
      <dgm:prSet/>
      <dgm:spPr/>
      <dgm:t>
        <a:bodyPr/>
        <a:lstStyle/>
        <a:p>
          <a:pPr rtl="0"/>
          <a:r>
            <a:rPr lang="en-US" b="0" baseline="0" dirty="0" smtClean="0"/>
            <a:t>Struggle in the battlefield—defense or removal of human tyranny</a:t>
          </a:r>
          <a:endParaRPr lang="en-US" b="0" dirty="0"/>
        </a:p>
      </dgm:t>
    </dgm:pt>
    <dgm:pt modelId="{96D6CB92-E746-4444-B703-9B9FCFA49569}" type="parTrans" cxnId="{D1F6F820-6FD0-43EF-B1FF-8B19DC09070A}">
      <dgm:prSet/>
      <dgm:spPr/>
      <dgm:t>
        <a:bodyPr/>
        <a:lstStyle/>
        <a:p>
          <a:endParaRPr lang="en-US"/>
        </a:p>
      </dgm:t>
    </dgm:pt>
    <dgm:pt modelId="{762923A7-52FF-4BFB-A445-582395B750CB}" type="sibTrans" cxnId="{D1F6F820-6FD0-43EF-B1FF-8B19DC09070A}">
      <dgm:prSet/>
      <dgm:spPr/>
      <dgm:t>
        <a:bodyPr/>
        <a:lstStyle/>
        <a:p>
          <a:endParaRPr lang="en-US"/>
        </a:p>
      </dgm:t>
    </dgm:pt>
    <dgm:pt modelId="{5515A07F-A2AD-4BF2-A53D-79F3AE209ABD}" type="pres">
      <dgm:prSet presAssocID="{D462FDD7-C879-47E8-9E88-E862B3A5F6BC}" presName="Name0" presStyleCnt="0">
        <dgm:presLayoutVars>
          <dgm:chMax val="11"/>
          <dgm:chPref val="11"/>
          <dgm:dir/>
          <dgm:resizeHandles/>
        </dgm:presLayoutVars>
      </dgm:prSet>
      <dgm:spPr/>
      <dgm:t>
        <a:bodyPr/>
        <a:lstStyle/>
        <a:p>
          <a:endParaRPr lang="en-US"/>
        </a:p>
      </dgm:t>
    </dgm:pt>
    <dgm:pt modelId="{A08F9328-DB2A-45DB-9D10-8711CC3FEE79}" type="pres">
      <dgm:prSet presAssocID="{B7463E22-ECF3-481A-8F8C-F9B4A73C4314}" presName="Accent5" presStyleCnt="0"/>
      <dgm:spPr/>
    </dgm:pt>
    <dgm:pt modelId="{FE70B708-B95F-4F32-A762-5BED2FF20688}" type="pres">
      <dgm:prSet presAssocID="{B7463E22-ECF3-481A-8F8C-F9B4A73C4314}" presName="Accent" presStyleLbl="node1" presStyleIdx="0" presStyleCnt="5"/>
      <dgm:spPr/>
    </dgm:pt>
    <dgm:pt modelId="{185801A5-4F82-4934-9563-4B7F6D7F948A}" type="pres">
      <dgm:prSet presAssocID="{B7463E22-ECF3-481A-8F8C-F9B4A73C4314}" presName="ParentBackground5" presStyleCnt="0"/>
      <dgm:spPr/>
    </dgm:pt>
    <dgm:pt modelId="{378576DE-FA4A-489E-8B96-BBE071BD88E0}" type="pres">
      <dgm:prSet presAssocID="{B7463E22-ECF3-481A-8F8C-F9B4A73C4314}" presName="ParentBackground" presStyleLbl="fgAcc1" presStyleIdx="0" presStyleCnt="5"/>
      <dgm:spPr/>
      <dgm:t>
        <a:bodyPr/>
        <a:lstStyle/>
        <a:p>
          <a:endParaRPr lang="en-US"/>
        </a:p>
      </dgm:t>
    </dgm:pt>
    <dgm:pt modelId="{42C7A224-0093-4E31-B25A-82D90CFABA4B}" type="pres">
      <dgm:prSet presAssocID="{B7463E22-ECF3-481A-8F8C-F9B4A73C4314}" presName="Parent5" presStyleLbl="revTx" presStyleIdx="0" presStyleCnt="0">
        <dgm:presLayoutVars>
          <dgm:chMax val="1"/>
          <dgm:chPref val="1"/>
          <dgm:bulletEnabled val="1"/>
        </dgm:presLayoutVars>
      </dgm:prSet>
      <dgm:spPr/>
      <dgm:t>
        <a:bodyPr/>
        <a:lstStyle/>
        <a:p>
          <a:endParaRPr lang="en-US"/>
        </a:p>
      </dgm:t>
    </dgm:pt>
    <dgm:pt modelId="{201F5B3A-870F-4836-8D0C-49FC78EDC3CD}" type="pres">
      <dgm:prSet presAssocID="{8B0215C0-385C-46C3-B81F-FF2467466EE0}" presName="Accent4" presStyleCnt="0"/>
      <dgm:spPr/>
    </dgm:pt>
    <dgm:pt modelId="{E5FC2078-49EC-485D-8C79-2304529C4CCA}" type="pres">
      <dgm:prSet presAssocID="{8B0215C0-385C-46C3-B81F-FF2467466EE0}" presName="Accent" presStyleLbl="node1" presStyleIdx="1" presStyleCnt="5"/>
      <dgm:spPr/>
    </dgm:pt>
    <dgm:pt modelId="{338E8087-D2E7-4677-9677-E531208C2135}" type="pres">
      <dgm:prSet presAssocID="{8B0215C0-385C-46C3-B81F-FF2467466EE0}" presName="ParentBackground4" presStyleCnt="0"/>
      <dgm:spPr/>
    </dgm:pt>
    <dgm:pt modelId="{C84FED9E-CA42-4C84-AD78-B897D629F018}" type="pres">
      <dgm:prSet presAssocID="{8B0215C0-385C-46C3-B81F-FF2467466EE0}" presName="ParentBackground" presStyleLbl="fgAcc1" presStyleIdx="1" presStyleCnt="5"/>
      <dgm:spPr/>
      <dgm:t>
        <a:bodyPr/>
        <a:lstStyle/>
        <a:p>
          <a:endParaRPr lang="en-US"/>
        </a:p>
      </dgm:t>
    </dgm:pt>
    <dgm:pt modelId="{5A8B48E5-E53C-4DAC-B82E-29D7F2E918D1}" type="pres">
      <dgm:prSet presAssocID="{8B0215C0-385C-46C3-B81F-FF2467466EE0}" presName="Parent4" presStyleLbl="revTx" presStyleIdx="0" presStyleCnt="0">
        <dgm:presLayoutVars>
          <dgm:chMax val="1"/>
          <dgm:chPref val="1"/>
          <dgm:bulletEnabled val="1"/>
        </dgm:presLayoutVars>
      </dgm:prSet>
      <dgm:spPr/>
      <dgm:t>
        <a:bodyPr/>
        <a:lstStyle/>
        <a:p>
          <a:endParaRPr lang="en-US"/>
        </a:p>
      </dgm:t>
    </dgm:pt>
    <dgm:pt modelId="{C0C5F788-D557-486B-A9B4-092B017FCE88}" type="pres">
      <dgm:prSet presAssocID="{8A7453BB-2BFE-453A-8F7C-9CE3864229F3}" presName="Accent3" presStyleCnt="0"/>
      <dgm:spPr/>
    </dgm:pt>
    <dgm:pt modelId="{197B1431-CEF6-4FA6-A031-AE9252E314AF}" type="pres">
      <dgm:prSet presAssocID="{8A7453BB-2BFE-453A-8F7C-9CE3864229F3}" presName="Accent" presStyleLbl="node1" presStyleIdx="2" presStyleCnt="5"/>
      <dgm:spPr/>
    </dgm:pt>
    <dgm:pt modelId="{5AF82A5F-7A0D-4211-A7EE-C1D0903D2E17}" type="pres">
      <dgm:prSet presAssocID="{8A7453BB-2BFE-453A-8F7C-9CE3864229F3}" presName="ParentBackground3" presStyleCnt="0"/>
      <dgm:spPr/>
    </dgm:pt>
    <dgm:pt modelId="{AC8DC031-E936-4FBA-8A21-116EC1DDCE4E}" type="pres">
      <dgm:prSet presAssocID="{8A7453BB-2BFE-453A-8F7C-9CE3864229F3}" presName="ParentBackground" presStyleLbl="fgAcc1" presStyleIdx="2" presStyleCnt="5"/>
      <dgm:spPr/>
      <dgm:t>
        <a:bodyPr/>
        <a:lstStyle/>
        <a:p>
          <a:endParaRPr lang="en-US"/>
        </a:p>
      </dgm:t>
    </dgm:pt>
    <dgm:pt modelId="{421E9CEF-1C40-48EB-B237-CC9CFCBEDB91}" type="pres">
      <dgm:prSet presAssocID="{8A7453BB-2BFE-453A-8F7C-9CE3864229F3}" presName="Parent3" presStyleLbl="revTx" presStyleIdx="0" presStyleCnt="0">
        <dgm:presLayoutVars>
          <dgm:chMax val="1"/>
          <dgm:chPref val="1"/>
          <dgm:bulletEnabled val="1"/>
        </dgm:presLayoutVars>
      </dgm:prSet>
      <dgm:spPr/>
      <dgm:t>
        <a:bodyPr/>
        <a:lstStyle/>
        <a:p>
          <a:endParaRPr lang="en-US"/>
        </a:p>
      </dgm:t>
    </dgm:pt>
    <dgm:pt modelId="{C94FB486-15BF-4B9E-91E1-5B6FDD171631}" type="pres">
      <dgm:prSet presAssocID="{BBB11463-674E-4566-A449-594789E35F35}" presName="Accent2" presStyleCnt="0"/>
      <dgm:spPr/>
    </dgm:pt>
    <dgm:pt modelId="{7E60A024-187F-4FFC-B179-348503774493}" type="pres">
      <dgm:prSet presAssocID="{BBB11463-674E-4566-A449-594789E35F35}" presName="Accent" presStyleLbl="node1" presStyleIdx="3" presStyleCnt="5"/>
      <dgm:spPr/>
    </dgm:pt>
    <dgm:pt modelId="{6F2F2FED-DD63-44DF-9304-9A3A1A923DB0}" type="pres">
      <dgm:prSet presAssocID="{BBB11463-674E-4566-A449-594789E35F35}" presName="ParentBackground2" presStyleCnt="0"/>
      <dgm:spPr/>
    </dgm:pt>
    <dgm:pt modelId="{2A1E9F64-5E4A-4756-B175-2F6D0063D079}" type="pres">
      <dgm:prSet presAssocID="{BBB11463-674E-4566-A449-594789E35F35}" presName="ParentBackground" presStyleLbl="fgAcc1" presStyleIdx="3" presStyleCnt="5"/>
      <dgm:spPr/>
      <dgm:t>
        <a:bodyPr/>
        <a:lstStyle/>
        <a:p>
          <a:endParaRPr lang="en-US"/>
        </a:p>
      </dgm:t>
    </dgm:pt>
    <dgm:pt modelId="{06081762-7925-49E5-9628-BDCEB106DD0B}" type="pres">
      <dgm:prSet presAssocID="{BBB11463-674E-4566-A449-594789E35F35}" presName="Parent2" presStyleLbl="revTx" presStyleIdx="0" presStyleCnt="0">
        <dgm:presLayoutVars>
          <dgm:chMax val="1"/>
          <dgm:chPref val="1"/>
          <dgm:bulletEnabled val="1"/>
        </dgm:presLayoutVars>
      </dgm:prSet>
      <dgm:spPr/>
      <dgm:t>
        <a:bodyPr/>
        <a:lstStyle/>
        <a:p>
          <a:endParaRPr lang="en-US"/>
        </a:p>
      </dgm:t>
    </dgm:pt>
    <dgm:pt modelId="{5C5696A0-6A5F-4129-BF2E-47522EEF093F}" type="pres">
      <dgm:prSet presAssocID="{1D2C512B-9B02-4E27-A943-B2997FD5B4BF}" presName="Accent1" presStyleCnt="0"/>
      <dgm:spPr/>
    </dgm:pt>
    <dgm:pt modelId="{5F1F1FF7-AB03-4DBC-A89F-FC7BD167D6BC}" type="pres">
      <dgm:prSet presAssocID="{1D2C512B-9B02-4E27-A943-B2997FD5B4BF}" presName="Accent" presStyleLbl="node1" presStyleIdx="4" presStyleCnt="5"/>
      <dgm:spPr/>
    </dgm:pt>
    <dgm:pt modelId="{E124F5D8-9BA5-4AD8-9F5C-54E9F98FFB6E}" type="pres">
      <dgm:prSet presAssocID="{1D2C512B-9B02-4E27-A943-B2997FD5B4BF}" presName="ParentBackground1" presStyleCnt="0"/>
      <dgm:spPr/>
    </dgm:pt>
    <dgm:pt modelId="{7F636AC5-65EA-441D-B00C-7011FDB5772E}" type="pres">
      <dgm:prSet presAssocID="{1D2C512B-9B02-4E27-A943-B2997FD5B4BF}" presName="ParentBackground" presStyleLbl="fgAcc1" presStyleIdx="4" presStyleCnt="5"/>
      <dgm:spPr/>
      <dgm:t>
        <a:bodyPr/>
        <a:lstStyle/>
        <a:p>
          <a:endParaRPr lang="en-US"/>
        </a:p>
      </dgm:t>
    </dgm:pt>
    <dgm:pt modelId="{9A4F1547-CDC0-4BDC-ABC4-203DC99B7E0B}" type="pres">
      <dgm:prSet presAssocID="{1D2C512B-9B02-4E27-A943-B2997FD5B4BF}" presName="Parent1" presStyleLbl="revTx" presStyleIdx="0" presStyleCnt="0">
        <dgm:presLayoutVars>
          <dgm:chMax val="1"/>
          <dgm:chPref val="1"/>
          <dgm:bulletEnabled val="1"/>
        </dgm:presLayoutVars>
      </dgm:prSet>
      <dgm:spPr/>
      <dgm:t>
        <a:bodyPr/>
        <a:lstStyle/>
        <a:p>
          <a:endParaRPr lang="en-US"/>
        </a:p>
      </dgm:t>
    </dgm:pt>
  </dgm:ptLst>
  <dgm:cxnLst>
    <dgm:cxn modelId="{50515EA3-FFE4-4CD7-912D-ECE1CD4E034C}" type="presOf" srcId="{B7463E22-ECF3-481A-8F8C-F9B4A73C4314}" destId="{378576DE-FA4A-489E-8B96-BBE071BD88E0}" srcOrd="0" destOrd="0" presId="urn:microsoft.com/office/officeart/2011/layout/CircleProcess"/>
    <dgm:cxn modelId="{D1F6F820-6FD0-43EF-B1FF-8B19DC09070A}" srcId="{D462FDD7-C879-47E8-9E88-E862B3A5F6BC}" destId="{B7463E22-ECF3-481A-8F8C-F9B4A73C4314}" srcOrd="4" destOrd="0" parTransId="{96D6CB92-E746-4444-B703-9B9FCFA49569}" sibTransId="{762923A7-52FF-4BFB-A445-582395B750CB}"/>
    <dgm:cxn modelId="{BD545774-761F-47FF-AFB0-18BDE2CDAB61}" type="presOf" srcId="{1D2C512B-9B02-4E27-A943-B2997FD5B4BF}" destId="{7F636AC5-65EA-441D-B00C-7011FDB5772E}" srcOrd="0" destOrd="0" presId="urn:microsoft.com/office/officeart/2011/layout/CircleProcess"/>
    <dgm:cxn modelId="{6D40A6EB-3132-486A-A5F2-1BB6B046C179}" srcId="{D462FDD7-C879-47E8-9E88-E862B3A5F6BC}" destId="{BBB11463-674E-4566-A449-594789E35F35}" srcOrd="1" destOrd="0" parTransId="{6D69F4D2-E7A4-4E6C-A257-53E28D15BB90}" sibTransId="{7EEAC5F8-58CB-4C53-885A-DED842FED274}"/>
    <dgm:cxn modelId="{080F7077-B500-4979-A1E8-17F5DCBC226E}" srcId="{D462FDD7-C879-47E8-9E88-E862B3A5F6BC}" destId="{8A7453BB-2BFE-453A-8F7C-9CE3864229F3}" srcOrd="2" destOrd="0" parTransId="{BE9612E5-7701-495C-8A99-FE7F83897B73}" sibTransId="{363081B9-A46F-47EF-A0B0-0719A18B95F0}"/>
    <dgm:cxn modelId="{FDA5A173-7A02-4659-9DA4-88512E4A6FCB}" type="presOf" srcId="{8B0215C0-385C-46C3-B81F-FF2467466EE0}" destId="{C84FED9E-CA42-4C84-AD78-B897D629F018}" srcOrd="0" destOrd="0" presId="urn:microsoft.com/office/officeart/2011/layout/CircleProcess"/>
    <dgm:cxn modelId="{2B57CE56-E927-4242-A3B5-7013F3ED8F49}" type="presOf" srcId="{B7463E22-ECF3-481A-8F8C-F9B4A73C4314}" destId="{42C7A224-0093-4E31-B25A-82D90CFABA4B}" srcOrd="1" destOrd="0" presId="urn:microsoft.com/office/officeart/2011/layout/CircleProcess"/>
    <dgm:cxn modelId="{9D704570-AB93-4E75-BD81-ACD9CF486C6B}" type="presOf" srcId="{8B0215C0-385C-46C3-B81F-FF2467466EE0}" destId="{5A8B48E5-E53C-4DAC-B82E-29D7F2E918D1}" srcOrd="1" destOrd="0" presId="urn:microsoft.com/office/officeart/2011/layout/CircleProcess"/>
    <dgm:cxn modelId="{99D8C5B7-3A6F-4B5D-B648-AC2A88E3D87C}" type="presOf" srcId="{8A7453BB-2BFE-453A-8F7C-9CE3864229F3}" destId="{AC8DC031-E936-4FBA-8A21-116EC1DDCE4E}" srcOrd="0" destOrd="0" presId="urn:microsoft.com/office/officeart/2011/layout/CircleProcess"/>
    <dgm:cxn modelId="{11EFA085-A7DD-4E9F-95DA-4354D118DD54}" type="presOf" srcId="{1D2C512B-9B02-4E27-A943-B2997FD5B4BF}" destId="{9A4F1547-CDC0-4BDC-ABC4-203DC99B7E0B}" srcOrd="1" destOrd="0" presId="urn:microsoft.com/office/officeart/2011/layout/CircleProcess"/>
    <dgm:cxn modelId="{482C0D1C-C6E6-4326-A740-97FC00FB0307}" srcId="{D462FDD7-C879-47E8-9E88-E862B3A5F6BC}" destId="{1D2C512B-9B02-4E27-A943-B2997FD5B4BF}" srcOrd="0" destOrd="0" parTransId="{EFAA933F-44C4-440B-91C7-53BFBA6E2539}" sibTransId="{FBE4E72B-A69D-4366-97A7-200E275C5AA5}"/>
    <dgm:cxn modelId="{26349B8A-1C23-4A44-804B-8BD10C3B38FB}" srcId="{D462FDD7-C879-47E8-9E88-E862B3A5F6BC}" destId="{8B0215C0-385C-46C3-B81F-FF2467466EE0}" srcOrd="3" destOrd="0" parTransId="{DF7FBAD8-ED86-432F-A2BC-C4E00520210B}" sibTransId="{940CA111-5C8E-4910-94C5-5D0C2A0C24EF}"/>
    <dgm:cxn modelId="{0635A16A-E568-44AD-B75F-303A9FC13EF2}" type="presOf" srcId="{8A7453BB-2BFE-453A-8F7C-9CE3864229F3}" destId="{421E9CEF-1C40-48EB-B237-CC9CFCBEDB91}" srcOrd="1" destOrd="0" presId="urn:microsoft.com/office/officeart/2011/layout/CircleProcess"/>
    <dgm:cxn modelId="{FBEE61FF-FF44-425A-9B5E-2D533F51D66D}" type="presOf" srcId="{BBB11463-674E-4566-A449-594789E35F35}" destId="{2A1E9F64-5E4A-4756-B175-2F6D0063D079}" srcOrd="0" destOrd="0" presId="urn:microsoft.com/office/officeart/2011/layout/CircleProcess"/>
    <dgm:cxn modelId="{CF6D06F0-8BB8-409A-8C45-7690DD5A5C19}" type="presOf" srcId="{BBB11463-674E-4566-A449-594789E35F35}" destId="{06081762-7925-49E5-9628-BDCEB106DD0B}" srcOrd="1" destOrd="0" presId="urn:microsoft.com/office/officeart/2011/layout/CircleProcess"/>
    <dgm:cxn modelId="{BF7F3587-B506-4102-A490-E571827535A1}" type="presOf" srcId="{D462FDD7-C879-47E8-9E88-E862B3A5F6BC}" destId="{5515A07F-A2AD-4BF2-A53D-79F3AE209ABD}" srcOrd="0" destOrd="0" presId="urn:microsoft.com/office/officeart/2011/layout/CircleProcess"/>
    <dgm:cxn modelId="{BDD597F2-4A3A-4508-A820-AA12C731888C}" type="presParOf" srcId="{5515A07F-A2AD-4BF2-A53D-79F3AE209ABD}" destId="{A08F9328-DB2A-45DB-9D10-8711CC3FEE79}" srcOrd="0" destOrd="0" presId="urn:microsoft.com/office/officeart/2011/layout/CircleProcess"/>
    <dgm:cxn modelId="{A1C877EE-F55A-456C-A6BE-2C8DEA914477}" type="presParOf" srcId="{A08F9328-DB2A-45DB-9D10-8711CC3FEE79}" destId="{FE70B708-B95F-4F32-A762-5BED2FF20688}" srcOrd="0" destOrd="0" presId="urn:microsoft.com/office/officeart/2011/layout/CircleProcess"/>
    <dgm:cxn modelId="{DFC6CB59-79DB-4554-A76C-CE4DBD6829F1}" type="presParOf" srcId="{5515A07F-A2AD-4BF2-A53D-79F3AE209ABD}" destId="{185801A5-4F82-4934-9563-4B7F6D7F948A}" srcOrd="1" destOrd="0" presId="urn:microsoft.com/office/officeart/2011/layout/CircleProcess"/>
    <dgm:cxn modelId="{666E1E7E-D8E9-4B68-982D-EB541C8F3A05}" type="presParOf" srcId="{185801A5-4F82-4934-9563-4B7F6D7F948A}" destId="{378576DE-FA4A-489E-8B96-BBE071BD88E0}" srcOrd="0" destOrd="0" presId="urn:microsoft.com/office/officeart/2011/layout/CircleProcess"/>
    <dgm:cxn modelId="{BE333209-D6AC-4412-8FAE-EFED53997529}" type="presParOf" srcId="{5515A07F-A2AD-4BF2-A53D-79F3AE209ABD}" destId="{42C7A224-0093-4E31-B25A-82D90CFABA4B}" srcOrd="2" destOrd="0" presId="urn:microsoft.com/office/officeart/2011/layout/CircleProcess"/>
    <dgm:cxn modelId="{AED6246F-E937-452C-8BBB-AE83BBDE2F11}" type="presParOf" srcId="{5515A07F-A2AD-4BF2-A53D-79F3AE209ABD}" destId="{201F5B3A-870F-4836-8D0C-49FC78EDC3CD}" srcOrd="3" destOrd="0" presId="urn:microsoft.com/office/officeart/2011/layout/CircleProcess"/>
    <dgm:cxn modelId="{D2783E1F-76FC-4650-ADCC-0C83F2A3F806}" type="presParOf" srcId="{201F5B3A-870F-4836-8D0C-49FC78EDC3CD}" destId="{E5FC2078-49EC-485D-8C79-2304529C4CCA}" srcOrd="0" destOrd="0" presId="urn:microsoft.com/office/officeart/2011/layout/CircleProcess"/>
    <dgm:cxn modelId="{886B23BA-FACC-4941-B814-54354749EFCE}" type="presParOf" srcId="{5515A07F-A2AD-4BF2-A53D-79F3AE209ABD}" destId="{338E8087-D2E7-4677-9677-E531208C2135}" srcOrd="4" destOrd="0" presId="urn:microsoft.com/office/officeart/2011/layout/CircleProcess"/>
    <dgm:cxn modelId="{08488385-FEAF-441C-8C55-CBC0B3A5E8F9}" type="presParOf" srcId="{338E8087-D2E7-4677-9677-E531208C2135}" destId="{C84FED9E-CA42-4C84-AD78-B897D629F018}" srcOrd="0" destOrd="0" presId="urn:microsoft.com/office/officeart/2011/layout/CircleProcess"/>
    <dgm:cxn modelId="{3D406C34-29AA-43E6-9FEF-A406F602B84B}" type="presParOf" srcId="{5515A07F-A2AD-4BF2-A53D-79F3AE209ABD}" destId="{5A8B48E5-E53C-4DAC-B82E-29D7F2E918D1}" srcOrd="5" destOrd="0" presId="urn:microsoft.com/office/officeart/2011/layout/CircleProcess"/>
    <dgm:cxn modelId="{C043F714-9818-48F9-8F2E-307504539A61}" type="presParOf" srcId="{5515A07F-A2AD-4BF2-A53D-79F3AE209ABD}" destId="{C0C5F788-D557-486B-A9B4-092B017FCE88}" srcOrd="6" destOrd="0" presId="urn:microsoft.com/office/officeart/2011/layout/CircleProcess"/>
    <dgm:cxn modelId="{C156C568-C111-400F-855A-0736BE615964}" type="presParOf" srcId="{C0C5F788-D557-486B-A9B4-092B017FCE88}" destId="{197B1431-CEF6-4FA6-A031-AE9252E314AF}" srcOrd="0" destOrd="0" presId="urn:microsoft.com/office/officeart/2011/layout/CircleProcess"/>
    <dgm:cxn modelId="{FA29413E-F9F5-4965-A05F-EF77AB8733C6}" type="presParOf" srcId="{5515A07F-A2AD-4BF2-A53D-79F3AE209ABD}" destId="{5AF82A5F-7A0D-4211-A7EE-C1D0903D2E17}" srcOrd="7" destOrd="0" presId="urn:microsoft.com/office/officeart/2011/layout/CircleProcess"/>
    <dgm:cxn modelId="{F981B52A-098B-4ED3-80E3-C5A4EDE3BA13}" type="presParOf" srcId="{5AF82A5F-7A0D-4211-A7EE-C1D0903D2E17}" destId="{AC8DC031-E936-4FBA-8A21-116EC1DDCE4E}" srcOrd="0" destOrd="0" presId="urn:microsoft.com/office/officeart/2011/layout/CircleProcess"/>
    <dgm:cxn modelId="{D9B158C4-C10A-4121-9AF9-A09F82A9E170}" type="presParOf" srcId="{5515A07F-A2AD-4BF2-A53D-79F3AE209ABD}" destId="{421E9CEF-1C40-48EB-B237-CC9CFCBEDB91}" srcOrd="8" destOrd="0" presId="urn:microsoft.com/office/officeart/2011/layout/CircleProcess"/>
    <dgm:cxn modelId="{1914C5A2-C7D6-403A-9922-1CD30068E180}" type="presParOf" srcId="{5515A07F-A2AD-4BF2-A53D-79F3AE209ABD}" destId="{C94FB486-15BF-4B9E-91E1-5B6FDD171631}" srcOrd="9" destOrd="0" presId="urn:microsoft.com/office/officeart/2011/layout/CircleProcess"/>
    <dgm:cxn modelId="{619C4D6E-2E7F-43CA-8802-A6E01E5C124D}" type="presParOf" srcId="{C94FB486-15BF-4B9E-91E1-5B6FDD171631}" destId="{7E60A024-187F-4FFC-B179-348503774493}" srcOrd="0" destOrd="0" presId="urn:microsoft.com/office/officeart/2011/layout/CircleProcess"/>
    <dgm:cxn modelId="{FB23262E-B56F-4C79-A8A5-89A7A7EF4F1F}" type="presParOf" srcId="{5515A07F-A2AD-4BF2-A53D-79F3AE209ABD}" destId="{6F2F2FED-DD63-44DF-9304-9A3A1A923DB0}" srcOrd="10" destOrd="0" presId="urn:microsoft.com/office/officeart/2011/layout/CircleProcess"/>
    <dgm:cxn modelId="{9E0E99CA-DE7C-4A55-A252-6383AF037445}" type="presParOf" srcId="{6F2F2FED-DD63-44DF-9304-9A3A1A923DB0}" destId="{2A1E9F64-5E4A-4756-B175-2F6D0063D079}" srcOrd="0" destOrd="0" presId="urn:microsoft.com/office/officeart/2011/layout/CircleProcess"/>
    <dgm:cxn modelId="{B84AF841-BA0F-426D-9638-8485E28EE6FC}" type="presParOf" srcId="{5515A07F-A2AD-4BF2-A53D-79F3AE209ABD}" destId="{06081762-7925-49E5-9628-BDCEB106DD0B}" srcOrd="11" destOrd="0" presId="urn:microsoft.com/office/officeart/2011/layout/CircleProcess"/>
    <dgm:cxn modelId="{FA858BA6-BADC-4897-B4E9-4D6378817A6D}" type="presParOf" srcId="{5515A07F-A2AD-4BF2-A53D-79F3AE209ABD}" destId="{5C5696A0-6A5F-4129-BF2E-47522EEF093F}" srcOrd="12" destOrd="0" presId="urn:microsoft.com/office/officeart/2011/layout/CircleProcess"/>
    <dgm:cxn modelId="{DFB99338-B55D-48FD-BDE3-389E772CFD4A}" type="presParOf" srcId="{5C5696A0-6A5F-4129-BF2E-47522EEF093F}" destId="{5F1F1FF7-AB03-4DBC-A89F-FC7BD167D6BC}" srcOrd="0" destOrd="0" presId="urn:microsoft.com/office/officeart/2011/layout/CircleProcess"/>
    <dgm:cxn modelId="{59DB0BFD-8E29-4683-8A32-82A5F8C3D749}" type="presParOf" srcId="{5515A07F-A2AD-4BF2-A53D-79F3AE209ABD}" destId="{E124F5D8-9BA5-4AD8-9F5C-54E9F98FFB6E}" srcOrd="13" destOrd="0" presId="urn:microsoft.com/office/officeart/2011/layout/CircleProcess"/>
    <dgm:cxn modelId="{4F8B4E97-D844-4DEA-875C-E9F9DE78C001}" type="presParOf" srcId="{E124F5D8-9BA5-4AD8-9F5C-54E9F98FFB6E}" destId="{7F636AC5-65EA-441D-B00C-7011FDB5772E}" srcOrd="0" destOrd="0" presId="urn:microsoft.com/office/officeart/2011/layout/CircleProcess"/>
    <dgm:cxn modelId="{C282B1E1-2D34-49CD-82BC-90B959947DBB}" type="presParOf" srcId="{5515A07F-A2AD-4BF2-A53D-79F3AE209ABD}" destId="{9A4F1547-CDC0-4BDC-ABC4-203DC99B7E0B}" srcOrd="14"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05FB4CF-2123-45F0-8C9B-5E6FD3B3A7B8}" type="doc">
      <dgm:prSet loTypeId="urn:microsoft.com/office/officeart/2005/8/layout/hierarchy1" loCatId="hierarchy" qsTypeId="urn:microsoft.com/office/officeart/2005/8/quickstyle/simple4" qsCatId="simple" csTypeId="urn:microsoft.com/office/officeart/2005/8/colors/colorful4" csCatId="colorful" phldr="1"/>
      <dgm:spPr/>
      <dgm:t>
        <a:bodyPr/>
        <a:lstStyle/>
        <a:p>
          <a:endParaRPr lang="en-US"/>
        </a:p>
      </dgm:t>
    </dgm:pt>
    <dgm:pt modelId="{0589039F-E253-4884-81BA-7669BC30371B}">
      <dgm:prSet phldrT="[Text]"/>
      <dgm:spPr/>
      <dgm:t>
        <a:bodyPr/>
        <a:lstStyle/>
        <a:p>
          <a:r>
            <a:rPr lang="en-US" b="1" dirty="0" smtClean="0"/>
            <a:t>Valid reasons for Jihad</a:t>
          </a:r>
          <a:endParaRPr lang="en-US" dirty="0"/>
        </a:p>
      </dgm:t>
    </dgm:pt>
    <dgm:pt modelId="{340D6A2D-14F6-4257-818B-D5CA4571C5D6}" type="parTrans" cxnId="{07C74B2A-D788-47F5-99FB-9B4BE8965463}">
      <dgm:prSet/>
      <dgm:spPr/>
      <dgm:t>
        <a:bodyPr/>
        <a:lstStyle/>
        <a:p>
          <a:endParaRPr lang="en-US"/>
        </a:p>
      </dgm:t>
    </dgm:pt>
    <dgm:pt modelId="{660972F0-C95E-44D9-A376-C5C6C5B5F140}" type="sibTrans" cxnId="{07C74B2A-D788-47F5-99FB-9B4BE8965463}">
      <dgm:prSet/>
      <dgm:spPr/>
      <dgm:t>
        <a:bodyPr/>
        <a:lstStyle/>
        <a:p>
          <a:endParaRPr lang="en-US"/>
        </a:p>
      </dgm:t>
    </dgm:pt>
    <dgm:pt modelId="{9032D147-C942-41E6-A625-4B61BD63B5DA}">
      <dgm:prSet phldrT="[Text]"/>
      <dgm:spPr/>
      <dgm:t>
        <a:bodyPr/>
        <a:lstStyle/>
        <a:p>
          <a:pPr rtl="0"/>
          <a:r>
            <a:rPr lang="en-US" b="1" i="1" u="sng" baseline="0" smtClean="0"/>
            <a:t>Self defense</a:t>
          </a:r>
          <a:r>
            <a:rPr lang="en-US" b="1" u="sng" baseline="0" smtClean="0"/>
            <a:t> </a:t>
          </a:r>
          <a:endParaRPr lang="en-US" dirty="0"/>
        </a:p>
      </dgm:t>
    </dgm:pt>
    <dgm:pt modelId="{F0589EA7-BA86-4184-A22C-1694B98FC7A2}" type="parTrans" cxnId="{546F56EB-59F4-4D1A-A40C-66C31870E1B6}">
      <dgm:prSet/>
      <dgm:spPr/>
      <dgm:t>
        <a:bodyPr/>
        <a:lstStyle/>
        <a:p>
          <a:endParaRPr lang="en-US"/>
        </a:p>
      </dgm:t>
    </dgm:pt>
    <dgm:pt modelId="{9472FADD-E193-40A4-88CE-60756F2AF04B}" type="sibTrans" cxnId="{546F56EB-59F4-4D1A-A40C-66C31870E1B6}">
      <dgm:prSet/>
      <dgm:spPr/>
      <dgm:t>
        <a:bodyPr/>
        <a:lstStyle/>
        <a:p>
          <a:endParaRPr lang="en-US"/>
        </a:p>
      </dgm:t>
    </dgm:pt>
    <dgm:pt modelId="{A21F1FC7-627E-4C1D-81EC-F13D93134561}">
      <dgm:prSet phldrT="[Text]"/>
      <dgm:spPr/>
      <dgm:t>
        <a:bodyPr/>
        <a:lstStyle/>
        <a:p>
          <a:pPr rtl="0"/>
          <a:r>
            <a:rPr lang="en-US" i="1" baseline="0" dirty="0" smtClean="0"/>
            <a:t>As in the days of the prophet Includes armed resistance to occupation</a:t>
          </a:r>
          <a:endParaRPr lang="en-US" dirty="0"/>
        </a:p>
      </dgm:t>
    </dgm:pt>
    <dgm:pt modelId="{10C7CC9D-B213-4F7F-BE04-BB5BFEC39911}" type="parTrans" cxnId="{FB447F6E-0E88-4D51-80B7-6AEEC65AD338}">
      <dgm:prSet/>
      <dgm:spPr/>
      <dgm:t>
        <a:bodyPr/>
        <a:lstStyle/>
        <a:p>
          <a:endParaRPr lang="en-US"/>
        </a:p>
      </dgm:t>
    </dgm:pt>
    <dgm:pt modelId="{E0E812C2-534E-4162-84B8-A2B4A5F51253}" type="sibTrans" cxnId="{FB447F6E-0E88-4D51-80B7-6AEEC65AD338}">
      <dgm:prSet/>
      <dgm:spPr/>
      <dgm:t>
        <a:bodyPr/>
        <a:lstStyle/>
        <a:p>
          <a:endParaRPr lang="en-US"/>
        </a:p>
      </dgm:t>
    </dgm:pt>
    <dgm:pt modelId="{8EA8FC70-1036-4D88-A477-6305C0F58483}">
      <dgm:prSet phldrT="[Text]"/>
      <dgm:spPr/>
      <dgm:t>
        <a:bodyPr/>
        <a:lstStyle/>
        <a:p>
          <a:pPr rtl="0"/>
          <a:r>
            <a:rPr lang="en-US" b="1" i="1" u="sng" baseline="0" smtClean="0"/>
            <a:t>Removal of human tyranny</a:t>
          </a:r>
          <a:endParaRPr lang="en-US" dirty="0"/>
        </a:p>
      </dgm:t>
    </dgm:pt>
    <dgm:pt modelId="{509327C3-8AD3-469C-B5B0-6F137C2D9B23}" type="parTrans" cxnId="{DDF95783-43F7-4BD0-8A60-A8F06C2991B8}">
      <dgm:prSet/>
      <dgm:spPr/>
      <dgm:t>
        <a:bodyPr/>
        <a:lstStyle/>
        <a:p>
          <a:endParaRPr lang="en-US"/>
        </a:p>
      </dgm:t>
    </dgm:pt>
    <dgm:pt modelId="{D9D98410-E3ED-4929-B60F-4D02B8DB66C0}" type="sibTrans" cxnId="{DDF95783-43F7-4BD0-8A60-A8F06C2991B8}">
      <dgm:prSet/>
      <dgm:spPr/>
      <dgm:t>
        <a:bodyPr/>
        <a:lstStyle/>
        <a:p>
          <a:endParaRPr lang="en-US"/>
        </a:p>
      </dgm:t>
    </dgm:pt>
    <dgm:pt modelId="{E4528795-BD0C-41BB-8AB9-D7AD77CCCA03}">
      <dgm:prSet phldrT="[Text]"/>
      <dgm:spPr/>
      <dgm:t>
        <a:bodyPr/>
        <a:lstStyle/>
        <a:p>
          <a:pPr rtl="0"/>
          <a:r>
            <a:rPr lang="en-US" i="1" baseline="0" dirty="0" smtClean="0"/>
            <a:t>prevention of peaceful communication of the message of Islam</a:t>
          </a:r>
          <a:endParaRPr lang="en-US" dirty="0"/>
        </a:p>
      </dgm:t>
    </dgm:pt>
    <dgm:pt modelId="{8F9CF964-EEC6-4194-BDB4-76F7BB058510}" type="parTrans" cxnId="{8301ED66-B4B7-4657-BD94-A8D6897CA883}">
      <dgm:prSet/>
      <dgm:spPr/>
      <dgm:t>
        <a:bodyPr/>
        <a:lstStyle/>
        <a:p>
          <a:endParaRPr lang="en-US"/>
        </a:p>
      </dgm:t>
    </dgm:pt>
    <dgm:pt modelId="{A384C12D-0523-4B95-A447-3D4F2446069E}" type="sibTrans" cxnId="{8301ED66-B4B7-4657-BD94-A8D6897CA883}">
      <dgm:prSet/>
      <dgm:spPr/>
      <dgm:t>
        <a:bodyPr/>
        <a:lstStyle/>
        <a:p>
          <a:endParaRPr lang="en-US"/>
        </a:p>
      </dgm:t>
    </dgm:pt>
    <dgm:pt modelId="{5B6B94F9-B0CA-4284-90F0-D90B6EE4105D}">
      <dgm:prSet/>
      <dgm:spPr/>
      <dgm:t>
        <a:bodyPr/>
        <a:lstStyle/>
        <a:p>
          <a:pPr rtl="0"/>
          <a:r>
            <a:rPr lang="en-US" i="1" baseline="0" dirty="0" smtClean="0"/>
            <a:t>Prevention of exercise of religious freedom</a:t>
          </a:r>
          <a:endParaRPr lang="en-US" dirty="0"/>
        </a:p>
      </dgm:t>
    </dgm:pt>
    <dgm:pt modelId="{378569BB-6E84-4D56-B832-2B1A69ADD65E}" type="parTrans" cxnId="{114CD21F-E2E2-4D25-82B9-5B6362FDFFE3}">
      <dgm:prSet/>
      <dgm:spPr/>
      <dgm:t>
        <a:bodyPr/>
        <a:lstStyle/>
        <a:p>
          <a:endParaRPr lang="en-US"/>
        </a:p>
      </dgm:t>
    </dgm:pt>
    <dgm:pt modelId="{5CBFAD61-35A5-4865-AD63-AE980A3F3A71}" type="sibTrans" cxnId="{114CD21F-E2E2-4D25-82B9-5B6362FDFFE3}">
      <dgm:prSet/>
      <dgm:spPr/>
      <dgm:t>
        <a:bodyPr/>
        <a:lstStyle/>
        <a:p>
          <a:endParaRPr lang="en-US"/>
        </a:p>
      </dgm:t>
    </dgm:pt>
    <dgm:pt modelId="{5810DF6F-4E41-406B-943B-1CCC38AFC9CD}" type="pres">
      <dgm:prSet presAssocID="{605FB4CF-2123-45F0-8C9B-5E6FD3B3A7B8}" presName="hierChild1" presStyleCnt="0">
        <dgm:presLayoutVars>
          <dgm:chPref val="1"/>
          <dgm:dir/>
          <dgm:animOne val="branch"/>
          <dgm:animLvl val="lvl"/>
          <dgm:resizeHandles/>
        </dgm:presLayoutVars>
      </dgm:prSet>
      <dgm:spPr/>
      <dgm:t>
        <a:bodyPr/>
        <a:lstStyle/>
        <a:p>
          <a:endParaRPr lang="en-US"/>
        </a:p>
      </dgm:t>
    </dgm:pt>
    <dgm:pt modelId="{3F04D7A6-C59E-4AFA-A513-A4AEAEC78886}" type="pres">
      <dgm:prSet presAssocID="{0589039F-E253-4884-81BA-7669BC30371B}" presName="hierRoot1" presStyleCnt="0"/>
      <dgm:spPr/>
    </dgm:pt>
    <dgm:pt modelId="{23A30285-256B-48F3-82CF-79509C8C3C9E}" type="pres">
      <dgm:prSet presAssocID="{0589039F-E253-4884-81BA-7669BC30371B}" presName="composite" presStyleCnt="0"/>
      <dgm:spPr/>
    </dgm:pt>
    <dgm:pt modelId="{DE791780-A4C3-4AB8-B576-7A8DAD236C20}" type="pres">
      <dgm:prSet presAssocID="{0589039F-E253-4884-81BA-7669BC30371B}" presName="background" presStyleLbl="node0" presStyleIdx="0" presStyleCnt="1"/>
      <dgm:spPr/>
    </dgm:pt>
    <dgm:pt modelId="{A9D8A0E8-E70A-469D-B5F0-1196EF9FEE2A}" type="pres">
      <dgm:prSet presAssocID="{0589039F-E253-4884-81BA-7669BC30371B}" presName="text" presStyleLbl="fgAcc0" presStyleIdx="0" presStyleCnt="1">
        <dgm:presLayoutVars>
          <dgm:chPref val="3"/>
        </dgm:presLayoutVars>
      </dgm:prSet>
      <dgm:spPr/>
      <dgm:t>
        <a:bodyPr/>
        <a:lstStyle/>
        <a:p>
          <a:endParaRPr lang="en-US"/>
        </a:p>
      </dgm:t>
    </dgm:pt>
    <dgm:pt modelId="{AB20CBEF-BD33-4D09-ADA0-128F438643E3}" type="pres">
      <dgm:prSet presAssocID="{0589039F-E253-4884-81BA-7669BC30371B}" presName="hierChild2" presStyleCnt="0"/>
      <dgm:spPr/>
    </dgm:pt>
    <dgm:pt modelId="{887E444A-1AC6-4651-AAFF-653FD2FA324C}" type="pres">
      <dgm:prSet presAssocID="{F0589EA7-BA86-4184-A22C-1694B98FC7A2}" presName="Name10" presStyleLbl="parChTrans1D2" presStyleIdx="0" presStyleCnt="2"/>
      <dgm:spPr/>
      <dgm:t>
        <a:bodyPr/>
        <a:lstStyle/>
        <a:p>
          <a:endParaRPr lang="en-US"/>
        </a:p>
      </dgm:t>
    </dgm:pt>
    <dgm:pt modelId="{F19F4BC3-7209-48FB-A058-07FAC386E99C}" type="pres">
      <dgm:prSet presAssocID="{9032D147-C942-41E6-A625-4B61BD63B5DA}" presName="hierRoot2" presStyleCnt="0"/>
      <dgm:spPr/>
    </dgm:pt>
    <dgm:pt modelId="{61410722-8721-4059-A03F-35D65FB7FFEE}" type="pres">
      <dgm:prSet presAssocID="{9032D147-C942-41E6-A625-4B61BD63B5DA}" presName="composite2" presStyleCnt="0"/>
      <dgm:spPr/>
    </dgm:pt>
    <dgm:pt modelId="{9C64D2A2-5623-47FE-96BF-899210FE5BE0}" type="pres">
      <dgm:prSet presAssocID="{9032D147-C942-41E6-A625-4B61BD63B5DA}" presName="background2" presStyleLbl="node2" presStyleIdx="0" presStyleCnt="2"/>
      <dgm:spPr/>
    </dgm:pt>
    <dgm:pt modelId="{983A496A-FD85-44ED-90E0-2AB118CCA615}" type="pres">
      <dgm:prSet presAssocID="{9032D147-C942-41E6-A625-4B61BD63B5DA}" presName="text2" presStyleLbl="fgAcc2" presStyleIdx="0" presStyleCnt="2">
        <dgm:presLayoutVars>
          <dgm:chPref val="3"/>
        </dgm:presLayoutVars>
      </dgm:prSet>
      <dgm:spPr/>
      <dgm:t>
        <a:bodyPr/>
        <a:lstStyle/>
        <a:p>
          <a:endParaRPr lang="en-US"/>
        </a:p>
      </dgm:t>
    </dgm:pt>
    <dgm:pt modelId="{FCE7BB34-B2DB-4385-BC8D-ADAF8CA779AB}" type="pres">
      <dgm:prSet presAssocID="{9032D147-C942-41E6-A625-4B61BD63B5DA}" presName="hierChild3" presStyleCnt="0"/>
      <dgm:spPr/>
    </dgm:pt>
    <dgm:pt modelId="{3E7249BD-FB33-4AF1-A572-5554DF09A972}" type="pres">
      <dgm:prSet presAssocID="{10C7CC9D-B213-4F7F-BE04-BB5BFEC39911}" presName="Name17" presStyleLbl="parChTrans1D3" presStyleIdx="0" presStyleCnt="3"/>
      <dgm:spPr/>
      <dgm:t>
        <a:bodyPr/>
        <a:lstStyle/>
        <a:p>
          <a:endParaRPr lang="en-US"/>
        </a:p>
      </dgm:t>
    </dgm:pt>
    <dgm:pt modelId="{7680BE34-772F-4A22-A769-19E6A6A0B264}" type="pres">
      <dgm:prSet presAssocID="{A21F1FC7-627E-4C1D-81EC-F13D93134561}" presName="hierRoot3" presStyleCnt="0"/>
      <dgm:spPr/>
    </dgm:pt>
    <dgm:pt modelId="{C0CE963E-2FCF-41C3-81C1-4747C6B45B07}" type="pres">
      <dgm:prSet presAssocID="{A21F1FC7-627E-4C1D-81EC-F13D93134561}" presName="composite3" presStyleCnt="0"/>
      <dgm:spPr/>
    </dgm:pt>
    <dgm:pt modelId="{105BCFEC-AB29-46B4-AD99-FFB281359541}" type="pres">
      <dgm:prSet presAssocID="{A21F1FC7-627E-4C1D-81EC-F13D93134561}" presName="background3" presStyleLbl="node3" presStyleIdx="0" presStyleCnt="3"/>
      <dgm:spPr/>
    </dgm:pt>
    <dgm:pt modelId="{E4A3D8E6-9DA6-4258-A2F6-C6C44CC64B6A}" type="pres">
      <dgm:prSet presAssocID="{A21F1FC7-627E-4C1D-81EC-F13D93134561}" presName="text3" presStyleLbl="fgAcc3" presStyleIdx="0" presStyleCnt="3">
        <dgm:presLayoutVars>
          <dgm:chPref val="3"/>
        </dgm:presLayoutVars>
      </dgm:prSet>
      <dgm:spPr/>
      <dgm:t>
        <a:bodyPr/>
        <a:lstStyle/>
        <a:p>
          <a:endParaRPr lang="en-US"/>
        </a:p>
      </dgm:t>
    </dgm:pt>
    <dgm:pt modelId="{AB84EB34-8DD9-40EB-9685-4D9C3034D9C7}" type="pres">
      <dgm:prSet presAssocID="{A21F1FC7-627E-4C1D-81EC-F13D93134561}" presName="hierChild4" presStyleCnt="0"/>
      <dgm:spPr/>
    </dgm:pt>
    <dgm:pt modelId="{88AF603B-957D-456A-92CD-3C93CF3F44A3}" type="pres">
      <dgm:prSet presAssocID="{509327C3-8AD3-469C-B5B0-6F137C2D9B23}" presName="Name10" presStyleLbl="parChTrans1D2" presStyleIdx="1" presStyleCnt="2"/>
      <dgm:spPr/>
      <dgm:t>
        <a:bodyPr/>
        <a:lstStyle/>
        <a:p>
          <a:endParaRPr lang="en-US"/>
        </a:p>
      </dgm:t>
    </dgm:pt>
    <dgm:pt modelId="{16D342E3-3623-4DA0-A1D1-EE7DD4D598DE}" type="pres">
      <dgm:prSet presAssocID="{8EA8FC70-1036-4D88-A477-6305C0F58483}" presName="hierRoot2" presStyleCnt="0"/>
      <dgm:spPr/>
    </dgm:pt>
    <dgm:pt modelId="{8130A2D4-DD07-4426-AB60-FEA7834F356D}" type="pres">
      <dgm:prSet presAssocID="{8EA8FC70-1036-4D88-A477-6305C0F58483}" presName="composite2" presStyleCnt="0"/>
      <dgm:spPr/>
    </dgm:pt>
    <dgm:pt modelId="{5C372F8E-3535-40CD-9346-2EDE6E6C300C}" type="pres">
      <dgm:prSet presAssocID="{8EA8FC70-1036-4D88-A477-6305C0F58483}" presName="background2" presStyleLbl="node2" presStyleIdx="1" presStyleCnt="2"/>
      <dgm:spPr/>
    </dgm:pt>
    <dgm:pt modelId="{E475EF34-854E-4FCE-B0D5-4CB5E4A94C76}" type="pres">
      <dgm:prSet presAssocID="{8EA8FC70-1036-4D88-A477-6305C0F58483}" presName="text2" presStyleLbl="fgAcc2" presStyleIdx="1" presStyleCnt="2">
        <dgm:presLayoutVars>
          <dgm:chPref val="3"/>
        </dgm:presLayoutVars>
      </dgm:prSet>
      <dgm:spPr/>
      <dgm:t>
        <a:bodyPr/>
        <a:lstStyle/>
        <a:p>
          <a:endParaRPr lang="en-US"/>
        </a:p>
      </dgm:t>
    </dgm:pt>
    <dgm:pt modelId="{82E71FA7-FF0F-4983-816C-46646DEFFE66}" type="pres">
      <dgm:prSet presAssocID="{8EA8FC70-1036-4D88-A477-6305C0F58483}" presName="hierChild3" presStyleCnt="0"/>
      <dgm:spPr/>
    </dgm:pt>
    <dgm:pt modelId="{01FB0041-66CC-499F-9FE6-932DDFFA3FE9}" type="pres">
      <dgm:prSet presAssocID="{8F9CF964-EEC6-4194-BDB4-76F7BB058510}" presName="Name17" presStyleLbl="parChTrans1D3" presStyleIdx="1" presStyleCnt="3"/>
      <dgm:spPr/>
      <dgm:t>
        <a:bodyPr/>
        <a:lstStyle/>
        <a:p>
          <a:endParaRPr lang="en-US"/>
        </a:p>
      </dgm:t>
    </dgm:pt>
    <dgm:pt modelId="{47BBD285-EF6B-481F-9D59-EF8682A86551}" type="pres">
      <dgm:prSet presAssocID="{E4528795-BD0C-41BB-8AB9-D7AD77CCCA03}" presName="hierRoot3" presStyleCnt="0"/>
      <dgm:spPr/>
    </dgm:pt>
    <dgm:pt modelId="{7122E73C-52F7-4235-A15A-9637068EAD0E}" type="pres">
      <dgm:prSet presAssocID="{E4528795-BD0C-41BB-8AB9-D7AD77CCCA03}" presName="composite3" presStyleCnt="0"/>
      <dgm:spPr/>
    </dgm:pt>
    <dgm:pt modelId="{7A7BE7A8-19FE-4FBF-9D41-5F8C557A2847}" type="pres">
      <dgm:prSet presAssocID="{E4528795-BD0C-41BB-8AB9-D7AD77CCCA03}" presName="background3" presStyleLbl="node3" presStyleIdx="1" presStyleCnt="3"/>
      <dgm:spPr/>
    </dgm:pt>
    <dgm:pt modelId="{C7CFAF55-5296-4DCD-A2C9-4B64077E43AD}" type="pres">
      <dgm:prSet presAssocID="{E4528795-BD0C-41BB-8AB9-D7AD77CCCA03}" presName="text3" presStyleLbl="fgAcc3" presStyleIdx="1" presStyleCnt="3">
        <dgm:presLayoutVars>
          <dgm:chPref val="3"/>
        </dgm:presLayoutVars>
      </dgm:prSet>
      <dgm:spPr/>
      <dgm:t>
        <a:bodyPr/>
        <a:lstStyle/>
        <a:p>
          <a:endParaRPr lang="en-US"/>
        </a:p>
      </dgm:t>
    </dgm:pt>
    <dgm:pt modelId="{6210CF68-A582-4312-87FA-D4DCAB8EB942}" type="pres">
      <dgm:prSet presAssocID="{E4528795-BD0C-41BB-8AB9-D7AD77CCCA03}" presName="hierChild4" presStyleCnt="0"/>
      <dgm:spPr/>
    </dgm:pt>
    <dgm:pt modelId="{C5CD439A-906B-4A52-99C9-99393418E467}" type="pres">
      <dgm:prSet presAssocID="{378569BB-6E84-4D56-B832-2B1A69ADD65E}" presName="Name17" presStyleLbl="parChTrans1D3" presStyleIdx="2" presStyleCnt="3"/>
      <dgm:spPr/>
      <dgm:t>
        <a:bodyPr/>
        <a:lstStyle/>
        <a:p>
          <a:endParaRPr lang="en-US"/>
        </a:p>
      </dgm:t>
    </dgm:pt>
    <dgm:pt modelId="{BCA6E9CA-39B7-42D2-979F-E5EE61B7E726}" type="pres">
      <dgm:prSet presAssocID="{5B6B94F9-B0CA-4284-90F0-D90B6EE4105D}" presName="hierRoot3" presStyleCnt="0"/>
      <dgm:spPr/>
    </dgm:pt>
    <dgm:pt modelId="{D95B15D4-D7F9-405B-91B3-5693380BB657}" type="pres">
      <dgm:prSet presAssocID="{5B6B94F9-B0CA-4284-90F0-D90B6EE4105D}" presName="composite3" presStyleCnt="0"/>
      <dgm:spPr/>
    </dgm:pt>
    <dgm:pt modelId="{BC492102-1645-4C7E-B79E-5700E92DA875}" type="pres">
      <dgm:prSet presAssocID="{5B6B94F9-B0CA-4284-90F0-D90B6EE4105D}" presName="background3" presStyleLbl="node3" presStyleIdx="2" presStyleCnt="3"/>
      <dgm:spPr/>
    </dgm:pt>
    <dgm:pt modelId="{D3B81B2E-52F5-4276-B3FF-C72E743C25A2}" type="pres">
      <dgm:prSet presAssocID="{5B6B94F9-B0CA-4284-90F0-D90B6EE4105D}" presName="text3" presStyleLbl="fgAcc3" presStyleIdx="2" presStyleCnt="3">
        <dgm:presLayoutVars>
          <dgm:chPref val="3"/>
        </dgm:presLayoutVars>
      </dgm:prSet>
      <dgm:spPr/>
      <dgm:t>
        <a:bodyPr/>
        <a:lstStyle/>
        <a:p>
          <a:endParaRPr lang="en-US"/>
        </a:p>
      </dgm:t>
    </dgm:pt>
    <dgm:pt modelId="{4D316688-306E-456B-B016-AC91256A141D}" type="pres">
      <dgm:prSet presAssocID="{5B6B94F9-B0CA-4284-90F0-D90B6EE4105D}" presName="hierChild4" presStyleCnt="0"/>
      <dgm:spPr/>
    </dgm:pt>
  </dgm:ptLst>
  <dgm:cxnLst>
    <dgm:cxn modelId="{8301ED66-B4B7-4657-BD94-A8D6897CA883}" srcId="{8EA8FC70-1036-4D88-A477-6305C0F58483}" destId="{E4528795-BD0C-41BB-8AB9-D7AD77CCCA03}" srcOrd="0" destOrd="0" parTransId="{8F9CF964-EEC6-4194-BDB4-76F7BB058510}" sibTransId="{A384C12D-0523-4B95-A447-3D4F2446069E}"/>
    <dgm:cxn modelId="{CA6EB581-D2C3-48D0-A0B8-E819C6CBF16B}" type="presOf" srcId="{8F9CF964-EEC6-4194-BDB4-76F7BB058510}" destId="{01FB0041-66CC-499F-9FE6-932DDFFA3FE9}" srcOrd="0" destOrd="0" presId="urn:microsoft.com/office/officeart/2005/8/layout/hierarchy1"/>
    <dgm:cxn modelId="{07C74B2A-D788-47F5-99FB-9B4BE8965463}" srcId="{605FB4CF-2123-45F0-8C9B-5E6FD3B3A7B8}" destId="{0589039F-E253-4884-81BA-7669BC30371B}" srcOrd="0" destOrd="0" parTransId="{340D6A2D-14F6-4257-818B-D5CA4571C5D6}" sibTransId="{660972F0-C95E-44D9-A376-C5C6C5B5F140}"/>
    <dgm:cxn modelId="{FCCD5554-1842-4409-809A-DD030CC171D0}" type="presOf" srcId="{605FB4CF-2123-45F0-8C9B-5E6FD3B3A7B8}" destId="{5810DF6F-4E41-406B-943B-1CCC38AFC9CD}" srcOrd="0" destOrd="0" presId="urn:microsoft.com/office/officeart/2005/8/layout/hierarchy1"/>
    <dgm:cxn modelId="{B6EE6565-5B45-4E60-8CDE-76CB6EBCFA3D}" type="presOf" srcId="{8EA8FC70-1036-4D88-A477-6305C0F58483}" destId="{E475EF34-854E-4FCE-B0D5-4CB5E4A94C76}" srcOrd="0" destOrd="0" presId="urn:microsoft.com/office/officeart/2005/8/layout/hierarchy1"/>
    <dgm:cxn modelId="{6DBAFBAE-D9B7-441E-B752-0E8E1A05231C}" type="presOf" srcId="{5B6B94F9-B0CA-4284-90F0-D90B6EE4105D}" destId="{D3B81B2E-52F5-4276-B3FF-C72E743C25A2}" srcOrd="0" destOrd="0" presId="urn:microsoft.com/office/officeart/2005/8/layout/hierarchy1"/>
    <dgm:cxn modelId="{AC48FC9C-C4AD-4027-A73A-A280E3681462}" type="presOf" srcId="{509327C3-8AD3-469C-B5B0-6F137C2D9B23}" destId="{88AF603B-957D-456A-92CD-3C93CF3F44A3}" srcOrd="0" destOrd="0" presId="urn:microsoft.com/office/officeart/2005/8/layout/hierarchy1"/>
    <dgm:cxn modelId="{FB447F6E-0E88-4D51-80B7-6AEEC65AD338}" srcId="{9032D147-C942-41E6-A625-4B61BD63B5DA}" destId="{A21F1FC7-627E-4C1D-81EC-F13D93134561}" srcOrd="0" destOrd="0" parTransId="{10C7CC9D-B213-4F7F-BE04-BB5BFEC39911}" sibTransId="{E0E812C2-534E-4162-84B8-A2B4A5F51253}"/>
    <dgm:cxn modelId="{F68ED9D7-D252-4C51-ACBD-23C04AE6A0FA}" type="presOf" srcId="{9032D147-C942-41E6-A625-4B61BD63B5DA}" destId="{983A496A-FD85-44ED-90E0-2AB118CCA615}" srcOrd="0" destOrd="0" presId="urn:microsoft.com/office/officeart/2005/8/layout/hierarchy1"/>
    <dgm:cxn modelId="{1E105FC3-6462-4EDE-9405-015D65486B59}" type="presOf" srcId="{10C7CC9D-B213-4F7F-BE04-BB5BFEC39911}" destId="{3E7249BD-FB33-4AF1-A572-5554DF09A972}" srcOrd="0" destOrd="0" presId="urn:microsoft.com/office/officeart/2005/8/layout/hierarchy1"/>
    <dgm:cxn modelId="{25AF04F8-6D6C-4536-9CEC-DECBF5BF9CBC}" type="presOf" srcId="{A21F1FC7-627E-4C1D-81EC-F13D93134561}" destId="{E4A3D8E6-9DA6-4258-A2F6-C6C44CC64B6A}" srcOrd="0" destOrd="0" presId="urn:microsoft.com/office/officeart/2005/8/layout/hierarchy1"/>
    <dgm:cxn modelId="{DDF95783-43F7-4BD0-8A60-A8F06C2991B8}" srcId="{0589039F-E253-4884-81BA-7669BC30371B}" destId="{8EA8FC70-1036-4D88-A477-6305C0F58483}" srcOrd="1" destOrd="0" parTransId="{509327C3-8AD3-469C-B5B0-6F137C2D9B23}" sibTransId="{D9D98410-E3ED-4929-B60F-4D02B8DB66C0}"/>
    <dgm:cxn modelId="{8ED8EC2C-3206-4AAE-BE8C-A788BC2635B2}" type="presOf" srcId="{F0589EA7-BA86-4184-A22C-1694B98FC7A2}" destId="{887E444A-1AC6-4651-AAFF-653FD2FA324C}" srcOrd="0" destOrd="0" presId="urn:microsoft.com/office/officeart/2005/8/layout/hierarchy1"/>
    <dgm:cxn modelId="{546F56EB-59F4-4D1A-A40C-66C31870E1B6}" srcId="{0589039F-E253-4884-81BA-7669BC30371B}" destId="{9032D147-C942-41E6-A625-4B61BD63B5DA}" srcOrd="0" destOrd="0" parTransId="{F0589EA7-BA86-4184-A22C-1694B98FC7A2}" sibTransId="{9472FADD-E193-40A4-88CE-60756F2AF04B}"/>
    <dgm:cxn modelId="{114CD21F-E2E2-4D25-82B9-5B6362FDFFE3}" srcId="{8EA8FC70-1036-4D88-A477-6305C0F58483}" destId="{5B6B94F9-B0CA-4284-90F0-D90B6EE4105D}" srcOrd="1" destOrd="0" parTransId="{378569BB-6E84-4D56-B832-2B1A69ADD65E}" sibTransId="{5CBFAD61-35A5-4865-AD63-AE980A3F3A71}"/>
    <dgm:cxn modelId="{586863F9-91D6-4A5C-B0E3-F857139021E4}" type="presOf" srcId="{378569BB-6E84-4D56-B832-2B1A69ADD65E}" destId="{C5CD439A-906B-4A52-99C9-99393418E467}" srcOrd="0" destOrd="0" presId="urn:microsoft.com/office/officeart/2005/8/layout/hierarchy1"/>
    <dgm:cxn modelId="{9673BEB3-C29E-4271-B537-AA70420A7D77}" type="presOf" srcId="{0589039F-E253-4884-81BA-7669BC30371B}" destId="{A9D8A0E8-E70A-469D-B5F0-1196EF9FEE2A}" srcOrd="0" destOrd="0" presId="urn:microsoft.com/office/officeart/2005/8/layout/hierarchy1"/>
    <dgm:cxn modelId="{3242199D-114C-41EE-9D58-81C4E9BBFDB8}" type="presOf" srcId="{E4528795-BD0C-41BB-8AB9-D7AD77CCCA03}" destId="{C7CFAF55-5296-4DCD-A2C9-4B64077E43AD}" srcOrd="0" destOrd="0" presId="urn:microsoft.com/office/officeart/2005/8/layout/hierarchy1"/>
    <dgm:cxn modelId="{12B92A1D-09A3-48EC-93D5-C5513339B6BE}" type="presParOf" srcId="{5810DF6F-4E41-406B-943B-1CCC38AFC9CD}" destId="{3F04D7A6-C59E-4AFA-A513-A4AEAEC78886}" srcOrd="0" destOrd="0" presId="urn:microsoft.com/office/officeart/2005/8/layout/hierarchy1"/>
    <dgm:cxn modelId="{992F26CA-A0C8-4A6F-A793-D4EC9C2C74EB}" type="presParOf" srcId="{3F04D7A6-C59E-4AFA-A513-A4AEAEC78886}" destId="{23A30285-256B-48F3-82CF-79509C8C3C9E}" srcOrd="0" destOrd="0" presId="urn:microsoft.com/office/officeart/2005/8/layout/hierarchy1"/>
    <dgm:cxn modelId="{D795A464-C58D-4F74-99ED-ABE81934D70D}" type="presParOf" srcId="{23A30285-256B-48F3-82CF-79509C8C3C9E}" destId="{DE791780-A4C3-4AB8-B576-7A8DAD236C20}" srcOrd="0" destOrd="0" presId="urn:microsoft.com/office/officeart/2005/8/layout/hierarchy1"/>
    <dgm:cxn modelId="{F44AAF83-2609-4422-9282-DC9C30917B14}" type="presParOf" srcId="{23A30285-256B-48F3-82CF-79509C8C3C9E}" destId="{A9D8A0E8-E70A-469D-B5F0-1196EF9FEE2A}" srcOrd="1" destOrd="0" presId="urn:microsoft.com/office/officeart/2005/8/layout/hierarchy1"/>
    <dgm:cxn modelId="{54E880C9-4D08-41B2-B6B4-0A5C5DCAF10C}" type="presParOf" srcId="{3F04D7A6-C59E-4AFA-A513-A4AEAEC78886}" destId="{AB20CBEF-BD33-4D09-ADA0-128F438643E3}" srcOrd="1" destOrd="0" presId="urn:microsoft.com/office/officeart/2005/8/layout/hierarchy1"/>
    <dgm:cxn modelId="{BE43D0DB-17EA-42E5-A58F-BC06B28ADF75}" type="presParOf" srcId="{AB20CBEF-BD33-4D09-ADA0-128F438643E3}" destId="{887E444A-1AC6-4651-AAFF-653FD2FA324C}" srcOrd="0" destOrd="0" presId="urn:microsoft.com/office/officeart/2005/8/layout/hierarchy1"/>
    <dgm:cxn modelId="{20B589E9-ED36-4154-81FD-841EF3602B65}" type="presParOf" srcId="{AB20CBEF-BD33-4D09-ADA0-128F438643E3}" destId="{F19F4BC3-7209-48FB-A058-07FAC386E99C}" srcOrd="1" destOrd="0" presId="urn:microsoft.com/office/officeart/2005/8/layout/hierarchy1"/>
    <dgm:cxn modelId="{65BD1755-6CC1-4917-AE20-9E96D3CA5529}" type="presParOf" srcId="{F19F4BC3-7209-48FB-A058-07FAC386E99C}" destId="{61410722-8721-4059-A03F-35D65FB7FFEE}" srcOrd="0" destOrd="0" presId="urn:microsoft.com/office/officeart/2005/8/layout/hierarchy1"/>
    <dgm:cxn modelId="{95C85A5B-2BA1-4EB8-AA92-77FFBA239B7F}" type="presParOf" srcId="{61410722-8721-4059-A03F-35D65FB7FFEE}" destId="{9C64D2A2-5623-47FE-96BF-899210FE5BE0}" srcOrd="0" destOrd="0" presId="urn:microsoft.com/office/officeart/2005/8/layout/hierarchy1"/>
    <dgm:cxn modelId="{343359CC-31B9-4E3B-84FD-0DA0BD9E2AFE}" type="presParOf" srcId="{61410722-8721-4059-A03F-35D65FB7FFEE}" destId="{983A496A-FD85-44ED-90E0-2AB118CCA615}" srcOrd="1" destOrd="0" presId="urn:microsoft.com/office/officeart/2005/8/layout/hierarchy1"/>
    <dgm:cxn modelId="{6CB2502E-0F2D-4566-A803-FE0790CD9576}" type="presParOf" srcId="{F19F4BC3-7209-48FB-A058-07FAC386E99C}" destId="{FCE7BB34-B2DB-4385-BC8D-ADAF8CA779AB}" srcOrd="1" destOrd="0" presId="urn:microsoft.com/office/officeart/2005/8/layout/hierarchy1"/>
    <dgm:cxn modelId="{4B83FE91-4975-4B06-90E7-87DCE95F83E6}" type="presParOf" srcId="{FCE7BB34-B2DB-4385-BC8D-ADAF8CA779AB}" destId="{3E7249BD-FB33-4AF1-A572-5554DF09A972}" srcOrd="0" destOrd="0" presId="urn:microsoft.com/office/officeart/2005/8/layout/hierarchy1"/>
    <dgm:cxn modelId="{954FB3A7-0A5A-461D-9A02-F7C0A4D8B17C}" type="presParOf" srcId="{FCE7BB34-B2DB-4385-BC8D-ADAF8CA779AB}" destId="{7680BE34-772F-4A22-A769-19E6A6A0B264}" srcOrd="1" destOrd="0" presId="urn:microsoft.com/office/officeart/2005/8/layout/hierarchy1"/>
    <dgm:cxn modelId="{BD718E71-6C10-4CD0-924D-1CD644A5A9E6}" type="presParOf" srcId="{7680BE34-772F-4A22-A769-19E6A6A0B264}" destId="{C0CE963E-2FCF-41C3-81C1-4747C6B45B07}" srcOrd="0" destOrd="0" presId="urn:microsoft.com/office/officeart/2005/8/layout/hierarchy1"/>
    <dgm:cxn modelId="{E752BA2B-B73E-4DD7-BC1C-D8C920A4AA97}" type="presParOf" srcId="{C0CE963E-2FCF-41C3-81C1-4747C6B45B07}" destId="{105BCFEC-AB29-46B4-AD99-FFB281359541}" srcOrd="0" destOrd="0" presId="urn:microsoft.com/office/officeart/2005/8/layout/hierarchy1"/>
    <dgm:cxn modelId="{8FE1228A-9827-45AC-AC62-ECEB46B5FC36}" type="presParOf" srcId="{C0CE963E-2FCF-41C3-81C1-4747C6B45B07}" destId="{E4A3D8E6-9DA6-4258-A2F6-C6C44CC64B6A}" srcOrd="1" destOrd="0" presId="urn:microsoft.com/office/officeart/2005/8/layout/hierarchy1"/>
    <dgm:cxn modelId="{CD28F8AA-E58A-4F93-9189-BE268E132664}" type="presParOf" srcId="{7680BE34-772F-4A22-A769-19E6A6A0B264}" destId="{AB84EB34-8DD9-40EB-9685-4D9C3034D9C7}" srcOrd="1" destOrd="0" presId="urn:microsoft.com/office/officeart/2005/8/layout/hierarchy1"/>
    <dgm:cxn modelId="{0738131E-1261-4AC1-887C-FC40AF8A4AA8}" type="presParOf" srcId="{AB20CBEF-BD33-4D09-ADA0-128F438643E3}" destId="{88AF603B-957D-456A-92CD-3C93CF3F44A3}" srcOrd="2" destOrd="0" presId="urn:microsoft.com/office/officeart/2005/8/layout/hierarchy1"/>
    <dgm:cxn modelId="{80B5C49A-D63D-4D25-8933-C323A7CB5AC0}" type="presParOf" srcId="{AB20CBEF-BD33-4D09-ADA0-128F438643E3}" destId="{16D342E3-3623-4DA0-A1D1-EE7DD4D598DE}" srcOrd="3" destOrd="0" presId="urn:microsoft.com/office/officeart/2005/8/layout/hierarchy1"/>
    <dgm:cxn modelId="{11E29ADB-BAC1-480D-8CA4-9F5C4109529F}" type="presParOf" srcId="{16D342E3-3623-4DA0-A1D1-EE7DD4D598DE}" destId="{8130A2D4-DD07-4426-AB60-FEA7834F356D}" srcOrd="0" destOrd="0" presId="urn:microsoft.com/office/officeart/2005/8/layout/hierarchy1"/>
    <dgm:cxn modelId="{1DD15B30-242A-4B6E-B196-D4808557F876}" type="presParOf" srcId="{8130A2D4-DD07-4426-AB60-FEA7834F356D}" destId="{5C372F8E-3535-40CD-9346-2EDE6E6C300C}" srcOrd="0" destOrd="0" presId="urn:microsoft.com/office/officeart/2005/8/layout/hierarchy1"/>
    <dgm:cxn modelId="{083D0CC3-96FB-454D-B37F-BE8A0D214049}" type="presParOf" srcId="{8130A2D4-DD07-4426-AB60-FEA7834F356D}" destId="{E475EF34-854E-4FCE-B0D5-4CB5E4A94C76}" srcOrd="1" destOrd="0" presId="urn:microsoft.com/office/officeart/2005/8/layout/hierarchy1"/>
    <dgm:cxn modelId="{F89D3BE0-90E0-4A6B-9176-C0A6093113D7}" type="presParOf" srcId="{16D342E3-3623-4DA0-A1D1-EE7DD4D598DE}" destId="{82E71FA7-FF0F-4983-816C-46646DEFFE66}" srcOrd="1" destOrd="0" presId="urn:microsoft.com/office/officeart/2005/8/layout/hierarchy1"/>
    <dgm:cxn modelId="{09B09207-7A7A-4525-A846-A493E442DC13}" type="presParOf" srcId="{82E71FA7-FF0F-4983-816C-46646DEFFE66}" destId="{01FB0041-66CC-499F-9FE6-932DDFFA3FE9}" srcOrd="0" destOrd="0" presId="urn:microsoft.com/office/officeart/2005/8/layout/hierarchy1"/>
    <dgm:cxn modelId="{8D60F9CF-9ABD-4959-A61E-B3184B497422}" type="presParOf" srcId="{82E71FA7-FF0F-4983-816C-46646DEFFE66}" destId="{47BBD285-EF6B-481F-9D59-EF8682A86551}" srcOrd="1" destOrd="0" presId="urn:microsoft.com/office/officeart/2005/8/layout/hierarchy1"/>
    <dgm:cxn modelId="{0C66B8B8-3146-4F25-8A06-FBADA786C366}" type="presParOf" srcId="{47BBD285-EF6B-481F-9D59-EF8682A86551}" destId="{7122E73C-52F7-4235-A15A-9637068EAD0E}" srcOrd="0" destOrd="0" presId="urn:microsoft.com/office/officeart/2005/8/layout/hierarchy1"/>
    <dgm:cxn modelId="{6A01B2D2-E198-456D-A4D9-A019E82CB641}" type="presParOf" srcId="{7122E73C-52F7-4235-A15A-9637068EAD0E}" destId="{7A7BE7A8-19FE-4FBF-9D41-5F8C557A2847}" srcOrd="0" destOrd="0" presId="urn:microsoft.com/office/officeart/2005/8/layout/hierarchy1"/>
    <dgm:cxn modelId="{374CC92E-0A84-4CA3-9A3F-BF8B596ECADF}" type="presParOf" srcId="{7122E73C-52F7-4235-A15A-9637068EAD0E}" destId="{C7CFAF55-5296-4DCD-A2C9-4B64077E43AD}" srcOrd="1" destOrd="0" presId="urn:microsoft.com/office/officeart/2005/8/layout/hierarchy1"/>
    <dgm:cxn modelId="{275385F1-EB81-4124-BC5C-74E01E1DC673}" type="presParOf" srcId="{47BBD285-EF6B-481F-9D59-EF8682A86551}" destId="{6210CF68-A582-4312-87FA-D4DCAB8EB942}" srcOrd="1" destOrd="0" presId="urn:microsoft.com/office/officeart/2005/8/layout/hierarchy1"/>
    <dgm:cxn modelId="{E9D71D2B-CCA7-406B-8DEB-377F0FEE7B47}" type="presParOf" srcId="{82E71FA7-FF0F-4983-816C-46646DEFFE66}" destId="{C5CD439A-906B-4A52-99C9-99393418E467}" srcOrd="2" destOrd="0" presId="urn:microsoft.com/office/officeart/2005/8/layout/hierarchy1"/>
    <dgm:cxn modelId="{C230FFFB-C393-4106-A630-A978DE337469}" type="presParOf" srcId="{82E71FA7-FF0F-4983-816C-46646DEFFE66}" destId="{BCA6E9CA-39B7-42D2-979F-E5EE61B7E726}" srcOrd="3" destOrd="0" presId="urn:microsoft.com/office/officeart/2005/8/layout/hierarchy1"/>
    <dgm:cxn modelId="{999ECB80-B479-4179-A728-24610EF55649}" type="presParOf" srcId="{BCA6E9CA-39B7-42D2-979F-E5EE61B7E726}" destId="{D95B15D4-D7F9-405B-91B3-5693380BB657}" srcOrd="0" destOrd="0" presId="urn:microsoft.com/office/officeart/2005/8/layout/hierarchy1"/>
    <dgm:cxn modelId="{7262200B-F193-41D6-9C86-E101D6D87D4E}" type="presParOf" srcId="{D95B15D4-D7F9-405B-91B3-5693380BB657}" destId="{BC492102-1645-4C7E-B79E-5700E92DA875}" srcOrd="0" destOrd="0" presId="urn:microsoft.com/office/officeart/2005/8/layout/hierarchy1"/>
    <dgm:cxn modelId="{A9A979ED-BEBB-49D4-8591-32345B3DA089}" type="presParOf" srcId="{D95B15D4-D7F9-405B-91B3-5693380BB657}" destId="{D3B81B2E-52F5-4276-B3FF-C72E743C25A2}" srcOrd="1" destOrd="0" presId="urn:microsoft.com/office/officeart/2005/8/layout/hierarchy1"/>
    <dgm:cxn modelId="{984FEDCE-28AA-4B06-A4AF-B059FA2855DC}" type="presParOf" srcId="{BCA6E9CA-39B7-42D2-979F-E5EE61B7E726}" destId="{4D316688-306E-456B-B016-AC91256A141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123970-712B-4E2E-B98F-E70E086A09DD}" type="doc">
      <dgm:prSet loTypeId="urn:microsoft.com/office/officeart/2005/8/layout/default" loCatId="list" qsTypeId="urn:microsoft.com/office/officeart/2005/8/quickstyle/simple5" qsCatId="simple" csTypeId="urn:microsoft.com/office/officeart/2005/8/colors/colorful5" csCatId="colorful"/>
      <dgm:spPr/>
      <dgm:t>
        <a:bodyPr/>
        <a:lstStyle/>
        <a:p>
          <a:endParaRPr lang="en-US"/>
        </a:p>
      </dgm:t>
    </dgm:pt>
    <dgm:pt modelId="{2A9EBF92-95D6-4184-BF03-E625995BCDD1}">
      <dgm:prSet/>
      <dgm:spPr/>
      <dgm:t>
        <a:bodyPr/>
        <a:lstStyle/>
        <a:p>
          <a:pPr rtl="0"/>
          <a:r>
            <a:rPr lang="en-US" i="1" baseline="0" dirty="0" smtClean="0"/>
            <a:t>Give refuge to those that seek it</a:t>
          </a:r>
          <a:endParaRPr lang="en-US" dirty="0"/>
        </a:p>
      </dgm:t>
    </dgm:pt>
    <dgm:pt modelId="{F8D6B6B7-9163-4BCB-8EBA-15FC56B9B0AC}" type="parTrans" cxnId="{E0B40B0A-C68A-4F15-8AC6-477374DF1BB8}">
      <dgm:prSet/>
      <dgm:spPr/>
      <dgm:t>
        <a:bodyPr/>
        <a:lstStyle/>
        <a:p>
          <a:endParaRPr lang="en-US"/>
        </a:p>
      </dgm:t>
    </dgm:pt>
    <dgm:pt modelId="{9C372A0F-0B8F-4660-B5FD-48A5E875F98E}" type="sibTrans" cxnId="{E0B40B0A-C68A-4F15-8AC6-477374DF1BB8}">
      <dgm:prSet/>
      <dgm:spPr/>
      <dgm:t>
        <a:bodyPr/>
        <a:lstStyle/>
        <a:p>
          <a:endParaRPr lang="en-US"/>
        </a:p>
      </dgm:t>
    </dgm:pt>
    <dgm:pt modelId="{5B604933-7DCA-4DF7-A5A6-D1B2304545F1}">
      <dgm:prSet/>
      <dgm:spPr/>
      <dgm:t>
        <a:bodyPr/>
        <a:lstStyle/>
        <a:p>
          <a:pPr rtl="0"/>
          <a:r>
            <a:rPr lang="en-US" i="1" baseline="0" dirty="0" smtClean="0"/>
            <a:t>Respect all treaties, unless abrogated</a:t>
          </a:r>
          <a:endParaRPr lang="en-US" dirty="0"/>
        </a:p>
      </dgm:t>
    </dgm:pt>
    <dgm:pt modelId="{BB425DD8-E7AD-4B1E-8E6A-730C4F85CCC3}" type="parTrans" cxnId="{71E1CCB9-D9D8-46D3-9DF9-6886E7C67241}">
      <dgm:prSet/>
      <dgm:spPr/>
      <dgm:t>
        <a:bodyPr/>
        <a:lstStyle/>
        <a:p>
          <a:endParaRPr lang="en-US"/>
        </a:p>
      </dgm:t>
    </dgm:pt>
    <dgm:pt modelId="{59EDCBE9-1C73-4502-BB34-6843B80CD3B9}" type="sibTrans" cxnId="{71E1CCB9-D9D8-46D3-9DF9-6886E7C67241}">
      <dgm:prSet/>
      <dgm:spPr/>
      <dgm:t>
        <a:bodyPr/>
        <a:lstStyle/>
        <a:p>
          <a:endParaRPr lang="en-US"/>
        </a:p>
      </dgm:t>
    </dgm:pt>
    <dgm:pt modelId="{8A6AA9E0-3608-41C7-9AC1-1C7590D52CFE}">
      <dgm:prSet/>
      <dgm:spPr/>
      <dgm:t>
        <a:bodyPr/>
        <a:lstStyle/>
        <a:p>
          <a:pPr rtl="0"/>
          <a:r>
            <a:rPr lang="en-US" i="1" baseline="0" smtClean="0"/>
            <a:t>Declare the war—no surprises</a:t>
          </a:r>
          <a:endParaRPr lang="en-US"/>
        </a:p>
      </dgm:t>
    </dgm:pt>
    <dgm:pt modelId="{52CDA621-F963-44F0-A9B3-5738DA106901}" type="parTrans" cxnId="{88319048-905C-4665-B5F4-7B28D3482E09}">
      <dgm:prSet/>
      <dgm:spPr/>
      <dgm:t>
        <a:bodyPr/>
        <a:lstStyle/>
        <a:p>
          <a:endParaRPr lang="en-US"/>
        </a:p>
      </dgm:t>
    </dgm:pt>
    <dgm:pt modelId="{6010F3B7-4708-48FC-8FEF-0C053AA65844}" type="sibTrans" cxnId="{88319048-905C-4665-B5F4-7B28D3482E09}">
      <dgm:prSet/>
      <dgm:spPr/>
      <dgm:t>
        <a:bodyPr/>
        <a:lstStyle/>
        <a:p>
          <a:endParaRPr lang="en-US"/>
        </a:p>
      </dgm:t>
    </dgm:pt>
    <dgm:pt modelId="{C8EDD092-1B2B-475D-971B-571A72E2DEB2}">
      <dgm:prSet/>
      <dgm:spPr/>
      <dgm:t>
        <a:bodyPr/>
        <a:lstStyle/>
        <a:p>
          <a:pPr rtl="0"/>
          <a:r>
            <a:rPr lang="en-US" i="1" baseline="0" smtClean="0"/>
            <a:t>Except ongoing battle or occupation</a:t>
          </a:r>
          <a:endParaRPr lang="en-US"/>
        </a:p>
      </dgm:t>
    </dgm:pt>
    <dgm:pt modelId="{A13CA244-C1B0-42B6-9F53-7115FE97211E}" type="parTrans" cxnId="{E5A6C81A-0A8C-4686-933F-57CFE1CEDBA5}">
      <dgm:prSet/>
      <dgm:spPr/>
      <dgm:t>
        <a:bodyPr/>
        <a:lstStyle/>
        <a:p>
          <a:endParaRPr lang="en-US"/>
        </a:p>
      </dgm:t>
    </dgm:pt>
    <dgm:pt modelId="{5D17BF72-B8BF-4DCE-A79A-ED46CD89686E}" type="sibTrans" cxnId="{E5A6C81A-0A8C-4686-933F-57CFE1CEDBA5}">
      <dgm:prSet/>
      <dgm:spPr/>
      <dgm:t>
        <a:bodyPr/>
        <a:lstStyle/>
        <a:p>
          <a:endParaRPr lang="en-US"/>
        </a:p>
      </dgm:t>
    </dgm:pt>
    <dgm:pt modelId="{7BD90CB0-03B6-4455-B3FC-F6E1E85DB85B}">
      <dgm:prSet/>
      <dgm:spPr/>
      <dgm:t>
        <a:bodyPr/>
        <a:lstStyle/>
        <a:p>
          <a:pPr rtl="0"/>
          <a:r>
            <a:rPr lang="en-US" i="1" baseline="0" smtClean="0"/>
            <a:t>Offer peace before joining battle</a:t>
          </a:r>
          <a:endParaRPr lang="en-US"/>
        </a:p>
      </dgm:t>
    </dgm:pt>
    <dgm:pt modelId="{E89FFAB9-89A6-490F-8690-1E537346A1E0}" type="parTrans" cxnId="{E2E0DC25-A53B-4E80-823E-BAD9D2B1BDC7}">
      <dgm:prSet/>
      <dgm:spPr/>
      <dgm:t>
        <a:bodyPr/>
        <a:lstStyle/>
        <a:p>
          <a:endParaRPr lang="en-US"/>
        </a:p>
      </dgm:t>
    </dgm:pt>
    <dgm:pt modelId="{E23DC72B-6846-4687-9250-261163E9AB2E}" type="sibTrans" cxnId="{E2E0DC25-A53B-4E80-823E-BAD9D2B1BDC7}">
      <dgm:prSet/>
      <dgm:spPr/>
      <dgm:t>
        <a:bodyPr/>
        <a:lstStyle/>
        <a:p>
          <a:endParaRPr lang="en-US"/>
        </a:p>
      </dgm:t>
    </dgm:pt>
    <dgm:pt modelId="{4C16F9B0-DFBE-4FAA-958A-EB53F571DB7D}">
      <dgm:prSet/>
      <dgm:spPr/>
      <dgm:t>
        <a:bodyPr/>
        <a:lstStyle/>
        <a:p>
          <a:pPr rtl="0"/>
          <a:r>
            <a:rPr lang="en-US" i="1" baseline="0" smtClean="0"/>
            <a:t>Strictly spare those not fighting</a:t>
          </a:r>
          <a:endParaRPr lang="en-US"/>
        </a:p>
      </dgm:t>
    </dgm:pt>
    <dgm:pt modelId="{98728C25-D691-4085-ABA0-8E3EBC1B8CD4}" type="parTrans" cxnId="{63F1C98C-B895-49DD-8D3B-EE6FC21DE516}">
      <dgm:prSet/>
      <dgm:spPr/>
      <dgm:t>
        <a:bodyPr/>
        <a:lstStyle/>
        <a:p>
          <a:endParaRPr lang="en-US"/>
        </a:p>
      </dgm:t>
    </dgm:pt>
    <dgm:pt modelId="{0B279567-A164-4F54-A26E-11CE0C949286}" type="sibTrans" cxnId="{63F1C98C-B895-49DD-8D3B-EE6FC21DE516}">
      <dgm:prSet/>
      <dgm:spPr/>
      <dgm:t>
        <a:bodyPr/>
        <a:lstStyle/>
        <a:p>
          <a:endParaRPr lang="en-US"/>
        </a:p>
      </dgm:t>
    </dgm:pt>
    <dgm:pt modelId="{9F4FEF6D-A59A-49CE-A185-E44A2D682229}">
      <dgm:prSet/>
      <dgm:spPr/>
      <dgm:t>
        <a:bodyPr/>
        <a:lstStyle/>
        <a:p>
          <a:pPr rtl="0"/>
          <a:r>
            <a:rPr lang="en-US" i="1" baseline="0" smtClean="0"/>
            <a:t>Women, children, old men</a:t>
          </a:r>
          <a:endParaRPr lang="en-US"/>
        </a:p>
      </dgm:t>
    </dgm:pt>
    <dgm:pt modelId="{E8DF3B5F-436C-4BC2-94C0-64989B0ED067}" type="parTrans" cxnId="{18031694-FC8B-4961-ADB5-E56319CBFDA3}">
      <dgm:prSet/>
      <dgm:spPr/>
      <dgm:t>
        <a:bodyPr/>
        <a:lstStyle/>
        <a:p>
          <a:endParaRPr lang="en-US"/>
        </a:p>
      </dgm:t>
    </dgm:pt>
    <dgm:pt modelId="{A57C54DA-20AB-4E85-AB55-3981A2821372}" type="sibTrans" cxnId="{18031694-FC8B-4961-ADB5-E56319CBFDA3}">
      <dgm:prSet/>
      <dgm:spPr/>
      <dgm:t>
        <a:bodyPr/>
        <a:lstStyle/>
        <a:p>
          <a:endParaRPr lang="en-US"/>
        </a:p>
      </dgm:t>
    </dgm:pt>
    <dgm:pt modelId="{FF9B8152-267E-4C6B-81D9-07099F0F9C0F}">
      <dgm:prSet/>
      <dgm:spPr/>
      <dgm:t>
        <a:bodyPr/>
        <a:lstStyle/>
        <a:p>
          <a:pPr rtl="0"/>
          <a:r>
            <a:rPr lang="en-US" i="1" baseline="0" smtClean="0"/>
            <a:t>Religious devotees of prayer, teaching</a:t>
          </a:r>
          <a:endParaRPr lang="en-US"/>
        </a:p>
      </dgm:t>
    </dgm:pt>
    <dgm:pt modelId="{A5AE3C09-EDB6-4487-86CB-8385AEAF835C}" type="parTrans" cxnId="{B681EE7E-7052-4739-B40B-851A2003D9BF}">
      <dgm:prSet/>
      <dgm:spPr/>
      <dgm:t>
        <a:bodyPr/>
        <a:lstStyle/>
        <a:p>
          <a:endParaRPr lang="en-US"/>
        </a:p>
      </dgm:t>
    </dgm:pt>
    <dgm:pt modelId="{FDD77D24-930C-456A-9FE7-0DDC8BAB8ACE}" type="sibTrans" cxnId="{B681EE7E-7052-4739-B40B-851A2003D9BF}">
      <dgm:prSet/>
      <dgm:spPr/>
      <dgm:t>
        <a:bodyPr/>
        <a:lstStyle/>
        <a:p>
          <a:endParaRPr lang="en-US"/>
        </a:p>
      </dgm:t>
    </dgm:pt>
    <dgm:pt modelId="{8AC7EE70-1320-4FC7-8800-D162B7B9CAB0}" type="pres">
      <dgm:prSet presAssocID="{18123970-712B-4E2E-B98F-E70E086A09DD}" presName="diagram" presStyleCnt="0">
        <dgm:presLayoutVars>
          <dgm:dir/>
          <dgm:resizeHandles val="exact"/>
        </dgm:presLayoutVars>
      </dgm:prSet>
      <dgm:spPr/>
      <dgm:t>
        <a:bodyPr/>
        <a:lstStyle/>
        <a:p>
          <a:endParaRPr lang="en-US"/>
        </a:p>
      </dgm:t>
    </dgm:pt>
    <dgm:pt modelId="{5B373D3E-B347-40CB-8D74-217455255E8B}" type="pres">
      <dgm:prSet presAssocID="{2A9EBF92-95D6-4184-BF03-E625995BCDD1}" presName="node" presStyleLbl="node1" presStyleIdx="0" presStyleCnt="8">
        <dgm:presLayoutVars>
          <dgm:bulletEnabled val="1"/>
        </dgm:presLayoutVars>
      </dgm:prSet>
      <dgm:spPr/>
      <dgm:t>
        <a:bodyPr/>
        <a:lstStyle/>
        <a:p>
          <a:endParaRPr lang="en-US"/>
        </a:p>
      </dgm:t>
    </dgm:pt>
    <dgm:pt modelId="{4551221E-1E87-43DB-BCD2-4BCE38ED8237}" type="pres">
      <dgm:prSet presAssocID="{9C372A0F-0B8F-4660-B5FD-48A5E875F98E}" presName="sibTrans" presStyleCnt="0"/>
      <dgm:spPr/>
    </dgm:pt>
    <dgm:pt modelId="{37315660-BCFD-4C4D-921A-A8F2F89A7373}" type="pres">
      <dgm:prSet presAssocID="{5B604933-7DCA-4DF7-A5A6-D1B2304545F1}" presName="node" presStyleLbl="node1" presStyleIdx="1" presStyleCnt="8">
        <dgm:presLayoutVars>
          <dgm:bulletEnabled val="1"/>
        </dgm:presLayoutVars>
      </dgm:prSet>
      <dgm:spPr/>
      <dgm:t>
        <a:bodyPr/>
        <a:lstStyle/>
        <a:p>
          <a:endParaRPr lang="en-US"/>
        </a:p>
      </dgm:t>
    </dgm:pt>
    <dgm:pt modelId="{80DE954A-696C-4CED-9DE9-1AA5C746C8EF}" type="pres">
      <dgm:prSet presAssocID="{59EDCBE9-1C73-4502-BB34-6843B80CD3B9}" presName="sibTrans" presStyleCnt="0"/>
      <dgm:spPr/>
    </dgm:pt>
    <dgm:pt modelId="{2D07A39C-30E1-4139-A373-929F6010B203}" type="pres">
      <dgm:prSet presAssocID="{8A6AA9E0-3608-41C7-9AC1-1C7590D52CFE}" presName="node" presStyleLbl="node1" presStyleIdx="2" presStyleCnt="8">
        <dgm:presLayoutVars>
          <dgm:bulletEnabled val="1"/>
        </dgm:presLayoutVars>
      </dgm:prSet>
      <dgm:spPr/>
      <dgm:t>
        <a:bodyPr/>
        <a:lstStyle/>
        <a:p>
          <a:endParaRPr lang="en-US"/>
        </a:p>
      </dgm:t>
    </dgm:pt>
    <dgm:pt modelId="{63EF6B80-442D-431F-8F85-EBF84D76EEF2}" type="pres">
      <dgm:prSet presAssocID="{6010F3B7-4708-48FC-8FEF-0C053AA65844}" presName="sibTrans" presStyleCnt="0"/>
      <dgm:spPr/>
    </dgm:pt>
    <dgm:pt modelId="{6887481B-9BCF-4539-BA13-F307364A517C}" type="pres">
      <dgm:prSet presAssocID="{C8EDD092-1B2B-475D-971B-571A72E2DEB2}" presName="node" presStyleLbl="node1" presStyleIdx="3" presStyleCnt="8">
        <dgm:presLayoutVars>
          <dgm:bulletEnabled val="1"/>
        </dgm:presLayoutVars>
      </dgm:prSet>
      <dgm:spPr/>
      <dgm:t>
        <a:bodyPr/>
        <a:lstStyle/>
        <a:p>
          <a:endParaRPr lang="en-US"/>
        </a:p>
      </dgm:t>
    </dgm:pt>
    <dgm:pt modelId="{E4C2D969-B5CC-4695-9ED0-7CB25DB6BEA1}" type="pres">
      <dgm:prSet presAssocID="{5D17BF72-B8BF-4DCE-A79A-ED46CD89686E}" presName="sibTrans" presStyleCnt="0"/>
      <dgm:spPr/>
    </dgm:pt>
    <dgm:pt modelId="{8BAAB03B-7228-459B-B9A7-5C462C8EF2C4}" type="pres">
      <dgm:prSet presAssocID="{7BD90CB0-03B6-4455-B3FC-F6E1E85DB85B}" presName="node" presStyleLbl="node1" presStyleIdx="4" presStyleCnt="8">
        <dgm:presLayoutVars>
          <dgm:bulletEnabled val="1"/>
        </dgm:presLayoutVars>
      </dgm:prSet>
      <dgm:spPr/>
      <dgm:t>
        <a:bodyPr/>
        <a:lstStyle/>
        <a:p>
          <a:endParaRPr lang="en-US"/>
        </a:p>
      </dgm:t>
    </dgm:pt>
    <dgm:pt modelId="{D1643E27-9B9A-4316-A856-E1C0F057806B}" type="pres">
      <dgm:prSet presAssocID="{E23DC72B-6846-4687-9250-261163E9AB2E}" presName="sibTrans" presStyleCnt="0"/>
      <dgm:spPr/>
    </dgm:pt>
    <dgm:pt modelId="{60E9ABBD-7276-4FCF-A05E-6B3A4639D11B}" type="pres">
      <dgm:prSet presAssocID="{4C16F9B0-DFBE-4FAA-958A-EB53F571DB7D}" presName="node" presStyleLbl="node1" presStyleIdx="5" presStyleCnt="8">
        <dgm:presLayoutVars>
          <dgm:bulletEnabled val="1"/>
        </dgm:presLayoutVars>
      </dgm:prSet>
      <dgm:spPr/>
      <dgm:t>
        <a:bodyPr/>
        <a:lstStyle/>
        <a:p>
          <a:endParaRPr lang="en-US"/>
        </a:p>
      </dgm:t>
    </dgm:pt>
    <dgm:pt modelId="{9B4FCA00-C6BE-4867-96BC-5C2A86603CFB}" type="pres">
      <dgm:prSet presAssocID="{0B279567-A164-4F54-A26E-11CE0C949286}" presName="sibTrans" presStyleCnt="0"/>
      <dgm:spPr/>
    </dgm:pt>
    <dgm:pt modelId="{7E9E2ADD-0448-48F7-8EF3-00329A13B365}" type="pres">
      <dgm:prSet presAssocID="{9F4FEF6D-A59A-49CE-A185-E44A2D682229}" presName="node" presStyleLbl="node1" presStyleIdx="6" presStyleCnt="8">
        <dgm:presLayoutVars>
          <dgm:bulletEnabled val="1"/>
        </dgm:presLayoutVars>
      </dgm:prSet>
      <dgm:spPr/>
      <dgm:t>
        <a:bodyPr/>
        <a:lstStyle/>
        <a:p>
          <a:endParaRPr lang="en-US"/>
        </a:p>
      </dgm:t>
    </dgm:pt>
    <dgm:pt modelId="{9758BCD3-C223-4F22-9F09-F5C578489A9C}" type="pres">
      <dgm:prSet presAssocID="{A57C54DA-20AB-4E85-AB55-3981A2821372}" presName="sibTrans" presStyleCnt="0"/>
      <dgm:spPr/>
    </dgm:pt>
    <dgm:pt modelId="{C6A01B14-248A-46FA-B33B-B6347BAD8E76}" type="pres">
      <dgm:prSet presAssocID="{FF9B8152-267E-4C6B-81D9-07099F0F9C0F}" presName="node" presStyleLbl="node1" presStyleIdx="7" presStyleCnt="8">
        <dgm:presLayoutVars>
          <dgm:bulletEnabled val="1"/>
        </dgm:presLayoutVars>
      </dgm:prSet>
      <dgm:spPr/>
      <dgm:t>
        <a:bodyPr/>
        <a:lstStyle/>
        <a:p>
          <a:endParaRPr lang="en-US"/>
        </a:p>
      </dgm:t>
    </dgm:pt>
  </dgm:ptLst>
  <dgm:cxnLst>
    <dgm:cxn modelId="{8ADE9D86-AE67-4793-8229-FABAD5EC290C}" type="presOf" srcId="{C8EDD092-1B2B-475D-971B-571A72E2DEB2}" destId="{6887481B-9BCF-4539-BA13-F307364A517C}" srcOrd="0" destOrd="0" presId="urn:microsoft.com/office/officeart/2005/8/layout/default"/>
    <dgm:cxn modelId="{63FF261B-2531-4A51-8CE0-7D4168127CC8}" type="presOf" srcId="{18123970-712B-4E2E-B98F-E70E086A09DD}" destId="{8AC7EE70-1320-4FC7-8800-D162B7B9CAB0}" srcOrd="0" destOrd="0" presId="urn:microsoft.com/office/officeart/2005/8/layout/default"/>
    <dgm:cxn modelId="{63F1C98C-B895-49DD-8D3B-EE6FC21DE516}" srcId="{18123970-712B-4E2E-B98F-E70E086A09DD}" destId="{4C16F9B0-DFBE-4FAA-958A-EB53F571DB7D}" srcOrd="5" destOrd="0" parTransId="{98728C25-D691-4085-ABA0-8E3EBC1B8CD4}" sibTransId="{0B279567-A164-4F54-A26E-11CE0C949286}"/>
    <dgm:cxn modelId="{E2E0DC25-A53B-4E80-823E-BAD9D2B1BDC7}" srcId="{18123970-712B-4E2E-B98F-E70E086A09DD}" destId="{7BD90CB0-03B6-4455-B3FC-F6E1E85DB85B}" srcOrd="4" destOrd="0" parTransId="{E89FFAB9-89A6-490F-8690-1E537346A1E0}" sibTransId="{E23DC72B-6846-4687-9250-261163E9AB2E}"/>
    <dgm:cxn modelId="{88319048-905C-4665-B5F4-7B28D3482E09}" srcId="{18123970-712B-4E2E-B98F-E70E086A09DD}" destId="{8A6AA9E0-3608-41C7-9AC1-1C7590D52CFE}" srcOrd="2" destOrd="0" parTransId="{52CDA621-F963-44F0-A9B3-5738DA106901}" sibTransId="{6010F3B7-4708-48FC-8FEF-0C053AA65844}"/>
    <dgm:cxn modelId="{7FF9354F-EB61-4265-BF3E-53B6F3EED110}" type="presOf" srcId="{8A6AA9E0-3608-41C7-9AC1-1C7590D52CFE}" destId="{2D07A39C-30E1-4139-A373-929F6010B203}" srcOrd="0" destOrd="0" presId="urn:microsoft.com/office/officeart/2005/8/layout/default"/>
    <dgm:cxn modelId="{E4F3CAB0-4CF3-4B12-B36C-A910707A2092}" type="presOf" srcId="{4C16F9B0-DFBE-4FAA-958A-EB53F571DB7D}" destId="{60E9ABBD-7276-4FCF-A05E-6B3A4639D11B}" srcOrd="0" destOrd="0" presId="urn:microsoft.com/office/officeart/2005/8/layout/default"/>
    <dgm:cxn modelId="{E0B40B0A-C68A-4F15-8AC6-477374DF1BB8}" srcId="{18123970-712B-4E2E-B98F-E70E086A09DD}" destId="{2A9EBF92-95D6-4184-BF03-E625995BCDD1}" srcOrd="0" destOrd="0" parTransId="{F8D6B6B7-9163-4BCB-8EBA-15FC56B9B0AC}" sibTransId="{9C372A0F-0B8F-4660-B5FD-48A5E875F98E}"/>
    <dgm:cxn modelId="{BD6784D4-9715-484B-BAE0-76C4C1AB17D4}" type="presOf" srcId="{9F4FEF6D-A59A-49CE-A185-E44A2D682229}" destId="{7E9E2ADD-0448-48F7-8EF3-00329A13B365}" srcOrd="0" destOrd="0" presId="urn:microsoft.com/office/officeart/2005/8/layout/default"/>
    <dgm:cxn modelId="{E5A6C81A-0A8C-4686-933F-57CFE1CEDBA5}" srcId="{18123970-712B-4E2E-B98F-E70E086A09DD}" destId="{C8EDD092-1B2B-475D-971B-571A72E2DEB2}" srcOrd="3" destOrd="0" parTransId="{A13CA244-C1B0-42B6-9F53-7115FE97211E}" sibTransId="{5D17BF72-B8BF-4DCE-A79A-ED46CD89686E}"/>
    <dgm:cxn modelId="{71E1CCB9-D9D8-46D3-9DF9-6886E7C67241}" srcId="{18123970-712B-4E2E-B98F-E70E086A09DD}" destId="{5B604933-7DCA-4DF7-A5A6-D1B2304545F1}" srcOrd="1" destOrd="0" parTransId="{BB425DD8-E7AD-4B1E-8E6A-730C4F85CCC3}" sibTransId="{59EDCBE9-1C73-4502-BB34-6843B80CD3B9}"/>
    <dgm:cxn modelId="{A0459888-0C86-409C-84E8-F00E057F0F1E}" type="presOf" srcId="{2A9EBF92-95D6-4184-BF03-E625995BCDD1}" destId="{5B373D3E-B347-40CB-8D74-217455255E8B}" srcOrd="0" destOrd="0" presId="urn:microsoft.com/office/officeart/2005/8/layout/default"/>
    <dgm:cxn modelId="{18031694-FC8B-4961-ADB5-E56319CBFDA3}" srcId="{18123970-712B-4E2E-B98F-E70E086A09DD}" destId="{9F4FEF6D-A59A-49CE-A185-E44A2D682229}" srcOrd="6" destOrd="0" parTransId="{E8DF3B5F-436C-4BC2-94C0-64989B0ED067}" sibTransId="{A57C54DA-20AB-4E85-AB55-3981A2821372}"/>
    <dgm:cxn modelId="{8D0BA050-357A-422D-9C96-218419FB9D33}" type="presOf" srcId="{FF9B8152-267E-4C6B-81D9-07099F0F9C0F}" destId="{C6A01B14-248A-46FA-B33B-B6347BAD8E76}" srcOrd="0" destOrd="0" presId="urn:microsoft.com/office/officeart/2005/8/layout/default"/>
    <dgm:cxn modelId="{B681EE7E-7052-4739-B40B-851A2003D9BF}" srcId="{18123970-712B-4E2E-B98F-E70E086A09DD}" destId="{FF9B8152-267E-4C6B-81D9-07099F0F9C0F}" srcOrd="7" destOrd="0" parTransId="{A5AE3C09-EDB6-4487-86CB-8385AEAF835C}" sibTransId="{FDD77D24-930C-456A-9FE7-0DDC8BAB8ACE}"/>
    <dgm:cxn modelId="{4C0D919A-6497-423A-BCA6-622F557543A7}" type="presOf" srcId="{7BD90CB0-03B6-4455-B3FC-F6E1E85DB85B}" destId="{8BAAB03B-7228-459B-B9A7-5C462C8EF2C4}" srcOrd="0" destOrd="0" presId="urn:microsoft.com/office/officeart/2005/8/layout/default"/>
    <dgm:cxn modelId="{3F4DC8C4-CC3E-4740-AEE2-C1A031E61858}" type="presOf" srcId="{5B604933-7DCA-4DF7-A5A6-D1B2304545F1}" destId="{37315660-BCFD-4C4D-921A-A8F2F89A7373}" srcOrd="0" destOrd="0" presId="urn:microsoft.com/office/officeart/2005/8/layout/default"/>
    <dgm:cxn modelId="{6FD00178-F728-4D24-A9FE-4B86CF0A7446}" type="presParOf" srcId="{8AC7EE70-1320-4FC7-8800-D162B7B9CAB0}" destId="{5B373D3E-B347-40CB-8D74-217455255E8B}" srcOrd="0" destOrd="0" presId="urn:microsoft.com/office/officeart/2005/8/layout/default"/>
    <dgm:cxn modelId="{6F6DBCCC-B714-42AC-8DE1-048248AC944B}" type="presParOf" srcId="{8AC7EE70-1320-4FC7-8800-D162B7B9CAB0}" destId="{4551221E-1E87-43DB-BCD2-4BCE38ED8237}" srcOrd="1" destOrd="0" presId="urn:microsoft.com/office/officeart/2005/8/layout/default"/>
    <dgm:cxn modelId="{413B8759-A31C-4AEB-913D-B0FDC8F4EB77}" type="presParOf" srcId="{8AC7EE70-1320-4FC7-8800-D162B7B9CAB0}" destId="{37315660-BCFD-4C4D-921A-A8F2F89A7373}" srcOrd="2" destOrd="0" presId="urn:microsoft.com/office/officeart/2005/8/layout/default"/>
    <dgm:cxn modelId="{03856CE4-F9D2-4E73-B4DC-018535F92DE8}" type="presParOf" srcId="{8AC7EE70-1320-4FC7-8800-D162B7B9CAB0}" destId="{80DE954A-696C-4CED-9DE9-1AA5C746C8EF}" srcOrd="3" destOrd="0" presId="urn:microsoft.com/office/officeart/2005/8/layout/default"/>
    <dgm:cxn modelId="{9BA87681-7F90-4C95-95B3-262864573B69}" type="presParOf" srcId="{8AC7EE70-1320-4FC7-8800-D162B7B9CAB0}" destId="{2D07A39C-30E1-4139-A373-929F6010B203}" srcOrd="4" destOrd="0" presId="urn:microsoft.com/office/officeart/2005/8/layout/default"/>
    <dgm:cxn modelId="{C63EBB6A-52C0-45E3-83E6-640A1B1482D5}" type="presParOf" srcId="{8AC7EE70-1320-4FC7-8800-D162B7B9CAB0}" destId="{63EF6B80-442D-431F-8F85-EBF84D76EEF2}" srcOrd="5" destOrd="0" presId="urn:microsoft.com/office/officeart/2005/8/layout/default"/>
    <dgm:cxn modelId="{BE23A73C-63B1-49A3-A559-8F1F42D01F54}" type="presParOf" srcId="{8AC7EE70-1320-4FC7-8800-D162B7B9CAB0}" destId="{6887481B-9BCF-4539-BA13-F307364A517C}" srcOrd="6" destOrd="0" presId="urn:microsoft.com/office/officeart/2005/8/layout/default"/>
    <dgm:cxn modelId="{16866F56-DCAA-4695-A33B-C310B676C9A7}" type="presParOf" srcId="{8AC7EE70-1320-4FC7-8800-D162B7B9CAB0}" destId="{E4C2D969-B5CC-4695-9ED0-7CB25DB6BEA1}" srcOrd="7" destOrd="0" presId="urn:microsoft.com/office/officeart/2005/8/layout/default"/>
    <dgm:cxn modelId="{15EBD3F6-4E20-4862-9F87-D5EFA2832A59}" type="presParOf" srcId="{8AC7EE70-1320-4FC7-8800-D162B7B9CAB0}" destId="{8BAAB03B-7228-459B-B9A7-5C462C8EF2C4}" srcOrd="8" destOrd="0" presId="urn:microsoft.com/office/officeart/2005/8/layout/default"/>
    <dgm:cxn modelId="{F32F8353-21CA-4855-8CE4-C1343C64A78D}" type="presParOf" srcId="{8AC7EE70-1320-4FC7-8800-D162B7B9CAB0}" destId="{D1643E27-9B9A-4316-A856-E1C0F057806B}" srcOrd="9" destOrd="0" presId="urn:microsoft.com/office/officeart/2005/8/layout/default"/>
    <dgm:cxn modelId="{EB25A2BB-0B8E-472D-B512-7C7AB2B7DC5C}" type="presParOf" srcId="{8AC7EE70-1320-4FC7-8800-D162B7B9CAB0}" destId="{60E9ABBD-7276-4FCF-A05E-6B3A4639D11B}" srcOrd="10" destOrd="0" presId="urn:microsoft.com/office/officeart/2005/8/layout/default"/>
    <dgm:cxn modelId="{A4C9FC19-42E8-4387-9C0B-1540DD38A20F}" type="presParOf" srcId="{8AC7EE70-1320-4FC7-8800-D162B7B9CAB0}" destId="{9B4FCA00-C6BE-4867-96BC-5C2A86603CFB}" srcOrd="11" destOrd="0" presId="urn:microsoft.com/office/officeart/2005/8/layout/default"/>
    <dgm:cxn modelId="{9863AFCA-3EE4-42EC-B7BE-F68A57B8E44E}" type="presParOf" srcId="{8AC7EE70-1320-4FC7-8800-D162B7B9CAB0}" destId="{7E9E2ADD-0448-48F7-8EF3-00329A13B365}" srcOrd="12" destOrd="0" presId="urn:microsoft.com/office/officeart/2005/8/layout/default"/>
    <dgm:cxn modelId="{48E921B7-1C82-47D8-85E0-1B66E0A012B5}" type="presParOf" srcId="{8AC7EE70-1320-4FC7-8800-D162B7B9CAB0}" destId="{9758BCD3-C223-4F22-9F09-F5C578489A9C}" srcOrd="13" destOrd="0" presId="urn:microsoft.com/office/officeart/2005/8/layout/default"/>
    <dgm:cxn modelId="{6BD335DA-4C29-43DE-A8C2-52A0F5DAFD6F}" type="presParOf" srcId="{8AC7EE70-1320-4FC7-8800-D162B7B9CAB0}" destId="{C6A01B14-248A-46FA-B33B-B6347BAD8E76}"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85B7A50-6C42-4BA0-A660-0B3B3E60ABE1}" type="doc">
      <dgm:prSet loTypeId="urn:microsoft.com/office/officeart/2005/8/layout/bProcess4" loCatId="process" qsTypeId="urn:microsoft.com/office/officeart/2005/8/quickstyle/simple5" qsCatId="simple" csTypeId="urn:microsoft.com/office/officeart/2005/8/colors/colorful1" csCatId="colorful"/>
      <dgm:spPr/>
      <dgm:t>
        <a:bodyPr/>
        <a:lstStyle/>
        <a:p>
          <a:endParaRPr lang="en-US"/>
        </a:p>
      </dgm:t>
    </dgm:pt>
    <dgm:pt modelId="{E5D64B02-1864-430F-85CD-96E857E43AE6}">
      <dgm:prSet/>
      <dgm:spPr/>
      <dgm:t>
        <a:bodyPr/>
        <a:lstStyle/>
        <a:p>
          <a:pPr rtl="0"/>
          <a:r>
            <a:rPr lang="en-US" i="1" baseline="0" dirty="0" smtClean="0"/>
            <a:t>No unnecessary destruction</a:t>
          </a:r>
          <a:endParaRPr lang="en-US" dirty="0"/>
        </a:p>
      </dgm:t>
    </dgm:pt>
    <dgm:pt modelId="{0E15C3CF-5879-4E70-A0CF-F1DD2F90A6C7}" type="parTrans" cxnId="{A08FF844-D8A5-4105-B52F-C4B984BCC225}">
      <dgm:prSet/>
      <dgm:spPr/>
      <dgm:t>
        <a:bodyPr/>
        <a:lstStyle/>
        <a:p>
          <a:endParaRPr lang="en-US"/>
        </a:p>
      </dgm:t>
    </dgm:pt>
    <dgm:pt modelId="{C0A58B21-FC75-4910-8C18-54370B63CE07}" type="sibTrans" cxnId="{A08FF844-D8A5-4105-B52F-C4B984BCC225}">
      <dgm:prSet/>
      <dgm:spPr/>
      <dgm:t>
        <a:bodyPr/>
        <a:lstStyle/>
        <a:p>
          <a:endParaRPr lang="en-US"/>
        </a:p>
      </dgm:t>
    </dgm:pt>
    <dgm:pt modelId="{4997A432-0EFC-44A0-88DC-DFBF2CEBC969}">
      <dgm:prSet/>
      <dgm:spPr/>
      <dgm:t>
        <a:bodyPr/>
        <a:lstStyle/>
        <a:p>
          <a:pPr rtl="0"/>
          <a:r>
            <a:rPr lang="en-US" i="1" baseline="0" smtClean="0"/>
            <a:t>Animals, vegetation, buildings</a:t>
          </a:r>
          <a:endParaRPr lang="en-US"/>
        </a:p>
      </dgm:t>
    </dgm:pt>
    <dgm:pt modelId="{794D5CF7-23C2-4BF0-8B6B-FC0B7907110E}" type="parTrans" cxnId="{C929532D-245A-4ECC-9FC5-120194B3B6BE}">
      <dgm:prSet/>
      <dgm:spPr/>
      <dgm:t>
        <a:bodyPr/>
        <a:lstStyle/>
        <a:p>
          <a:endParaRPr lang="en-US"/>
        </a:p>
      </dgm:t>
    </dgm:pt>
    <dgm:pt modelId="{E972C498-4725-4E3B-B2AE-F5A5219F1001}" type="sibTrans" cxnId="{C929532D-245A-4ECC-9FC5-120194B3B6BE}">
      <dgm:prSet/>
      <dgm:spPr/>
      <dgm:t>
        <a:bodyPr/>
        <a:lstStyle/>
        <a:p>
          <a:endParaRPr lang="en-US"/>
        </a:p>
      </dgm:t>
    </dgm:pt>
    <dgm:pt modelId="{E4FF6CD5-E42C-4157-BC03-E3E396C0959B}">
      <dgm:prSet/>
      <dgm:spPr/>
      <dgm:t>
        <a:bodyPr/>
        <a:lstStyle/>
        <a:p>
          <a:pPr rtl="0"/>
          <a:r>
            <a:rPr lang="en-US" i="1" baseline="0" smtClean="0"/>
            <a:t>Spare injured enemy combatants</a:t>
          </a:r>
          <a:endParaRPr lang="en-US"/>
        </a:p>
      </dgm:t>
    </dgm:pt>
    <dgm:pt modelId="{C26A859C-8A77-4175-8328-3E15D4E144DC}" type="parTrans" cxnId="{ECA9C1EE-EB23-445C-BA7F-C0722DA53AB2}">
      <dgm:prSet/>
      <dgm:spPr/>
      <dgm:t>
        <a:bodyPr/>
        <a:lstStyle/>
        <a:p>
          <a:endParaRPr lang="en-US"/>
        </a:p>
      </dgm:t>
    </dgm:pt>
    <dgm:pt modelId="{2D36FCDE-11CA-420E-9818-124DB96DE069}" type="sibTrans" cxnId="{ECA9C1EE-EB23-445C-BA7F-C0722DA53AB2}">
      <dgm:prSet/>
      <dgm:spPr/>
      <dgm:t>
        <a:bodyPr/>
        <a:lstStyle/>
        <a:p>
          <a:endParaRPr lang="en-US"/>
        </a:p>
      </dgm:t>
    </dgm:pt>
    <dgm:pt modelId="{D38D6C1B-CA07-44BD-84DB-2FC9B56DDDE7}">
      <dgm:prSet/>
      <dgm:spPr/>
      <dgm:t>
        <a:bodyPr/>
        <a:lstStyle/>
        <a:p>
          <a:pPr rtl="0"/>
          <a:r>
            <a:rPr lang="en-US" i="1" baseline="0" smtClean="0"/>
            <a:t>Do not torture or kill prisoners</a:t>
          </a:r>
          <a:endParaRPr lang="en-US"/>
        </a:p>
      </dgm:t>
    </dgm:pt>
    <dgm:pt modelId="{392BB958-2065-49D6-A9FD-B8DDA3383B94}" type="parTrans" cxnId="{18B45F17-E065-46BC-B05D-0266188082E9}">
      <dgm:prSet/>
      <dgm:spPr/>
      <dgm:t>
        <a:bodyPr/>
        <a:lstStyle/>
        <a:p>
          <a:endParaRPr lang="en-US"/>
        </a:p>
      </dgm:t>
    </dgm:pt>
    <dgm:pt modelId="{66D0083E-816D-4708-BE05-0F0A0A78A090}" type="sibTrans" cxnId="{18B45F17-E065-46BC-B05D-0266188082E9}">
      <dgm:prSet/>
      <dgm:spPr/>
      <dgm:t>
        <a:bodyPr/>
        <a:lstStyle/>
        <a:p>
          <a:endParaRPr lang="en-US"/>
        </a:p>
      </dgm:t>
    </dgm:pt>
    <dgm:pt modelId="{3B1CE697-5CE9-4232-8A30-526089979B27}">
      <dgm:prSet/>
      <dgm:spPr/>
      <dgm:t>
        <a:bodyPr/>
        <a:lstStyle/>
        <a:p>
          <a:pPr rtl="0"/>
          <a:r>
            <a:rPr lang="en-US" i="1" baseline="0" smtClean="0"/>
            <a:t>Provide them best of food (in Quran)</a:t>
          </a:r>
          <a:endParaRPr lang="en-US"/>
        </a:p>
      </dgm:t>
    </dgm:pt>
    <dgm:pt modelId="{33D5409F-0841-47EE-815C-162D3E69A053}" type="parTrans" cxnId="{50493F35-D82D-44B0-9970-5E4CD2C649B5}">
      <dgm:prSet/>
      <dgm:spPr/>
      <dgm:t>
        <a:bodyPr/>
        <a:lstStyle/>
        <a:p>
          <a:endParaRPr lang="en-US"/>
        </a:p>
      </dgm:t>
    </dgm:pt>
    <dgm:pt modelId="{74252EC4-F3E9-47FA-9206-4732B767109B}" type="sibTrans" cxnId="{50493F35-D82D-44B0-9970-5E4CD2C649B5}">
      <dgm:prSet/>
      <dgm:spPr/>
      <dgm:t>
        <a:bodyPr/>
        <a:lstStyle/>
        <a:p>
          <a:endParaRPr lang="en-US"/>
        </a:p>
      </dgm:t>
    </dgm:pt>
    <dgm:pt modelId="{5FF75D50-B6D6-4381-BC6B-CBED68154B57}">
      <dgm:prSet/>
      <dgm:spPr/>
      <dgm:t>
        <a:bodyPr/>
        <a:lstStyle/>
        <a:p>
          <a:pPr rtl="0"/>
          <a:r>
            <a:rPr lang="en-US" i="1" baseline="0" smtClean="0"/>
            <a:t>End bondage of prisoners of war</a:t>
          </a:r>
          <a:endParaRPr lang="en-US"/>
        </a:p>
      </dgm:t>
    </dgm:pt>
    <dgm:pt modelId="{EFD870C2-2853-47F5-B2F6-FB3359371931}" type="parTrans" cxnId="{B4FC2EA5-D8D1-415D-9B25-40A008EC1C4D}">
      <dgm:prSet/>
      <dgm:spPr/>
      <dgm:t>
        <a:bodyPr/>
        <a:lstStyle/>
        <a:p>
          <a:endParaRPr lang="en-US"/>
        </a:p>
      </dgm:t>
    </dgm:pt>
    <dgm:pt modelId="{D0077E4A-38D0-428A-AC42-70030B8E429D}" type="sibTrans" cxnId="{B4FC2EA5-D8D1-415D-9B25-40A008EC1C4D}">
      <dgm:prSet/>
      <dgm:spPr/>
      <dgm:t>
        <a:bodyPr/>
        <a:lstStyle/>
        <a:p>
          <a:endParaRPr lang="en-US"/>
        </a:p>
      </dgm:t>
    </dgm:pt>
    <dgm:pt modelId="{CFB404B5-6841-4CC5-8D0D-86BC65A389DB}">
      <dgm:prSet/>
      <dgm:spPr/>
      <dgm:t>
        <a:bodyPr/>
        <a:lstStyle/>
        <a:p>
          <a:pPr rtl="0"/>
          <a:r>
            <a:rPr lang="en-US" i="1" baseline="0" smtClean="0"/>
            <a:t>As an act of charity</a:t>
          </a:r>
          <a:endParaRPr lang="en-US"/>
        </a:p>
      </dgm:t>
    </dgm:pt>
    <dgm:pt modelId="{08102A4D-8FC5-430C-A28D-A26984792F4A}" type="parTrans" cxnId="{CD84233E-C887-444D-9715-A1FA351778E8}">
      <dgm:prSet/>
      <dgm:spPr/>
      <dgm:t>
        <a:bodyPr/>
        <a:lstStyle/>
        <a:p>
          <a:endParaRPr lang="en-US"/>
        </a:p>
      </dgm:t>
    </dgm:pt>
    <dgm:pt modelId="{7B00908B-783C-44EF-9DB3-DDD076D72414}" type="sibTrans" cxnId="{CD84233E-C887-444D-9715-A1FA351778E8}">
      <dgm:prSet/>
      <dgm:spPr/>
      <dgm:t>
        <a:bodyPr/>
        <a:lstStyle/>
        <a:p>
          <a:endParaRPr lang="en-US"/>
        </a:p>
      </dgm:t>
    </dgm:pt>
    <dgm:pt modelId="{62DA23B3-1838-4478-95DB-C93B08DEFCCB}">
      <dgm:prSet/>
      <dgm:spPr/>
      <dgm:t>
        <a:bodyPr/>
        <a:lstStyle/>
        <a:p>
          <a:pPr rtl="0"/>
          <a:r>
            <a:rPr lang="en-US" i="1" baseline="0" smtClean="0"/>
            <a:t>As a ransom (losses of war or prisoner exchange)</a:t>
          </a:r>
          <a:endParaRPr lang="en-US"/>
        </a:p>
      </dgm:t>
    </dgm:pt>
    <dgm:pt modelId="{860B3F9C-BC09-4ACF-AB45-5739941104BE}" type="parTrans" cxnId="{D9B56049-90EC-4F3A-A70A-1943024DCB9F}">
      <dgm:prSet/>
      <dgm:spPr/>
      <dgm:t>
        <a:bodyPr/>
        <a:lstStyle/>
        <a:p>
          <a:endParaRPr lang="en-US"/>
        </a:p>
      </dgm:t>
    </dgm:pt>
    <dgm:pt modelId="{31492C7F-A331-49F3-A74D-63E0E88A7E64}" type="sibTrans" cxnId="{D9B56049-90EC-4F3A-A70A-1943024DCB9F}">
      <dgm:prSet/>
      <dgm:spPr/>
      <dgm:t>
        <a:bodyPr/>
        <a:lstStyle/>
        <a:p>
          <a:endParaRPr lang="en-US"/>
        </a:p>
      </dgm:t>
    </dgm:pt>
    <dgm:pt modelId="{EB4B2840-769E-4A5B-8319-6809B7013080}">
      <dgm:prSet/>
      <dgm:spPr/>
      <dgm:t>
        <a:bodyPr/>
        <a:lstStyle/>
        <a:p>
          <a:pPr rtl="0"/>
          <a:r>
            <a:rPr lang="en-US" i="1" baseline="0" smtClean="0"/>
            <a:t>Allow dead to be buried in dignity</a:t>
          </a:r>
          <a:endParaRPr lang="en-US"/>
        </a:p>
      </dgm:t>
    </dgm:pt>
    <dgm:pt modelId="{AF7BA768-5DA8-4867-A4A2-FB00DADE18FD}" type="parTrans" cxnId="{074496A6-0989-4FDD-9BFE-9D74A900450E}">
      <dgm:prSet/>
      <dgm:spPr/>
      <dgm:t>
        <a:bodyPr/>
        <a:lstStyle/>
        <a:p>
          <a:endParaRPr lang="en-US"/>
        </a:p>
      </dgm:t>
    </dgm:pt>
    <dgm:pt modelId="{1C965B7C-0A59-4A1E-B84B-4BEB3C7C70E3}" type="sibTrans" cxnId="{074496A6-0989-4FDD-9BFE-9D74A900450E}">
      <dgm:prSet/>
      <dgm:spPr/>
      <dgm:t>
        <a:bodyPr/>
        <a:lstStyle/>
        <a:p>
          <a:endParaRPr lang="en-US"/>
        </a:p>
      </dgm:t>
    </dgm:pt>
    <dgm:pt modelId="{14D61BA9-45A5-4504-85E5-E7E5BBF424CA}" type="pres">
      <dgm:prSet presAssocID="{A85B7A50-6C42-4BA0-A660-0B3B3E60ABE1}" presName="Name0" presStyleCnt="0">
        <dgm:presLayoutVars>
          <dgm:dir/>
          <dgm:resizeHandles/>
        </dgm:presLayoutVars>
      </dgm:prSet>
      <dgm:spPr/>
      <dgm:t>
        <a:bodyPr/>
        <a:lstStyle/>
        <a:p>
          <a:endParaRPr lang="en-US"/>
        </a:p>
      </dgm:t>
    </dgm:pt>
    <dgm:pt modelId="{310487FD-41A2-4083-B325-FD724A72B7C9}" type="pres">
      <dgm:prSet presAssocID="{E5D64B02-1864-430F-85CD-96E857E43AE6}" presName="compNode" presStyleCnt="0"/>
      <dgm:spPr/>
    </dgm:pt>
    <dgm:pt modelId="{0F8D1F6C-5EDF-46B7-A7A3-1FFDCCB3A6FE}" type="pres">
      <dgm:prSet presAssocID="{E5D64B02-1864-430F-85CD-96E857E43AE6}" presName="dummyConnPt" presStyleCnt="0"/>
      <dgm:spPr/>
    </dgm:pt>
    <dgm:pt modelId="{90315AD3-E82F-4FBE-80A3-C2E63F530E6C}" type="pres">
      <dgm:prSet presAssocID="{E5D64B02-1864-430F-85CD-96E857E43AE6}" presName="node" presStyleLbl="node1" presStyleIdx="0" presStyleCnt="9">
        <dgm:presLayoutVars>
          <dgm:bulletEnabled val="1"/>
        </dgm:presLayoutVars>
      </dgm:prSet>
      <dgm:spPr/>
      <dgm:t>
        <a:bodyPr/>
        <a:lstStyle/>
        <a:p>
          <a:endParaRPr lang="en-US"/>
        </a:p>
      </dgm:t>
    </dgm:pt>
    <dgm:pt modelId="{96274A70-77E7-40EA-9CDE-A529ECDFF39C}" type="pres">
      <dgm:prSet presAssocID="{C0A58B21-FC75-4910-8C18-54370B63CE07}" presName="sibTrans" presStyleLbl="bgSibTrans2D1" presStyleIdx="0" presStyleCnt="8"/>
      <dgm:spPr/>
      <dgm:t>
        <a:bodyPr/>
        <a:lstStyle/>
        <a:p>
          <a:endParaRPr lang="en-US"/>
        </a:p>
      </dgm:t>
    </dgm:pt>
    <dgm:pt modelId="{479E042F-D62D-452B-A73F-81B8BD8A6428}" type="pres">
      <dgm:prSet presAssocID="{4997A432-0EFC-44A0-88DC-DFBF2CEBC969}" presName="compNode" presStyleCnt="0"/>
      <dgm:spPr/>
    </dgm:pt>
    <dgm:pt modelId="{5EE6B505-0149-49C5-9BB5-37A995EC01D4}" type="pres">
      <dgm:prSet presAssocID="{4997A432-0EFC-44A0-88DC-DFBF2CEBC969}" presName="dummyConnPt" presStyleCnt="0"/>
      <dgm:spPr/>
    </dgm:pt>
    <dgm:pt modelId="{0BE05141-78A8-46D0-B0F2-00F85C12F2B0}" type="pres">
      <dgm:prSet presAssocID="{4997A432-0EFC-44A0-88DC-DFBF2CEBC969}" presName="node" presStyleLbl="node1" presStyleIdx="1" presStyleCnt="9">
        <dgm:presLayoutVars>
          <dgm:bulletEnabled val="1"/>
        </dgm:presLayoutVars>
      </dgm:prSet>
      <dgm:spPr/>
      <dgm:t>
        <a:bodyPr/>
        <a:lstStyle/>
        <a:p>
          <a:endParaRPr lang="en-US"/>
        </a:p>
      </dgm:t>
    </dgm:pt>
    <dgm:pt modelId="{0C9E83C2-A568-46B4-A9B1-B810AE86CFEF}" type="pres">
      <dgm:prSet presAssocID="{E972C498-4725-4E3B-B2AE-F5A5219F1001}" presName="sibTrans" presStyleLbl="bgSibTrans2D1" presStyleIdx="1" presStyleCnt="8"/>
      <dgm:spPr/>
      <dgm:t>
        <a:bodyPr/>
        <a:lstStyle/>
        <a:p>
          <a:endParaRPr lang="en-US"/>
        </a:p>
      </dgm:t>
    </dgm:pt>
    <dgm:pt modelId="{1E8DF465-2A14-438C-A46B-38EC2DCF1DA8}" type="pres">
      <dgm:prSet presAssocID="{E4FF6CD5-E42C-4157-BC03-E3E396C0959B}" presName="compNode" presStyleCnt="0"/>
      <dgm:spPr/>
    </dgm:pt>
    <dgm:pt modelId="{A754845E-4F4B-4B2C-AD0F-0C7A1629F16B}" type="pres">
      <dgm:prSet presAssocID="{E4FF6CD5-E42C-4157-BC03-E3E396C0959B}" presName="dummyConnPt" presStyleCnt="0"/>
      <dgm:spPr/>
    </dgm:pt>
    <dgm:pt modelId="{B6B2A355-125B-4108-99EE-4E5397FDEA98}" type="pres">
      <dgm:prSet presAssocID="{E4FF6CD5-E42C-4157-BC03-E3E396C0959B}" presName="node" presStyleLbl="node1" presStyleIdx="2" presStyleCnt="9">
        <dgm:presLayoutVars>
          <dgm:bulletEnabled val="1"/>
        </dgm:presLayoutVars>
      </dgm:prSet>
      <dgm:spPr/>
      <dgm:t>
        <a:bodyPr/>
        <a:lstStyle/>
        <a:p>
          <a:endParaRPr lang="en-US"/>
        </a:p>
      </dgm:t>
    </dgm:pt>
    <dgm:pt modelId="{3CAB5917-CAC6-47EB-8798-A005D6DAF8F4}" type="pres">
      <dgm:prSet presAssocID="{2D36FCDE-11CA-420E-9818-124DB96DE069}" presName="sibTrans" presStyleLbl="bgSibTrans2D1" presStyleIdx="2" presStyleCnt="8"/>
      <dgm:spPr/>
      <dgm:t>
        <a:bodyPr/>
        <a:lstStyle/>
        <a:p>
          <a:endParaRPr lang="en-US"/>
        </a:p>
      </dgm:t>
    </dgm:pt>
    <dgm:pt modelId="{9CC455C8-5C33-411C-B9AB-F058A7DFD9EF}" type="pres">
      <dgm:prSet presAssocID="{D38D6C1B-CA07-44BD-84DB-2FC9B56DDDE7}" presName="compNode" presStyleCnt="0"/>
      <dgm:spPr/>
    </dgm:pt>
    <dgm:pt modelId="{89BB026E-64D5-45A5-A9FD-A86177E43028}" type="pres">
      <dgm:prSet presAssocID="{D38D6C1B-CA07-44BD-84DB-2FC9B56DDDE7}" presName="dummyConnPt" presStyleCnt="0"/>
      <dgm:spPr/>
    </dgm:pt>
    <dgm:pt modelId="{FC2B3441-7D70-416A-A0EE-E28423450052}" type="pres">
      <dgm:prSet presAssocID="{D38D6C1B-CA07-44BD-84DB-2FC9B56DDDE7}" presName="node" presStyleLbl="node1" presStyleIdx="3" presStyleCnt="9">
        <dgm:presLayoutVars>
          <dgm:bulletEnabled val="1"/>
        </dgm:presLayoutVars>
      </dgm:prSet>
      <dgm:spPr/>
      <dgm:t>
        <a:bodyPr/>
        <a:lstStyle/>
        <a:p>
          <a:endParaRPr lang="en-US"/>
        </a:p>
      </dgm:t>
    </dgm:pt>
    <dgm:pt modelId="{2DFA225D-FF79-490F-A2B7-7FDA6C369F04}" type="pres">
      <dgm:prSet presAssocID="{66D0083E-816D-4708-BE05-0F0A0A78A090}" presName="sibTrans" presStyleLbl="bgSibTrans2D1" presStyleIdx="3" presStyleCnt="8"/>
      <dgm:spPr/>
      <dgm:t>
        <a:bodyPr/>
        <a:lstStyle/>
        <a:p>
          <a:endParaRPr lang="en-US"/>
        </a:p>
      </dgm:t>
    </dgm:pt>
    <dgm:pt modelId="{721F8BA0-D250-472E-876C-CFA8CF3FBD02}" type="pres">
      <dgm:prSet presAssocID="{3B1CE697-5CE9-4232-8A30-526089979B27}" presName="compNode" presStyleCnt="0"/>
      <dgm:spPr/>
    </dgm:pt>
    <dgm:pt modelId="{BFFA87AD-ACB5-49F0-9255-1FEF52A998C5}" type="pres">
      <dgm:prSet presAssocID="{3B1CE697-5CE9-4232-8A30-526089979B27}" presName="dummyConnPt" presStyleCnt="0"/>
      <dgm:spPr/>
    </dgm:pt>
    <dgm:pt modelId="{1432CB41-1D5F-4A41-A6F2-191F0B4809DE}" type="pres">
      <dgm:prSet presAssocID="{3B1CE697-5CE9-4232-8A30-526089979B27}" presName="node" presStyleLbl="node1" presStyleIdx="4" presStyleCnt="9">
        <dgm:presLayoutVars>
          <dgm:bulletEnabled val="1"/>
        </dgm:presLayoutVars>
      </dgm:prSet>
      <dgm:spPr/>
      <dgm:t>
        <a:bodyPr/>
        <a:lstStyle/>
        <a:p>
          <a:endParaRPr lang="en-US"/>
        </a:p>
      </dgm:t>
    </dgm:pt>
    <dgm:pt modelId="{636E2521-580D-43DB-9B85-E19EA43E1722}" type="pres">
      <dgm:prSet presAssocID="{74252EC4-F3E9-47FA-9206-4732B767109B}" presName="sibTrans" presStyleLbl="bgSibTrans2D1" presStyleIdx="4" presStyleCnt="8"/>
      <dgm:spPr/>
      <dgm:t>
        <a:bodyPr/>
        <a:lstStyle/>
        <a:p>
          <a:endParaRPr lang="en-US"/>
        </a:p>
      </dgm:t>
    </dgm:pt>
    <dgm:pt modelId="{113D7617-369C-4AFD-8A0F-37D7EC47BBC2}" type="pres">
      <dgm:prSet presAssocID="{5FF75D50-B6D6-4381-BC6B-CBED68154B57}" presName="compNode" presStyleCnt="0"/>
      <dgm:spPr/>
    </dgm:pt>
    <dgm:pt modelId="{26298CB2-E5E2-4781-8AE9-87DB0E16470D}" type="pres">
      <dgm:prSet presAssocID="{5FF75D50-B6D6-4381-BC6B-CBED68154B57}" presName="dummyConnPt" presStyleCnt="0"/>
      <dgm:spPr/>
    </dgm:pt>
    <dgm:pt modelId="{AC051773-F9DE-4E67-B881-92EE823EE861}" type="pres">
      <dgm:prSet presAssocID="{5FF75D50-B6D6-4381-BC6B-CBED68154B57}" presName="node" presStyleLbl="node1" presStyleIdx="5" presStyleCnt="9">
        <dgm:presLayoutVars>
          <dgm:bulletEnabled val="1"/>
        </dgm:presLayoutVars>
      </dgm:prSet>
      <dgm:spPr/>
      <dgm:t>
        <a:bodyPr/>
        <a:lstStyle/>
        <a:p>
          <a:endParaRPr lang="en-US"/>
        </a:p>
      </dgm:t>
    </dgm:pt>
    <dgm:pt modelId="{ED04F1C3-BD82-417C-8B14-8433928474A0}" type="pres">
      <dgm:prSet presAssocID="{D0077E4A-38D0-428A-AC42-70030B8E429D}" presName="sibTrans" presStyleLbl="bgSibTrans2D1" presStyleIdx="5" presStyleCnt="8"/>
      <dgm:spPr/>
      <dgm:t>
        <a:bodyPr/>
        <a:lstStyle/>
        <a:p>
          <a:endParaRPr lang="en-US"/>
        </a:p>
      </dgm:t>
    </dgm:pt>
    <dgm:pt modelId="{2DE53B3B-8C94-4844-AB27-078996E3F6AE}" type="pres">
      <dgm:prSet presAssocID="{CFB404B5-6841-4CC5-8D0D-86BC65A389DB}" presName="compNode" presStyleCnt="0"/>
      <dgm:spPr/>
    </dgm:pt>
    <dgm:pt modelId="{A09F605F-C087-4C4C-93B2-62103130F759}" type="pres">
      <dgm:prSet presAssocID="{CFB404B5-6841-4CC5-8D0D-86BC65A389DB}" presName="dummyConnPt" presStyleCnt="0"/>
      <dgm:spPr/>
    </dgm:pt>
    <dgm:pt modelId="{46891503-BFF1-4A4F-8DB5-4621FA0D631D}" type="pres">
      <dgm:prSet presAssocID="{CFB404B5-6841-4CC5-8D0D-86BC65A389DB}" presName="node" presStyleLbl="node1" presStyleIdx="6" presStyleCnt="9">
        <dgm:presLayoutVars>
          <dgm:bulletEnabled val="1"/>
        </dgm:presLayoutVars>
      </dgm:prSet>
      <dgm:spPr/>
      <dgm:t>
        <a:bodyPr/>
        <a:lstStyle/>
        <a:p>
          <a:endParaRPr lang="en-US"/>
        </a:p>
      </dgm:t>
    </dgm:pt>
    <dgm:pt modelId="{EC8D72D3-9BF8-4634-92A3-9CE2852EF17F}" type="pres">
      <dgm:prSet presAssocID="{7B00908B-783C-44EF-9DB3-DDD076D72414}" presName="sibTrans" presStyleLbl="bgSibTrans2D1" presStyleIdx="6" presStyleCnt="8"/>
      <dgm:spPr/>
      <dgm:t>
        <a:bodyPr/>
        <a:lstStyle/>
        <a:p>
          <a:endParaRPr lang="en-US"/>
        </a:p>
      </dgm:t>
    </dgm:pt>
    <dgm:pt modelId="{201094B6-1960-4B67-8C1E-398A4C031BCA}" type="pres">
      <dgm:prSet presAssocID="{62DA23B3-1838-4478-95DB-C93B08DEFCCB}" presName="compNode" presStyleCnt="0"/>
      <dgm:spPr/>
    </dgm:pt>
    <dgm:pt modelId="{193E91B2-3187-451A-8454-796B6D3F3442}" type="pres">
      <dgm:prSet presAssocID="{62DA23B3-1838-4478-95DB-C93B08DEFCCB}" presName="dummyConnPt" presStyleCnt="0"/>
      <dgm:spPr/>
    </dgm:pt>
    <dgm:pt modelId="{5F1655E2-EA0F-48DB-AD70-A358156F3610}" type="pres">
      <dgm:prSet presAssocID="{62DA23B3-1838-4478-95DB-C93B08DEFCCB}" presName="node" presStyleLbl="node1" presStyleIdx="7" presStyleCnt="9">
        <dgm:presLayoutVars>
          <dgm:bulletEnabled val="1"/>
        </dgm:presLayoutVars>
      </dgm:prSet>
      <dgm:spPr/>
      <dgm:t>
        <a:bodyPr/>
        <a:lstStyle/>
        <a:p>
          <a:endParaRPr lang="en-US"/>
        </a:p>
      </dgm:t>
    </dgm:pt>
    <dgm:pt modelId="{FADC9C39-6A0E-4133-B11A-958EC684BD93}" type="pres">
      <dgm:prSet presAssocID="{31492C7F-A331-49F3-A74D-63E0E88A7E64}" presName="sibTrans" presStyleLbl="bgSibTrans2D1" presStyleIdx="7" presStyleCnt="8"/>
      <dgm:spPr/>
      <dgm:t>
        <a:bodyPr/>
        <a:lstStyle/>
        <a:p>
          <a:endParaRPr lang="en-US"/>
        </a:p>
      </dgm:t>
    </dgm:pt>
    <dgm:pt modelId="{8690DAAF-F34E-4A95-AA4E-872FA3ADF36B}" type="pres">
      <dgm:prSet presAssocID="{EB4B2840-769E-4A5B-8319-6809B7013080}" presName="compNode" presStyleCnt="0"/>
      <dgm:spPr/>
    </dgm:pt>
    <dgm:pt modelId="{99B13FB4-6C50-40DD-B3F2-83F1ADDBF875}" type="pres">
      <dgm:prSet presAssocID="{EB4B2840-769E-4A5B-8319-6809B7013080}" presName="dummyConnPt" presStyleCnt="0"/>
      <dgm:spPr/>
    </dgm:pt>
    <dgm:pt modelId="{7E5711A3-49D5-4458-85C1-E979C188681A}" type="pres">
      <dgm:prSet presAssocID="{EB4B2840-769E-4A5B-8319-6809B7013080}" presName="node" presStyleLbl="node1" presStyleIdx="8" presStyleCnt="9">
        <dgm:presLayoutVars>
          <dgm:bulletEnabled val="1"/>
        </dgm:presLayoutVars>
      </dgm:prSet>
      <dgm:spPr/>
      <dgm:t>
        <a:bodyPr/>
        <a:lstStyle/>
        <a:p>
          <a:endParaRPr lang="en-US"/>
        </a:p>
      </dgm:t>
    </dgm:pt>
  </dgm:ptLst>
  <dgm:cxnLst>
    <dgm:cxn modelId="{5117024E-4E61-4F48-9B7A-AA85675C2580}" type="presOf" srcId="{D38D6C1B-CA07-44BD-84DB-2FC9B56DDDE7}" destId="{FC2B3441-7D70-416A-A0EE-E28423450052}" srcOrd="0" destOrd="0" presId="urn:microsoft.com/office/officeart/2005/8/layout/bProcess4"/>
    <dgm:cxn modelId="{FA93C60A-4CF5-4344-98AB-A210F14C30BF}" type="presOf" srcId="{2D36FCDE-11CA-420E-9818-124DB96DE069}" destId="{3CAB5917-CAC6-47EB-8798-A005D6DAF8F4}" srcOrd="0" destOrd="0" presId="urn:microsoft.com/office/officeart/2005/8/layout/bProcess4"/>
    <dgm:cxn modelId="{CB1FE2C4-BB5A-41CE-B795-5F7CDB75021E}" type="presOf" srcId="{62DA23B3-1838-4478-95DB-C93B08DEFCCB}" destId="{5F1655E2-EA0F-48DB-AD70-A358156F3610}" srcOrd="0" destOrd="0" presId="urn:microsoft.com/office/officeart/2005/8/layout/bProcess4"/>
    <dgm:cxn modelId="{B4FC2EA5-D8D1-415D-9B25-40A008EC1C4D}" srcId="{A85B7A50-6C42-4BA0-A660-0B3B3E60ABE1}" destId="{5FF75D50-B6D6-4381-BC6B-CBED68154B57}" srcOrd="5" destOrd="0" parTransId="{EFD870C2-2853-47F5-B2F6-FB3359371931}" sibTransId="{D0077E4A-38D0-428A-AC42-70030B8E429D}"/>
    <dgm:cxn modelId="{0A357D7D-E947-4DAD-9511-937699CF6769}" type="presOf" srcId="{E972C498-4725-4E3B-B2AE-F5A5219F1001}" destId="{0C9E83C2-A568-46B4-A9B1-B810AE86CFEF}" srcOrd="0" destOrd="0" presId="urn:microsoft.com/office/officeart/2005/8/layout/bProcess4"/>
    <dgm:cxn modelId="{ECA9C1EE-EB23-445C-BA7F-C0722DA53AB2}" srcId="{A85B7A50-6C42-4BA0-A660-0B3B3E60ABE1}" destId="{E4FF6CD5-E42C-4157-BC03-E3E396C0959B}" srcOrd="2" destOrd="0" parTransId="{C26A859C-8A77-4175-8328-3E15D4E144DC}" sibTransId="{2D36FCDE-11CA-420E-9818-124DB96DE069}"/>
    <dgm:cxn modelId="{3BAE50D0-A759-4321-8B2D-10B2C055BE4D}" type="presOf" srcId="{3B1CE697-5CE9-4232-8A30-526089979B27}" destId="{1432CB41-1D5F-4A41-A6F2-191F0B4809DE}" srcOrd="0" destOrd="0" presId="urn:microsoft.com/office/officeart/2005/8/layout/bProcess4"/>
    <dgm:cxn modelId="{464A8585-3D3E-4B0D-96B3-8F8BBA48D6B0}" type="presOf" srcId="{CFB404B5-6841-4CC5-8D0D-86BC65A389DB}" destId="{46891503-BFF1-4A4F-8DB5-4621FA0D631D}" srcOrd="0" destOrd="0" presId="urn:microsoft.com/office/officeart/2005/8/layout/bProcess4"/>
    <dgm:cxn modelId="{56C0B823-97C1-49EE-BCFC-B722CF03F35D}" type="presOf" srcId="{C0A58B21-FC75-4910-8C18-54370B63CE07}" destId="{96274A70-77E7-40EA-9CDE-A529ECDFF39C}" srcOrd="0" destOrd="0" presId="urn:microsoft.com/office/officeart/2005/8/layout/bProcess4"/>
    <dgm:cxn modelId="{9F1D3493-461F-4B12-9956-4D4FA1CDB506}" type="presOf" srcId="{5FF75D50-B6D6-4381-BC6B-CBED68154B57}" destId="{AC051773-F9DE-4E67-B881-92EE823EE861}" srcOrd="0" destOrd="0" presId="urn:microsoft.com/office/officeart/2005/8/layout/bProcess4"/>
    <dgm:cxn modelId="{1BFF4FEF-EBB9-4687-8DD7-8D3ED3EBA023}" type="presOf" srcId="{31492C7F-A331-49F3-A74D-63E0E88A7E64}" destId="{FADC9C39-6A0E-4133-B11A-958EC684BD93}" srcOrd="0" destOrd="0" presId="urn:microsoft.com/office/officeart/2005/8/layout/bProcess4"/>
    <dgm:cxn modelId="{A08FF844-D8A5-4105-B52F-C4B984BCC225}" srcId="{A85B7A50-6C42-4BA0-A660-0B3B3E60ABE1}" destId="{E5D64B02-1864-430F-85CD-96E857E43AE6}" srcOrd="0" destOrd="0" parTransId="{0E15C3CF-5879-4E70-A0CF-F1DD2F90A6C7}" sibTransId="{C0A58B21-FC75-4910-8C18-54370B63CE07}"/>
    <dgm:cxn modelId="{074496A6-0989-4FDD-9BFE-9D74A900450E}" srcId="{A85B7A50-6C42-4BA0-A660-0B3B3E60ABE1}" destId="{EB4B2840-769E-4A5B-8319-6809B7013080}" srcOrd="8" destOrd="0" parTransId="{AF7BA768-5DA8-4867-A4A2-FB00DADE18FD}" sibTransId="{1C965B7C-0A59-4A1E-B84B-4BEB3C7C70E3}"/>
    <dgm:cxn modelId="{2A61B70F-5A4E-4B0E-BF16-8505E5B77F47}" type="presOf" srcId="{A85B7A50-6C42-4BA0-A660-0B3B3E60ABE1}" destId="{14D61BA9-45A5-4504-85E5-E7E5BBF424CA}" srcOrd="0" destOrd="0" presId="urn:microsoft.com/office/officeart/2005/8/layout/bProcess4"/>
    <dgm:cxn modelId="{529CC4D3-2C68-4258-8CA2-92360542BA4D}" type="presOf" srcId="{D0077E4A-38D0-428A-AC42-70030B8E429D}" destId="{ED04F1C3-BD82-417C-8B14-8433928474A0}" srcOrd="0" destOrd="0" presId="urn:microsoft.com/office/officeart/2005/8/layout/bProcess4"/>
    <dgm:cxn modelId="{3D5EAB3D-366D-44FB-B7C1-C9E2CA75F192}" type="presOf" srcId="{7B00908B-783C-44EF-9DB3-DDD076D72414}" destId="{EC8D72D3-9BF8-4634-92A3-9CE2852EF17F}" srcOrd="0" destOrd="0" presId="urn:microsoft.com/office/officeart/2005/8/layout/bProcess4"/>
    <dgm:cxn modelId="{92778531-6F8A-4F6E-ACD9-526AD0C01D43}" type="presOf" srcId="{E4FF6CD5-E42C-4157-BC03-E3E396C0959B}" destId="{B6B2A355-125B-4108-99EE-4E5397FDEA98}" srcOrd="0" destOrd="0" presId="urn:microsoft.com/office/officeart/2005/8/layout/bProcess4"/>
    <dgm:cxn modelId="{E7FFDD5E-17F6-4210-B300-09E879D62612}" type="presOf" srcId="{66D0083E-816D-4708-BE05-0F0A0A78A090}" destId="{2DFA225D-FF79-490F-A2B7-7FDA6C369F04}" srcOrd="0" destOrd="0" presId="urn:microsoft.com/office/officeart/2005/8/layout/bProcess4"/>
    <dgm:cxn modelId="{D9B56049-90EC-4F3A-A70A-1943024DCB9F}" srcId="{A85B7A50-6C42-4BA0-A660-0B3B3E60ABE1}" destId="{62DA23B3-1838-4478-95DB-C93B08DEFCCB}" srcOrd="7" destOrd="0" parTransId="{860B3F9C-BC09-4ACF-AB45-5739941104BE}" sibTransId="{31492C7F-A331-49F3-A74D-63E0E88A7E64}"/>
    <dgm:cxn modelId="{C929532D-245A-4ECC-9FC5-120194B3B6BE}" srcId="{A85B7A50-6C42-4BA0-A660-0B3B3E60ABE1}" destId="{4997A432-0EFC-44A0-88DC-DFBF2CEBC969}" srcOrd="1" destOrd="0" parTransId="{794D5CF7-23C2-4BF0-8B6B-FC0B7907110E}" sibTransId="{E972C498-4725-4E3B-B2AE-F5A5219F1001}"/>
    <dgm:cxn modelId="{50493F35-D82D-44B0-9970-5E4CD2C649B5}" srcId="{A85B7A50-6C42-4BA0-A660-0B3B3E60ABE1}" destId="{3B1CE697-5CE9-4232-8A30-526089979B27}" srcOrd="4" destOrd="0" parTransId="{33D5409F-0841-47EE-815C-162D3E69A053}" sibTransId="{74252EC4-F3E9-47FA-9206-4732B767109B}"/>
    <dgm:cxn modelId="{F12DB181-56DC-4AD6-BC4A-C919645D3FB4}" type="presOf" srcId="{4997A432-0EFC-44A0-88DC-DFBF2CEBC969}" destId="{0BE05141-78A8-46D0-B0F2-00F85C12F2B0}" srcOrd="0" destOrd="0" presId="urn:microsoft.com/office/officeart/2005/8/layout/bProcess4"/>
    <dgm:cxn modelId="{A85EA8DB-7706-4A81-99E7-99F780BD4244}" type="presOf" srcId="{EB4B2840-769E-4A5B-8319-6809B7013080}" destId="{7E5711A3-49D5-4458-85C1-E979C188681A}" srcOrd="0" destOrd="0" presId="urn:microsoft.com/office/officeart/2005/8/layout/bProcess4"/>
    <dgm:cxn modelId="{CD84233E-C887-444D-9715-A1FA351778E8}" srcId="{A85B7A50-6C42-4BA0-A660-0B3B3E60ABE1}" destId="{CFB404B5-6841-4CC5-8D0D-86BC65A389DB}" srcOrd="6" destOrd="0" parTransId="{08102A4D-8FC5-430C-A28D-A26984792F4A}" sibTransId="{7B00908B-783C-44EF-9DB3-DDD076D72414}"/>
    <dgm:cxn modelId="{9D5C605C-E919-4BBE-9A1F-5A621984C328}" type="presOf" srcId="{E5D64B02-1864-430F-85CD-96E857E43AE6}" destId="{90315AD3-E82F-4FBE-80A3-C2E63F530E6C}" srcOrd="0" destOrd="0" presId="urn:microsoft.com/office/officeart/2005/8/layout/bProcess4"/>
    <dgm:cxn modelId="{18B45F17-E065-46BC-B05D-0266188082E9}" srcId="{A85B7A50-6C42-4BA0-A660-0B3B3E60ABE1}" destId="{D38D6C1B-CA07-44BD-84DB-2FC9B56DDDE7}" srcOrd="3" destOrd="0" parTransId="{392BB958-2065-49D6-A9FD-B8DDA3383B94}" sibTransId="{66D0083E-816D-4708-BE05-0F0A0A78A090}"/>
    <dgm:cxn modelId="{1645D5BC-1C2C-4B91-8030-894617FEC157}" type="presOf" srcId="{74252EC4-F3E9-47FA-9206-4732B767109B}" destId="{636E2521-580D-43DB-9B85-E19EA43E1722}" srcOrd="0" destOrd="0" presId="urn:microsoft.com/office/officeart/2005/8/layout/bProcess4"/>
    <dgm:cxn modelId="{11CBF4E6-4192-4122-8407-B7F747AEEF98}" type="presParOf" srcId="{14D61BA9-45A5-4504-85E5-E7E5BBF424CA}" destId="{310487FD-41A2-4083-B325-FD724A72B7C9}" srcOrd="0" destOrd="0" presId="urn:microsoft.com/office/officeart/2005/8/layout/bProcess4"/>
    <dgm:cxn modelId="{BE235475-BA1D-4BEC-A9BE-5630B2B249D5}" type="presParOf" srcId="{310487FD-41A2-4083-B325-FD724A72B7C9}" destId="{0F8D1F6C-5EDF-46B7-A7A3-1FFDCCB3A6FE}" srcOrd="0" destOrd="0" presId="urn:microsoft.com/office/officeart/2005/8/layout/bProcess4"/>
    <dgm:cxn modelId="{4C2EFB16-CDF6-48C6-BBF5-852E44FAF000}" type="presParOf" srcId="{310487FD-41A2-4083-B325-FD724A72B7C9}" destId="{90315AD3-E82F-4FBE-80A3-C2E63F530E6C}" srcOrd="1" destOrd="0" presId="urn:microsoft.com/office/officeart/2005/8/layout/bProcess4"/>
    <dgm:cxn modelId="{E29D8D70-A266-4DAB-9335-7F41F421BEB1}" type="presParOf" srcId="{14D61BA9-45A5-4504-85E5-E7E5BBF424CA}" destId="{96274A70-77E7-40EA-9CDE-A529ECDFF39C}" srcOrd="1" destOrd="0" presId="urn:microsoft.com/office/officeart/2005/8/layout/bProcess4"/>
    <dgm:cxn modelId="{9367FF71-1364-4DC2-92FF-F2777839BD07}" type="presParOf" srcId="{14D61BA9-45A5-4504-85E5-E7E5BBF424CA}" destId="{479E042F-D62D-452B-A73F-81B8BD8A6428}" srcOrd="2" destOrd="0" presId="urn:microsoft.com/office/officeart/2005/8/layout/bProcess4"/>
    <dgm:cxn modelId="{D6E33725-BF4D-496F-AFB2-A56C36D7E25F}" type="presParOf" srcId="{479E042F-D62D-452B-A73F-81B8BD8A6428}" destId="{5EE6B505-0149-49C5-9BB5-37A995EC01D4}" srcOrd="0" destOrd="0" presId="urn:microsoft.com/office/officeart/2005/8/layout/bProcess4"/>
    <dgm:cxn modelId="{DA5326B2-A3C6-4F6F-A1B6-6572BCDE87BA}" type="presParOf" srcId="{479E042F-D62D-452B-A73F-81B8BD8A6428}" destId="{0BE05141-78A8-46D0-B0F2-00F85C12F2B0}" srcOrd="1" destOrd="0" presId="urn:microsoft.com/office/officeart/2005/8/layout/bProcess4"/>
    <dgm:cxn modelId="{4BF38A94-37CC-4FD6-96F8-6C14B06AE0F1}" type="presParOf" srcId="{14D61BA9-45A5-4504-85E5-E7E5BBF424CA}" destId="{0C9E83C2-A568-46B4-A9B1-B810AE86CFEF}" srcOrd="3" destOrd="0" presId="urn:microsoft.com/office/officeart/2005/8/layout/bProcess4"/>
    <dgm:cxn modelId="{7E0BB57F-5505-435B-A985-20079EF4B019}" type="presParOf" srcId="{14D61BA9-45A5-4504-85E5-E7E5BBF424CA}" destId="{1E8DF465-2A14-438C-A46B-38EC2DCF1DA8}" srcOrd="4" destOrd="0" presId="urn:microsoft.com/office/officeart/2005/8/layout/bProcess4"/>
    <dgm:cxn modelId="{56055CEA-8628-4522-8636-670BDF313BC2}" type="presParOf" srcId="{1E8DF465-2A14-438C-A46B-38EC2DCF1DA8}" destId="{A754845E-4F4B-4B2C-AD0F-0C7A1629F16B}" srcOrd="0" destOrd="0" presId="urn:microsoft.com/office/officeart/2005/8/layout/bProcess4"/>
    <dgm:cxn modelId="{C5086BF0-51D3-44F5-B922-3D63A090400F}" type="presParOf" srcId="{1E8DF465-2A14-438C-A46B-38EC2DCF1DA8}" destId="{B6B2A355-125B-4108-99EE-4E5397FDEA98}" srcOrd="1" destOrd="0" presId="urn:microsoft.com/office/officeart/2005/8/layout/bProcess4"/>
    <dgm:cxn modelId="{C599F33A-9EB1-4D35-9F63-0158BE5D912C}" type="presParOf" srcId="{14D61BA9-45A5-4504-85E5-E7E5BBF424CA}" destId="{3CAB5917-CAC6-47EB-8798-A005D6DAF8F4}" srcOrd="5" destOrd="0" presId="urn:microsoft.com/office/officeart/2005/8/layout/bProcess4"/>
    <dgm:cxn modelId="{001F2799-7849-4C56-9253-9185C9190571}" type="presParOf" srcId="{14D61BA9-45A5-4504-85E5-E7E5BBF424CA}" destId="{9CC455C8-5C33-411C-B9AB-F058A7DFD9EF}" srcOrd="6" destOrd="0" presId="urn:microsoft.com/office/officeart/2005/8/layout/bProcess4"/>
    <dgm:cxn modelId="{7E999BC7-55CC-41C3-9894-9DD3CB77CAC2}" type="presParOf" srcId="{9CC455C8-5C33-411C-B9AB-F058A7DFD9EF}" destId="{89BB026E-64D5-45A5-A9FD-A86177E43028}" srcOrd="0" destOrd="0" presId="urn:microsoft.com/office/officeart/2005/8/layout/bProcess4"/>
    <dgm:cxn modelId="{F66BF45E-B4FF-48D7-9E7D-9BA670CDC060}" type="presParOf" srcId="{9CC455C8-5C33-411C-B9AB-F058A7DFD9EF}" destId="{FC2B3441-7D70-416A-A0EE-E28423450052}" srcOrd="1" destOrd="0" presId="urn:microsoft.com/office/officeart/2005/8/layout/bProcess4"/>
    <dgm:cxn modelId="{DE4CA520-2189-4346-A24F-4D4A903A92B0}" type="presParOf" srcId="{14D61BA9-45A5-4504-85E5-E7E5BBF424CA}" destId="{2DFA225D-FF79-490F-A2B7-7FDA6C369F04}" srcOrd="7" destOrd="0" presId="urn:microsoft.com/office/officeart/2005/8/layout/bProcess4"/>
    <dgm:cxn modelId="{BE511FCD-01D1-49FA-9BB8-D31E93A375A8}" type="presParOf" srcId="{14D61BA9-45A5-4504-85E5-E7E5BBF424CA}" destId="{721F8BA0-D250-472E-876C-CFA8CF3FBD02}" srcOrd="8" destOrd="0" presId="urn:microsoft.com/office/officeart/2005/8/layout/bProcess4"/>
    <dgm:cxn modelId="{35A951B6-5239-4971-B578-0496235BACFE}" type="presParOf" srcId="{721F8BA0-D250-472E-876C-CFA8CF3FBD02}" destId="{BFFA87AD-ACB5-49F0-9255-1FEF52A998C5}" srcOrd="0" destOrd="0" presId="urn:microsoft.com/office/officeart/2005/8/layout/bProcess4"/>
    <dgm:cxn modelId="{C2C8EB7A-1ACF-4C17-8973-1C4B0C7EA97A}" type="presParOf" srcId="{721F8BA0-D250-472E-876C-CFA8CF3FBD02}" destId="{1432CB41-1D5F-4A41-A6F2-191F0B4809DE}" srcOrd="1" destOrd="0" presId="urn:microsoft.com/office/officeart/2005/8/layout/bProcess4"/>
    <dgm:cxn modelId="{41C244D3-8493-49A7-87F1-38A4C7106C59}" type="presParOf" srcId="{14D61BA9-45A5-4504-85E5-E7E5BBF424CA}" destId="{636E2521-580D-43DB-9B85-E19EA43E1722}" srcOrd="9" destOrd="0" presId="urn:microsoft.com/office/officeart/2005/8/layout/bProcess4"/>
    <dgm:cxn modelId="{0C4E0944-6184-4C2D-8823-C8B5210AF1A3}" type="presParOf" srcId="{14D61BA9-45A5-4504-85E5-E7E5BBF424CA}" destId="{113D7617-369C-4AFD-8A0F-37D7EC47BBC2}" srcOrd="10" destOrd="0" presId="urn:microsoft.com/office/officeart/2005/8/layout/bProcess4"/>
    <dgm:cxn modelId="{48E7A7AE-9CF7-4555-803D-FD3DC166D29A}" type="presParOf" srcId="{113D7617-369C-4AFD-8A0F-37D7EC47BBC2}" destId="{26298CB2-E5E2-4781-8AE9-87DB0E16470D}" srcOrd="0" destOrd="0" presId="urn:microsoft.com/office/officeart/2005/8/layout/bProcess4"/>
    <dgm:cxn modelId="{E97E7129-1F62-4E21-AE53-2D90F551F010}" type="presParOf" srcId="{113D7617-369C-4AFD-8A0F-37D7EC47BBC2}" destId="{AC051773-F9DE-4E67-B881-92EE823EE861}" srcOrd="1" destOrd="0" presId="urn:microsoft.com/office/officeart/2005/8/layout/bProcess4"/>
    <dgm:cxn modelId="{46F8A94A-4CFC-4014-B820-C7309B640C52}" type="presParOf" srcId="{14D61BA9-45A5-4504-85E5-E7E5BBF424CA}" destId="{ED04F1C3-BD82-417C-8B14-8433928474A0}" srcOrd="11" destOrd="0" presId="urn:microsoft.com/office/officeart/2005/8/layout/bProcess4"/>
    <dgm:cxn modelId="{B0FD49CF-2BA3-48F2-B60F-16B14706C21E}" type="presParOf" srcId="{14D61BA9-45A5-4504-85E5-E7E5BBF424CA}" destId="{2DE53B3B-8C94-4844-AB27-078996E3F6AE}" srcOrd="12" destOrd="0" presId="urn:microsoft.com/office/officeart/2005/8/layout/bProcess4"/>
    <dgm:cxn modelId="{FC7C7737-4BBA-4CF6-ACE1-FD34C5549213}" type="presParOf" srcId="{2DE53B3B-8C94-4844-AB27-078996E3F6AE}" destId="{A09F605F-C087-4C4C-93B2-62103130F759}" srcOrd="0" destOrd="0" presId="urn:microsoft.com/office/officeart/2005/8/layout/bProcess4"/>
    <dgm:cxn modelId="{E781112B-ABA3-4916-941E-50B5782FFA3F}" type="presParOf" srcId="{2DE53B3B-8C94-4844-AB27-078996E3F6AE}" destId="{46891503-BFF1-4A4F-8DB5-4621FA0D631D}" srcOrd="1" destOrd="0" presId="urn:microsoft.com/office/officeart/2005/8/layout/bProcess4"/>
    <dgm:cxn modelId="{C5A8F5CA-3435-4459-8427-74461B710887}" type="presParOf" srcId="{14D61BA9-45A5-4504-85E5-E7E5BBF424CA}" destId="{EC8D72D3-9BF8-4634-92A3-9CE2852EF17F}" srcOrd="13" destOrd="0" presId="urn:microsoft.com/office/officeart/2005/8/layout/bProcess4"/>
    <dgm:cxn modelId="{9011741E-938A-4DCB-8412-DE0845369278}" type="presParOf" srcId="{14D61BA9-45A5-4504-85E5-E7E5BBF424CA}" destId="{201094B6-1960-4B67-8C1E-398A4C031BCA}" srcOrd="14" destOrd="0" presId="urn:microsoft.com/office/officeart/2005/8/layout/bProcess4"/>
    <dgm:cxn modelId="{FDD8BA6D-82A7-496B-8459-24BFCF707087}" type="presParOf" srcId="{201094B6-1960-4B67-8C1E-398A4C031BCA}" destId="{193E91B2-3187-451A-8454-796B6D3F3442}" srcOrd="0" destOrd="0" presId="urn:microsoft.com/office/officeart/2005/8/layout/bProcess4"/>
    <dgm:cxn modelId="{1ECCC87F-2433-457C-B32B-B925309EE369}" type="presParOf" srcId="{201094B6-1960-4B67-8C1E-398A4C031BCA}" destId="{5F1655E2-EA0F-48DB-AD70-A358156F3610}" srcOrd="1" destOrd="0" presId="urn:microsoft.com/office/officeart/2005/8/layout/bProcess4"/>
    <dgm:cxn modelId="{645FE20F-F8AE-410F-9EB6-066EBAC4F62A}" type="presParOf" srcId="{14D61BA9-45A5-4504-85E5-E7E5BBF424CA}" destId="{FADC9C39-6A0E-4133-B11A-958EC684BD93}" srcOrd="15" destOrd="0" presId="urn:microsoft.com/office/officeart/2005/8/layout/bProcess4"/>
    <dgm:cxn modelId="{B9568856-3B21-49EC-A77F-51A7E7B076BA}" type="presParOf" srcId="{14D61BA9-45A5-4504-85E5-E7E5BBF424CA}" destId="{8690DAAF-F34E-4A95-AA4E-872FA3ADF36B}" srcOrd="16" destOrd="0" presId="urn:microsoft.com/office/officeart/2005/8/layout/bProcess4"/>
    <dgm:cxn modelId="{0E48E3AC-D977-4E2A-9E5F-F183756CD9BC}" type="presParOf" srcId="{8690DAAF-F34E-4A95-AA4E-872FA3ADF36B}" destId="{99B13FB4-6C50-40DD-B3F2-83F1ADDBF875}" srcOrd="0" destOrd="0" presId="urn:microsoft.com/office/officeart/2005/8/layout/bProcess4"/>
    <dgm:cxn modelId="{8C960AA0-5EB5-4F25-B3EB-9DA3C58397CB}" type="presParOf" srcId="{8690DAAF-F34E-4A95-AA4E-872FA3ADF36B}" destId="{7E5711A3-49D5-4458-85C1-E979C188681A}"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F600D9-CE16-4840-8C08-F406FAB22A66}" type="doc">
      <dgm:prSet loTypeId="urn:microsoft.com/office/officeart/2005/8/layout/hProcess11" loCatId="process" qsTypeId="urn:microsoft.com/office/officeart/2005/8/quickstyle/simple3" qsCatId="simple" csTypeId="urn:microsoft.com/office/officeart/2005/8/colors/accent0_3" csCatId="mainScheme"/>
      <dgm:spPr/>
      <dgm:t>
        <a:bodyPr/>
        <a:lstStyle/>
        <a:p>
          <a:endParaRPr lang="en-US"/>
        </a:p>
      </dgm:t>
    </dgm:pt>
    <dgm:pt modelId="{47333F52-F64D-4B3A-B633-3B0769A5D769}">
      <dgm:prSet/>
      <dgm:spPr/>
      <dgm:t>
        <a:bodyPr/>
        <a:lstStyle/>
        <a:p>
          <a:pPr rtl="0"/>
          <a:r>
            <a:rPr lang="en-US" i="1" baseline="0" smtClean="0"/>
            <a:t>Avoid arrogance and gloating</a:t>
          </a:r>
          <a:endParaRPr lang="en-US"/>
        </a:p>
      </dgm:t>
    </dgm:pt>
    <dgm:pt modelId="{A7F00F3D-4FE1-43CA-97B9-30256DCC196A}" type="parTrans" cxnId="{54B9CAF8-DCFB-4F99-8959-516AD5EEFE62}">
      <dgm:prSet/>
      <dgm:spPr/>
      <dgm:t>
        <a:bodyPr/>
        <a:lstStyle/>
        <a:p>
          <a:endParaRPr lang="en-US"/>
        </a:p>
      </dgm:t>
    </dgm:pt>
    <dgm:pt modelId="{90535CA5-27F2-4249-AC13-5A32EDF1E92A}" type="sibTrans" cxnId="{54B9CAF8-DCFB-4F99-8959-516AD5EEFE62}">
      <dgm:prSet/>
      <dgm:spPr/>
      <dgm:t>
        <a:bodyPr/>
        <a:lstStyle/>
        <a:p>
          <a:endParaRPr lang="en-US"/>
        </a:p>
      </dgm:t>
    </dgm:pt>
    <dgm:pt modelId="{E20799ED-1D53-4823-AEF1-CF350A8710D0}">
      <dgm:prSet/>
      <dgm:spPr/>
      <dgm:t>
        <a:bodyPr/>
        <a:lstStyle/>
        <a:p>
          <a:pPr rtl="0"/>
          <a:r>
            <a:rPr lang="en-US" i="1" baseline="0" smtClean="0"/>
            <a:t>Shoulder the responsibility</a:t>
          </a:r>
          <a:endParaRPr lang="en-US"/>
        </a:p>
      </dgm:t>
    </dgm:pt>
    <dgm:pt modelId="{E5722334-E018-4868-A953-70F306681EFA}" type="parTrans" cxnId="{A8C9414C-BFA5-4A6F-8BAF-E6DB081830AE}">
      <dgm:prSet/>
      <dgm:spPr/>
      <dgm:t>
        <a:bodyPr/>
        <a:lstStyle/>
        <a:p>
          <a:endParaRPr lang="en-US"/>
        </a:p>
      </dgm:t>
    </dgm:pt>
    <dgm:pt modelId="{C9E68B9A-D4AC-497F-829C-078590B463DD}" type="sibTrans" cxnId="{A8C9414C-BFA5-4A6F-8BAF-E6DB081830AE}">
      <dgm:prSet/>
      <dgm:spPr/>
      <dgm:t>
        <a:bodyPr/>
        <a:lstStyle/>
        <a:p>
          <a:endParaRPr lang="en-US"/>
        </a:p>
      </dgm:t>
    </dgm:pt>
    <dgm:pt modelId="{2E23FBF3-8E75-4D66-97ED-EEA2871F7F0F}">
      <dgm:prSet/>
      <dgm:spPr/>
      <dgm:t>
        <a:bodyPr/>
        <a:lstStyle/>
        <a:p>
          <a:pPr rtl="0"/>
          <a:r>
            <a:rPr lang="en-US" i="1" baseline="0" smtClean="0"/>
            <a:t>Establish justice</a:t>
          </a:r>
          <a:endParaRPr lang="en-US"/>
        </a:p>
      </dgm:t>
    </dgm:pt>
    <dgm:pt modelId="{A67A2F1A-F60F-4F2F-88C8-CBF2C127F082}" type="parTrans" cxnId="{CB6AE8FE-6B19-4FE5-AC1E-BA330C1E9CCD}">
      <dgm:prSet/>
      <dgm:spPr/>
      <dgm:t>
        <a:bodyPr/>
        <a:lstStyle/>
        <a:p>
          <a:endParaRPr lang="en-US"/>
        </a:p>
      </dgm:t>
    </dgm:pt>
    <dgm:pt modelId="{358B06A9-87AD-40ED-9BCA-21530DEF0814}" type="sibTrans" cxnId="{CB6AE8FE-6B19-4FE5-AC1E-BA330C1E9CCD}">
      <dgm:prSet/>
      <dgm:spPr/>
      <dgm:t>
        <a:bodyPr/>
        <a:lstStyle/>
        <a:p>
          <a:endParaRPr lang="en-US"/>
        </a:p>
      </dgm:t>
    </dgm:pt>
    <dgm:pt modelId="{6AFE33B6-05FB-4FF3-9D4F-16B6FA245087}">
      <dgm:prSet/>
      <dgm:spPr/>
      <dgm:t>
        <a:bodyPr/>
        <a:lstStyle/>
        <a:p>
          <a:pPr rtl="0"/>
          <a:r>
            <a:rPr lang="en-US" i="1" baseline="0" smtClean="0"/>
            <a:t>Help the needy</a:t>
          </a:r>
          <a:endParaRPr lang="en-US"/>
        </a:p>
      </dgm:t>
    </dgm:pt>
    <dgm:pt modelId="{2BCAA47C-055B-4A51-8993-FB038670FC16}" type="parTrans" cxnId="{84DC7611-9847-4767-BAAB-4216F7C2C2AD}">
      <dgm:prSet/>
      <dgm:spPr/>
      <dgm:t>
        <a:bodyPr/>
        <a:lstStyle/>
        <a:p>
          <a:endParaRPr lang="en-US"/>
        </a:p>
      </dgm:t>
    </dgm:pt>
    <dgm:pt modelId="{DA4289E6-08B4-4D09-A69F-5D5E782C6C61}" type="sibTrans" cxnId="{84DC7611-9847-4767-BAAB-4216F7C2C2AD}">
      <dgm:prSet/>
      <dgm:spPr/>
      <dgm:t>
        <a:bodyPr/>
        <a:lstStyle/>
        <a:p>
          <a:endParaRPr lang="en-US"/>
        </a:p>
      </dgm:t>
    </dgm:pt>
    <dgm:pt modelId="{E1B0E9DB-BE4C-4582-AEEE-2DF51BDF716E}">
      <dgm:prSet/>
      <dgm:spPr/>
      <dgm:t>
        <a:bodyPr/>
        <a:lstStyle/>
        <a:p>
          <a:pPr rtl="0"/>
          <a:r>
            <a:rPr lang="en-US" i="1" baseline="0" smtClean="0"/>
            <a:t>Prevent exploitation Of people Of land, wealth</a:t>
          </a:r>
          <a:endParaRPr lang="en-US"/>
        </a:p>
      </dgm:t>
    </dgm:pt>
    <dgm:pt modelId="{340714E2-6BDF-4C1C-BA4F-1ABBD2440040}" type="parTrans" cxnId="{C58D94DC-E592-436E-A3BA-B37F99C1EBD0}">
      <dgm:prSet/>
      <dgm:spPr/>
      <dgm:t>
        <a:bodyPr/>
        <a:lstStyle/>
        <a:p>
          <a:endParaRPr lang="en-US"/>
        </a:p>
      </dgm:t>
    </dgm:pt>
    <dgm:pt modelId="{DDA1137E-193B-45BF-94F4-43909F27C8ED}" type="sibTrans" cxnId="{C58D94DC-E592-436E-A3BA-B37F99C1EBD0}">
      <dgm:prSet/>
      <dgm:spPr/>
      <dgm:t>
        <a:bodyPr/>
        <a:lstStyle/>
        <a:p>
          <a:endParaRPr lang="en-US"/>
        </a:p>
      </dgm:t>
    </dgm:pt>
    <dgm:pt modelId="{7DAC669F-60B0-4016-9924-0347F5BFC8EA}">
      <dgm:prSet/>
      <dgm:spPr/>
      <dgm:t>
        <a:bodyPr/>
        <a:lstStyle/>
        <a:p>
          <a:pPr rtl="0"/>
          <a:r>
            <a:rPr lang="en-US" i="1" baseline="0" smtClean="0"/>
            <a:t>Provide situations for the good in people to manifest the evil to diminish.</a:t>
          </a:r>
          <a:endParaRPr lang="en-US"/>
        </a:p>
      </dgm:t>
    </dgm:pt>
    <dgm:pt modelId="{2F69B334-879D-43D4-8847-771265623EEA}" type="parTrans" cxnId="{D982FD34-9617-45F5-820C-7AC8E5AED46C}">
      <dgm:prSet/>
      <dgm:spPr/>
      <dgm:t>
        <a:bodyPr/>
        <a:lstStyle/>
        <a:p>
          <a:endParaRPr lang="en-US"/>
        </a:p>
      </dgm:t>
    </dgm:pt>
    <dgm:pt modelId="{21352359-296B-44C8-BE2C-24793FEF3902}" type="sibTrans" cxnId="{D982FD34-9617-45F5-820C-7AC8E5AED46C}">
      <dgm:prSet/>
      <dgm:spPr/>
      <dgm:t>
        <a:bodyPr/>
        <a:lstStyle/>
        <a:p>
          <a:endParaRPr lang="en-US"/>
        </a:p>
      </dgm:t>
    </dgm:pt>
    <dgm:pt modelId="{82DF5C33-FF59-4ACF-99AB-AC51EB6436B7}" type="pres">
      <dgm:prSet presAssocID="{7AF600D9-CE16-4840-8C08-F406FAB22A66}" presName="Name0" presStyleCnt="0">
        <dgm:presLayoutVars>
          <dgm:dir/>
          <dgm:resizeHandles val="exact"/>
        </dgm:presLayoutVars>
      </dgm:prSet>
      <dgm:spPr/>
      <dgm:t>
        <a:bodyPr/>
        <a:lstStyle/>
        <a:p>
          <a:endParaRPr lang="en-US"/>
        </a:p>
      </dgm:t>
    </dgm:pt>
    <dgm:pt modelId="{5976B481-CE1A-4135-9CC8-632C26E68545}" type="pres">
      <dgm:prSet presAssocID="{7AF600D9-CE16-4840-8C08-F406FAB22A66}" presName="arrow" presStyleLbl="bgShp" presStyleIdx="0" presStyleCnt="1"/>
      <dgm:spPr/>
    </dgm:pt>
    <dgm:pt modelId="{3EE04A74-0816-4BA1-80A7-EA0AE81B88F3}" type="pres">
      <dgm:prSet presAssocID="{7AF600D9-CE16-4840-8C08-F406FAB22A66}" presName="points" presStyleCnt="0"/>
      <dgm:spPr/>
    </dgm:pt>
    <dgm:pt modelId="{252076C3-BF42-4BA9-ADF9-BAFE5496DDBB}" type="pres">
      <dgm:prSet presAssocID="{47333F52-F64D-4B3A-B633-3B0769A5D769}" presName="compositeA" presStyleCnt="0"/>
      <dgm:spPr/>
    </dgm:pt>
    <dgm:pt modelId="{167EF2B5-D6C6-4CD9-BF82-297C5CA38FA4}" type="pres">
      <dgm:prSet presAssocID="{47333F52-F64D-4B3A-B633-3B0769A5D769}" presName="textA" presStyleLbl="revTx" presStyleIdx="0" presStyleCnt="6">
        <dgm:presLayoutVars>
          <dgm:bulletEnabled val="1"/>
        </dgm:presLayoutVars>
      </dgm:prSet>
      <dgm:spPr/>
      <dgm:t>
        <a:bodyPr/>
        <a:lstStyle/>
        <a:p>
          <a:endParaRPr lang="en-US"/>
        </a:p>
      </dgm:t>
    </dgm:pt>
    <dgm:pt modelId="{F7C4A1C4-5AA4-4683-A836-038351B86C53}" type="pres">
      <dgm:prSet presAssocID="{47333F52-F64D-4B3A-B633-3B0769A5D769}" presName="circleA" presStyleLbl="node1" presStyleIdx="0" presStyleCnt="6"/>
      <dgm:spPr/>
    </dgm:pt>
    <dgm:pt modelId="{F351208F-E7A8-4FC5-BB79-C1CECAA2CD4D}" type="pres">
      <dgm:prSet presAssocID="{47333F52-F64D-4B3A-B633-3B0769A5D769}" presName="spaceA" presStyleCnt="0"/>
      <dgm:spPr/>
    </dgm:pt>
    <dgm:pt modelId="{D8531C86-3581-41BA-A776-6FF81B2CE0E7}" type="pres">
      <dgm:prSet presAssocID="{90535CA5-27F2-4249-AC13-5A32EDF1E92A}" presName="space" presStyleCnt="0"/>
      <dgm:spPr/>
    </dgm:pt>
    <dgm:pt modelId="{0A4F009D-75E2-4430-88A6-448BE91D382E}" type="pres">
      <dgm:prSet presAssocID="{E20799ED-1D53-4823-AEF1-CF350A8710D0}" presName="compositeB" presStyleCnt="0"/>
      <dgm:spPr/>
    </dgm:pt>
    <dgm:pt modelId="{48DD205A-164B-4915-AB3F-C09D233E0C00}" type="pres">
      <dgm:prSet presAssocID="{E20799ED-1D53-4823-AEF1-CF350A8710D0}" presName="textB" presStyleLbl="revTx" presStyleIdx="1" presStyleCnt="6">
        <dgm:presLayoutVars>
          <dgm:bulletEnabled val="1"/>
        </dgm:presLayoutVars>
      </dgm:prSet>
      <dgm:spPr/>
      <dgm:t>
        <a:bodyPr/>
        <a:lstStyle/>
        <a:p>
          <a:endParaRPr lang="en-US"/>
        </a:p>
      </dgm:t>
    </dgm:pt>
    <dgm:pt modelId="{9C872018-5529-46A4-857F-69BA29D28102}" type="pres">
      <dgm:prSet presAssocID="{E20799ED-1D53-4823-AEF1-CF350A8710D0}" presName="circleB" presStyleLbl="node1" presStyleIdx="1" presStyleCnt="6"/>
      <dgm:spPr/>
    </dgm:pt>
    <dgm:pt modelId="{44008CA7-3327-45B9-88D0-4429047FBBB3}" type="pres">
      <dgm:prSet presAssocID="{E20799ED-1D53-4823-AEF1-CF350A8710D0}" presName="spaceB" presStyleCnt="0"/>
      <dgm:spPr/>
    </dgm:pt>
    <dgm:pt modelId="{141B631A-D6F6-4E97-95F8-1C1AA8E17EB0}" type="pres">
      <dgm:prSet presAssocID="{C9E68B9A-D4AC-497F-829C-078590B463DD}" presName="space" presStyleCnt="0"/>
      <dgm:spPr/>
    </dgm:pt>
    <dgm:pt modelId="{C9A49547-CC8E-4362-BEC6-8B4DECEBA1E9}" type="pres">
      <dgm:prSet presAssocID="{2E23FBF3-8E75-4D66-97ED-EEA2871F7F0F}" presName="compositeA" presStyleCnt="0"/>
      <dgm:spPr/>
    </dgm:pt>
    <dgm:pt modelId="{2F23DA95-0E31-4ADF-9D03-74D1B2882086}" type="pres">
      <dgm:prSet presAssocID="{2E23FBF3-8E75-4D66-97ED-EEA2871F7F0F}" presName="textA" presStyleLbl="revTx" presStyleIdx="2" presStyleCnt="6">
        <dgm:presLayoutVars>
          <dgm:bulletEnabled val="1"/>
        </dgm:presLayoutVars>
      </dgm:prSet>
      <dgm:spPr/>
      <dgm:t>
        <a:bodyPr/>
        <a:lstStyle/>
        <a:p>
          <a:endParaRPr lang="en-US"/>
        </a:p>
      </dgm:t>
    </dgm:pt>
    <dgm:pt modelId="{14459179-A9A5-4105-AB0D-7A73A008D813}" type="pres">
      <dgm:prSet presAssocID="{2E23FBF3-8E75-4D66-97ED-EEA2871F7F0F}" presName="circleA" presStyleLbl="node1" presStyleIdx="2" presStyleCnt="6"/>
      <dgm:spPr/>
    </dgm:pt>
    <dgm:pt modelId="{C1BFD379-D234-43F8-BCBB-1518CAC19089}" type="pres">
      <dgm:prSet presAssocID="{2E23FBF3-8E75-4D66-97ED-EEA2871F7F0F}" presName="spaceA" presStyleCnt="0"/>
      <dgm:spPr/>
    </dgm:pt>
    <dgm:pt modelId="{CC7FDB16-043F-493B-892F-700A9ECC5C97}" type="pres">
      <dgm:prSet presAssocID="{358B06A9-87AD-40ED-9BCA-21530DEF0814}" presName="space" presStyleCnt="0"/>
      <dgm:spPr/>
    </dgm:pt>
    <dgm:pt modelId="{5F2C5866-163D-484E-AD26-18BE142A950D}" type="pres">
      <dgm:prSet presAssocID="{6AFE33B6-05FB-4FF3-9D4F-16B6FA245087}" presName="compositeB" presStyleCnt="0"/>
      <dgm:spPr/>
    </dgm:pt>
    <dgm:pt modelId="{4DFCA42B-6BFE-4751-BCAC-C775677900DD}" type="pres">
      <dgm:prSet presAssocID="{6AFE33B6-05FB-4FF3-9D4F-16B6FA245087}" presName="textB" presStyleLbl="revTx" presStyleIdx="3" presStyleCnt="6">
        <dgm:presLayoutVars>
          <dgm:bulletEnabled val="1"/>
        </dgm:presLayoutVars>
      </dgm:prSet>
      <dgm:spPr/>
      <dgm:t>
        <a:bodyPr/>
        <a:lstStyle/>
        <a:p>
          <a:endParaRPr lang="en-US"/>
        </a:p>
      </dgm:t>
    </dgm:pt>
    <dgm:pt modelId="{57A5833A-1788-4909-81B7-7EE9D75ADDAA}" type="pres">
      <dgm:prSet presAssocID="{6AFE33B6-05FB-4FF3-9D4F-16B6FA245087}" presName="circleB" presStyleLbl="node1" presStyleIdx="3" presStyleCnt="6"/>
      <dgm:spPr/>
    </dgm:pt>
    <dgm:pt modelId="{D507AA70-9813-45D3-B690-FD8B830B6C1C}" type="pres">
      <dgm:prSet presAssocID="{6AFE33B6-05FB-4FF3-9D4F-16B6FA245087}" presName="spaceB" presStyleCnt="0"/>
      <dgm:spPr/>
    </dgm:pt>
    <dgm:pt modelId="{D0A10130-BD8C-4ABA-A202-51D272AADBF1}" type="pres">
      <dgm:prSet presAssocID="{DA4289E6-08B4-4D09-A69F-5D5E782C6C61}" presName="space" presStyleCnt="0"/>
      <dgm:spPr/>
    </dgm:pt>
    <dgm:pt modelId="{1CF1A112-8025-4115-85A5-351978C848B1}" type="pres">
      <dgm:prSet presAssocID="{E1B0E9DB-BE4C-4582-AEEE-2DF51BDF716E}" presName="compositeA" presStyleCnt="0"/>
      <dgm:spPr/>
    </dgm:pt>
    <dgm:pt modelId="{7153F730-68D6-4081-BE1E-9F67BA4B5D21}" type="pres">
      <dgm:prSet presAssocID="{E1B0E9DB-BE4C-4582-AEEE-2DF51BDF716E}" presName="textA" presStyleLbl="revTx" presStyleIdx="4" presStyleCnt="6">
        <dgm:presLayoutVars>
          <dgm:bulletEnabled val="1"/>
        </dgm:presLayoutVars>
      </dgm:prSet>
      <dgm:spPr/>
      <dgm:t>
        <a:bodyPr/>
        <a:lstStyle/>
        <a:p>
          <a:endParaRPr lang="en-US"/>
        </a:p>
      </dgm:t>
    </dgm:pt>
    <dgm:pt modelId="{660D18D6-9E89-45F9-BEF5-352796835A74}" type="pres">
      <dgm:prSet presAssocID="{E1B0E9DB-BE4C-4582-AEEE-2DF51BDF716E}" presName="circleA" presStyleLbl="node1" presStyleIdx="4" presStyleCnt="6"/>
      <dgm:spPr/>
    </dgm:pt>
    <dgm:pt modelId="{01F050F8-D627-4444-9108-CD8ADC56E857}" type="pres">
      <dgm:prSet presAssocID="{E1B0E9DB-BE4C-4582-AEEE-2DF51BDF716E}" presName="spaceA" presStyleCnt="0"/>
      <dgm:spPr/>
    </dgm:pt>
    <dgm:pt modelId="{9F7DDCCD-B47F-49CD-B5B2-8C7B4C804FFF}" type="pres">
      <dgm:prSet presAssocID="{DDA1137E-193B-45BF-94F4-43909F27C8ED}" presName="space" presStyleCnt="0"/>
      <dgm:spPr/>
    </dgm:pt>
    <dgm:pt modelId="{88446ECC-D23D-4DF3-84D7-C9D922EAA2A5}" type="pres">
      <dgm:prSet presAssocID="{7DAC669F-60B0-4016-9924-0347F5BFC8EA}" presName="compositeB" presStyleCnt="0"/>
      <dgm:spPr/>
    </dgm:pt>
    <dgm:pt modelId="{63A72E41-0E4F-4DE1-AF6C-14943026AE28}" type="pres">
      <dgm:prSet presAssocID="{7DAC669F-60B0-4016-9924-0347F5BFC8EA}" presName="textB" presStyleLbl="revTx" presStyleIdx="5" presStyleCnt="6">
        <dgm:presLayoutVars>
          <dgm:bulletEnabled val="1"/>
        </dgm:presLayoutVars>
      </dgm:prSet>
      <dgm:spPr/>
      <dgm:t>
        <a:bodyPr/>
        <a:lstStyle/>
        <a:p>
          <a:endParaRPr lang="en-US"/>
        </a:p>
      </dgm:t>
    </dgm:pt>
    <dgm:pt modelId="{DB691026-A937-4A7F-8A5F-8ADDA0419C09}" type="pres">
      <dgm:prSet presAssocID="{7DAC669F-60B0-4016-9924-0347F5BFC8EA}" presName="circleB" presStyleLbl="node1" presStyleIdx="5" presStyleCnt="6"/>
      <dgm:spPr/>
    </dgm:pt>
    <dgm:pt modelId="{41BCA5C9-1B3A-4374-82DC-A28856BCA622}" type="pres">
      <dgm:prSet presAssocID="{7DAC669F-60B0-4016-9924-0347F5BFC8EA}" presName="spaceB" presStyleCnt="0"/>
      <dgm:spPr/>
    </dgm:pt>
  </dgm:ptLst>
  <dgm:cxnLst>
    <dgm:cxn modelId="{D982FD34-9617-45F5-820C-7AC8E5AED46C}" srcId="{7AF600D9-CE16-4840-8C08-F406FAB22A66}" destId="{7DAC669F-60B0-4016-9924-0347F5BFC8EA}" srcOrd="5" destOrd="0" parTransId="{2F69B334-879D-43D4-8847-771265623EEA}" sibTransId="{21352359-296B-44C8-BE2C-24793FEF3902}"/>
    <dgm:cxn modelId="{87649E0A-D13B-4547-821B-53291EC57801}" type="presOf" srcId="{47333F52-F64D-4B3A-B633-3B0769A5D769}" destId="{167EF2B5-D6C6-4CD9-BF82-297C5CA38FA4}" srcOrd="0" destOrd="0" presId="urn:microsoft.com/office/officeart/2005/8/layout/hProcess11"/>
    <dgm:cxn modelId="{9AF17419-8B53-4584-B710-57AB1A6C42C3}" type="presOf" srcId="{6AFE33B6-05FB-4FF3-9D4F-16B6FA245087}" destId="{4DFCA42B-6BFE-4751-BCAC-C775677900DD}" srcOrd="0" destOrd="0" presId="urn:microsoft.com/office/officeart/2005/8/layout/hProcess11"/>
    <dgm:cxn modelId="{54B9CAF8-DCFB-4F99-8959-516AD5EEFE62}" srcId="{7AF600D9-CE16-4840-8C08-F406FAB22A66}" destId="{47333F52-F64D-4B3A-B633-3B0769A5D769}" srcOrd="0" destOrd="0" parTransId="{A7F00F3D-4FE1-43CA-97B9-30256DCC196A}" sibTransId="{90535CA5-27F2-4249-AC13-5A32EDF1E92A}"/>
    <dgm:cxn modelId="{A8C9414C-BFA5-4A6F-8BAF-E6DB081830AE}" srcId="{7AF600D9-CE16-4840-8C08-F406FAB22A66}" destId="{E20799ED-1D53-4823-AEF1-CF350A8710D0}" srcOrd="1" destOrd="0" parTransId="{E5722334-E018-4868-A953-70F306681EFA}" sibTransId="{C9E68B9A-D4AC-497F-829C-078590B463DD}"/>
    <dgm:cxn modelId="{9DBB6C84-A4D8-404C-A696-15315CA75F81}" type="presOf" srcId="{E20799ED-1D53-4823-AEF1-CF350A8710D0}" destId="{48DD205A-164B-4915-AB3F-C09D233E0C00}" srcOrd="0" destOrd="0" presId="urn:microsoft.com/office/officeart/2005/8/layout/hProcess11"/>
    <dgm:cxn modelId="{CB6AE8FE-6B19-4FE5-AC1E-BA330C1E9CCD}" srcId="{7AF600D9-CE16-4840-8C08-F406FAB22A66}" destId="{2E23FBF3-8E75-4D66-97ED-EEA2871F7F0F}" srcOrd="2" destOrd="0" parTransId="{A67A2F1A-F60F-4F2F-88C8-CBF2C127F082}" sibTransId="{358B06A9-87AD-40ED-9BCA-21530DEF0814}"/>
    <dgm:cxn modelId="{84DC7611-9847-4767-BAAB-4216F7C2C2AD}" srcId="{7AF600D9-CE16-4840-8C08-F406FAB22A66}" destId="{6AFE33B6-05FB-4FF3-9D4F-16B6FA245087}" srcOrd="3" destOrd="0" parTransId="{2BCAA47C-055B-4A51-8993-FB038670FC16}" sibTransId="{DA4289E6-08B4-4D09-A69F-5D5E782C6C61}"/>
    <dgm:cxn modelId="{5F847690-97A5-4190-9518-6AF93A759985}" type="presOf" srcId="{2E23FBF3-8E75-4D66-97ED-EEA2871F7F0F}" destId="{2F23DA95-0E31-4ADF-9D03-74D1B2882086}" srcOrd="0" destOrd="0" presId="urn:microsoft.com/office/officeart/2005/8/layout/hProcess11"/>
    <dgm:cxn modelId="{C58D94DC-E592-436E-A3BA-B37F99C1EBD0}" srcId="{7AF600D9-CE16-4840-8C08-F406FAB22A66}" destId="{E1B0E9DB-BE4C-4582-AEEE-2DF51BDF716E}" srcOrd="4" destOrd="0" parTransId="{340714E2-6BDF-4C1C-BA4F-1ABBD2440040}" sibTransId="{DDA1137E-193B-45BF-94F4-43909F27C8ED}"/>
    <dgm:cxn modelId="{E79A82DE-2A11-454F-BDBA-A2541D1EC066}" type="presOf" srcId="{E1B0E9DB-BE4C-4582-AEEE-2DF51BDF716E}" destId="{7153F730-68D6-4081-BE1E-9F67BA4B5D21}" srcOrd="0" destOrd="0" presId="urn:microsoft.com/office/officeart/2005/8/layout/hProcess11"/>
    <dgm:cxn modelId="{B548CF0E-A3E8-497E-8035-A8044F72FC51}" type="presOf" srcId="{7AF600D9-CE16-4840-8C08-F406FAB22A66}" destId="{82DF5C33-FF59-4ACF-99AB-AC51EB6436B7}" srcOrd="0" destOrd="0" presId="urn:microsoft.com/office/officeart/2005/8/layout/hProcess11"/>
    <dgm:cxn modelId="{07A76ECE-79AE-4CA5-9F64-206BE8A07442}" type="presOf" srcId="{7DAC669F-60B0-4016-9924-0347F5BFC8EA}" destId="{63A72E41-0E4F-4DE1-AF6C-14943026AE28}" srcOrd="0" destOrd="0" presId="urn:microsoft.com/office/officeart/2005/8/layout/hProcess11"/>
    <dgm:cxn modelId="{1802A999-0514-417F-80F0-FF3F01B4EB0F}" type="presParOf" srcId="{82DF5C33-FF59-4ACF-99AB-AC51EB6436B7}" destId="{5976B481-CE1A-4135-9CC8-632C26E68545}" srcOrd="0" destOrd="0" presId="urn:microsoft.com/office/officeart/2005/8/layout/hProcess11"/>
    <dgm:cxn modelId="{322B459D-9189-400F-B6C0-76FE45E2181B}" type="presParOf" srcId="{82DF5C33-FF59-4ACF-99AB-AC51EB6436B7}" destId="{3EE04A74-0816-4BA1-80A7-EA0AE81B88F3}" srcOrd="1" destOrd="0" presId="urn:microsoft.com/office/officeart/2005/8/layout/hProcess11"/>
    <dgm:cxn modelId="{970BEC42-AC62-4B8B-8DC2-FC987AFD5DF4}" type="presParOf" srcId="{3EE04A74-0816-4BA1-80A7-EA0AE81B88F3}" destId="{252076C3-BF42-4BA9-ADF9-BAFE5496DDBB}" srcOrd="0" destOrd="0" presId="urn:microsoft.com/office/officeart/2005/8/layout/hProcess11"/>
    <dgm:cxn modelId="{26DC4403-8F4A-4ACA-9EFF-3182E9D11691}" type="presParOf" srcId="{252076C3-BF42-4BA9-ADF9-BAFE5496DDBB}" destId="{167EF2B5-D6C6-4CD9-BF82-297C5CA38FA4}" srcOrd="0" destOrd="0" presId="urn:microsoft.com/office/officeart/2005/8/layout/hProcess11"/>
    <dgm:cxn modelId="{4B4D4E9A-586C-4431-84EA-45114C21D26C}" type="presParOf" srcId="{252076C3-BF42-4BA9-ADF9-BAFE5496DDBB}" destId="{F7C4A1C4-5AA4-4683-A836-038351B86C53}" srcOrd="1" destOrd="0" presId="urn:microsoft.com/office/officeart/2005/8/layout/hProcess11"/>
    <dgm:cxn modelId="{D833BE31-24D6-47A5-A203-9A97AD0C7B8B}" type="presParOf" srcId="{252076C3-BF42-4BA9-ADF9-BAFE5496DDBB}" destId="{F351208F-E7A8-4FC5-BB79-C1CECAA2CD4D}" srcOrd="2" destOrd="0" presId="urn:microsoft.com/office/officeart/2005/8/layout/hProcess11"/>
    <dgm:cxn modelId="{FFA47587-3618-485C-B782-82859D019D05}" type="presParOf" srcId="{3EE04A74-0816-4BA1-80A7-EA0AE81B88F3}" destId="{D8531C86-3581-41BA-A776-6FF81B2CE0E7}" srcOrd="1" destOrd="0" presId="urn:microsoft.com/office/officeart/2005/8/layout/hProcess11"/>
    <dgm:cxn modelId="{0410BF65-0961-4B93-B489-26D2556404C6}" type="presParOf" srcId="{3EE04A74-0816-4BA1-80A7-EA0AE81B88F3}" destId="{0A4F009D-75E2-4430-88A6-448BE91D382E}" srcOrd="2" destOrd="0" presId="urn:microsoft.com/office/officeart/2005/8/layout/hProcess11"/>
    <dgm:cxn modelId="{E52BA97E-DB45-4563-9778-8F7E07D0B190}" type="presParOf" srcId="{0A4F009D-75E2-4430-88A6-448BE91D382E}" destId="{48DD205A-164B-4915-AB3F-C09D233E0C00}" srcOrd="0" destOrd="0" presId="urn:microsoft.com/office/officeart/2005/8/layout/hProcess11"/>
    <dgm:cxn modelId="{FC1DF4B1-9B9E-4D69-BE18-7EBC4A05CF24}" type="presParOf" srcId="{0A4F009D-75E2-4430-88A6-448BE91D382E}" destId="{9C872018-5529-46A4-857F-69BA29D28102}" srcOrd="1" destOrd="0" presId="urn:microsoft.com/office/officeart/2005/8/layout/hProcess11"/>
    <dgm:cxn modelId="{7E1442AF-9484-45E4-A62A-CD749CE009C9}" type="presParOf" srcId="{0A4F009D-75E2-4430-88A6-448BE91D382E}" destId="{44008CA7-3327-45B9-88D0-4429047FBBB3}" srcOrd="2" destOrd="0" presId="urn:microsoft.com/office/officeart/2005/8/layout/hProcess11"/>
    <dgm:cxn modelId="{8252A53D-7764-447E-8F58-17F82BFFC313}" type="presParOf" srcId="{3EE04A74-0816-4BA1-80A7-EA0AE81B88F3}" destId="{141B631A-D6F6-4E97-95F8-1C1AA8E17EB0}" srcOrd="3" destOrd="0" presId="urn:microsoft.com/office/officeart/2005/8/layout/hProcess11"/>
    <dgm:cxn modelId="{2B713D16-4795-4EA7-94DA-DD30EB64165B}" type="presParOf" srcId="{3EE04A74-0816-4BA1-80A7-EA0AE81B88F3}" destId="{C9A49547-CC8E-4362-BEC6-8B4DECEBA1E9}" srcOrd="4" destOrd="0" presId="urn:microsoft.com/office/officeart/2005/8/layout/hProcess11"/>
    <dgm:cxn modelId="{BD57CC28-B79D-4150-8987-B4F56D4D531A}" type="presParOf" srcId="{C9A49547-CC8E-4362-BEC6-8B4DECEBA1E9}" destId="{2F23DA95-0E31-4ADF-9D03-74D1B2882086}" srcOrd="0" destOrd="0" presId="urn:microsoft.com/office/officeart/2005/8/layout/hProcess11"/>
    <dgm:cxn modelId="{F6D3C9E8-F77C-4FA7-8132-BE58D4B028C7}" type="presParOf" srcId="{C9A49547-CC8E-4362-BEC6-8B4DECEBA1E9}" destId="{14459179-A9A5-4105-AB0D-7A73A008D813}" srcOrd="1" destOrd="0" presId="urn:microsoft.com/office/officeart/2005/8/layout/hProcess11"/>
    <dgm:cxn modelId="{29013CC4-4298-46C8-BA71-C4E9934997D0}" type="presParOf" srcId="{C9A49547-CC8E-4362-BEC6-8B4DECEBA1E9}" destId="{C1BFD379-D234-43F8-BCBB-1518CAC19089}" srcOrd="2" destOrd="0" presId="urn:microsoft.com/office/officeart/2005/8/layout/hProcess11"/>
    <dgm:cxn modelId="{FB3BEA68-CDB4-4793-995B-DAB397D073D7}" type="presParOf" srcId="{3EE04A74-0816-4BA1-80A7-EA0AE81B88F3}" destId="{CC7FDB16-043F-493B-892F-700A9ECC5C97}" srcOrd="5" destOrd="0" presId="urn:microsoft.com/office/officeart/2005/8/layout/hProcess11"/>
    <dgm:cxn modelId="{27E8F804-2584-428D-8786-EF2963DE8D01}" type="presParOf" srcId="{3EE04A74-0816-4BA1-80A7-EA0AE81B88F3}" destId="{5F2C5866-163D-484E-AD26-18BE142A950D}" srcOrd="6" destOrd="0" presId="urn:microsoft.com/office/officeart/2005/8/layout/hProcess11"/>
    <dgm:cxn modelId="{21855476-AE0D-4851-9E1E-46533361855D}" type="presParOf" srcId="{5F2C5866-163D-484E-AD26-18BE142A950D}" destId="{4DFCA42B-6BFE-4751-BCAC-C775677900DD}" srcOrd="0" destOrd="0" presId="urn:microsoft.com/office/officeart/2005/8/layout/hProcess11"/>
    <dgm:cxn modelId="{44C3CD73-C76B-439D-ACC3-9319CAE199E8}" type="presParOf" srcId="{5F2C5866-163D-484E-AD26-18BE142A950D}" destId="{57A5833A-1788-4909-81B7-7EE9D75ADDAA}" srcOrd="1" destOrd="0" presId="urn:microsoft.com/office/officeart/2005/8/layout/hProcess11"/>
    <dgm:cxn modelId="{CE709ACE-113F-44B2-AD51-6032AF7BF27E}" type="presParOf" srcId="{5F2C5866-163D-484E-AD26-18BE142A950D}" destId="{D507AA70-9813-45D3-B690-FD8B830B6C1C}" srcOrd="2" destOrd="0" presId="urn:microsoft.com/office/officeart/2005/8/layout/hProcess11"/>
    <dgm:cxn modelId="{899E30CE-7915-42AF-96E6-02980FD2250C}" type="presParOf" srcId="{3EE04A74-0816-4BA1-80A7-EA0AE81B88F3}" destId="{D0A10130-BD8C-4ABA-A202-51D272AADBF1}" srcOrd="7" destOrd="0" presId="urn:microsoft.com/office/officeart/2005/8/layout/hProcess11"/>
    <dgm:cxn modelId="{AB446F7A-0B1B-4605-91BA-67B139570356}" type="presParOf" srcId="{3EE04A74-0816-4BA1-80A7-EA0AE81B88F3}" destId="{1CF1A112-8025-4115-85A5-351978C848B1}" srcOrd="8" destOrd="0" presId="urn:microsoft.com/office/officeart/2005/8/layout/hProcess11"/>
    <dgm:cxn modelId="{10B2FC22-1F52-4199-870D-BB8B8BC14C92}" type="presParOf" srcId="{1CF1A112-8025-4115-85A5-351978C848B1}" destId="{7153F730-68D6-4081-BE1E-9F67BA4B5D21}" srcOrd="0" destOrd="0" presId="urn:microsoft.com/office/officeart/2005/8/layout/hProcess11"/>
    <dgm:cxn modelId="{68E168C8-9876-4ED7-B95E-618099641628}" type="presParOf" srcId="{1CF1A112-8025-4115-85A5-351978C848B1}" destId="{660D18D6-9E89-45F9-BEF5-352796835A74}" srcOrd="1" destOrd="0" presId="urn:microsoft.com/office/officeart/2005/8/layout/hProcess11"/>
    <dgm:cxn modelId="{58B04459-828C-4951-80AB-65C42427322F}" type="presParOf" srcId="{1CF1A112-8025-4115-85A5-351978C848B1}" destId="{01F050F8-D627-4444-9108-CD8ADC56E857}" srcOrd="2" destOrd="0" presId="urn:microsoft.com/office/officeart/2005/8/layout/hProcess11"/>
    <dgm:cxn modelId="{6B7724A4-BD85-42B2-85AB-6E39BCBCB72A}" type="presParOf" srcId="{3EE04A74-0816-4BA1-80A7-EA0AE81B88F3}" destId="{9F7DDCCD-B47F-49CD-B5B2-8C7B4C804FFF}" srcOrd="9" destOrd="0" presId="urn:microsoft.com/office/officeart/2005/8/layout/hProcess11"/>
    <dgm:cxn modelId="{5EF76341-D3EE-4CFD-BD25-2CD27E1F258E}" type="presParOf" srcId="{3EE04A74-0816-4BA1-80A7-EA0AE81B88F3}" destId="{88446ECC-D23D-4DF3-84D7-C9D922EAA2A5}" srcOrd="10" destOrd="0" presId="urn:microsoft.com/office/officeart/2005/8/layout/hProcess11"/>
    <dgm:cxn modelId="{4090CBD7-87AB-4A19-B802-B13D1E90F5F5}" type="presParOf" srcId="{88446ECC-D23D-4DF3-84D7-C9D922EAA2A5}" destId="{63A72E41-0E4F-4DE1-AF6C-14943026AE28}" srcOrd="0" destOrd="0" presId="urn:microsoft.com/office/officeart/2005/8/layout/hProcess11"/>
    <dgm:cxn modelId="{D7200521-A316-475B-86C2-CB0E5BFDD916}" type="presParOf" srcId="{88446ECC-D23D-4DF3-84D7-C9D922EAA2A5}" destId="{DB691026-A937-4A7F-8A5F-8ADDA0419C09}" srcOrd="1" destOrd="0" presId="urn:microsoft.com/office/officeart/2005/8/layout/hProcess11"/>
    <dgm:cxn modelId="{8C2A5EF5-D069-410F-A185-5B48B819CE4A}" type="presParOf" srcId="{88446ECC-D23D-4DF3-84D7-C9D922EAA2A5}" destId="{41BCA5C9-1B3A-4374-82DC-A28856BCA622}"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CACEEA-7A70-4641-A4B7-219301BE5E4D}" type="doc">
      <dgm:prSet loTypeId="urn:microsoft.com/office/officeart/2005/8/layout/radial4" loCatId="relationship" qsTypeId="urn:microsoft.com/office/officeart/2005/8/quickstyle/simple5" qsCatId="simple" csTypeId="urn:microsoft.com/office/officeart/2005/8/colors/colorful5" csCatId="colorful" phldr="1"/>
      <dgm:spPr/>
      <dgm:t>
        <a:bodyPr/>
        <a:lstStyle/>
        <a:p>
          <a:endParaRPr lang="en-US"/>
        </a:p>
      </dgm:t>
    </dgm:pt>
    <dgm:pt modelId="{FA5D1B33-C365-44C7-8F27-89BEB30176FB}">
      <dgm:prSet phldrT="[Text]"/>
      <dgm:spPr/>
      <dgm:t>
        <a:bodyPr/>
        <a:lstStyle/>
        <a:p>
          <a:r>
            <a:rPr lang="en-US" b="1" dirty="0" smtClean="0"/>
            <a:t>WHAT IS NOT JIHAAD</a:t>
          </a:r>
          <a:endParaRPr lang="en-US" dirty="0"/>
        </a:p>
      </dgm:t>
    </dgm:pt>
    <dgm:pt modelId="{A2AC8851-02A8-443C-AAF5-03B4B1FAB379}" type="parTrans" cxnId="{93C0C834-343E-42C4-BAAF-4E0690DA74DA}">
      <dgm:prSet/>
      <dgm:spPr/>
      <dgm:t>
        <a:bodyPr/>
        <a:lstStyle/>
        <a:p>
          <a:endParaRPr lang="en-US"/>
        </a:p>
      </dgm:t>
    </dgm:pt>
    <dgm:pt modelId="{D64AAD13-238B-4A23-B830-1E219BA8A5BC}" type="sibTrans" cxnId="{93C0C834-343E-42C4-BAAF-4E0690DA74DA}">
      <dgm:prSet/>
      <dgm:spPr/>
      <dgm:t>
        <a:bodyPr/>
        <a:lstStyle/>
        <a:p>
          <a:endParaRPr lang="en-US"/>
        </a:p>
      </dgm:t>
    </dgm:pt>
    <dgm:pt modelId="{AE4390FF-D7B1-4B64-90A9-2EBCDEE7EC0C}">
      <dgm:prSet phldrT="[Text]"/>
      <dgm:spPr/>
      <dgm:t>
        <a:bodyPr/>
        <a:lstStyle/>
        <a:p>
          <a:pPr rtl="0"/>
          <a:r>
            <a:rPr lang="en-US" i="1" baseline="0" dirty="0" smtClean="0"/>
            <a:t>Fighting to force people into Islam</a:t>
          </a:r>
          <a:endParaRPr lang="en-US" dirty="0"/>
        </a:p>
      </dgm:t>
    </dgm:pt>
    <dgm:pt modelId="{FE2187F3-8419-4554-B9F0-7A8EA50802B6}" type="parTrans" cxnId="{FD4011E9-F5CD-4D6B-BBEB-327696566ABC}">
      <dgm:prSet/>
      <dgm:spPr/>
      <dgm:t>
        <a:bodyPr/>
        <a:lstStyle/>
        <a:p>
          <a:endParaRPr lang="en-US"/>
        </a:p>
      </dgm:t>
    </dgm:pt>
    <dgm:pt modelId="{6041A54E-4E11-453E-B93C-D9418E002234}" type="sibTrans" cxnId="{FD4011E9-F5CD-4D6B-BBEB-327696566ABC}">
      <dgm:prSet/>
      <dgm:spPr/>
      <dgm:t>
        <a:bodyPr/>
        <a:lstStyle/>
        <a:p>
          <a:endParaRPr lang="en-US"/>
        </a:p>
      </dgm:t>
    </dgm:pt>
    <dgm:pt modelId="{9303B1F8-D3C2-47F5-980A-0ADD70E087B6}">
      <dgm:prSet phldrT="[Text]"/>
      <dgm:spPr/>
      <dgm:t>
        <a:bodyPr/>
        <a:lstStyle/>
        <a:p>
          <a:pPr rtl="0"/>
          <a:r>
            <a:rPr lang="en-US" i="1" baseline="0" dirty="0" smtClean="0"/>
            <a:t>For personal ego to rule over larger areas</a:t>
          </a:r>
          <a:endParaRPr lang="en-US" dirty="0"/>
        </a:p>
      </dgm:t>
    </dgm:pt>
    <dgm:pt modelId="{E700778D-9E74-4281-B0FE-18FE456EF436}" type="parTrans" cxnId="{2F210ECA-0C26-4EE6-92B0-36ACC7B2F087}">
      <dgm:prSet/>
      <dgm:spPr/>
      <dgm:t>
        <a:bodyPr/>
        <a:lstStyle/>
        <a:p>
          <a:endParaRPr lang="en-US"/>
        </a:p>
      </dgm:t>
    </dgm:pt>
    <dgm:pt modelId="{C9049373-C494-494E-AB8B-9D78B440D90E}" type="sibTrans" cxnId="{2F210ECA-0C26-4EE6-92B0-36ACC7B2F087}">
      <dgm:prSet/>
      <dgm:spPr/>
      <dgm:t>
        <a:bodyPr/>
        <a:lstStyle/>
        <a:p>
          <a:endParaRPr lang="en-US"/>
        </a:p>
      </dgm:t>
    </dgm:pt>
    <dgm:pt modelId="{7717C96F-6078-4C1A-9496-25F2D834CDC1}">
      <dgm:prSet phldrT="[Text]"/>
      <dgm:spPr/>
      <dgm:t>
        <a:bodyPr/>
        <a:lstStyle/>
        <a:p>
          <a:pPr rtl="0"/>
          <a:r>
            <a:rPr lang="en-US" i="1" baseline="0" dirty="0" smtClean="0"/>
            <a:t>For asserting the superiority of one group over another (ethnic, national)</a:t>
          </a:r>
          <a:endParaRPr lang="en-US" dirty="0"/>
        </a:p>
      </dgm:t>
    </dgm:pt>
    <dgm:pt modelId="{18B44EEB-C012-43F1-9E16-8259AD536084}" type="parTrans" cxnId="{AE220A54-E4E1-4CAD-99F8-C0BF19F86917}">
      <dgm:prSet/>
      <dgm:spPr/>
      <dgm:t>
        <a:bodyPr/>
        <a:lstStyle/>
        <a:p>
          <a:endParaRPr lang="en-US"/>
        </a:p>
      </dgm:t>
    </dgm:pt>
    <dgm:pt modelId="{0D9CFBF0-CCF7-4D03-A96E-B63983C8B7A8}" type="sibTrans" cxnId="{AE220A54-E4E1-4CAD-99F8-C0BF19F86917}">
      <dgm:prSet/>
      <dgm:spPr/>
      <dgm:t>
        <a:bodyPr/>
        <a:lstStyle/>
        <a:p>
          <a:endParaRPr lang="en-US"/>
        </a:p>
      </dgm:t>
    </dgm:pt>
    <dgm:pt modelId="{EBE4AED6-3F42-4D8C-A26B-66ECE93A2280}">
      <dgm:prSet phldrT="[Text]"/>
      <dgm:spPr/>
      <dgm:t>
        <a:bodyPr/>
        <a:lstStyle/>
        <a:p>
          <a:pPr rtl="0"/>
          <a:r>
            <a:rPr lang="en-US" i="1" baseline="0" dirty="0" smtClean="0"/>
            <a:t>For wealth or war booty</a:t>
          </a:r>
          <a:endParaRPr lang="en-US" dirty="0"/>
        </a:p>
      </dgm:t>
    </dgm:pt>
    <dgm:pt modelId="{523DB106-A1CF-430F-8F06-035B26F84C6A}" type="parTrans" cxnId="{CE4DDB31-81C3-4CB3-8595-723012259065}">
      <dgm:prSet/>
      <dgm:spPr/>
      <dgm:t>
        <a:bodyPr/>
        <a:lstStyle/>
        <a:p>
          <a:endParaRPr lang="en-US"/>
        </a:p>
      </dgm:t>
    </dgm:pt>
    <dgm:pt modelId="{4992595E-3669-4CF3-9B45-E2335685B427}" type="sibTrans" cxnId="{CE4DDB31-81C3-4CB3-8595-723012259065}">
      <dgm:prSet/>
      <dgm:spPr/>
      <dgm:t>
        <a:bodyPr/>
        <a:lstStyle/>
        <a:p>
          <a:endParaRPr lang="en-US"/>
        </a:p>
      </dgm:t>
    </dgm:pt>
    <dgm:pt modelId="{8296CE1B-86C9-4DBB-BC31-D6CB9C5F71C7}" type="pres">
      <dgm:prSet presAssocID="{5FCACEEA-7A70-4641-A4B7-219301BE5E4D}" presName="cycle" presStyleCnt="0">
        <dgm:presLayoutVars>
          <dgm:chMax val="1"/>
          <dgm:dir/>
          <dgm:animLvl val="ctr"/>
          <dgm:resizeHandles val="exact"/>
        </dgm:presLayoutVars>
      </dgm:prSet>
      <dgm:spPr/>
      <dgm:t>
        <a:bodyPr/>
        <a:lstStyle/>
        <a:p>
          <a:endParaRPr lang="en-US"/>
        </a:p>
      </dgm:t>
    </dgm:pt>
    <dgm:pt modelId="{E48F6D31-9320-4024-8FF2-46E9338A332D}" type="pres">
      <dgm:prSet presAssocID="{FA5D1B33-C365-44C7-8F27-89BEB30176FB}" presName="centerShape" presStyleLbl="node0" presStyleIdx="0" presStyleCnt="1"/>
      <dgm:spPr/>
      <dgm:t>
        <a:bodyPr/>
        <a:lstStyle/>
        <a:p>
          <a:endParaRPr lang="en-US"/>
        </a:p>
      </dgm:t>
    </dgm:pt>
    <dgm:pt modelId="{9B9934E7-127C-44AA-85ED-51DF8C39F26A}" type="pres">
      <dgm:prSet presAssocID="{FE2187F3-8419-4554-B9F0-7A8EA50802B6}" presName="parTrans" presStyleLbl="bgSibTrans2D1" presStyleIdx="0" presStyleCnt="4"/>
      <dgm:spPr/>
      <dgm:t>
        <a:bodyPr/>
        <a:lstStyle/>
        <a:p>
          <a:endParaRPr lang="en-US"/>
        </a:p>
      </dgm:t>
    </dgm:pt>
    <dgm:pt modelId="{00750333-506F-4DE0-95A2-89A4F5768AA4}" type="pres">
      <dgm:prSet presAssocID="{AE4390FF-D7B1-4B64-90A9-2EBCDEE7EC0C}" presName="node" presStyleLbl="node1" presStyleIdx="0" presStyleCnt="4">
        <dgm:presLayoutVars>
          <dgm:bulletEnabled val="1"/>
        </dgm:presLayoutVars>
      </dgm:prSet>
      <dgm:spPr/>
      <dgm:t>
        <a:bodyPr/>
        <a:lstStyle/>
        <a:p>
          <a:endParaRPr lang="en-US"/>
        </a:p>
      </dgm:t>
    </dgm:pt>
    <dgm:pt modelId="{EA7B0280-4F2A-4A9D-9C28-8723C9DF1BC8}" type="pres">
      <dgm:prSet presAssocID="{E700778D-9E74-4281-B0FE-18FE456EF436}" presName="parTrans" presStyleLbl="bgSibTrans2D1" presStyleIdx="1" presStyleCnt="4"/>
      <dgm:spPr/>
      <dgm:t>
        <a:bodyPr/>
        <a:lstStyle/>
        <a:p>
          <a:endParaRPr lang="en-US"/>
        </a:p>
      </dgm:t>
    </dgm:pt>
    <dgm:pt modelId="{FFA1CFE4-80CA-4760-A68E-7692278B4250}" type="pres">
      <dgm:prSet presAssocID="{9303B1F8-D3C2-47F5-980A-0ADD70E087B6}" presName="node" presStyleLbl="node1" presStyleIdx="1" presStyleCnt="4">
        <dgm:presLayoutVars>
          <dgm:bulletEnabled val="1"/>
        </dgm:presLayoutVars>
      </dgm:prSet>
      <dgm:spPr/>
      <dgm:t>
        <a:bodyPr/>
        <a:lstStyle/>
        <a:p>
          <a:endParaRPr lang="en-US"/>
        </a:p>
      </dgm:t>
    </dgm:pt>
    <dgm:pt modelId="{AD40406F-C482-4D34-9A79-1E59DA0397F2}" type="pres">
      <dgm:prSet presAssocID="{18B44EEB-C012-43F1-9E16-8259AD536084}" presName="parTrans" presStyleLbl="bgSibTrans2D1" presStyleIdx="2" presStyleCnt="4"/>
      <dgm:spPr/>
      <dgm:t>
        <a:bodyPr/>
        <a:lstStyle/>
        <a:p>
          <a:endParaRPr lang="en-US"/>
        </a:p>
      </dgm:t>
    </dgm:pt>
    <dgm:pt modelId="{10A74923-A686-4E3E-A205-8E1410F6184F}" type="pres">
      <dgm:prSet presAssocID="{7717C96F-6078-4C1A-9496-25F2D834CDC1}" presName="node" presStyleLbl="node1" presStyleIdx="2" presStyleCnt="4">
        <dgm:presLayoutVars>
          <dgm:bulletEnabled val="1"/>
        </dgm:presLayoutVars>
      </dgm:prSet>
      <dgm:spPr/>
      <dgm:t>
        <a:bodyPr/>
        <a:lstStyle/>
        <a:p>
          <a:endParaRPr lang="en-US"/>
        </a:p>
      </dgm:t>
    </dgm:pt>
    <dgm:pt modelId="{89F59BD1-E044-4A1F-8EC3-61DEBC1B18D4}" type="pres">
      <dgm:prSet presAssocID="{523DB106-A1CF-430F-8F06-035B26F84C6A}" presName="parTrans" presStyleLbl="bgSibTrans2D1" presStyleIdx="3" presStyleCnt="4"/>
      <dgm:spPr/>
      <dgm:t>
        <a:bodyPr/>
        <a:lstStyle/>
        <a:p>
          <a:endParaRPr lang="en-US"/>
        </a:p>
      </dgm:t>
    </dgm:pt>
    <dgm:pt modelId="{C8B30A0F-C42F-4CC2-B5C0-60428087159A}" type="pres">
      <dgm:prSet presAssocID="{EBE4AED6-3F42-4D8C-A26B-66ECE93A2280}" presName="node" presStyleLbl="node1" presStyleIdx="3" presStyleCnt="4">
        <dgm:presLayoutVars>
          <dgm:bulletEnabled val="1"/>
        </dgm:presLayoutVars>
      </dgm:prSet>
      <dgm:spPr/>
      <dgm:t>
        <a:bodyPr/>
        <a:lstStyle/>
        <a:p>
          <a:endParaRPr lang="en-US"/>
        </a:p>
      </dgm:t>
    </dgm:pt>
  </dgm:ptLst>
  <dgm:cxnLst>
    <dgm:cxn modelId="{AD4926E0-7794-467D-8FF3-10CB3B455380}" type="presOf" srcId="{9303B1F8-D3C2-47F5-980A-0ADD70E087B6}" destId="{FFA1CFE4-80CA-4760-A68E-7692278B4250}" srcOrd="0" destOrd="0" presId="urn:microsoft.com/office/officeart/2005/8/layout/radial4"/>
    <dgm:cxn modelId="{47E88AB1-BEDB-4258-8389-2EA505EE445B}" type="presOf" srcId="{AE4390FF-D7B1-4B64-90A9-2EBCDEE7EC0C}" destId="{00750333-506F-4DE0-95A2-89A4F5768AA4}" srcOrd="0" destOrd="0" presId="urn:microsoft.com/office/officeart/2005/8/layout/radial4"/>
    <dgm:cxn modelId="{CB5BB500-ECF9-4399-873A-1746FF2E8735}" type="presOf" srcId="{7717C96F-6078-4C1A-9496-25F2D834CDC1}" destId="{10A74923-A686-4E3E-A205-8E1410F6184F}" srcOrd="0" destOrd="0" presId="urn:microsoft.com/office/officeart/2005/8/layout/radial4"/>
    <dgm:cxn modelId="{AE220A54-E4E1-4CAD-99F8-C0BF19F86917}" srcId="{FA5D1B33-C365-44C7-8F27-89BEB30176FB}" destId="{7717C96F-6078-4C1A-9496-25F2D834CDC1}" srcOrd="2" destOrd="0" parTransId="{18B44EEB-C012-43F1-9E16-8259AD536084}" sibTransId="{0D9CFBF0-CCF7-4D03-A96E-B63983C8B7A8}"/>
    <dgm:cxn modelId="{2F210ECA-0C26-4EE6-92B0-36ACC7B2F087}" srcId="{FA5D1B33-C365-44C7-8F27-89BEB30176FB}" destId="{9303B1F8-D3C2-47F5-980A-0ADD70E087B6}" srcOrd="1" destOrd="0" parTransId="{E700778D-9E74-4281-B0FE-18FE456EF436}" sibTransId="{C9049373-C494-494E-AB8B-9D78B440D90E}"/>
    <dgm:cxn modelId="{93C0C834-343E-42C4-BAAF-4E0690DA74DA}" srcId="{5FCACEEA-7A70-4641-A4B7-219301BE5E4D}" destId="{FA5D1B33-C365-44C7-8F27-89BEB30176FB}" srcOrd="0" destOrd="0" parTransId="{A2AC8851-02A8-443C-AAF5-03B4B1FAB379}" sibTransId="{D64AAD13-238B-4A23-B830-1E219BA8A5BC}"/>
    <dgm:cxn modelId="{ACCFAFE4-3A04-4AE9-86F1-CE3670107967}" type="presOf" srcId="{EBE4AED6-3F42-4D8C-A26B-66ECE93A2280}" destId="{C8B30A0F-C42F-4CC2-B5C0-60428087159A}" srcOrd="0" destOrd="0" presId="urn:microsoft.com/office/officeart/2005/8/layout/radial4"/>
    <dgm:cxn modelId="{6E2878F8-C5E2-4D78-8B04-817EAFD51C8A}" type="presOf" srcId="{FA5D1B33-C365-44C7-8F27-89BEB30176FB}" destId="{E48F6D31-9320-4024-8FF2-46E9338A332D}" srcOrd="0" destOrd="0" presId="urn:microsoft.com/office/officeart/2005/8/layout/radial4"/>
    <dgm:cxn modelId="{BE427D6B-F13B-4B33-9559-BE447154097F}" type="presOf" srcId="{E700778D-9E74-4281-B0FE-18FE456EF436}" destId="{EA7B0280-4F2A-4A9D-9C28-8723C9DF1BC8}" srcOrd="0" destOrd="0" presId="urn:microsoft.com/office/officeart/2005/8/layout/radial4"/>
    <dgm:cxn modelId="{81B11FBF-268F-4BD8-A2F5-C451CD602B23}" type="presOf" srcId="{FE2187F3-8419-4554-B9F0-7A8EA50802B6}" destId="{9B9934E7-127C-44AA-85ED-51DF8C39F26A}" srcOrd="0" destOrd="0" presId="urn:microsoft.com/office/officeart/2005/8/layout/radial4"/>
    <dgm:cxn modelId="{FD4011E9-F5CD-4D6B-BBEB-327696566ABC}" srcId="{FA5D1B33-C365-44C7-8F27-89BEB30176FB}" destId="{AE4390FF-D7B1-4B64-90A9-2EBCDEE7EC0C}" srcOrd="0" destOrd="0" parTransId="{FE2187F3-8419-4554-B9F0-7A8EA50802B6}" sibTransId="{6041A54E-4E11-453E-B93C-D9418E002234}"/>
    <dgm:cxn modelId="{7068D09A-63D2-4CEC-880A-73E435A4CA7B}" type="presOf" srcId="{5FCACEEA-7A70-4641-A4B7-219301BE5E4D}" destId="{8296CE1B-86C9-4DBB-BC31-D6CB9C5F71C7}" srcOrd="0" destOrd="0" presId="urn:microsoft.com/office/officeart/2005/8/layout/radial4"/>
    <dgm:cxn modelId="{5FAE57B9-0E67-4EB9-879F-D401C0BA2255}" type="presOf" srcId="{18B44EEB-C012-43F1-9E16-8259AD536084}" destId="{AD40406F-C482-4D34-9A79-1E59DA0397F2}" srcOrd="0" destOrd="0" presId="urn:microsoft.com/office/officeart/2005/8/layout/radial4"/>
    <dgm:cxn modelId="{CE4DDB31-81C3-4CB3-8595-723012259065}" srcId="{FA5D1B33-C365-44C7-8F27-89BEB30176FB}" destId="{EBE4AED6-3F42-4D8C-A26B-66ECE93A2280}" srcOrd="3" destOrd="0" parTransId="{523DB106-A1CF-430F-8F06-035B26F84C6A}" sibTransId="{4992595E-3669-4CF3-9B45-E2335685B427}"/>
    <dgm:cxn modelId="{B7754D1F-F995-4DBC-BEAA-746A919EB62F}" type="presOf" srcId="{523DB106-A1CF-430F-8F06-035B26F84C6A}" destId="{89F59BD1-E044-4A1F-8EC3-61DEBC1B18D4}" srcOrd="0" destOrd="0" presId="urn:microsoft.com/office/officeart/2005/8/layout/radial4"/>
    <dgm:cxn modelId="{0B250A11-CF1A-43F5-B250-8B25A7BF75A2}" type="presParOf" srcId="{8296CE1B-86C9-4DBB-BC31-D6CB9C5F71C7}" destId="{E48F6D31-9320-4024-8FF2-46E9338A332D}" srcOrd="0" destOrd="0" presId="urn:microsoft.com/office/officeart/2005/8/layout/radial4"/>
    <dgm:cxn modelId="{2EE7EF03-0850-425F-BE25-193FA9CC6FC3}" type="presParOf" srcId="{8296CE1B-86C9-4DBB-BC31-D6CB9C5F71C7}" destId="{9B9934E7-127C-44AA-85ED-51DF8C39F26A}" srcOrd="1" destOrd="0" presId="urn:microsoft.com/office/officeart/2005/8/layout/radial4"/>
    <dgm:cxn modelId="{C30322CE-ADFE-4994-977F-E35CD7B82B65}" type="presParOf" srcId="{8296CE1B-86C9-4DBB-BC31-D6CB9C5F71C7}" destId="{00750333-506F-4DE0-95A2-89A4F5768AA4}" srcOrd="2" destOrd="0" presId="urn:microsoft.com/office/officeart/2005/8/layout/radial4"/>
    <dgm:cxn modelId="{943515F1-C235-46CE-8020-2378B0597FB1}" type="presParOf" srcId="{8296CE1B-86C9-4DBB-BC31-D6CB9C5F71C7}" destId="{EA7B0280-4F2A-4A9D-9C28-8723C9DF1BC8}" srcOrd="3" destOrd="0" presId="urn:microsoft.com/office/officeart/2005/8/layout/radial4"/>
    <dgm:cxn modelId="{1987BC19-46AA-46A3-AD7C-CF8A2F38BDF4}" type="presParOf" srcId="{8296CE1B-86C9-4DBB-BC31-D6CB9C5F71C7}" destId="{FFA1CFE4-80CA-4760-A68E-7692278B4250}" srcOrd="4" destOrd="0" presId="urn:microsoft.com/office/officeart/2005/8/layout/radial4"/>
    <dgm:cxn modelId="{BB3EBD4C-BEBF-4461-8D72-93780600AFAE}" type="presParOf" srcId="{8296CE1B-86C9-4DBB-BC31-D6CB9C5F71C7}" destId="{AD40406F-C482-4D34-9A79-1E59DA0397F2}" srcOrd="5" destOrd="0" presId="urn:microsoft.com/office/officeart/2005/8/layout/radial4"/>
    <dgm:cxn modelId="{C14162A0-0FEC-460E-80DC-FFA00A2C8A93}" type="presParOf" srcId="{8296CE1B-86C9-4DBB-BC31-D6CB9C5F71C7}" destId="{10A74923-A686-4E3E-A205-8E1410F6184F}" srcOrd="6" destOrd="0" presId="urn:microsoft.com/office/officeart/2005/8/layout/radial4"/>
    <dgm:cxn modelId="{F78CC13E-0A60-4B73-AD01-0FC3A48D8D7B}" type="presParOf" srcId="{8296CE1B-86C9-4DBB-BC31-D6CB9C5F71C7}" destId="{89F59BD1-E044-4A1F-8EC3-61DEBC1B18D4}" srcOrd="7" destOrd="0" presId="urn:microsoft.com/office/officeart/2005/8/layout/radial4"/>
    <dgm:cxn modelId="{7671D835-2B14-44BE-8194-AA76346B9B3E}" type="presParOf" srcId="{8296CE1B-86C9-4DBB-BC31-D6CB9C5F71C7}" destId="{C8B30A0F-C42F-4CC2-B5C0-60428087159A}"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8555A-932F-4F89-9D7C-A36DB8133560}">
      <dsp:nvSpPr>
        <dsp:cNvPr id="0" name=""/>
        <dsp:cNvSpPr/>
      </dsp:nvSpPr>
      <dsp:spPr>
        <a:xfrm>
          <a:off x="0" y="226763"/>
          <a:ext cx="10552176" cy="378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22D7EAF-6D62-4B40-A7F7-3C4CC10FA0A9}">
      <dsp:nvSpPr>
        <dsp:cNvPr id="0" name=""/>
        <dsp:cNvSpPr/>
      </dsp:nvSpPr>
      <dsp:spPr>
        <a:xfrm>
          <a:off x="527608" y="5363"/>
          <a:ext cx="7386523" cy="442800"/>
        </a:xfrm>
        <a:prstGeom prst="roundRect">
          <a:avLst/>
        </a:prstGeom>
        <a:gradFill rotWithShape="0">
          <a:gsLst>
            <a:gs pos="0">
              <a:schemeClr val="lt1">
                <a:hueOff val="0"/>
                <a:satOff val="0"/>
                <a:lumOff val="0"/>
                <a:alphaOff val="0"/>
                <a:tint val="67000"/>
                <a:satMod val="105000"/>
                <a:lumMod val="110000"/>
              </a:schemeClr>
            </a:gs>
            <a:gs pos="50000">
              <a:schemeClr val="lt1">
                <a:hueOff val="0"/>
                <a:satOff val="0"/>
                <a:lumOff val="0"/>
                <a:alphaOff val="0"/>
                <a:tint val="73000"/>
                <a:satMod val="103000"/>
                <a:lumMod val="105000"/>
              </a:schemeClr>
            </a:gs>
            <a:gs pos="100000">
              <a:schemeClr val="lt1">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193" tIns="0" rIns="279193" bIns="0" numCol="1" spcCol="1270" anchor="ctr" anchorCtr="0">
          <a:noAutofit/>
        </a:bodyPr>
        <a:lstStyle/>
        <a:p>
          <a:pPr lvl="0" algn="l" defTabSz="666750" rtl="0">
            <a:lnSpc>
              <a:spcPct val="90000"/>
            </a:lnSpc>
            <a:spcBef>
              <a:spcPct val="0"/>
            </a:spcBef>
            <a:spcAft>
              <a:spcPct val="35000"/>
            </a:spcAft>
          </a:pPr>
          <a:r>
            <a:rPr lang="en-US" sz="1500" kern="1200" baseline="0" dirty="0" smtClean="0"/>
            <a:t>INTRDUCTION TO PREACH</a:t>
          </a:r>
          <a:endParaRPr lang="en-US" sz="1500" kern="1200" dirty="0"/>
        </a:p>
      </dsp:txBody>
      <dsp:txXfrm>
        <a:off x="549224" y="26979"/>
        <a:ext cx="7343291" cy="399568"/>
      </dsp:txXfrm>
    </dsp:sp>
    <dsp:sp modelId="{81CE5CD6-1CA4-4CD6-A971-001AD01A19B0}">
      <dsp:nvSpPr>
        <dsp:cNvPr id="0" name=""/>
        <dsp:cNvSpPr/>
      </dsp:nvSpPr>
      <dsp:spPr>
        <a:xfrm>
          <a:off x="0" y="907163"/>
          <a:ext cx="10552176" cy="378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510B1D2-52B1-4B39-AA9E-43C15710C5E3}">
      <dsp:nvSpPr>
        <dsp:cNvPr id="0" name=""/>
        <dsp:cNvSpPr/>
      </dsp:nvSpPr>
      <dsp:spPr>
        <a:xfrm>
          <a:off x="527608" y="685763"/>
          <a:ext cx="7386523" cy="442800"/>
        </a:xfrm>
        <a:prstGeom prst="roundRect">
          <a:avLst/>
        </a:prstGeom>
        <a:gradFill rotWithShape="0">
          <a:gsLst>
            <a:gs pos="0">
              <a:schemeClr val="lt1">
                <a:hueOff val="0"/>
                <a:satOff val="0"/>
                <a:lumOff val="0"/>
                <a:alphaOff val="0"/>
                <a:tint val="67000"/>
                <a:satMod val="105000"/>
                <a:lumMod val="110000"/>
              </a:schemeClr>
            </a:gs>
            <a:gs pos="50000">
              <a:schemeClr val="lt1">
                <a:hueOff val="0"/>
                <a:satOff val="0"/>
                <a:lumOff val="0"/>
                <a:alphaOff val="0"/>
                <a:tint val="73000"/>
                <a:satMod val="103000"/>
                <a:lumMod val="105000"/>
              </a:schemeClr>
            </a:gs>
            <a:gs pos="100000">
              <a:schemeClr val="lt1">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193" tIns="0" rIns="279193" bIns="0" numCol="1" spcCol="1270" anchor="ctr" anchorCtr="0">
          <a:noAutofit/>
        </a:bodyPr>
        <a:lstStyle/>
        <a:p>
          <a:pPr lvl="0" algn="l" defTabSz="666750" rtl="0">
            <a:lnSpc>
              <a:spcPct val="90000"/>
            </a:lnSpc>
            <a:spcBef>
              <a:spcPct val="0"/>
            </a:spcBef>
            <a:spcAft>
              <a:spcPct val="35000"/>
            </a:spcAft>
          </a:pPr>
          <a:r>
            <a:rPr lang="en-US" sz="1500" kern="1200" baseline="0" smtClean="0"/>
            <a:t>VERSES ABOUT IT</a:t>
          </a:r>
          <a:endParaRPr lang="en-US" sz="1500" kern="1200"/>
        </a:p>
      </dsp:txBody>
      <dsp:txXfrm>
        <a:off x="549224" y="707379"/>
        <a:ext cx="7343291" cy="399568"/>
      </dsp:txXfrm>
    </dsp:sp>
    <dsp:sp modelId="{7AE29C9D-4409-4BDC-B657-34E67A85E674}">
      <dsp:nvSpPr>
        <dsp:cNvPr id="0" name=""/>
        <dsp:cNvSpPr/>
      </dsp:nvSpPr>
      <dsp:spPr>
        <a:xfrm>
          <a:off x="0" y="1587563"/>
          <a:ext cx="10552176" cy="378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F177F29-1FCB-4DF1-95D3-138A9035B354}">
      <dsp:nvSpPr>
        <dsp:cNvPr id="0" name=""/>
        <dsp:cNvSpPr/>
      </dsp:nvSpPr>
      <dsp:spPr>
        <a:xfrm>
          <a:off x="527608" y="1366163"/>
          <a:ext cx="7386523" cy="442800"/>
        </a:xfrm>
        <a:prstGeom prst="roundRect">
          <a:avLst/>
        </a:prstGeom>
        <a:gradFill rotWithShape="0">
          <a:gsLst>
            <a:gs pos="0">
              <a:schemeClr val="lt1">
                <a:hueOff val="0"/>
                <a:satOff val="0"/>
                <a:lumOff val="0"/>
                <a:alphaOff val="0"/>
                <a:tint val="67000"/>
                <a:satMod val="105000"/>
                <a:lumMod val="110000"/>
              </a:schemeClr>
            </a:gs>
            <a:gs pos="50000">
              <a:schemeClr val="lt1">
                <a:hueOff val="0"/>
                <a:satOff val="0"/>
                <a:lumOff val="0"/>
                <a:alphaOff val="0"/>
                <a:tint val="73000"/>
                <a:satMod val="103000"/>
                <a:lumMod val="105000"/>
              </a:schemeClr>
            </a:gs>
            <a:gs pos="100000">
              <a:schemeClr val="lt1">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193" tIns="0" rIns="279193" bIns="0" numCol="1" spcCol="1270" anchor="ctr" anchorCtr="0">
          <a:noAutofit/>
        </a:bodyPr>
        <a:lstStyle/>
        <a:p>
          <a:pPr lvl="0" algn="l" defTabSz="666750" rtl="0">
            <a:lnSpc>
              <a:spcPct val="90000"/>
            </a:lnSpc>
            <a:spcBef>
              <a:spcPct val="0"/>
            </a:spcBef>
            <a:spcAft>
              <a:spcPct val="35000"/>
            </a:spcAft>
          </a:pPr>
          <a:r>
            <a:rPr lang="en-US" sz="1500" kern="1200" baseline="0" smtClean="0"/>
            <a:t>AHADITH ABOUT IT</a:t>
          </a:r>
          <a:endParaRPr lang="en-US" sz="1500" kern="1200"/>
        </a:p>
      </dsp:txBody>
      <dsp:txXfrm>
        <a:off x="549224" y="1387779"/>
        <a:ext cx="7343291" cy="399568"/>
      </dsp:txXfrm>
    </dsp:sp>
    <dsp:sp modelId="{A18DF711-B2CC-417D-9252-A96E8E238B69}">
      <dsp:nvSpPr>
        <dsp:cNvPr id="0" name=""/>
        <dsp:cNvSpPr/>
      </dsp:nvSpPr>
      <dsp:spPr>
        <a:xfrm>
          <a:off x="0" y="2267964"/>
          <a:ext cx="10552176" cy="378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21CE769-244B-4828-921F-19D48FF19E83}">
      <dsp:nvSpPr>
        <dsp:cNvPr id="0" name=""/>
        <dsp:cNvSpPr/>
      </dsp:nvSpPr>
      <dsp:spPr>
        <a:xfrm>
          <a:off x="527608" y="2046564"/>
          <a:ext cx="7386523" cy="442800"/>
        </a:xfrm>
        <a:prstGeom prst="roundRect">
          <a:avLst/>
        </a:prstGeom>
        <a:gradFill rotWithShape="0">
          <a:gsLst>
            <a:gs pos="0">
              <a:schemeClr val="lt1">
                <a:hueOff val="0"/>
                <a:satOff val="0"/>
                <a:lumOff val="0"/>
                <a:alphaOff val="0"/>
                <a:tint val="67000"/>
                <a:satMod val="105000"/>
                <a:lumMod val="110000"/>
              </a:schemeClr>
            </a:gs>
            <a:gs pos="50000">
              <a:schemeClr val="lt1">
                <a:hueOff val="0"/>
                <a:satOff val="0"/>
                <a:lumOff val="0"/>
                <a:alphaOff val="0"/>
                <a:tint val="73000"/>
                <a:satMod val="103000"/>
                <a:lumMod val="105000"/>
              </a:schemeClr>
            </a:gs>
            <a:gs pos="100000">
              <a:schemeClr val="lt1">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193" tIns="0" rIns="279193" bIns="0" numCol="1" spcCol="1270" anchor="ctr" anchorCtr="0">
          <a:noAutofit/>
        </a:bodyPr>
        <a:lstStyle/>
        <a:p>
          <a:pPr lvl="0" algn="l" defTabSz="666750" rtl="0">
            <a:lnSpc>
              <a:spcPct val="90000"/>
            </a:lnSpc>
            <a:spcBef>
              <a:spcPct val="0"/>
            </a:spcBef>
            <a:spcAft>
              <a:spcPct val="35000"/>
            </a:spcAft>
          </a:pPr>
          <a:r>
            <a:rPr lang="en-US" sz="1500" kern="1200" baseline="0" smtClean="0"/>
            <a:t>TYPES OF PREACHING</a:t>
          </a:r>
          <a:endParaRPr lang="en-US" sz="1500" kern="1200"/>
        </a:p>
      </dsp:txBody>
      <dsp:txXfrm>
        <a:off x="549224" y="2068180"/>
        <a:ext cx="7343291" cy="399568"/>
      </dsp:txXfrm>
    </dsp:sp>
    <dsp:sp modelId="{11D1722B-6ADD-4DE5-B523-06E971B67CD8}">
      <dsp:nvSpPr>
        <dsp:cNvPr id="0" name=""/>
        <dsp:cNvSpPr/>
      </dsp:nvSpPr>
      <dsp:spPr>
        <a:xfrm>
          <a:off x="0" y="2948364"/>
          <a:ext cx="10552176" cy="378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B870ECB-F161-4469-B04C-51B11B6EAE75}">
      <dsp:nvSpPr>
        <dsp:cNvPr id="0" name=""/>
        <dsp:cNvSpPr/>
      </dsp:nvSpPr>
      <dsp:spPr>
        <a:xfrm>
          <a:off x="564182" y="2717820"/>
          <a:ext cx="7386523" cy="442800"/>
        </a:xfrm>
        <a:prstGeom prst="roundRect">
          <a:avLst/>
        </a:prstGeom>
        <a:gradFill rotWithShape="0">
          <a:gsLst>
            <a:gs pos="0">
              <a:schemeClr val="lt1">
                <a:hueOff val="0"/>
                <a:satOff val="0"/>
                <a:lumOff val="0"/>
                <a:alphaOff val="0"/>
                <a:tint val="67000"/>
                <a:satMod val="105000"/>
                <a:lumMod val="110000"/>
              </a:schemeClr>
            </a:gs>
            <a:gs pos="50000">
              <a:schemeClr val="lt1">
                <a:hueOff val="0"/>
                <a:satOff val="0"/>
                <a:lumOff val="0"/>
                <a:alphaOff val="0"/>
                <a:tint val="73000"/>
                <a:satMod val="103000"/>
                <a:lumMod val="105000"/>
              </a:schemeClr>
            </a:gs>
            <a:gs pos="100000">
              <a:schemeClr val="lt1">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193" tIns="0" rIns="279193" bIns="0" numCol="1" spcCol="1270" anchor="ctr" anchorCtr="0">
          <a:noAutofit/>
        </a:bodyPr>
        <a:lstStyle/>
        <a:p>
          <a:pPr lvl="0" algn="l" defTabSz="666750" rtl="0">
            <a:lnSpc>
              <a:spcPct val="90000"/>
            </a:lnSpc>
            <a:spcBef>
              <a:spcPct val="0"/>
            </a:spcBef>
            <a:spcAft>
              <a:spcPct val="35000"/>
            </a:spcAft>
          </a:pPr>
          <a:r>
            <a:rPr lang="en-US" sz="1500" kern="1200" baseline="0" dirty="0" smtClean="0"/>
            <a:t>ETIQUETTES PREACHING </a:t>
          </a:r>
          <a:endParaRPr lang="en-US" sz="1500" kern="1200" dirty="0"/>
        </a:p>
      </dsp:txBody>
      <dsp:txXfrm>
        <a:off x="585798" y="2739436"/>
        <a:ext cx="7343291" cy="399568"/>
      </dsp:txXfrm>
    </dsp:sp>
    <dsp:sp modelId="{95C78FAB-DA5C-40F0-93D7-1244AEC98E17}">
      <dsp:nvSpPr>
        <dsp:cNvPr id="0" name=""/>
        <dsp:cNvSpPr/>
      </dsp:nvSpPr>
      <dsp:spPr>
        <a:xfrm>
          <a:off x="0" y="3628764"/>
          <a:ext cx="10552176" cy="378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6BA27DD-1E58-412D-B99C-5A9BBC798D1F}">
      <dsp:nvSpPr>
        <dsp:cNvPr id="0" name=""/>
        <dsp:cNvSpPr/>
      </dsp:nvSpPr>
      <dsp:spPr>
        <a:xfrm>
          <a:off x="527608" y="3407364"/>
          <a:ext cx="7386523" cy="442800"/>
        </a:xfrm>
        <a:prstGeom prst="roundRect">
          <a:avLst/>
        </a:prstGeom>
        <a:gradFill rotWithShape="0">
          <a:gsLst>
            <a:gs pos="0">
              <a:schemeClr val="lt1">
                <a:hueOff val="0"/>
                <a:satOff val="0"/>
                <a:lumOff val="0"/>
                <a:alphaOff val="0"/>
                <a:tint val="67000"/>
                <a:satMod val="105000"/>
                <a:lumMod val="110000"/>
              </a:schemeClr>
            </a:gs>
            <a:gs pos="50000">
              <a:schemeClr val="lt1">
                <a:hueOff val="0"/>
                <a:satOff val="0"/>
                <a:lumOff val="0"/>
                <a:alphaOff val="0"/>
                <a:tint val="73000"/>
                <a:satMod val="103000"/>
                <a:lumMod val="105000"/>
              </a:schemeClr>
            </a:gs>
            <a:gs pos="100000">
              <a:schemeClr val="lt1">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193" tIns="0" rIns="279193" bIns="0" numCol="1" spcCol="1270" anchor="ctr" anchorCtr="0">
          <a:noAutofit/>
        </a:bodyPr>
        <a:lstStyle/>
        <a:p>
          <a:pPr lvl="0" algn="l" defTabSz="666750" rtl="0">
            <a:lnSpc>
              <a:spcPct val="90000"/>
            </a:lnSpc>
            <a:spcBef>
              <a:spcPct val="0"/>
            </a:spcBef>
            <a:spcAft>
              <a:spcPct val="35000"/>
            </a:spcAft>
          </a:pPr>
          <a:r>
            <a:rPr lang="en-US" sz="1500" kern="1200" baseline="0" smtClean="0"/>
            <a:t>JIHAD INTRODUCTION</a:t>
          </a:r>
          <a:endParaRPr lang="en-US" sz="1500" kern="1200"/>
        </a:p>
      </dsp:txBody>
      <dsp:txXfrm>
        <a:off x="549224" y="3428980"/>
        <a:ext cx="7343291" cy="399568"/>
      </dsp:txXfrm>
    </dsp:sp>
    <dsp:sp modelId="{23B1BD5C-95B8-4CBD-A6F2-C55B89750B01}">
      <dsp:nvSpPr>
        <dsp:cNvPr id="0" name=""/>
        <dsp:cNvSpPr/>
      </dsp:nvSpPr>
      <dsp:spPr>
        <a:xfrm>
          <a:off x="0" y="4309163"/>
          <a:ext cx="10552176" cy="378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7DBE49C-D592-4A12-82DD-29914F84E517}">
      <dsp:nvSpPr>
        <dsp:cNvPr id="0" name=""/>
        <dsp:cNvSpPr/>
      </dsp:nvSpPr>
      <dsp:spPr>
        <a:xfrm>
          <a:off x="527608" y="4087764"/>
          <a:ext cx="7386523" cy="442800"/>
        </a:xfrm>
        <a:prstGeom prst="roundRect">
          <a:avLst/>
        </a:prstGeom>
        <a:gradFill rotWithShape="0">
          <a:gsLst>
            <a:gs pos="0">
              <a:schemeClr val="lt1">
                <a:hueOff val="0"/>
                <a:satOff val="0"/>
                <a:lumOff val="0"/>
                <a:alphaOff val="0"/>
                <a:tint val="67000"/>
                <a:satMod val="105000"/>
                <a:lumMod val="110000"/>
              </a:schemeClr>
            </a:gs>
            <a:gs pos="50000">
              <a:schemeClr val="lt1">
                <a:hueOff val="0"/>
                <a:satOff val="0"/>
                <a:lumOff val="0"/>
                <a:alphaOff val="0"/>
                <a:tint val="73000"/>
                <a:satMod val="103000"/>
                <a:lumMod val="105000"/>
              </a:schemeClr>
            </a:gs>
            <a:gs pos="100000">
              <a:schemeClr val="lt1">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193" tIns="0" rIns="279193" bIns="0" numCol="1" spcCol="1270" anchor="ctr" anchorCtr="0">
          <a:noAutofit/>
        </a:bodyPr>
        <a:lstStyle/>
        <a:p>
          <a:pPr lvl="0" algn="l" defTabSz="666750" rtl="0">
            <a:lnSpc>
              <a:spcPct val="90000"/>
            </a:lnSpc>
            <a:spcBef>
              <a:spcPct val="0"/>
            </a:spcBef>
            <a:spcAft>
              <a:spcPct val="35000"/>
            </a:spcAft>
          </a:pPr>
          <a:r>
            <a:rPr lang="en-US" sz="1500" kern="1200" baseline="0" smtClean="0"/>
            <a:t>TYPES OF JIHAD</a:t>
          </a:r>
          <a:endParaRPr lang="en-US" sz="1500" kern="1200"/>
        </a:p>
      </dsp:txBody>
      <dsp:txXfrm>
        <a:off x="549224" y="4109380"/>
        <a:ext cx="7343291" cy="399568"/>
      </dsp:txXfrm>
    </dsp:sp>
    <dsp:sp modelId="{CFBF56BF-0548-4F02-A552-FD86F0D1D724}">
      <dsp:nvSpPr>
        <dsp:cNvPr id="0" name=""/>
        <dsp:cNvSpPr/>
      </dsp:nvSpPr>
      <dsp:spPr>
        <a:xfrm>
          <a:off x="0" y="4989563"/>
          <a:ext cx="10552176" cy="378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6CBE575-E2BF-4196-94BB-506F48AF0823}">
      <dsp:nvSpPr>
        <dsp:cNvPr id="0" name=""/>
        <dsp:cNvSpPr/>
      </dsp:nvSpPr>
      <dsp:spPr>
        <a:xfrm>
          <a:off x="527608" y="4768164"/>
          <a:ext cx="7386523" cy="442800"/>
        </a:xfrm>
        <a:prstGeom prst="roundRect">
          <a:avLst/>
        </a:prstGeom>
        <a:gradFill rotWithShape="0">
          <a:gsLst>
            <a:gs pos="0">
              <a:schemeClr val="lt1">
                <a:hueOff val="0"/>
                <a:satOff val="0"/>
                <a:lumOff val="0"/>
                <a:alphaOff val="0"/>
                <a:tint val="67000"/>
                <a:satMod val="105000"/>
                <a:lumMod val="110000"/>
              </a:schemeClr>
            </a:gs>
            <a:gs pos="50000">
              <a:schemeClr val="lt1">
                <a:hueOff val="0"/>
                <a:satOff val="0"/>
                <a:lumOff val="0"/>
                <a:alphaOff val="0"/>
                <a:tint val="73000"/>
                <a:satMod val="103000"/>
                <a:lumMod val="105000"/>
              </a:schemeClr>
            </a:gs>
            <a:gs pos="100000">
              <a:schemeClr val="lt1">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193" tIns="0" rIns="279193" bIns="0" numCol="1" spcCol="1270" anchor="ctr" anchorCtr="0">
          <a:noAutofit/>
        </a:bodyPr>
        <a:lstStyle/>
        <a:p>
          <a:pPr lvl="0" algn="l" defTabSz="666750" rtl="0">
            <a:lnSpc>
              <a:spcPct val="90000"/>
            </a:lnSpc>
            <a:spcBef>
              <a:spcPct val="0"/>
            </a:spcBef>
            <a:spcAft>
              <a:spcPct val="35000"/>
            </a:spcAft>
          </a:pPr>
          <a:r>
            <a:rPr lang="en-US" sz="1500" kern="1200" baseline="0" smtClean="0"/>
            <a:t>MISCONSEPT ABOUT JIHAD</a:t>
          </a:r>
          <a:endParaRPr lang="en-US" sz="1500" kern="1200"/>
        </a:p>
      </dsp:txBody>
      <dsp:txXfrm>
        <a:off x="549224" y="4789780"/>
        <a:ext cx="7343291" cy="399568"/>
      </dsp:txXfrm>
    </dsp:sp>
    <dsp:sp modelId="{8AD26FA9-5ADD-4380-9765-64220068739B}">
      <dsp:nvSpPr>
        <dsp:cNvPr id="0" name=""/>
        <dsp:cNvSpPr/>
      </dsp:nvSpPr>
      <dsp:spPr>
        <a:xfrm>
          <a:off x="0" y="5669964"/>
          <a:ext cx="10552176" cy="378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A34758E-28EE-473A-9097-DA276477749F}">
      <dsp:nvSpPr>
        <dsp:cNvPr id="0" name=""/>
        <dsp:cNvSpPr/>
      </dsp:nvSpPr>
      <dsp:spPr>
        <a:xfrm>
          <a:off x="527608" y="5448563"/>
          <a:ext cx="7386523" cy="442800"/>
        </a:xfrm>
        <a:prstGeom prst="roundRect">
          <a:avLst/>
        </a:prstGeom>
        <a:gradFill rotWithShape="0">
          <a:gsLst>
            <a:gs pos="0">
              <a:schemeClr val="lt1">
                <a:hueOff val="0"/>
                <a:satOff val="0"/>
                <a:lumOff val="0"/>
                <a:alphaOff val="0"/>
                <a:tint val="67000"/>
                <a:satMod val="105000"/>
                <a:lumMod val="110000"/>
              </a:schemeClr>
            </a:gs>
            <a:gs pos="50000">
              <a:schemeClr val="lt1">
                <a:hueOff val="0"/>
                <a:satOff val="0"/>
                <a:lumOff val="0"/>
                <a:alphaOff val="0"/>
                <a:tint val="73000"/>
                <a:satMod val="103000"/>
                <a:lumMod val="105000"/>
              </a:schemeClr>
            </a:gs>
            <a:gs pos="100000">
              <a:schemeClr val="lt1">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193" tIns="0" rIns="279193" bIns="0" numCol="1" spcCol="1270" anchor="ctr" anchorCtr="0">
          <a:noAutofit/>
        </a:bodyPr>
        <a:lstStyle/>
        <a:p>
          <a:pPr lvl="0" algn="l" defTabSz="666750" rtl="0">
            <a:lnSpc>
              <a:spcPct val="90000"/>
            </a:lnSpc>
            <a:spcBef>
              <a:spcPct val="0"/>
            </a:spcBef>
            <a:spcAft>
              <a:spcPct val="35000"/>
            </a:spcAft>
          </a:pPr>
          <a:r>
            <a:rPr lang="en-US" sz="1500" kern="1200" baseline="0" smtClean="0"/>
            <a:t>ISLAMOPHBIA</a:t>
          </a:r>
          <a:endParaRPr lang="en-US" sz="1500" kern="1200"/>
        </a:p>
      </dsp:txBody>
      <dsp:txXfrm>
        <a:off x="549224" y="5470179"/>
        <a:ext cx="7343291"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BFE32-5102-40B4-8582-176BF670FC5E}">
      <dsp:nvSpPr>
        <dsp:cNvPr id="0" name=""/>
        <dsp:cNvSpPr/>
      </dsp:nvSpPr>
      <dsp:spPr>
        <a:xfrm>
          <a:off x="3003" y="369921"/>
          <a:ext cx="2382422" cy="1429453"/>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baseline="0" dirty="0" smtClean="0"/>
            <a:t>Step 1: Do Not Find Faults in Their Religion</a:t>
          </a:r>
          <a:endParaRPr lang="en-US" sz="2400" kern="1200" dirty="0"/>
        </a:p>
      </dsp:txBody>
      <dsp:txXfrm>
        <a:off x="3003" y="369921"/>
        <a:ext cx="2382422" cy="1429453"/>
      </dsp:txXfrm>
    </dsp:sp>
    <dsp:sp modelId="{03F70469-0D68-49F2-B9CE-2AC53D500FB0}">
      <dsp:nvSpPr>
        <dsp:cNvPr id="0" name=""/>
        <dsp:cNvSpPr/>
      </dsp:nvSpPr>
      <dsp:spPr>
        <a:xfrm>
          <a:off x="2623668" y="369921"/>
          <a:ext cx="2382422" cy="1429453"/>
        </a:xfrm>
        <a:prstGeom prst="rect">
          <a:avLst/>
        </a:prstGeom>
        <a:gradFill rotWithShape="0">
          <a:gsLst>
            <a:gs pos="0">
              <a:schemeClr val="accent5">
                <a:hueOff val="883235"/>
                <a:satOff val="2876"/>
                <a:lumOff val="1000"/>
                <a:alphaOff val="0"/>
                <a:tint val="94000"/>
                <a:satMod val="103000"/>
                <a:lumMod val="102000"/>
              </a:schemeClr>
            </a:gs>
            <a:gs pos="50000">
              <a:schemeClr val="accent5">
                <a:hueOff val="883235"/>
                <a:satOff val="2876"/>
                <a:lumOff val="1000"/>
                <a:alphaOff val="0"/>
                <a:shade val="100000"/>
                <a:satMod val="110000"/>
                <a:lumMod val="100000"/>
              </a:schemeClr>
            </a:gs>
            <a:gs pos="100000">
              <a:schemeClr val="accent5">
                <a:hueOff val="883235"/>
                <a:satOff val="2876"/>
                <a:lumOff val="1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baseline="0" smtClean="0"/>
            <a:t>Step 2: Find Some Common Ground</a:t>
          </a:r>
          <a:endParaRPr lang="en-US" sz="2400" kern="1200"/>
        </a:p>
      </dsp:txBody>
      <dsp:txXfrm>
        <a:off x="2623668" y="369921"/>
        <a:ext cx="2382422" cy="1429453"/>
      </dsp:txXfrm>
    </dsp:sp>
    <dsp:sp modelId="{799222BC-9269-4FA2-BF24-24604D3650C7}">
      <dsp:nvSpPr>
        <dsp:cNvPr id="0" name=""/>
        <dsp:cNvSpPr/>
      </dsp:nvSpPr>
      <dsp:spPr>
        <a:xfrm>
          <a:off x="5244333" y="369921"/>
          <a:ext cx="2382422" cy="1429453"/>
        </a:xfrm>
        <a:prstGeom prst="rect">
          <a:avLst/>
        </a:prstGeom>
        <a:gradFill rotWithShape="0">
          <a:gsLst>
            <a:gs pos="0">
              <a:schemeClr val="accent5">
                <a:hueOff val="1766471"/>
                <a:satOff val="5752"/>
                <a:lumOff val="2000"/>
                <a:alphaOff val="0"/>
                <a:tint val="94000"/>
                <a:satMod val="103000"/>
                <a:lumMod val="102000"/>
              </a:schemeClr>
            </a:gs>
            <a:gs pos="50000">
              <a:schemeClr val="accent5">
                <a:hueOff val="1766471"/>
                <a:satOff val="5752"/>
                <a:lumOff val="2000"/>
                <a:alphaOff val="0"/>
                <a:shade val="100000"/>
                <a:satMod val="110000"/>
                <a:lumMod val="100000"/>
              </a:schemeClr>
            </a:gs>
            <a:gs pos="100000">
              <a:schemeClr val="accent5">
                <a:hueOff val="1766471"/>
                <a:satOff val="5752"/>
                <a:lumOff val="2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baseline="0" smtClean="0"/>
            <a:t>Step 3: Be Careful on Choice of Words</a:t>
          </a:r>
          <a:endParaRPr lang="en-US" sz="2400" kern="1200"/>
        </a:p>
      </dsp:txBody>
      <dsp:txXfrm>
        <a:off x="5244333" y="369921"/>
        <a:ext cx="2382422" cy="1429453"/>
      </dsp:txXfrm>
    </dsp:sp>
    <dsp:sp modelId="{22BD4956-FB36-41A6-9D96-8947FF292E23}">
      <dsp:nvSpPr>
        <dsp:cNvPr id="0" name=""/>
        <dsp:cNvSpPr/>
      </dsp:nvSpPr>
      <dsp:spPr>
        <a:xfrm>
          <a:off x="7864998" y="369921"/>
          <a:ext cx="2382422" cy="1429453"/>
        </a:xfrm>
        <a:prstGeom prst="rect">
          <a:avLst/>
        </a:prstGeom>
        <a:gradFill rotWithShape="0">
          <a:gsLst>
            <a:gs pos="0">
              <a:schemeClr val="accent5">
                <a:hueOff val="2649707"/>
                <a:satOff val="8627"/>
                <a:lumOff val="3000"/>
                <a:alphaOff val="0"/>
                <a:tint val="94000"/>
                <a:satMod val="103000"/>
                <a:lumMod val="102000"/>
              </a:schemeClr>
            </a:gs>
            <a:gs pos="50000">
              <a:schemeClr val="accent5">
                <a:hueOff val="2649707"/>
                <a:satOff val="8627"/>
                <a:lumOff val="3000"/>
                <a:alphaOff val="0"/>
                <a:shade val="100000"/>
                <a:satMod val="110000"/>
                <a:lumMod val="100000"/>
              </a:schemeClr>
            </a:gs>
            <a:gs pos="100000">
              <a:schemeClr val="accent5">
                <a:hueOff val="2649707"/>
                <a:satOff val="8627"/>
                <a:lumOff val="3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baseline="0" smtClean="0"/>
            <a:t>Step 4: Do Not Be a Hypocrite</a:t>
          </a:r>
          <a:endParaRPr lang="en-US" sz="2400" kern="1200"/>
        </a:p>
      </dsp:txBody>
      <dsp:txXfrm>
        <a:off x="7864998" y="369921"/>
        <a:ext cx="2382422" cy="1429453"/>
      </dsp:txXfrm>
    </dsp:sp>
    <dsp:sp modelId="{8121E130-C930-4085-9E01-1C0907C29794}">
      <dsp:nvSpPr>
        <dsp:cNvPr id="0" name=""/>
        <dsp:cNvSpPr/>
      </dsp:nvSpPr>
      <dsp:spPr>
        <a:xfrm>
          <a:off x="3003" y="2037617"/>
          <a:ext cx="2382422" cy="1429453"/>
        </a:xfrm>
        <a:prstGeom prst="rect">
          <a:avLst/>
        </a:prstGeom>
        <a:gradFill rotWithShape="0">
          <a:gsLst>
            <a:gs pos="0">
              <a:schemeClr val="accent5">
                <a:hueOff val="3532942"/>
                <a:satOff val="11503"/>
                <a:lumOff val="4000"/>
                <a:alphaOff val="0"/>
                <a:tint val="94000"/>
                <a:satMod val="103000"/>
                <a:lumMod val="102000"/>
              </a:schemeClr>
            </a:gs>
            <a:gs pos="50000">
              <a:schemeClr val="accent5">
                <a:hueOff val="3532942"/>
                <a:satOff val="11503"/>
                <a:lumOff val="4000"/>
                <a:alphaOff val="0"/>
                <a:shade val="100000"/>
                <a:satMod val="110000"/>
                <a:lumMod val="100000"/>
              </a:schemeClr>
            </a:gs>
            <a:gs pos="100000">
              <a:schemeClr val="accent5">
                <a:hueOff val="3532942"/>
                <a:satOff val="11503"/>
                <a:lumOff val="4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baseline="0" smtClean="0"/>
            <a:t>Step 5: Have a Good Physical Appearance</a:t>
          </a:r>
          <a:endParaRPr lang="en-US" sz="2400" kern="1200"/>
        </a:p>
      </dsp:txBody>
      <dsp:txXfrm>
        <a:off x="3003" y="2037617"/>
        <a:ext cx="2382422" cy="1429453"/>
      </dsp:txXfrm>
    </dsp:sp>
    <dsp:sp modelId="{FF739272-75C6-49E4-A882-4ED4E2EFFFFB}">
      <dsp:nvSpPr>
        <dsp:cNvPr id="0" name=""/>
        <dsp:cNvSpPr/>
      </dsp:nvSpPr>
      <dsp:spPr>
        <a:xfrm>
          <a:off x="2623668" y="2037617"/>
          <a:ext cx="2382422" cy="1429453"/>
        </a:xfrm>
        <a:prstGeom prst="rect">
          <a:avLst/>
        </a:prstGeom>
        <a:gradFill rotWithShape="0">
          <a:gsLst>
            <a:gs pos="0">
              <a:schemeClr val="accent5">
                <a:hueOff val="4416178"/>
                <a:satOff val="14379"/>
                <a:lumOff val="5000"/>
                <a:alphaOff val="0"/>
                <a:tint val="94000"/>
                <a:satMod val="103000"/>
                <a:lumMod val="102000"/>
              </a:schemeClr>
            </a:gs>
            <a:gs pos="50000">
              <a:schemeClr val="accent5">
                <a:hueOff val="4416178"/>
                <a:satOff val="14379"/>
                <a:lumOff val="5000"/>
                <a:alphaOff val="0"/>
                <a:shade val="100000"/>
                <a:satMod val="110000"/>
                <a:lumMod val="100000"/>
              </a:schemeClr>
            </a:gs>
            <a:gs pos="100000">
              <a:schemeClr val="accent5">
                <a:hueOff val="4416178"/>
                <a:satOff val="14379"/>
                <a:lumOff val="5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baseline="0" smtClean="0"/>
            <a:t>Step 6: Do Not Insult</a:t>
          </a:r>
          <a:endParaRPr lang="en-US" sz="2400" kern="1200"/>
        </a:p>
      </dsp:txBody>
      <dsp:txXfrm>
        <a:off x="2623668" y="2037617"/>
        <a:ext cx="2382422" cy="1429453"/>
      </dsp:txXfrm>
    </dsp:sp>
    <dsp:sp modelId="{C8B53711-EEA2-49E6-BF2D-FDAF199FC38C}">
      <dsp:nvSpPr>
        <dsp:cNvPr id="0" name=""/>
        <dsp:cNvSpPr/>
      </dsp:nvSpPr>
      <dsp:spPr>
        <a:xfrm>
          <a:off x="5244333" y="2037617"/>
          <a:ext cx="2382422" cy="1429453"/>
        </a:xfrm>
        <a:prstGeom prst="rect">
          <a:avLst/>
        </a:prstGeom>
        <a:gradFill rotWithShape="0">
          <a:gsLst>
            <a:gs pos="0">
              <a:schemeClr val="accent5">
                <a:hueOff val="5299413"/>
                <a:satOff val="17255"/>
                <a:lumOff val="6000"/>
                <a:alphaOff val="0"/>
                <a:tint val="94000"/>
                <a:satMod val="103000"/>
                <a:lumMod val="102000"/>
              </a:schemeClr>
            </a:gs>
            <a:gs pos="50000">
              <a:schemeClr val="accent5">
                <a:hueOff val="5299413"/>
                <a:satOff val="17255"/>
                <a:lumOff val="6000"/>
                <a:alphaOff val="0"/>
                <a:shade val="100000"/>
                <a:satMod val="110000"/>
                <a:lumMod val="100000"/>
              </a:schemeClr>
            </a:gs>
            <a:gs pos="100000">
              <a:schemeClr val="accent5">
                <a:hueOff val="5299413"/>
                <a:satOff val="17255"/>
                <a:lumOff val="6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baseline="0" smtClean="0"/>
            <a:t>Step 7: Do Not Go Deep Into Subject You Do Not Know About</a:t>
          </a:r>
          <a:endParaRPr lang="en-US" sz="2400" kern="1200"/>
        </a:p>
      </dsp:txBody>
      <dsp:txXfrm>
        <a:off x="5244333" y="2037617"/>
        <a:ext cx="2382422" cy="1429453"/>
      </dsp:txXfrm>
    </dsp:sp>
    <dsp:sp modelId="{0C72B2BB-C683-4F0F-BA5C-1FDB7A3CE7F6}">
      <dsp:nvSpPr>
        <dsp:cNvPr id="0" name=""/>
        <dsp:cNvSpPr/>
      </dsp:nvSpPr>
      <dsp:spPr>
        <a:xfrm>
          <a:off x="7864998" y="2037617"/>
          <a:ext cx="2382422" cy="1429453"/>
        </a:xfrm>
        <a:prstGeom prst="rect">
          <a:avLst/>
        </a:prstGeom>
        <a:gradFill rotWithShape="0">
          <a:gsLst>
            <a:gs pos="0">
              <a:schemeClr val="accent5">
                <a:hueOff val="6182649"/>
                <a:satOff val="20131"/>
                <a:lumOff val="7000"/>
                <a:alphaOff val="0"/>
                <a:tint val="94000"/>
                <a:satMod val="103000"/>
                <a:lumMod val="102000"/>
              </a:schemeClr>
            </a:gs>
            <a:gs pos="50000">
              <a:schemeClr val="accent5">
                <a:hueOff val="6182649"/>
                <a:satOff val="20131"/>
                <a:lumOff val="7000"/>
                <a:alphaOff val="0"/>
                <a:shade val="100000"/>
                <a:satMod val="110000"/>
                <a:lumMod val="100000"/>
              </a:schemeClr>
            </a:gs>
            <a:gs pos="100000">
              <a:schemeClr val="accent5">
                <a:hueOff val="6182649"/>
                <a:satOff val="20131"/>
                <a:lumOff val="7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baseline="0" smtClean="0"/>
            <a:t>Step 8: Use Common Sense</a:t>
          </a:r>
          <a:endParaRPr lang="en-US" sz="2400" kern="1200"/>
        </a:p>
      </dsp:txBody>
      <dsp:txXfrm>
        <a:off x="7864998" y="2037617"/>
        <a:ext cx="2382422" cy="1429453"/>
      </dsp:txXfrm>
    </dsp:sp>
    <dsp:sp modelId="{D5AF35D8-C3FA-437D-87CB-CD1916C954AD}">
      <dsp:nvSpPr>
        <dsp:cNvPr id="0" name=""/>
        <dsp:cNvSpPr/>
      </dsp:nvSpPr>
      <dsp:spPr>
        <a:xfrm>
          <a:off x="1313335" y="3705313"/>
          <a:ext cx="2382422" cy="1429453"/>
        </a:xfrm>
        <a:prstGeom prst="rect">
          <a:avLst/>
        </a:prstGeom>
        <a:gradFill rotWithShape="0">
          <a:gsLst>
            <a:gs pos="0">
              <a:schemeClr val="accent5">
                <a:hueOff val="7065884"/>
                <a:satOff val="23006"/>
                <a:lumOff val="8000"/>
                <a:alphaOff val="0"/>
                <a:tint val="94000"/>
                <a:satMod val="103000"/>
                <a:lumMod val="102000"/>
              </a:schemeClr>
            </a:gs>
            <a:gs pos="50000">
              <a:schemeClr val="accent5">
                <a:hueOff val="7065884"/>
                <a:satOff val="23006"/>
                <a:lumOff val="8000"/>
                <a:alphaOff val="0"/>
                <a:shade val="100000"/>
                <a:satMod val="110000"/>
                <a:lumMod val="100000"/>
              </a:schemeClr>
            </a:gs>
            <a:gs pos="100000">
              <a:schemeClr val="accent5">
                <a:hueOff val="7065884"/>
                <a:satOff val="23006"/>
                <a:lumOff val="8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baseline="0" smtClean="0"/>
            <a:t>Step 9: Be Smart About It</a:t>
          </a:r>
          <a:endParaRPr lang="en-US" sz="2400" kern="1200"/>
        </a:p>
      </dsp:txBody>
      <dsp:txXfrm>
        <a:off x="1313335" y="3705313"/>
        <a:ext cx="2382422" cy="1429453"/>
      </dsp:txXfrm>
    </dsp:sp>
    <dsp:sp modelId="{AFB40E31-5027-48F9-8324-1C07532A87CA}">
      <dsp:nvSpPr>
        <dsp:cNvPr id="0" name=""/>
        <dsp:cNvSpPr/>
      </dsp:nvSpPr>
      <dsp:spPr>
        <a:xfrm>
          <a:off x="3934000" y="3705313"/>
          <a:ext cx="2382422" cy="1429453"/>
        </a:xfrm>
        <a:prstGeom prst="rect">
          <a:avLst/>
        </a:prstGeom>
        <a:gradFill rotWithShape="0">
          <a:gsLst>
            <a:gs pos="0">
              <a:schemeClr val="accent5">
                <a:hueOff val="7949119"/>
                <a:satOff val="25882"/>
                <a:lumOff val="9000"/>
                <a:alphaOff val="0"/>
                <a:tint val="94000"/>
                <a:satMod val="103000"/>
                <a:lumMod val="102000"/>
              </a:schemeClr>
            </a:gs>
            <a:gs pos="50000">
              <a:schemeClr val="accent5">
                <a:hueOff val="7949119"/>
                <a:satOff val="25882"/>
                <a:lumOff val="9000"/>
                <a:alphaOff val="0"/>
                <a:shade val="100000"/>
                <a:satMod val="110000"/>
                <a:lumMod val="100000"/>
              </a:schemeClr>
            </a:gs>
            <a:gs pos="100000">
              <a:schemeClr val="accent5">
                <a:hueOff val="7949119"/>
                <a:satOff val="25882"/>
                <a:lumOff val="9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baseline="0" smtClean="0"/>
            <a:t>Step 10: Avoid Controversial Issues</a:t>
          </a:r>
          <a:endParaRPr lang="en-US" sz="2400" kern="1200"/>
        </a:p>
      </dsp:txBody>
      <dsp:txXfrm>
        <a:off x="3934000" y="3705313"/>
        <a:ext cx="2382422" cy="1429453"/>
      </dsp:txXfrm>
    </dsp:sp>
    <dsp:sp modelId="{4CE08720-6D63-4681-AD5C-2E6A121FB594}">
      <dsp:nvSpPr>
        <dsp:cNvPr id="0" name=""/>
        <dsp:cNvSpPr/>
      </dsp:nvSpPr>
      <dsp:spPr>
        <a:xfrm>
          <a:off x="6554665" y="3705313"/>
          <a:ext cx="2382422" cy="1429453"/>
        </a:xfrm>
        <a:prstGeom prst="rect">
          <a:avLst/>
        </a:prstGeom>
        <a:gradFill rotWithShape="0">
          <a:gsLst>
            <a:gs pos="0">
              <a:schemeClr val="accent5">
                <a:hueOff val="8832355"/>
                <a:satOff val="28758"/>
                <a:lumOff val="10000"/>
                <a:alphaOff val="0"/>
                <a:tint val="94000"/>
                <a:satMod val="103000"/>
                <a:lumMod val="102000"/>
              </a:schemeClr>
            </a:gs>
            <a:gs pos="50000">
              <a:schemeClr val="accent5">
                <a:hueOff val="8832355"/>
                <a:satOff val="28758"/>
                <a:lumOff val="10000"/>
                <a:alphaOff val="0"/>
                <a:shade val="100000"/>
                <a:satMod val="110000"/>
                <a:lumMod val="100000"/>
              </a:schemeClr>
            </a:gs>
            <a:gs pos="100000">
              <a:schemeClr val="accent5">
                <a:hueOff val="8832355"/>
                <a:satOff val="28758"/>
                <a:lumOff val="10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baseline="0" smtClean="0"/>
            <a:t>Step 11: Bring Proofs About Our Religion</a:t>
          </a:r>
          <a:endParaRPr lang="en-US" sz="2400" kern="1200"/>
        </a:p>
      </dsp:txBody>
      <dsp:txXfrm>
        <a:off x="6554665" y="3705313"/>
        <a:ext cx="2382422" cy="14294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C03DCE-0E59-4789-A67E-98604F0AD379}">
      <dsp:nvSpPr>
        <dsp:cNvPr id="0" name=""/>
        <dsp:cNvSpPr/>
      </dsp:nvSpPr>
      <dsp:spPr>
        <a:xfrm>
          <a:off x="2823210" y="319171"/>
          <a:ext cx="4124675" cy="4124675"/>
        </a:xfrm>
        <a:prstGeom prst="pie">
          <a:avLst>
            <a:gd name="adj1" fmla="val 16200000"/>
            <a:gd name="adj2" fmla="val 180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rtl="0">
            <a:lnSpc>
              <a:spcPct val="90000"/>
            </a:lnSpc>
            <a:spcBef>
              <a:spcPct val="0"/>
            </a:spcBef>
            <a:spcAft>
              <a:spcPct val="35000"/>
            </a:spcAft>
          </a:pPr>
          <a:r>
            <a:rPr lang="en-US" sz="3500" kern="1200" baseline="0" smtClean="0"/>
            <a:t>WITH HANDS</a:t>
          </a:r>
          <a:endParaRPr lang="en-US" sz="3500" kern="1200"/>
        </a:p>
      </dsp:txBody>
      <dsp:txXfrm>
        <a:off x="4997013" y="1193209"/>
        <a:ext cx="1473098" cy="1227582"/>
      </dsp:txXfrm>
    </dsp:sp>
    <dsp:sp modelId="{03616C5C-284D-4CF1-9833-99D67292C4BE}">
      <dsp:nvSpPr>
        <dsp:cNvPr id="0" name=""/>
        <dsp:cNvSpPr/>
      </dsp:nvSpPr>
      <dsp:spPr>
        <a:xfrm>
          <a:off x="2738262" y="466481"/>
          <a:ext cx="4124675" cy="4124675"/>
        </a:xfrm>
        <a:prstGeom prst="pie">
          <a:avLst>
            <a:gd name="adj1" fmla="val 1800000"/>
            <a:gd name="adj2" fmla="val 9000000"/>
          </a:avLst>
        </a:prstGeom>
        <a:gradFill rotWithShape="0">
          <a:gsLst>
            <a:gs pos="0">
              <a:schemeClr val="accent5">
                <a:hueOff val="4416178"/>
                <a:satOff val="14379"/>
                <a:lumOff val="5000"/>
                <a:alphaOff val="0"/>
                <a:tint val="94000"/>
                <a:satMod val="103000"/>
                <a:lumMod val="102000"/>
              </a:schemeClr>
            </a:gs>
            <a:gs pos="50000">
              <a:schemeClr val="accent5">
                <a:hueOff val="4416178"/>
                <a:satOff val="14379"/>
                <a:lumOff val="5000"/>
                <a:alphaOff val="0"/>
                <a:shade val="100000"/>
                <a:satMod val="110000"/>
                <a:lumMod val="100000"/>
              </a:schemeClr>
            </a:gs>
            <a:gs pos="100000">
              <a:schemeClr val="accent5">
                <a:hueOff val="4416178"/>
                <a:satOff val="14379"/>
                <a:lumOff val="5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rtl="0">
            <a:lnSpc>
              <a:spcPct val="90000"/>
            </a:lnSpc>
            <a:spcBef>
              <a:spcPct val="0"/>
            </a:spcBef>
            <a:spcAft>
              <a:spcPct val="35000"/>
            </a:spcAft>
          </a:pPr>
          <a:r>
            <a:rPr lang="en-US" sz="3500" kern="1200" baseline="0" smtClean="0"/>
            <a:t>WITH TOUNGE</a:t>
          </a:r>
          <a:endParaRPr lang="en-US" sz="3500" kern="1200"/>
        </a:p>
      </dsp:txBody>
      <dsp:txXfrm>
        <a:off x="3720327" y="3142609"/>
        <a:ext cx="2209647" cy="1080272"/>
      </dsp:txXfrm>
    </dsp:sp>
    <dsp:sp modelId="{AE7C9708-2167-4331-A924-0551BA082CE7}">
      <dsp:nvSpPr>
        <dsp:cNvPr id="0" name=""/>
        <dsp:cNvSpPr/>
      </dsp:nvSpPr>
      <dsp:spPr>
        <a:xfrm>
          <a:off x="2653313" y="319171"/>
          <a:ext cx="4124675" cy="4124675"/>
        </a:xfrm>
        <a:prstGeom prst="pie">
          <a:avLst>
            <a:gd name="adj1" fmla="val 9000000"/>
            <a:gd name="adj2" fmla="val 16200000"/>
          </a:avLst>
        </a:prstGeom>
        <a:gradFill rotWithShape="0">
          <a:gsLst>
            <a:gs pos="0">
              <a:schemeClr val="accent5">
                <a:hueOff val="8832355"/>
                <a:satOff val="28758"/>
                <a:lumOff val="10000"/>
                <a:alphaOff val="0"/>
                <a:tint val="94000"/>
                <a:satMod val="103000"/>
                <a:lumMod val="102000"/>
              </a:schemeClr>
            </a:gs>
            <a:gs pos="50000">
              <a:schemeClr val="accent5">
                <a:hueOff val="8832355"/>
                <a:satOff val="28758"/>
                <a:lumOff val="10000"/>
                <a:alphaOff val="0"/>
                <a:shade val="100000"/>
                <a:satMod val="110000"/>
                <a:lumMod val="100000"/>
              </a:schemeClr>
            </a:gs>
            <a:gs pos="100000">
              <a:schemeClr val="accent5">
                <a:hueOff val="8832355"/>
                <a:satOff val="28758"/>
                <a:lumOff val="10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rtl="0">
            <a:lnSpc>
              <a:spcPct val="90000"/>
            </a:lnSpc>
            <a:spcBef>
              <a:spcPct val="0"/>
            </a:spcBef>
            <a:spcAft>
              <a:spcPct val="35000"/>
            </a:spcAft>
          </a:pPr>
          <a:r>
            <a:rPr lang="en-US" sz="3500" kern="1200" baseline="0" smtClean="0"/>
            <a:t>WITH HEART</a:t>
          </a:r>
          <a:endParaRPr lang="en-US" sz="3500" kern="1200"/>
        </a:p>
      </dsp:txBody>
      <dsp:txXfrm>
        <a:off x="3131088" y="1193209"/>
        <a:ext cx="1473098" cy="1227582"/>
      </dsp:txXfrm>
    </dsp:sp>
    <dsp:sp modelId="{F00661C2-75AC-4142-8163-F31360517DE8}">
      <dsp:nvSpPr>
        <dsp:cNvPr id="0" name=""/>
        <dsp:cNvSpPr/>
      </dsp:nvSpPr>
      <dsp:spPr>
        <a:xfrm>
          <a:off x="2568214" y="63834"/>
          <a:ext cx="4635349" cy="4635349"/>
        </a:xfrm>
        <a:prstGeom prst="circularArrow">
          <a:avLst>
            <a:gd name="adj1" fmla="val 5085"/>
            <a:gd name="adj2" fmla="val 327528"/>
            <a:gd name="adj3" fmla="val 1472472"/>
            <a:gd name="adj4" fmla="val 16199432"/>
            <a:gd name="adj5" fmla="val 5932"/>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4B8D39CE-25A0-4CFB-AC92-E077753600DD}">
      <dsp:nvSpPr>
        <dsp:cNvPr id="0" name=""/>
        <dsp:cNvSpPr/>
      </dsp:nvSpPr>
      <dsp:spPr>
        <a:xfrm>
          <a:off x="2482925" y="210883"/>
          <a:ext cx="4635349" cy="4635349"/>
        </a:xfrm>
        <a:prstGeom prst="circularArrow">
          <a:avLst>
            <a:gd name="adj1" fmla="val 5085"/>
            <a:gd name="adj2" fmla="val 327528"/>
            <a:gd name="adj3" fmla="val 8671970"/>
            <a:gd name="adj4" fmla="val 1800502"/>
            <a:gd name="adj5" fmla="val 5932"/>
          </a:avLst>
        </a:prstGeom>
        <a:gradFill rotWithShape="0">
          <a:gsLst>
            <a:gs pos="0">
              <a:schemeClr val="accent5">
                <a:hueOff val="4416178"/>
                <a:satOff val="14379"/>
                <a:lumOff val="5000"/>
                <a:alphaOff val="0"/>
                <a:tint val="94000"/>
                <a:satMod val="103000"/>
                <a:lumMod val="102000"/>
              </a:schemeClr>
            </a:gs>
            <a:gs pos="50000">
              <a:schemeClr val="accent5">
                <a:hueOff val="4416178"/>
                <a:satOff val="14379"/>
                <a:lumOff val="5000"/>
                <a:alphaOff val="0"/>
                <a:shade val="100000"/>
                <a:satMod val="110000"/>
                <a:lumMod val="100000"/>
              </a:schemeClr>
            </a:gs>
            <a:gs pos="100000">
              <a:schemeClr val="accent5">
                <a:hueOff val="4416178"/>
                <a:satOff val="14379"/>
                <a:lumOff val="5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C703AA0A-FE88-4376-A5ED-3DDFCCC63754}">
      <dsp:nvSpPr>
        <dsp:cNvPr id="0" name=""/>
        <dsp:cNvSpPr/>
      </dsp:nvSpPr>
      <dsp:spPr>
        <a:xfrm>
          <a:off x="2397636" y="63834"/>
          <a:ext cx="4635349" cy="4635349"/>
        </a:xfrm>
        <a:prstGeom prst="circularArrow">
          <a:avLst>
            <a:gd name="adj1" fmla="val 5085"/>
            <a:gd name="adj2" fmla="val 327528"/>
            <a:gd name="adj3" fmla="val 15873039"/>
            <a:gd name="adj4" fmla="val 9000000"/>
            <a:gd name="adj5" fmla="val 5932"/>
          </a:avLst>
        </a:prstGeom>
        <a:gradFill rotWithShape="0">
          <a:gsLst>
            <a:gs pos="0">
              <a:schemeClr val="accent5">
                <a:hueOff val="8832355"/>
                <a:satOff val="28758"/>
                <a:lumOff val="10000"/>
                <a:alphaOff val="0"/>
                <a:tint val="94000"/>
                <a:satMod val="103000"/>
                <a:lumMod val="102000"/>
              </a:schemeClr>
            </a:gs>
            <a:gs pos="50000">
              <a:schemeClr val="accent5">
                <a:hueOff val="8832355"/>
                <a:satOff val="28758"/>
                <a:lumOff val="10000"/>
                <a:alphaOff val="0"/>
                <a:shade val="100000"/>
                <a:satMod val="110000"/>
                <a:lumMod val="100000"/>
              </a:schemeClr>
            </a:gs>
            <a:gs pos="100000">
              <a:schemeClr val="accent5">
                <a:hueOff val="8832355"/>
                <a:satOff val="28758"/>
                <a:lumOff val="10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70B708-B95F-4F32-A762-5BED2FF20688}">
      <dsp:nvSpPr>
        <dsp:cNvPr id="0" name=""/>
        <dsp:cNvSpPr/>
      </dsp:nvSpPr>
      <dsp:spPr>
        <a:xfrm>
          <a:off x="8640585" y="1483794"/>
          <a:ext cx="1970193" cy="1970516"/>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378576DE-FA4A-489E-8B96-BBE071BD88E0}">
      <dsp:nvSpPr>
        <dsp:cNvPr id="0" name=""/>
        <dsp:cNvSpPr/>
      </dsp:nvSpPr>
      <dsp:spPr>
        <a:xfrm>
          <a:off x="8705594" y="1549490"/>
          <a:ext cx="1839127" cy="1839125"/>
        </a:xfrm>
        <a:prstGeom prst="ellipse">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0" kern="1200" baseline="0" dirty="0" smtClean="0"/>
            <a:t>Struggle in the battlefield—defense or removal of human tyranny</a:t>
          </a:r>
          <a:endParaRPr lang="en-US" sz="1600" b="0" kern="1200" dirty="0"/>
        </a:p>
      </dsp:txBody>
      <dsp:txXfrm>
        <a:off x="8968776" y="1812271"/>
        <a:ext cx="1313812" cy="1313562"/>
      </dsp:txXfrm>
    </dsp:sp>
    <dsp:sp modelId="{E5FC2078-49EC-485D-8C79-2304529C4CCA}">
      <dsp:nvSpPr>
        <dsp:cNvPr id="0" name=""/>
        <dsp:cNvSpPr/>
      </dsp:nvSpPr>
      <dsp:spPr>
        <a:xfrm rot="2700000">
          <a:off x="6603399" y="1483896"/>
          <a:ext cx="1969966" cy="1969966"/>
        </a:xfrm>
        <a:prstGeom prst="teardrop">
          <a:avLst>
            <a:gd name="adj" fmla="val 10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C84FED9E-CA42-4C84-AD78-B897D629F018}">
      <dsp:nvSpPr>
        <dsp:cNvPr id="0" name=""/>
        <dsp:cNvSpPr/>
      </dsp:nvSpPr>
      <dsp:spPr>
        <a:xfrm>
          <a:off x="6670391" y="1549490"/>
          <a:ext cx="1839127" cy="1839125"/>
        </a:xfrm>
        <a:prstGeom prst="ellipse">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0" kern="1200" baseline="0" dirty="0" smtClean="0"/>
            <a:t>Struggle against evil in society—forbidding evil, enjoining good</a:t>
          </a:r>
          <a:endParaRPr lang="en-US" sz="1600" b="0" kern="1200" dirty="0"/>
        </a:p>
      </dsp:txBody>
      <dsp:txXfrm>
        <a:off x="6932525" y="1812271"/>
        <a:ext cx="1313812" cy="1313562"/>
      </dsp:txXfrm>
    </dsp:sp>
    <dsp:sp modelId="{197B1431-CEF6-4FA6-A031-AE9252E314AF}">
      <dsp:nvSpPr>
        <dsp:cNvPr id="0" name=""/>
        <dsp:cNvSpPr/>
      </dsp:nvSpPr>
      <dsp:spPr>
        <a:xfrm rot="2700000">
          <a:off x="4568196" y="1483896"/>
          <a:ext cx="1969966" cy="1969966"/>
        </a:xfrm>
        <a:prstGeom prst="teardrop">
          <a:avLst>
            <a:gd name="adj" fmla="val 10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AC8DC031-E936-4FBA-8A21-116EC1DDCE4E}">
      <dsp:nvSpPr>
        <dsp:cNvPr id="0" name=""/>
        <dsp:cNvSpPr/>
      </dsp:nvSpPr>
      <dsp:spPr>
        <a:xfrm>
          <a:off x="4634140" y="1549490"/>
          <a:ext cx="1839127" cy="1839125"/>
        </a:xfrm>
        <a:prstGeom prst="ellipse">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0" kern="1200" baseline="0" dirty="0" smtClean="0"/>
            <a:t>Struggle against evil inclinations of the self and desires</a:t>
          </a:r>
          <a:endParaRPr lang="en-US" sz="1600" b="0" kern="1200" dirty="0"/>
        </a:p>
      </dsp:txBody>
      <dsp:txXfrm>
        <a:off x="4896273" y="1812271"/>
        <a:ext cx="1313812" cy="1313562"/>
      </dsp:txXfrm>
    </dsp:sp>
    <dsp:sp modelId="{7E60A024-187F-4FFC-B179-348503774493}">
      <dsp:nvSpPr>
        <dsp:cNvPr id="0" name=""/>
        <dsp:cNvSpPr/>
      </dsp:nvSpPr>
      <dsp:spPr>
        <a:xfrm rot="2700000">
          <a:off x="2531945" y="1483896"/>
          <a:ext cx="1969966" cy="1969966"/>
        </a:xfrm>
        <a:prstGeom prst="teardrop">
          <a:avLst>
            <a:gd name="adj" fmla="val 10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2A1E9F64-5E4A-4756-B175-2F6D0063D079}">
      <dsp:nvSpPr>
        <dsp:cNvPr id="0" name=""/>
        <dsp:cNvSpPr/>
      </dsp:nvSpPr>
      <dsp:spPr>
        <a:xfrm>
          <a:off x="2597888" y="1549490"/>
          <a:ext cx="1839127" cy="1839125"/>
        </a:xfrm>
        <a:prstGeom prst="ellipse">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0" kern="1200" baseline="0" dirty="0" smtClean="0"/>
            <a:t>Three levels in Islam</a:t>
          </a:r>
          <a:endParaRPr lang="en-US" sz="1600" b="0" kern="1200" dirty="0"/>
        </a:p>
      </dsp:txBody>
      <dsp:txXfrm>
        <a:off x="2861070" y="1812271"/>
        <a:ext cx="1313812" cy="1313562"/>
      </dsp:txXfrm>
    </dsp:sp>
    <dsp:sp modelId="{5F1F1FF7-AB03-4DBC-A89F-FC7BD167D6BC}">
      <dsp:nvSpPr>
        <dsp:cNvPr id="0" name=""/>
        <dsp:cNvSpPr/>
      </dsp:nvSpPr>
      <dsp:spPr>
        <a:xfrm rot="2700000">
          <a:off x="495693" y="1483896"/>
          <a:ext cx="1969966" cy="1969966"/>
        </a:xfrm>
        <a:prstGeom prst="teardrop">
          <a:avLst>
            <a:gd name="adj" fmla="val 10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7F636AC5-65EA-441D-B00C-7011FDB5772E}">
      <dsp:nvSpPr>
        <dsp:cNvPr id="0" name=""/>
        <dsp:cNvSpPr/>
      </dsp:nvSpPr>
      <dsp:spPr>
        <a:xfrm>
          <a:off x="561637" y="1549490"/>
          <a:ext cx="1839127" cy="1839125"/>
        </a:xfrm>
        <a:prstGeom prst="ellipse">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0" kern="1200" baseline="0" dirty="0" smtClean="0"/>
            <a:t>Jihad from Juhd—effort or struggle for excellence</a:t>
          </a:r>
          <a:endParaRPr lang="en-US" sz="1600" b="0" kern="1200" dirty="0"/>
        </a:p>
      </dsp:txBody>
      <dsp:txXfrm>
        <a:off x="824819" y="1812271"/>
        <a:ext cx="1313812" cy="13135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D439A-906B-4A52-99C9-99393418E467}">
      <dsp:nvSpPr>
        <dsp:cNvPr id="0" name=""/>
        <dsp:cNvSpPr/>
      </dsp:nvSpPr>
      <dsp:spPr>
        <a:xfrm>
          <a:off x="6128370" y="3787416"/>
          <a:ext cx="1481781" cy="705193"/>
        </a:xfrm>
        <a:custGeom>
          <a:avLst/>
          <a:gdLst/>
          <a:ahLst/>
          <a:cxnLst/>
          <a:rect l="0" t="0" r="0" b="0"/>
          <a:pathLst>
            <a:path>
              <a:moveTo>
                <a:pt x="0" y="0"/>
              </a:moveTo>
              <a:lnTo>
                <a:pt x="0" y="480568"/>
              </a:lnTo>
              <a:lnTo>
                <a:pt x="1481781" y="480568"/>
              </a:lnTo>
              <a:lnTo>
                <a:pt x="1481781" y="705193"/>
              </a:lnTo>
            </a:path>
          </a:pathLst>
        </a:custGeom>
        <a:noFill/>
        <a:ln w="6350" cap="flat" cmpd="sng" algn="in">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1FB0041-66CC-499F-9FE6-932DDFFA3FE9}">
      <dsp:nvSpPr>
        <dsp:cNvPr id="0" name=""/>
        <dsp:cNvSpPr/>
      </dsp:nvSpPr>
      <dsp:spPr>
        <a:xfrm>
          <a:off x="4646588" y="3787416"/>
          <a:ext cx="1481781" cy="705193"/>
        </a:xfrm>
        <a:custGeom>
          <a:avLst/>
          <a:gdLst/>
          <a:ahLst/>
          <a:cxnLst/>
          <a:rect l="0" t="0" r="0" b="0"/>
          <a:pathLst>
            <a:path>
              <a:moveTo>
                <a:pt x="1481781" y="0"/>
              </a:moveTo>
              <a:lnTo>
                <a:pt x="1481781" y="480568"/>
              </a:lnTo>
              <a:lnTo>
                <a:pt x="0" y="480568"/>
              </a:lnTo>
              <a:lnTo>
                <a:pt x="0" y="705193"/>
              </a:lnTo>
            </a:path>
          </a:pathLst>
        </a:custGeom>
        <a:noFill/>
        <a:ln w="6350" cap="flat" cmpd="sng" algn="in">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8AF603B-957D-456A-92CD-3C93CF3F44A3}">
      <dsp:nvSpPr>
        <dsp:cNvPr id="0" name=""/>
        <dsp:cNvSpPr/>
      </dsp:nvSpPr>
      <dsp:spPr>
        <a:xfrm>
          <a:off x="3905697" y="1542517"/>
          <a:ext cx="2222672" cy="705193"/>
        </a:xfrm>
        <a:custGeom>
          <a:avLst/>
          <a:gdLst/>
          <a:ahLst/>
          <a:cxnLst/>
          <a:rect l="0" t="0" r="0" b="0"/>
          <a:pathLst>
            <a:path>
              <a:moveTo>
                <a:pt x="0" y="0"/>
              </a:moveTo>
              <a:lnTo>
                <a:pt x="0" y="480568"/>
              </a:lnTo>
              <a:lnTo>
                <a:pt x="2222672" y="480568"/>
              </a:lnTo>
              <a:lnTo>
                <a:pt x="2222672" y="705193"/>
              </a:lnTo>
            </a:path>
          </a:pathLst>
        </a:custGeom>
        <a:noFill/>
        <a:ln w="6350" cap="flat" cmpd="sng" algn="in">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E7249BD-FB33-4AF1-A572-5554DF09A972}">
      <dsp:nvSpPr>
        <dsp:cNvPr id="0" name=""/>
        <dsp:cNvSpPr/>
      </dsp:nvSpPr>
      <dsp:spPr>
        <a:xfrm>
          <a:off x="1637305" y="3787416"/>
          <a:ext cx="91440" cy="705193"/>
        </a:xfrm>
        <a:custGeom>
          <a:avLst/>
          <a:gdLst/>
          <a:ahLst/>
          <a:cxnLst/>
          <a:rect l="0" t="0" r="0" b="0"/>
          <a:pathLst>
            <a:path>
              <a:moveTo>
                <a:pt x="45720" y="0"/>
              </a:moveTo>
              <a:lnTo>
                <a:pt x="45720" y="705193"/>
              </a:lnTo>
            </a:path>
          </a:pathLst>
        </a:custGeom>
        <a:noFill/>
        <a:ln w="6350" cap="flat" cmpd="sng" algn="in">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87E444A-1AC6-4651-AAFF-653FD2FA324C}">
      <dsp:nvSpPr>
        <dsp:cNvPr id="0" name=""/>
        <dsp:cNvSpPr/>
      </dsp:nvSpPr>
      <dsp:spPr>
        <a:xfrm>
          <a:off x="1683025" y="1542517"/>
          <a:ext cx="2222672" cy="705193"/>
        </a:xfrm>
        <a:custGeom>
          <a:avLst/>
          <a:gdLst/>
          <a:ahLst/>
          <a:cxnLst/>
          <a:rect l="0" t="0" r="0" b="0"/>
          <a:pathLst>
            <a:path>
              <a:moveTo>
                <a:pt x="2222672" y="0"/>
              </a:moveTo>
              <a:lnTo>
                <a:pt x="2222672" y="480568"/>
              </a:lnTo>
              <a:lnTo>
                <a:pt x="0" y="480568"/>
              </a:lnTo>
              <a:lnTo>
                <a:pt x="0" y="705193"/>
              </a:lnTo>
            </a:path>
          </a:pathLst>
        </a:custGeom>
        <a:noFill/>
        <a:ln w="6350" cap="flat" cmpd="sng" algn="in">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E791780-A4C3-4AB8-B576-7A8DAD236C20}">
      <dsp:nvSpPr>
        <dsp:cNvPr id="0" name=""/>
        <dsp:cNvSpPr/>
      </dsp:nvSpPr>
      <dsp:spPr>
        <a:xfrm>
          <a:off x="2693331" y="2812"/>
          <a:ext cx="2424733" cy="1539705"/>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9D8A0E8-E70A-469D-B5F0-1196EF9FEE2A}">
      <dsp:nvSpPr>
        <dsp:cNvPr id="0" name=""/>
        <dsp:cNvSpPr/>
      </dsp:nvSpPr>
      <dsp:spPr>
        <a:xfrm>
          <a:off x="2962745" y="258756"/>
          <a:ext cx="2424733" cy="1539705"/>
        </a:xfrm>
        <a:prstGeom prst="roundRect">
          <a:avLst>
            <a:gd name="adj" fmla="val 10000"/>
          </a:avLst>
        </a:prstGeom>
        <a:solidFill>
          <a:schemeClr val="lt1">
            <a:alpha val="90000"/>
            <a:hueOff val="0"/>
            <a:satOff val="0"/>
            <a:lumOff val="0"/>
            <a:alphaOff val="0"/>
          </a:schemeClr>
        </a:solidFill>
        <a:ln w="6350" cap="flat" cmpd="sng" algn="in">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Valid reasons for Jihad</a:t>
          </a:r>
          <a:endParaRPr lang="en-US" sz="2000" kern="1200" dirty="0"/>
        </a:p>
      </dsp:txBody>
      <dsp:txXfrm>
        <a:off x="3007841" y="303852"/>
        <a:ext cx="2334541" cy="1449513"/>
      </dsp:txXfrm>
    </dsp:sp>
    <dsp:sp modelId="{9C64D2A2-5623-47FE-96BF-899210FE5BE0}">
      <dsp:nvSpPr>
        <dsp:cNvPr id="0" name=""/>
        <dsp:cNvSpPr/>
      </dsp:nvSpPr>
      <dsp:spPr>
        <a:xfrm>
          <a:off x="470658" y="2247711"/>
          <a:ext cx="2424733" cy="1539705"/>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83A496A-FD85-44ED-90E0-2AB118CCA615}">
      <dsp:nvSpPr>
        <dsp:cNvPr id="0" name=""/>
        <dsp:cNvSpPr/>
      </dsp:nvSpPr>
      <dsp:spPr>
        <a:xfrm>
          <a:off x="740073" y="2503655"/>
          <a:ext cx="2424733" cy="1539705"/>
        </a:xfrm>
        <a:prstGeom prst="roundRect">
          <a:avLst>
            <a:gd name="adj" fmla="val 10000"/>
          </a:avLst>
        </a:prstGeom>
        <a:solidFill>
          <a:schemeClr val="lt1">
            <a:alpha val="90000"/>
            <a:hueOff val="0"/>
            <a:satOff val="0"/>
            <a:lumOff val="0"/>
            <a:alphaOff val="0"/>
          </a:schemeClr>
        </a:solidFill>
        <a:ln w="6350" cap="flat" cmpd="sng" algn="in">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i="1" u="sng" kern="1200" baseline="0" smtClean="0"/>
            <a:t>Self defense</a:t>
          </a:r>
          <a:r>
            <a:rPr lang="en-US" sz="2000" b="1" u="sng" kern="1200" baseline="0" smtClean="0"/>
            <a:t> </a:t>
          </a:r>
          <a:endParaRPr lang="en-US" sz="2000" kern="1200" dirty="0"/>
        </a:p>
      </dsp:txBody>
      <dsp:txXfrm>
        <a:off x="785169" y="2548751"/>
        <a:ext cx="2334541" cy="1449513"/>
      </dsp:txXfrm>
    </dsp:sp>
    <dsp:sp modelId="{105BCFEC-AB29-46B4-AD99-FFB281359541}">
      <dsp:nvSpPr>
        <dsp:cNvPr id="0" name=""/>
        <dsp:cNvSpPr/>
      </dsp:nvSpPr>
      <dsp:spPr>
        <a:xfrm>
          <a:off x="470658" y="4492610"/>
          <a:ext cx="2424733" cy="1539705"/>
        </a:xfrm>
        <a:prstGeom prst="roundRect">
          <a:avLst>
            <a:gd name="adj" fmla="val 1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4A3D8E6-9DA6-4258-A2F6-C6C44CC64B6A}">
      <dsp:nvSpPr>
        <dsp:cNvPr id="0" name=""/>
        <dsp:cNvSpPr/>
      </dsp:nvSpPr>
      <dsp:spPr>
        <a:xfrm>
          <a:off x="740073" y="4748554"/>
          <a:ext cx="2424733" cy="1539705"/>
        </a:xfrm>
        <a:prstGeom prst="roundRect">
          <a:avLst>
            <a:gd name="adj" fmla="val 10000"/>
          </a:avLst>
        </a:prstGeom>
        <a:solidFill>
          <a:schemeClr val="lt1">
            <a:alpha val="90000"/>
            <a:hueOff val="0"/>
            <a:satOff val="0"/>
            <a:lumOff val="0"/>
            <a:alphaOff val="0"/>
          </a:schemeClr>
        </a:solidFill>
        <a:ln w="6350" cap="flat" cmpd="sng" algn="in">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i="1" kern="1200" baseline="0" dirty="0" smtClean="0"/>
            <a:t>As in the days of the prophet Includes armed resistance to occupation</a:t>
          </a:r>
          <a:endParaRPr lang="en-US" sz="2000" kern="1200" dirty="0"/>
        </a:p>
      </dsp:txBody>
      <dsp:txXfrm>
        <a:off x="785169" y="4793650"/>
        <a:ext cx="2334541" cy="1449513"/>
      </dsp:txXfrm>
    </dsp:sp>
    <dsp:sp modelId="{5C372F8E-3535-40CD-9346-2EDE6E6C300C}">
      <dsp:nvSpPr>
        <dsp:cNvPr id="0" name=""/>
        <dsp:cNvSpPr/>
      </dsp:nvSpPr>
      <dsp:spPr>
        <a:xfrm>
          <a:off x="4916003" y="2247711"/>
          <a:ext cx="2424733" cy="1539705"/>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475EF34-854E-4FCE-B0D5-4CB5E4A94C76}">
      <dsp:nvSpPr>
        <dsp:cNvPr id="0" name=""/>
        <dsp:cNvSpPr/>
      </dsp:nvSpPr>
      <dsp:spPr>
        <a:xfrm>
          <a:off x="5185418" y="2503655"/>
          <a:ext cx="2424733" cy="1539705"/>
        </a:xfrm>
        <a:prstGeom prst="roundRect">
          <a:avLst>
            <a:gd name="adj" fmla="val 10000"/>
          </a:avLst>
        </a:prstGeom>
        <a:solidFill>
          <a:schemeClr val="lt1">
            <a:alpha val="90000"/>
            <a:hueOff val="0"/>
            <a:satOff val="0"/>
            <a:lumOff val="0"/>
            <a:alphaOff val="0"/>
          </a:schemeClr>
        </a:solidFill>
        <a:ln w="6350" cap="flat" cmpd="sng" algn="in">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i="1" u="sng" kern="1200" baseline="0" smtClean="0"/>
            <a:t>Removal of human tyranny</a:t>
          </a:r>
          <a:endParaRPr lang="en-US" sz="2000" kern="1200" dirty="0"/>
        </a:p>
      </dsp:txBody>
      <dsp:txXfrm>
        <a:off x="5230514" y="2548751"/>
        <a:ext cx="2334541" cy="1449513"/>
      </dsp:txXfrm>
    </dsp:sp>
    <dsp:sp modelId="{7A7BE7A8-19FE-4FBF-9D41-5F8C557A2847}">
      <dsp:nvSpPr>
        <dsp:cNvPr id="0" name=""/>
        <dsp:cNvSpPr/>
      </dsp:nvSpPr>
      <dsp:spPr>
        <a:xfrm>
          <a:off x="3434221" y="4492610"/>
          <a:ext cx="2424733" cy="1539705"/>
        </a:xfrm>
        <a:prstGeom prst="roundRect">
          <a:avLst>
            <a:gd name="adj" fmla="val 1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7CFAF55-5296-4DCD-A2C9-4B64077E43AD}">
      <dsp:nvSpPr>
        <dsp:cNvPr id="0" name=""/>
        <dsp:cNvSpPr/>
      </dsp:nvSpPr>
      <dsp:spPr>
        <a:xfrm>
          <a:off x="3703636" y="4748554"/>
          <a:ext cx="2424733" cy="1539705"/>
        </a:xfrm>
        <a:prstGeom prst="roundRect">
          <a:avLst>
            <a:gd name="adj" fmla="val 10000"/>
          </a:avLst>
        </a:prstGeom>
        <a:solidFill>
          <a:schemeClr val="lt1">
            <a:alpha val="90000"/>
            <a:hueOff val="0"/>
            <a:satOff val="0"/>
            <a:lumOff val="0"/>
            <a:alphaOff val="0"/>
          </a:schemeClr>
        </a:solidFill>
        <a:ln w="6350" cap="flat" cmpd="sng" algn="in">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i="1" kern="1200" baseline="0" dirty="0" smtClean="0"/>
            <a:t>prevention of peaceful communication of the message of Islam</a:t>
          </a:r>
          <a:endParaRPr lang="en-US" sz="2000" kern="1200" dirty="0"/>
        </a:p>
      </dsp:txBody>
      <dsp:txXfrm>
        <a:off x="3748732" y="4793650"/>
        <a:ext cx="2334541" cy="1449513"/>
      </dsp:txXfrm>
    </dsp:sp>
    <dsp:sp modelId="{BC492102-1645-4C7E-B79E-5700E92DA875}">
      <dsp:nvSpPr>
        <dsp:cNvPr id="0" name=""/>
        <dsp:cNvSpPr/>
      </dsp:nvSpPr>
      <dsp:spPr>
        <a:xfrm>
          <a:off x="6397784" y="4492610"/>
          <a:ext cx="2424733" cy="1539705"/>
        </a:xfrm>
        <a:prstGeom prst="roundRect">
          <a:avLst>
            <a:gd name="adj" fmla="val 1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3B81B2E-52F5-4276-B3FF-C72E743C25A2}">
      <dsp:nvSpPr>
        <dsp:cNvPr id="0" name=""/>
        <dsp:cNvSpPr/>
      </dsp:nvSpPr>
      <dsp:spPr>
        <a:xfrm>
          <a:off x="6667199" y="4748554"/>
          <a:ext cx="2424733" cy="1539705"/>
        </a:xfrm>
        <a:prstGeom prst="roundRect">
          <a:avLst>
            <a:gd name="adj" fmla="val 10000"/>
          </a:avLst>
        </a:prstGeom>
        <a:solidFill>
          <a:schemeClr val="lt1">
            <a:alpha val="90000"/>
            <a:hueOff val="0"/>
            <a:satOff val="0"/>
            <a:lumOff val="0"/>
            <a:alphaOff val="0"/>
          </a:schemeClr>
        </a:solidFill>
        <a:ln w="6350" cap="flat" cmpd="sng" algn="in">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i="1" kern="1200" baseline="0" dirty="0" smtClean="0"/>
            <a:t>Prevention of exercise of religious freedom</a:t>
          </a:r>
          <a:endParaRPr lang="en-US" sz="2000" kern="1200" dirty="0"/>
        </a:p>
      </dsp:txBody>
      <dsp:txXfrm>
        <a:off x="6712295" y="4793650"/>
        <a:ext cx="2334541" cy="14495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73D3E-B347-40CB-8D74-217455255E8B}">
      <dsp:nvSpPr>
        <dsp:cNvPr id="0" name=""/>
        <dsp:cNvSpPr/>
      </dsp:nvSpPr>
      <dsp:spPr>
        <a:xfrm>
          <a:off x="1005937" y="1565"/>
          <a:ext cx="2669445" cy="1601667"/>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i="1" kern="1200" baseline="0" dirty="0" smtClean="0"/>
            <a:t>Give refuge to those that seek it</a:t>
          </a:r>
          <a:endParaRPr lang="en-US" sz="2800" kern="1200" dirty="0"/>
        </a:p>
      </dsp:txBody>
      <dsp:txXfrm>
        <a:off x="1005937" y="1565"/>
        <a:ext cx="2669445" cy="1601667"/>
      </dsp:txXfrm>
    </dsp:sp>
    <dsp:sp modelId="{37315660-BCFD-4C4D-921A-A8F2F89A7373}">
      <dsp:nvSpPr>
        <dsp:cNvPr id="0" name=""/>
        <dsp:cNvSpPr/>
      </dsp:nvSpPr>
      <dsp:spPr>
        <a:xfrm>
          <a:off x="3942327" y="1565"/>
          <a:ext cx="2669445" cy="1601667"/>
        </a:xfrm>
        <a:prstGeom prst="rect">
          <a:avLst/>
        </a:prstGeom>
        <a:gradFill rotWithShape="0">
          <a:gsLst>
            <a:gs pos="0">
              <a:schemeClr val="accent5">
                <a:hueOff val="1261765"/>
                <a:satOff val="4108"/>
                <a:lumOff val="1429"/>
                <a:alphaOff val="0"/>
                <a:tint val="94000"/>
                <a:satMod val="103000"/>
                <a:lumMod val="102000"/>
              </a:schemeClr>
            </a:gs>
            <a:gs pos="50000">
              <a:schemeClr val="accent5">
                <a:hueOff val="1261765"/>
                <a:satOff val="4108"/>
                <a:lumOff val="1429"/>
                <a:alphaOff val="0"/>
                <a:shade val="100000"/>
                <a:satMod val="110000"/>
                <a:lumMod val="100000"/>
              </a:schemeClr>
            </a:gs>
            <a:gs pos="100000">
              <a:schemeClr val="accent5">
                <a:hueOff val="1261765"/>
                <a:satOff val="4108"/>
                <a:lumOff val="1429"/>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i="1" kern="1200" baseline="0" dirty="0" smtClean="0"/>
            <a:t>Respect all treaties, unless abrogated</a:t>
          </a:r>
          <a:endParaRPr lang="en-US" sz="2800" kern="1200" dirty="0"/>
        </a:p>
      </dsp:txBody>
      <dsp:txXfrm>
        <a:off x="3942327" y="1565"/>
        <a:ext cx="2669445" cy="1601667"/>
      </dsp:txXfrm>
    </dsp:sp>
    <dsp:sp modelId="{2D07A39C-30E1-4139-A373-929F6010B203}">
      <dsp:nvSpPr>
        <dsp:cNvPr id="0" name=""/>
        <dsp:cNvSpPr/>
      </dsp:nvSpPr>
      <dsp:spPr>
        <a:xfrm>
          <a:off x="6878717" y="1565"/>
          <a:ext cx="2669445" cy="1601667"/>
        </a:xfrm>
        <a:prstGeom prst="rect">
          <a:avLst/>
        </a:prstGeom>
        <a:gradFill rotWithShape="0">
          <a:gsLst>
            <a:gs pos="0">
              <a:schemeClr val="accent5">
                <a:hueOff val="2523530"/>
                <a:satOff val="8217"/>
                <a:lumOff val="2857"/>
                <a:alphaOff val="0"/>
                <a:tint val="94000"/>
                <a:satMod val="103000"/>
                <a:lumMod val="102000"/>
              </a:schemeClr>
            </a:gs>
            <a:gs pos="50000">
              <a:schemeClr val="accent5">
                <a:hueOff val="2523530"/>
                <a:satOff val="8217"/>
                <a:lumOff val="2857"/>
                <a:alphaOff val="0"/>
                <a:shade val="100000"/>
                <a:satMod val="110000"/>
                <a:lumMod val="100000"/>
              </a:schemeClr>
            </a:gs>
            <a:gs pos="100000">
              <a:schemeClr val="accent5">
                <a:hueOff val="2523530"/>
                <a:satOff val="8217"/>
                <a:lumOff val="2857"/>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i="1" kern="1200" baseline="0" smtClean="0"/>
            <a:t>Declare the war—no surprises</a:t>
          </a:r>
          <a:endParaRPr lang="en-US" sz="2800" kern="1200"/>
        </a:p>
      </dsp:txBody>
      <dsp:txXfrm>
        <a:off x="6878717" y="1565"/>
        <a:ext cx="2669445" cy="1601667"/>
      </dsp:txXfrm>
    </dsp:sp>
    <dsp:sp modelId="{6887481B-9BCF-4539-BA13-F307364A517C}">
      <dsp:nvSpPr>
        <dsp:cNvPr id="0" name=""/>
        <dsp:cNvSpPr/>
      </dsp:nvSpPr>
      <dsp:spPr>
        <a:xfrm>
          <a:off x="1005937" y="1870176"/>
          <a:ext cx="2669445" cy="1601667"/>
        </a:xfrm>
        <a:prstGeom prst="rect">
          <a:avLst/>
        </a:prstGeom>
        <a:gradFill rotWithShape="0">
          <a:gsLst>
            <a:gs pos="0">
              <a:schemeClr val="accent5">
                <a:hueOff val="3785295"/>
                <a:satOff val="12325"/>
                <a:lumOff val="4286"/>
                <a:alphaOff val="0"/>
                <a:tint val="94000"/>
                <a:satMod val="103000"/>
                <a:lumMod val="102000"/>
              </a:schemeClr>
            </a:gs>
            <a:gs pos="50000">
              <a:schemeClr val="accent5">
                <a:hueOff val="3785295"/>
                <a:satOff val="12325"/>
                <a:lumOff val="4286"/>
                <a:alphaOff val="0"/>
                <a:shade val="100000"/>
                <a:satMod val="110000"/>
                <a:lumMod val="100000"/>
              </a:schemeClr>
            </a:gs>
            <a:gs pos="100000">
              <a:schemeClr val="accent5">
                <a:hueOff val="3785295"/>
                <a:satOff val="12325"/>
                <a:lumOff val="4286"/>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i="1" kern="1200" baseline="0" smtClean="0"/>
            <a:t>Except ongoing battle or occupation</a:t>
          </a:r>
          <a:endParaRPr lang="en-US" sz="2800" kern="1200"/>
        </a:p>
      </dsp:txBody>
      <dsp:txXfrm>
        <a:off x="1005937" y="1870176"/>
        <a:ext cx="2669445" cy="1601667"/>
      </dsp:txXfrm>
    </dsp:sp>
    <dsp:sp modelId="{8BAAB03B-7228-459B-B9A7-5C462C8EF2C4}">
      <dsp:nvSpPr>
        <dsp:cNvPr id="0" name=""/>
        <dsp:cNvSpPr/>
      </dsp:nvSpPr>
      <dsp:spPr>
        <a:xfrm>
          <a:off x="3942327" y="1870176"/>
          <a:ext cx="2669445" cy="1601667"/>
        </a:xfrm>
        <a:prstGeom prst="rect">
          <a:avLst/>
        </a:prstGeom>
        <a:gradFill rotWithShape="0">
          <a:gsLst>
            <a:gs pos="0">
              <a:schemeClr val="accent5">
                <a:hueOff val="5047060"/>
                <a:satOff val="16433"/>
                <a:lumOff val="5714"/>
                <a:alphaOff val="0"/>
                <a:tint val="94000"/>
                <a:satMod val="103000"/>
                <a:lumMod val="102000"/>
              </a:schemeClr>
            </a:gs>
            <a:gs pos="50000">
              <a:schemeClr val="accent5">
                <a:hueOff val="5047060"/>
                <a:satOff val="16433"/>
                <a:lumOff val="5714"/>
                <a:alphaOff val="0"/>
                <a:shade val="100000"/>
                <a:satMod val="110000"/>
                <a:lumMod val="100000"/>
              </a:schemeClr>
            </a:gs>
            <a:gs pos="100000">
              <a:schemeClr val="accent5">
                <a:hueOff val="5047060"/>
                <a:satOff val="16433"/>
                <a:lumOff val="5714"/>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i="1" kern="1200" baseline="0" smtClean="0"/>
            <a:t>Offer peace before joining battle</a:t>
          </a:r>
          <a:endParaRPr lang="en-US" sz="2800" kern="1200"/>
        </a:p>
      </dsp:txBody>
      <dsp:txXfrm>
        <a:off x="3942327" y="1870176"/>
        <a:ext cx="2669445" cy="1601667"/>
      </dsp:txXfrm>
    </dsp:sp>
    <dsp:sp modelId="{60E9ABBD-7276-4FCF-A05E-6B3A4639D11B}">
      <dsp:nvSpPr>
        <dsp:cNvPr id="0" name=""/>
        <dsp:cNvSpPr/>
      </dsp:nvSpPr>
      <dsp:spPr>
        <a:xfrm>
          <a:off x="6878717" y="1870176"/>
          <a:ext cx="2669445" cy="1601667"/>
        </a:xfrm>
        <a:prstGeom prst="rect">
          <a:avLst/>
        </a:prstGeom>
        <a:gradFill rotWithShape="0">
          <a:gsLst>
            <a:gs pos="0">
              <a:schemeClr val="accent5">
                <a:hueOff val="6308825"/>
                <a:satOff val="20541"/>
                <a:lumOff val="7143"/>
                <a:alphaOff val="0"/>
                <a:tint val="94000"/>
                <a:satMod val="103000"/>
                <a:lumMod val="102000"/>
              </a:schemeClr>
            </a:gs>
            <a:gs pos="50000">
              <a:schemeClr val="accent5">
                <a:hueOff val="6308825"/>
                <a:satOff val="20541"/>
                <a:lumOff val="7143"/>
                <a:alphaOff val="0"/>
                <a:shade val="100000"/>
                <a:satMod val="110000"/>
                <a:lumMod val="100000"/>
              </a:schemeClr>
            </a:gs>
            <a:gs pos="100000">
              <a:schemeClr val="accent5">
                <a:hueOff val="6308825"/>
                <a:satOff val="20541"/>
                <a:lumOff val="7143"/>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i="1" kern="1200" baseline="0" smtClean="0"/>
            <a:t>Strictly spare those not fighting</a:t>
          </a:r>
          <a:endParaRPr lang="en-US" sz="2800" kern="1200"/>
        </a:p>
      </dsp:txBody>
      <dsp:txXfrm>
        <a:off x="6878717" y="1870176"/>
        <a:ext cx="2669445" cy="1601667"/>
      </dsp:txXfrm>
    </dsp:sp>
    <dsp:sp modelId="{7E9E2ADD-0448-48F7-8EF3-00329A13B365}">
      <dsp:nvSpPr>
        <dsp:cNvPr id="0" name=""/>
        <dsp:cNvSpPr/>
      </dsp:nvSpPr>
      <dsp:spPr>
        <a:xfrm>
          <a:off x="2474132" y="3738788"/>
          <a:ext cx="2669445" cy="1601667"/>
        </a:xfrm>
        <a:prstGeom prst="rect">
          <a:avLst/>
        </a:prstGeom>
        <a:gradFill rotWithShape="0">
          <a:gsLst>
            <a:gs pos="0">
              <a:schemeClr val="accent5">
                <a:hueOff val="7570590"/>
                <a:satOff val="24650"/>
                <a:lumOff val="8571"/>
                <a:alphaOff val="0"/>
                <a:tint val="94000"/>
                <a:satMod val="103000"/>
                <a:lumMod val="102000"/>
              </a:schemeClr>
            </a:gs>
            <a:gs pos="50000">
              <a:schemeClr val="accent5">
                <a:hueOff val="7570590"/>
                <a:satOff val="24650"/>
                <a:lumOff val="8571"/>
                <a:alphaOff val="0"/>
                <a:shade val="100000"/>
                <a:satMod val="110000"/>
                <a:lumMod val="100000"/>
              </a:schemeClr>
            </a:gs>
            <a:gs pos="100000">
              <a:schemeClr val="accent5">
                <a:hueOff val="7570590"/>
                <a:satOff val="24650"/>
                <a:lumOff val="8571"/>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i="1" kern="1200" baseline="0" smtClean="0"/>
            <a:t>Women, children, old men</a:t>
          </a:r>
          <a:endParaRPr lang="en-US" sz="2800" kern="1200"/>
        </a:p>
      </dsp:txBody>
      <dsp:txXfrm>
        <a:off x="2474132" y="3738788"/>
        <a:ext cx="2669445" cy="1601667"/>
      </dsp:txXfrm>
    </dsp:sp>
    <dsp:sp modelId="{C6A01B14-248A-46FA-B33B-B6347BAD8E76}">
      <dsp:nvSpPr>
        <dsp:cNvPr id="0" name=""/>
        <dsp:cNvSpPr/>
      </dsp:nvSpPr>
      <dsp:spPr>
        <a:xfrm>
          <a:off x="5410522" y="3738788"/>
          <a:ext cx="2669445" cy="1601667"/>
        </a:xfrm>
        <a:prstGeom prst="rect">
          <a:avLst/>
        </a:prstGeom>
        <a:gradFill rotWithShape="0">
          <a:gsLst>
            <a:gs pos="0">
              <a:schemeClr val="accent5">
                <a:hueOff val="8832355"/>
                <a:satOff val="28758"/>
                <a:lumOff val="10000"/>
                <a:alphaOff val="0"/>
                <a:tint val="94000"/>
                <a:satMod val="103000"/>
                <a:lumMod val="102000"/>
              </a:schemeClr>
            </a:gs>
            <a:gs pos="50000">
              <a:schemeClr val="accent5">
                <a:hueOff val="8832355"/>
                <a:satOff val="28758"/>
                <a:lumOff val="10000"/>
                <a:alphaOff val="0"/>
                <a:shade val="100000"/>
                <a:satMod val="110000"/>
                <a:lumMod val="100000"/>
              </a:schemeClr>
            </a:gs>
            <a:gs pos="100000">
              <a:schemeClr val="accent5">
                <a:hueOff val="8832355"/>
                <a:satOff val="28758"/>
                <a:lumOff val="10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i="1" kern="1200" baseline="0" smtClean="0"/>
            <a:t>Religious devotees of prayer, teaching</a:t>
          </a:r>
          <a:endParaRPr lang="en-US" sz="2800" kern="1200"/>
        </a:p>
      </dsp:txBody>
      <dsp:txXfrm>
        <a:off x="5410522" y="3738788"/>
        <a:ext cx="2669445" cy="160166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274A70-77E7-40EA-9CDE-A529ECDFF39C}">
      <dsp:nvSpPr>
        <dsp:cNvPr id="0" name=""/>
        <dsp:cNvSpPr/>
      </dsp:nvSpPr>
      <dsp:spPr>
        <a:xfrm rot="5400000">
          <a:off x="317110" y="1189134"/>
          <a:ext cx="1859948" cy="224208"/>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90315AD3-E82F-4FBE-80A3-C2E63F530E6C}">
      <dsp:nvSpPr>
        <dsp:cNvPr id="0" name=""/>
        <dsp:cNvSpPr/>
      </dsp:nvSpPr>
      <dsp:spPr>
        <a:xfrm>
          <a:off x="744616" y="1585"/>
          <a:ext cx="2491204" cy="1494722"/>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i="1" kern="1200" baseline="0" dirty="0" smtClean="0"/>
            <a:t>No unnecessary destruction</a:t>
          </a:r>
          <a:endParaRPr lang="en-US" sz="2300" kern="1200" dirty="0"/>
        </a:p>
      </dsp:txBody>
      <dsp:txXfrm>
        <a:off x="788395" y="45364"/>
        <a:ext cx="2403646" cy="1407164"/>
      </dsp:txXfrm>
    </dsp:sp>
    <dsp:sp modelId="{0C9E83C2-A568-46B4-A9B1-B810AE86CFEF}">
      <dsp:nvSpPr>
        <dsp:cNvPr id="0" name=""/>
        <dsp:cNvSpPr/>
      </dsp:nvSpPr>
      <dsp:spPr>
        <a:xfrm rot="5400000">
          <a:off x="317110" y="3057537"/>
          <a:ext cx="1859948" cy="224208"/>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0BE05141-78A8-46D0-B0F2-00F85C12F2B0}">
      <dsp:nvSpPr>
        <dsp:cNvPr id="0" name=""/>
        <dsp:cNvSpPr/>
      </dsp:nvSpPr>
      <dsp:spPr>
        <a:xfrm>
          <a:off x="744616" y="1869988"/>
          <a:ext cx="2491204" cy="1494722"/>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i="1" kern="1200" baseline="0" smtClean="0"/>
            <a:t>Animals, vegetation, buildings</a:t>
          </a:r>
          <a:endParaRPr lang="en-US" sz="2300" kern="1200"/>
        </a:p>
      </dsp:txBody>
      <dsp:txXfrm>
        <a:off x="788395" y="1913767"/>
        <a:ext cx="2403646" cy="1407164"/>
      </dsp:txXfrm>
    </dsp:sp>
    <dsp:sp modelId="{3CAB5917-CAC6-47EB-8798-A005D6DAF8F4}">
      <dsp:nvSpPr>
        <dsp:cNvPr id="0" name=""/>
        <dsp:cNvSpPr/>
      </dsp:nvSpPr>
      <dsp:spPr>
        <a:xfrm>
          <a:off x="1251312" y="3991739"/>
          <a:ext cx="3304846" cy="224208"/>
        </a:xfrm>
        <a:prstGeom prst="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B6B2A355-125B-4108-99EE-4E5397FDEA98}">
      <dsp:nvSpPr>
        <dsp:cNvPr id="0" name=""/>
        <dsp:cNvSpPr/>
      </dsp:nvSpPr>
      <dsp:spPr>
        <a:xfrm>
          <a:off x="744616" y="3738391"/>
          <a:ext cx="2491204" cy="1494722"/>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i="1" kern="1200" baseline="0" smtClean="0"/>
            <a:t>Spare injured enemy combatants</a:t>
          </a:r>
          <a:endParaRPr lang="en-US" sz="2300" kern="1200"/>
        </a:p>
      </dsp:txBody>
      <dsp:txXfrm>
        <a:off x="788395" y="3782170"/>
        <a:ext cx="2403646" cy="1407164"/>
      </dsp:txXfrm>
    </dsp:sp>
    <dsp:sp modelId="{2DFA225D-FF79-490F-A2B7-7FDA6C369F04}">
      <dsp:nvSpPr>
        <dsp:cNvPr id="0" name=""/>
        <dsp:cNvSpPr/>
      </dsp:nvSpPr>
      <dsp:spPr>
        <a:xfrm rot="16200000">
          <a:off x="3630412" y="3057537"/>
          <a:ext cx="1859948" cy="224208"/>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FC2B3441-7D70-416A-A0EE-E28423450052}">
      <dsp:nvSpPr>
        <dsp:cNvPr id="0" name=""/>
        <dsp:cNvSpPr/>
      </dsp:nvSpPr>
      <dsp:spPr>
        <a:xfrm>
          <a:off x="4057917" y="3738391"/>
          <a:ext cx="2491204" cy="1494722"/>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i="1" kern="1200" baseline="0" smtClean="0"/>
            <a:t>Do not torture or kill prisoners</a:t>
          </a:r>
          <a:endParaRPr lang="en-US" sz="2300" kern="1200"/>
        </a:p>
      </dsp:txBody>
      <dsp:txXfrm>
        <a:off x="4101696" y="3782170"/>
        <a:ext cx="2403646" cy="1407164"/>
      </dsp:txXfrm>
    </dsp:sp>
    <dsp:sp modelId="{636E2521-580D-43DB-9B85-E19EA43E1722}">
      <dsp:nvSpPr>
        <dsp:cNvPr id="0" name=""/>
        <dsp:cNvSpPr/>
      </dsp:nvSpPr>
      <dsp:spPr>
        <a:xfrm rot="16200000">
          <a:off x="3630412" y="1189134"/>
          <a:ext cx="1859948" cy="224208"/>
        </a:xfrm>
        <a:prstGeom prst="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1432CB41-1D5F-4A41-A6F2-191F0B4809DE}">
      <dsp:nvSpPr>
        <dsp:cNvPr id="0" name=""/>
        <dsp:cNvSpPr/>
      </dsp:nvSpPr>
      <dsp:spPr>
        <a:xfrm>
          <a:off x="4057917" y="1869988"/>
          <a:ext cx="2491204" cy="1494722"/>
        </a:xfrm>
        <a:prstGeom prst="roundRect">
          <a:avLst>
            <a:gd name="adj" fmla="val 1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i="1" kern="1200" baseline="0" smtClean="0"/>
            <a:t>Provide them best of food (in Quran)</a:t>
          </a:r>
          <a:endParaRPr lang="en-US" sz="2300" kern="1200"/>
        </a:p>
      </dsp:txBody>
      <dsp:txXfrm>
        <a:off x="4101696" y="1913767"/>
        <a:ext cx="2403646" cy="1407164"/>
      </dsp:txXfrm>
    </dsp:sp>
    <dsp:sp modelId="{ED04F1C3-BD82-417C-8B14-8433928474A0}">
      <dsp:nvSpPr>
        <dsp:cNvPr id="0" name=""/>
        <dsp:cNvSpPr/>
      </dsp:nvSpPr>
      <dsp:spPr>
        <a:xfrm>
          <a:off x="4564613" y="254933"/>
          <a:ext cx="3304846" cy="224208"/>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AC051773-F9DE-4E67-B881-92EE823EE861}">
      <dsp:nvSpPr>
        <dsp:cNvPr id="0" name=""/>
        <dsp:cNvSpPr/>
      </dsp:nvSpPr>
      <dsp:spPr>
        <a:xfrm>
          <a:off x="4057917" y="1585"/>
          <a:ext cx="2491204" cy="1494722"/>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i="1" kern="1200" baseline="0" smtClean="0"/>
            <a:t>End bondage of prisoners of war</a:t>
          </a:r>
          <a:endParaRPr lang="en-US" sz="2300" kern="1200"/>
        </a:p>
      </dsp:txBody>
      <dsp:txXfrm>
        <a:off x="4101696" y="45364"/>
        <a:ext cx="2403646" cy="1407164"/>
      </dsp:txXfrm>
    </dsp:sp>
    <dsp:sp modelId="{EC8D72D3-9BF8-4634-92A3-9CE2852EF17F}">
      <dsp:nvSpPr>
        <dsp:cNvPr id="0" name=""/>
        <dsp:cNvSpPr/>
      </dsp:nvSpPr>
      <dsp:spPr>
        <a:xfrm rot="5400000">
          <a:off x="6943713" y="1189134"/>
          <a:ext cx="1859948" cy="224208"/>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46891503-BFF1-4A4F-8DB5-4621FA0D631D}">
      <dsp:nvSpPr>
        <dsp:cNvPr id="0" name=""/>
        <dsp:cNvSpPr/>
      </dsp:nvSpPr>
      <dsp:spPr>
        <a:xfrm>
          <a:off x="7371219" y="1585"/>
          <a:ext cx="2491204" cy="1494722"/>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i="1" kern="1200" baseline="0" smtClean="0"/>
            <a:t>As an act of charity</a:t>
          </a:r>
          <a:endParaRPr lang="en-US" sz="2300" kern="1200"/>
        </a:p>
      </dsp:txBody>
      <dsp:txXfrm>
        <a:off x="7414998" y="45364"/>
        <a:ext cx="2403646" cy="1407164"/>
      </dsp:txXfrm>
    </dsp:sp>
    <dsp:sp modelId="{FADC9C39-6A0E-4133-B11A-958EC684BD93}">
      <dsp:nvSpPr>
        <dsp:cNvPr id="0" name=""/>
        <dsp:cNvSpPr/>
      </dsp:nvSpPr>
      <dsp:spPr>
        <a:xfrm rot="5400000">
          <a:off x="6943713" y="3057537"/>
          <a:ext cx="1859948" cy="224208"/>
        </a:xfrm>
        <a:prstGeom prst="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5F1655E2-EA0F-48DB-AD70-A358156F3610}">
      <dsp:nvSpPr>
        <dsp:cNvPr id="0" name=""/>
        <dsp:cNvSpPr/>
      </dsp:nvSpPr>
      <dsp:spPr>
        <a:xfrm>
          <a:off x="7371219" y="1869988"/>
          <a:ext cx="2491204" cy="1494722"/>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i="1" kern="1200" baseline="0" smtClean="0"/>
            <a:t>As a ransom (losses of war or prisoner exchange)</a:t>
          </a:r>
          <a:endParaRPr lang="en-US" sz="2300" kern="1200"/>
        </a:p>
      </dsp:txBody>
      <dsp:txXfrm>
        <a:off x="7414998" y="1913767"/>
        <a:ext cx="2403646" cy="1407164"/>
      </dsp:txXfrm>
    </dsp:sp>
    <dsp:sp modelId="{7E5711A3-49D5-4458-85C1-E979C188681A}">
      <dsp:nvSpPr>
        <dsp:cNvPr id="0" name=""/>
        <dsp:cNvSpPr/>
      </dsp:nvSpPr>
      <dsp:spPr>
        <a:xfrm>
          <a:off x="7371219" y="3738391"/>
          <a:ext cx="2491204" cy="1494722"/>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i="1" kern="1200" baseline="0" smtClean="0"/>
            <a:t>Allow dead to be buried in dignity</a:t>
          </a:r>
          <a:endParaRPr lang="en-US" sz="2300" kern="1200"/>
        </a:p>
      </dsp:txBody>
      <dsp:txXfrm>
        <a:off x="7414998" y="3782170"/>
        <a:ext cx="2403646" cy="140716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76B481-CE1A-4135-9CC8-632C26E68545}">
      <dsp:nvSpPr>
        <dsp:cNvPr id="0" name=""/>
        <dsp:cNvSpPr/>
      </dsp:nvSpPr>
      <dsp:spPr>
        <a:xfrm>
          <a:off x="0" y="1582393"/>
          <a:ext cx="10716768" cy="2109857"/>
        </a:xfrm>
        <a:prstGeom prst="notched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167EF2B5-D6C6-4CD9-BF82-297C5CA38FA4}">
      <dsp:nvSpPr>
        <dsp:cNvPr id="0" name=""/>
        <dsp:cNvSpPr/>
      </dsp:nvSpPr>
      <dsp:spPr>
        <a:xfrm>
          <a:off x="2649" y="0"/>
          <a:ext cx="1542366" cy="2109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rtl="0">
            <a:lnSpc>
              <a:spcPct val="90000"/>
            </a:lnSpc>
            <a:spcBef>
              <a:spcPct val="0"/>
            </a:spcBef>
            <a:spcAft>
              <a:spcPct val="35000"/>
            </a:spcAft>
          </a:pPr>
          <a:r>
            <a:rPr lang="en-US" sz="1800" i="1" kern="1200" baseline="0" smtClean="0"/>
            <a:t>Avoid arrogance and gloating</a:t>
          </a:r>
          <a:endParaRPr lang="en-US" sz="1800" kern="1200"/>
        </a:p>
      </dsp:txBody>
      <dsp:txXfrm>
        <a:off x="2649" y="0"/>
        <a:ext cx="1542366" cy="2109857"/>
      </dsp:txXfrm>
    </dsp:sp>
    <dsp:sp modelId="{F7C4A1C4-5AA4-4683-A836-038351B86C53}">
      <dsp:nvSpPr>
        <dsp:cNvPr id="0" name=""/>
        <dsp:cNvSpPr/>
      </dsp:nvSpPr>
      <dsp:spPr>
        <a:xfrm>
          <a:off x="510100" y="2373589"/>
          <a:ext cx="527464" cy="527464"/>
        </a:xfrm>
        <a:prstGeom prst="ellipse">
          <a:avLst/>
        </a:prstGeom>
        <a:gradFill rotWithShape="0">
          <a:gsLst>
            <a:gs pos="0">
              <a:schemeClr val="dk2">
                <a:hueOff val="0"/>
                <a:satOff val="0"/>
                <a:lumOff val="0"/>
                <a:alphaOff val="0"/>
                <a:tint val="67000"/>
                <a:satMod val="105000"/>
                <a:lumMod val="110000"/>
              </a:schemeClr>
            </a:gs>
            <a:gs pos="50000">
              <a:schemeClr val="dk2">
                <a:hueOff val="0"/>
                <a:satOff val="0"/>
                <a:lumOff val="0"/>
                <a:alphaOff val="0"/>
                <a:tint val="73000"/>
                <a:satMod val="103000"/>
                <a:lumMod val="105000"/>
              </a:schemeClr>
            </a:gs>
            <a:gs pos="100000">
              <a:schemeClr val="dk2">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8DD205A-164B-4915-AB3F-C09D233E0C00}">
      <dsp:nvSpPr>
        <dsp:cNvPr id="0" name=""/>
        <dsp:cNvSpPr/>
      </dsp:nvSpPr>
      <dsp:spPr>
        <a:xfrm>
          <a:off x="1622134" y="3164786"/>
          <a:ext cx="1542366" cy="2109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ctr" defTabSz="800100" rtl="0">
            <a:lnSpc>
              <a:spcPct val="90000"/>
            </a:lnSpc>
            <a:spcBef>
              <a:spcPct val="0"/>
            </a:spcBef>
            <a:spcAft>
              <a:spcPct val="35000"/>
            </a:spcAft>
          </a:pPr>
          <a:r>
            <a:rPr lang="en-US" sz="1800" i="1" kern="1200" baseline="0" smtClean="0"/>
            <a:t>Shoulder the responsibility</a:t>
          </a:r>
          <a:endParaRPr lang="en-US" sz="1800" kern="1200"/>
        </a:p>
      </dsp:txBody>
      <dsp:txXfrm>
        <a:off x="1622134" y="3164786"/>
        <a:ext cx="1542366" cy="2109857"/>
      </dsp:txXfrm>
    </dsp:sp>
    <dsp:sp modelId="{9C872018-5529-46A4-857F-69BA29D28102}">
      <dsp:nvSpPr>
        <dsp:cNvPr id="0" name=""/>
        <dsp:cNvSpPr/>
      </dsp:nvSpPr>
      <dsp:spPr>
        <a:xfrm>
          <a:off x="2129585" y="2373589"/>
          <a:ext cx="527464" cy="527464"/>
        </a:xfrm>
        <a:prstGeom prst="ellipse">
          <a:avLst/>
        </a:prstGeom>
        <a:gradFill rotWithShape="0">
          <a:gsLst>
            <a:gs pos="0">
              <a:schemeClr val="dk2">
                <a:hueOff val="0"/>
                <a:satOff val="0"/>
                <a:lumOff val="0"/>
                <a:alphaOff val="0"/>
                <a:tint val="67000"/>
                <a:satMod val="105000"/>
                <a:lumMod val="110000"/>
              </a:schemeClr>
            </a:gs>
            <a:gs pos="50000">
              <a:schemeClr val="dk2">
                <a:hueOff val="0"/>
                <a:satOff val="0"/>
                <a:lumOff val="0"/>
                <a:alphaOff val="0"/>
                <a:tint val="73000"/>
                <a:satMod val="103000"/>
                <a:lumMod val="105000"/>
              </a:schemeClr>
            </a:gs>
            <a:gs pos="100000">
              <a:schemeClr val="dk2">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F23DA95-0E31-4ADF-9D03-74D1B2882086}">
      <dsp:nvSpPr>
        <dsp:cNvPr id="0" name=""/>
        <dsp:cNvSpPr/>
      </dsp:nvSpPr>
      <dsp:spPr>
        <a:xfrm>
          <a:off x="3241619" y="0"/>
          <a:ext cx="1542366" cy="2109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rtl="0">
            <a:lnSpc>
              <a:spcPct val="90000"/>
            </a:lnSpc>
            <a:spcBef>
              <a:spcPct val="0"/>
            </a:spcBef>
            <a:spcAft>
              <a:spcPct val="35000"/>
            </a:spcAft>
          </a:pPr>
          <a:r>
            <a:rPr lang="en-US" sz="1800" i="1" kern="1200" baseline="0" smtClean="0"/>
            <a:t>Establish justice</a:t>
          </a:r>
          <a:endParaRPr lang="en-US" sz="1800" kern="1200"/>
        </a:p>
      </dsp:txBody>
      <dsp:txXfrm>
        <a:off x="3241619" y="0"/>
        <a:ext cx="1542366" cy="2109857"/>
      </dsp:txXfrm>
    </dsp:sp>
    <dsp:sp modelId="{14459179-A9A5-4105-AB0D-7A73A008D813}">
      <dsp:nvSpPr>
        <dsp:cNvPr id="0" name=""/>
        <dsp:cNvSpPr/>
      </dsp:nvSpPr>
      <dsp:spPr>
        <a:xfrm>
          <a:off x="3749070" y="2373589"/>
          <a:ext cx="527464" cy="527464"/>
        </a:xfrm>
        <a:prstGeom prst="ellipse">
          <a:avLst/>
        </a:prstGeom>
        <a:gradFill rotWithShape="0">
          <a:gsLst>
            <a:gs pos="0">
              <a:schemeClr val="dk2">
                <a:hueOff val="0"/>
                <a:satOff val="0"/>
                <a:lumOff val="0"/>
                <a:alphaOff val="0"/>
                <a:tint val="67000"/>
                <a:satMod val="105000"/>
                <a:lumMod val="110000"/>
              </a:schemeClr>
            </a:gs>
            <a:gs pos="50000">
              <a:schemeClr val="dk2">
                <a:hueOff val="0"/>
                <a:satOff val="0"/>
                <a:lumOff val="0"/>
                <a:alphaOff val="0"/>
                <a:tint val="73000"/>
                <a:satMod val="103000"/>
                <a:lumMod val="105000"/>
              </a:schemeClr>
            </a:gs>
            <a:gs pos="100000">
              <a:schemeClr val="dk2">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DFCA42B-6BFE-4751-BCAC-C775677900DD}">
      <dsp:nvSpPr>
        <dsp:cNvPr id="0" name=""/>
        <dsp:cNvSpPr/>
      </dsp:nvSpPr>
      <dsp:spPr>
        <a:xfrm>
          <a:off x="4861104" y="3164786"/>
          <a:ext cx="1542366" cy="2109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ctr" defTabSz="800100" rtl="0">
            <a:lnSpc>
              <a:spcPct val="90000"/>
            </a:lnSpc>
            <a:spcBef>
              <a:spcPct val="0"/>
            </a:spcBef>
            <a:spcAft>
              <a:spcPct val="35000"/>
            </a:spcAft>
          </a:pPr>
          <a:r>
            <a:rPr lang="en-US" sz="1800" i="1" kern="1200" baseline="0" smtClean="0"/>
            <a:t>Help the needy</a:t>
          </a:r>
          <a:endParaRPr lang="en-US" sz="1800" kern="1200"/>
        </a:p>
      </dsp:txBody>
      <dsp:txXfrm>
        <a:off x="4861104" y="3164786"/>
        <a:ext cx="1542366" cy="2109857"/>
      </dsp:txXfrm>
    </dsp:sp>
    <dsp:sp modelId="{57A5833A-1788-4909-81B7-7EE9D75ADDAA}">
      <dsp:nvSpPr>
        <dsp:cNvPr id="0" name=""/>
        <dsp:cNvSpPr/>
      </dsp:nvSpPr>
      <dsp:spPr>
        <a:xfrm>
          <a:off x="5368556" y="2373589"/>
          <a:ext cx="527464" cy="527464"/>
        </a:xfrm>
        <a:prstGeom prst="ellipse">
          <a:avLst/>
        </a:prstGeom>
        <a:gradFill rotWithShape="0">
          <a:gsLst>
            <a:gs pos="0">
              <a:schemeClr val="dk2">
                <a:hueOff val="0"/>
                <a:satOff val="0"/>
                <a:lumOff val="0"/>
                <a:alphaOff val="0"/>
                <a:tint val="67000"/>
                <a:satMod val="105000"/>
                <a:lumMod val="110000"/>
              </a:schemeClr>
            </a:gs>
            <a:gs pos="50000">
              <a:schemeClr val="dk2">
                <a:hueOff val="0"/>
                <a:satOff val="0"/>
                <a:lumOff val="0"/>
                <a:alphaOff val="0"/>
                <a:tint val="73000"/>
                <a:satMod val="103000"/>
                <a:lumMod val="105000"/>
              </a:schemeClr>
            </a:gs>
            <a:gs pos="100000">
              <a:schemeClr val="dk2">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153F730-68D6-4081-BE1E-9F67BA4B5D21}">
      <dsp:nvSpPr>
        <dsp:cNvPr id="0" name=""/>
        <dsp:cNvSpPr/>
      </dsp:nvSpPr>
      <dsp:spPr>
        <a:xfrm>
          <a:off x="6480589" y="0"/>
          <a:ext cx="1542366" cy="2109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rtl="0">
            <a:lnSpc>
              <a:spcPct val="90000"/>
            </a:lnSpc>
            <a:spcBef>
              <a:spcPct val="0"/>
            </a:spcBef>
            <a:spcAft>
              <a:spcPct val="35000"/>
            </a:spcAft>
          </a:pPr>
          <a:r>
            <a:rPr lang="en-US" sz="1800" i="1" kern="1200" baseline="0" smtClean="0"/>
            <a:t>Prevent exploitation Of people Of land, wealth</a:t>
          </a:r>
          <a:endParaRPr lang="en-US" sz="1800" kern="1200"/>
        </a:p>
      </dsp:txBody>
      <dsp:txXfrm>
        <a:off x="6480589" y="0"/>
        <a:ext cx="1542366" cy="2109857"/>
      </dsp:txXfrm>
    </dsp:sp>
    <dsp:sp modelId="{660D18D6-9E89-45F9-BEF5-352796835A74}">
      <dsp:nvSpPr>
        <dsp:cNvPr id="0" name=""/>
        <dsp:cNvSpPr/>
      </dsp:nvSpPr>
      <dsp:spPr>
        <a:xfrm>
          <a:off x="6988041" y="2373589"/>
          <a:ext cx="527464" cy="527464"/>
        </a:xfrm>
        <a:prstGeom prst="ellipse">
          <a:avLst/>
        </a:prstGeom>
        <a:gradFill rotWithShape="0">
          <a:gsLst>
            <a:gs pos="0">
              <a:schemeClr val="dk2">
                <a:hueOff val="0"/>
                <a:satOff val="0"/>
                <a:lumOff val="0"/>
                <a:alphaOff val="0"/>
                <a:tint val="67000"/>
                <a:satMod val="105000"/>
                <a:lumMod val="110000"/>
              </a:schemeClr>
            </a:gs>
            <a:gs pos="50000">
              <a:schemeClr val="dk2">
                <a:hueOff val="0"/>
                <a:satOff val="0"/>
                <a:lumOff val="0"/>
                <a:alphaOff val="0"/>
                <a:tint val="73000"/>
                <a:satMod val="103000"/>
                <a:lumMod val="105000"/>
              </a:schemeClr>
            </a:gs>
            <a:gs pos="100000">
              <a:schemeClr val="dk2">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3A72E41-0E4F-4DE1-AF6C-14943026AE28}">
      <dsp:nvSpPr>
        <dsp:cNvPr id="0" name=""/>
        <dsp:cNvSpPr/>
      </dsp:nvSpPr>
      <dsp:spPr>
        <a:xfrm>
          <a:off x="8100075" y="3164786"/>
          <a:ext cx="1542366" cy="2109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ctr" defTabSz="800100" rtl="0">
            <a:lnSpc>
              <a:spcPct val="90000"/>
            </a:lnSpc>
            <a:spcBef>
              <a:spcPct val="0"/>
            </a:spcBef>
            <a:spcAft>
              <a:spcPct val="35000"/>
            </a:spcAft>
          </a:pPr>
          <a:r>
            <a:rPr lang="en-US" sz="1800" i="1" kern="1200" baseline="0" smtClean="0"/>
            <a:t>Provide situations for the good in people to manifest the evil to diminish.</a:t>
          </a:r>
          <a:endParaRPr lang="en-US" sz="1800" kern="1200"/>
        </a:p>
      </dsp:txBody>
      <dsp:txXfrm>
        <a:off x="8100075" y="3164786"/>
        <a:ext cx="1542366" cy="2109857"/>
      </dsp:txXfrm>
    </dsp:sp>
    <dsp:sp modelId="{DB691026-A937-4A7F-8A5F-8ADDA0419C09}">
      <dsp:nvSpPr>
        <dsp:cNvPr id="0" name=""/>
        <dsp:cNvSpPr/>
      </dsp:nvSpPr>
      <dsp:spPr>
        <a:xfrm>
          <a:off x="8607526" y="2373589"/>
          <a:ext cx="527464" cy="527464"/>
        </a:xfrm>
        <a:prstGeom prst="ellipse">
          <a:avLst/>
        </a:prstGeom>
        <a:gradFill rotWithShape="0">
          <a:gsLst>
            <a:gs pos="0">
              <a:schemeClr val="dk2">
                <a:hueOff val="0"/>
                <a:satOff val="0"/>
                <a:lumOff val="0"/>
                <a:alphaOff val="0"/>
                <a:tint val="67000"/>
                <a:satMod val="105000"/>
                <a:lumMod val="110000"/>
              </a:schemeClr>
            </a:gs>
            <a:gs pos="50000">
              <a:schemeClr val="dk2">
                <a:hueOff val="0"/>
                <a:satOff val="0"/>
                <a:lumOff val="0"/>
                <a:alphaOff val="0"/>
                <a:tint val="73000"/>
                <a:satMod val="103000"/>
                <a:lumMod val="105000"/>
              </a:schemeClr>
            </a:gs>
            <a:gs pos="100000">
              <a:schemeClr val="dk2">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F6D31-9320-4024-8FF2-46E9338A332D}">
      <dsp:nvSpPr>
        <dsp:cNvPr id="0" name=""/>
        <dsp:cNvSpPr/>
      </dsp:nvSpPr>
      <dsp:spPr>
        <a:xfrm>
          <a:off x="3627186" y="3306748"/>
          <a:ext cx="2683123" cy="2683123"/>
        </a:xfrm>
        <a:prstGeom prst="ellipse">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845" tIns="29845" rIns="29845" bIns="29845" numCol="1" spcCol="1270" anchor="ctr" anchorCtr="0">
          <a:noAutofit/>
        </a:bodyPr>
        <a:lstStyle/>
        <a:p>
          <a:pPr lvl="0" algn="ctr" defTabSz="2089150">
            <a:lnSpc>
              <a:spcPct val="90000"/>
            </a:lnSpc>
            <a:spcBef>
              <a:spcPct val="0"/>
            </a:spcBef>
            <a:spcAft>
              <a:spcPct val="35000"/>
            </a:spcAft>
          </a:pPr>
          <a:r>
            <a:rPr lang="en-US" sz="4700" b="1" kern="1200" dirty="0" smtClean="0"/>
            <a:t>WHAT IS NOT JIHAAD</a:t>
          </a:r>
          <a:endParaRPr lang="en-US" sz="4700" kern="1200" dirty="0"/>
        </a:p>
      </dsp:txBody>
      <dsp:txXfrm>
        <a:off x="4020120" y="3699682"/>
        <a:ext cx="1897255" cy="1897255"/>
      </dsp:txXfrm>
    </dsp:sp>
    <dsp:sp modelId="{9B9934E7-127C-44AA-85ED-51DF8C39F26A}">
      <dsp:nvSpPr>
        <dsp:cNvPr id="0" name=""/>
        <dsp:cNvSpPr/>
      </dsp:nvSpPr>
      <dsp:spPr>
        <a:xfrm rot="11700000">
          <a:off x="1236204" y="3579979"/>
          <a:ext cx="2344822" cy="764690"/>
        </a:xfrm>
        <a:prstGeom prst="leftArrow">
          <a:avLst>
            <a:gd name="adj1" fmla="val 60000"/>
            <a:gd name="adj2" fmla="val 5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00750333-506F-4DE0-95A2-89A4F5768AA4}">
      <dsp:nvSpPr>
        <dsp:cNvPr id="0" name=""/>
        <dsp:cNvSpPr/>
      </dsp:nvSpPr>
      <dsp:spPr>
        <a:xfrm>
          <a:off x="1669" y="2639295"/>
          <a:ext cx="2548967" cy="2039174"/>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7625" tIns="47625" rIns="47625" bIns="47625" numCol="1" spcCol="1270" anchor="ctr" anchorCtr="0">
          <a:noAutofit/>
        </a:bodyPr>
        <a:lstStyle/>
        <a:p>
          <a:pPr lvl="0" algn="ctr" defTabSz="1111250" rtl="0">
            <a:lnSpc>
              <a:spcPct val="90000"/>
            </a:lnSpc>
            <a:spcBef>
              <a:spcPct val="0"/>
            </a:spcBef>
            <a:spcAft>
              <a:spcPct val="35000"/>
            </a:spcAft>
          </a:pPr>
          <a:r>
            <a:rPr lang="en-US" sz="2500" i="1" kern="1200" baseline="0" dirty="0" smtClean="0"/>
            <a:t>Fighting to force people into Islam</a:t>
          </a:r>
          <a:endParaRPr lang="en-US" sz="2500" kern="1200" dirty="0"/>
        </a:p>
      </dsp:txBody>
      <dsp:txXfrm>
        <a:off x="61394" y="2699020"/>
        <a:ext cx="2429517" cy="1919724"/>
      </dsp:txXfrm>
    </dsp:sp>
    <dsp:sp modelId="{EA7B0280-4F2A-4A9D-9C28-8723C9DF1BC8}">
      <dsp:nvSpPr>
        <dsp:cNvPr id="0" name=""/>
        <dsp:cNvSpPr/>
      </dsp:nvSpPr>
      <dsp:spPr>
        <a:xfrm rot="14700000">
          <a:off x="2676210" y="1863846"/>
          <a:ext cx="2344822" cy="764690"/>
        </a:xfrm>
        <a:prstGeom prst="leftArrow">
          <a:avLst>
            <a:gd name="adj1" fmla="val 60000"/>
            <a:gd name="adj2" fmla="val 50000"/>
          </a:avLst>
        </a:prstGeom>
        <a:gradFill rotWithShape="0">
          <a:gsLst>
            <a:gs pos="0">
              <a:schemeClr val="accent5">
                <a:hueOff val="2944118"/>
                <a:satOff val="9586"/>
                <a:lumOff val="3333"/>
                <a:alphaOff val="0"/>
                <a:tint val="94000"/>
                <a:satMod val="103000"/>
                <a:lumMod val="102000"/>
              </a:schemeClr>
            </a:gs>
            <a:gs pos="50000">
              <a:schemeClr val="accent5">
                <a:hueOff val="2944118"/>
                <a:satOff val="9586"/>
                <a:lumOff val="3333"/>
                <a:alphaOff val="0"/>
                <a:shade val="100000"/>
                <a:satMod val="110000"/>
                <a:lumMod val="100000"/>
              </a:schemeClr>
            </a:gs>
            <a:gs pos="100000">
              <a:schemeClr val="accent5">
                <a:hueOff val="2944118"/>
                <a:satOff val="9586"/>
                <a:lumOff val="3333"/>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FFA1CFE4-80CA-4760-A68E-7692278B4250}">
      <dsp:nvSpPr>
        <dsp:cNvPr id="0" name=""/>
        <dsp:cNvSpPr/>
      </dsp:nvSpPr>
      <dsp:spPr>
        <a:xfrm>
          <a:off x="2078655" y="164039"/>
          <a:ext cx="2548967" cy="2039174"/>
        </a:xfrm>
        <a:prstGeom prst="roundRect">
          <a:avLst>
            <a:gd name="adj" fmla="val 10000"/>
          </a:avLst>
        </a:prstGeom>
        <a:gradFill rotWithShape="0">
          <a:gsLst>
            <a:gs pos="0">
              <a:schemeClr val="accent5">
                <a:hueOff val="2944118"/>
                <a:satOff val="9586"/>
                <a:lumOff val="3333"/>
                <a:alphaOff val="0"/>
                <a:tint val="94000"/>
                <a:satMod val="103000"/>
                <a:lumMod val="102000"/>
              </a:schemeClr>
            </a:gs>
            <a:gs pos="50000">
              <a:schemeClr val="accent5">
                <a:hueOff val="2944118"/>
                <a:satOff val="9586"/>
                <a:lumOff val="3333"/>
                <a:alphaOff val="0"/>
                <a:shade val="100000"/>
                <a:satMod val="110000"/>
                <a:lumMod val="100000"/>
              </a:schemeClr>
            </a:gs>
            <a:gs pos="100000">
              <a:schemeClr val="accent5">
                <a:hueOff val="2944118"/>
                <a:satOff val="9586"/>
                <a:lumOff val="3333"/>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7625" tIns="47625" rIns="47625" bIns="47625" numCol="1" spcCol="1270" anchor="ctr" anchorCtr="0">
          <a:noAutofit/>
        </a:bodyPr>
        <a:lstStyle/>
        <a:p>
          <a:pPr lvl="0" algn="ctr" defTabSz="1111250" rtl="0">
            <a:lnSpc>
              <a:spcPct val="90000"/>
            </a:lnSpc>
            <a:spcBef>
              <a:spcPct val="0"/>
            </a:spcBef>
            <a:spcAft>
              <a:spcPct val="35000"/>
            </a:spcAft>
          </a:pPr>
          <a:r>
            <a:rPr lang="en-US" sz="2500" i="1" kern="1200" baseline="0" dirty="0" smtClean="0"/>
            <a:t>For personal ego to rule over larger areas</a:t>
          </a:r>
          <a:endParaRPr lang="en-US" sz="2500" kern="1200" dirty="0"/>
        </a:p>
      </dsp:txBody>
      <dsp:txXfrm>
        <a:off x="2138380" y="223764"/>
        <a:ext cx="2429517" cy="1919724"/>
      </dsp:txXfrm>
    </dsp:sp>
    <dsp:sp modelId="{AD40406F-C482-4D34-9A79-1E59DA0397F2}">
      <dsp:nvSpPr>
        <dsp:cNvPr id="0" name=""/>
        <dsp:cNvSpPr/>
      </dsp:nvSpPr>
      <dsp:spPr>
        <a:xfrm rot="17700000">
          <a:off x="4916462" y="1863846"/>
          <a:ext cx="2344822" cy="764690"/>
        </a:xfrm>
        <a:prstGeom prst="leftArrow">
          <a:avLst>
            <a:gd name="adj1" fmla="val 60000"/>
            <a:gd name="adj2" fmla="val 50000"/>
          </a:avLst>
        </a:prstGeom>
        <a:gradFill rotWithShape="0">
          <a:gsLst>
            <a:gs pos="0">
              <a:schemeClr val="accent5">
                <a:hueOff val="5888237"/>
                <a:satOff val="19172"/>
                <a:lumOff val="6667"/>
                <a:alphaOff val="0"/>
                <a:tint val="94000"/>
                <a:satMod val="103000"/>
                <a:lumMod val="102000"/>
              </a:schemeClr>
            </a:gs>
            <a:gs pos="50000">
              <a:schemeClr val="accent5">
                <a:hueOff val="5888237"/>
                <a:satOff val="19172"/>
                <a:lumOff val="6667"/>
                <a:alphaOff val="0"/>
                <a:shade val="100000"/>
                <a:satMod val="110000"/>
                <a:lumMod val="100000"/>
              </a:schemeClr>
            </a:gs>
            <a:gs pos="100000">
              <a:schemeClr val="accent5">
                <a:hueOff val="5888237"/>
                <a:satOff val="19172"/>
                <a:lumOff val="6667"/>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10A74923-A686-4E3E-A205-8E1410F6184F}">
      <dsp:nvSpPr>
        <dsp:cNvPr id="0" name=""/>
        <dsp:cNvSpPr/>
      </dsp:nvSpPr>
      <dsp:spPr>
        <a:xfrm>
          <a:off x="5309872" y="164039"/>
          <a:ext cx="2548967" cy="2039174"/>
        </a:xfrm>
        <a:prstGeom prst="roundRect">
          <a:avLst>
            <a:gd name="adj" fmla="val 10000"/>
          </a:avLst>
        </a:prstGeom>
        <a:gradFill rotWithShape="0">
          <a:gsLst>
            <a:gs pos="0">
              <a:schemeClr val="accent5">
                <a:hueOff val="5888237"/>
                <a:satOff val="19172"/>
                <a:lumOff val="6667"/>
                <a:alphaOff val="0"/>
                <a:tint val="94000"/>
                <a:satMod val="103000"/>
                <a:lumMod val="102000"/>
              </a:schemeClr>
            </a:gs>
            <a:gs pos="50000">
              <a:schemeClr val="accent5">
                <a:hueOff val="5888237"/>
                <a:satOff val="19172"/>
                <a:lumOff val="6667"/>
                <a:alphaOff val="0"/>
                <a:shade val="100000"/>
                <a:satMod val="110000"/>
                <a:lumMod val="100000"/>
              </a:schemeClr>
            </a:gs>
            <a:gs pos="100000">
              <a:schemeClr val="accent5">
                <a:hueOff val="5888237"/>
                <a:satOff val="19172"/>
                <a:lumOff val="6667"/>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7625" tIns="47625" rIns="47625" bIns="47625" numCol="1" spcCol="1270" anchor="ctr" anchorCtr="0">
          <a:noAutofit/>
        </a:bodyPr>
        <a:lstStyle/>
        <a:p>
          <a:pPr lvl="0" algn="ctr" defTabSz="1111250" rtl="0">
            <a:lnSpc>
              <a:spcPct val="90000"/>
            </a:lnSpc>
            <a:spcBef>
              <a:spcPct val="0"/>
            </a:spcBef>
            <a:spcAft>
              <a:spcPct val="35000"/>
            </a:spcAft>
          </a:pPr>
          <a:r>
            <a:rPr lang="en-US" sz="2500" i="1" kern="1200" baseline="0" dirty="0" smtClean="0"/>
            <a:t>For asserting the superiority of one group over another (ethnic, national)</a:t>
          </a:r>
          <a:endParaRPr lang="en-US" sz="2500" kern="1200" dirty="0"/>
        </a:p>
      </dsp:txBody>
      <dsp:txXfrm>
        <a:off x="5369597" y="223764"/>
        <a:ext cx="2429517" cy="1919724"/>
      </dsp:txXfrm>
    </dsp:sp>
    <dsp:sp modelId="{89F59BD1-E044-4A1F-8EC3-61DEBC1B18D4}">
      <dsp:nvSpPr>
        <dsp:cNvPr id="0" name=""/>
        <dsp:cNvSpPr/>
      </dsp:nvSpPr>
      <dsp:spPr>
        <a:xfrm rot="20700000">
          <a:off x="6356469" y="3579979"/>
          <a:ext cx="2344822" cy="764690"/>
        </a:xfrm>
        <a:prstGeom prst="leftArrow">
          <a:avLst>
            <a:gd name="adj1" fmla="val 60000"/>
            <a:gd name="adj2" fmla="val 50000"/>
          </a:avLst>
        </a:prstGeom>
        <a:gradFill rotWithShape="0">
          <a:gsLst>
            <a:gs pos="0">
              <a:schemeClr val="accent5">
                <a:hueOff val="8832355"/>
                <a:satOff val="28758"/>
                <a:lumOff val="10000"/>
                <a:alphaOff val="0"/>
                <a:tint val="94000"/>
                <a:satMod val="103000"/>
                <a:lumMod val="102000"/>
              </a:schemeClr>
            </a:gs>
            <a:gs pos="50000">
              <a:schemeClr val="accent5">
                <a:hueOff val="8832355"/>
                <a:satOff val="28758"/>
                <a:lumOff val="10000"/>
                <a:alphaOff val="0"/>
                <a:shade val="100000"/>
                <a:satMod val="110000"/>
                <a:lumMod val="100000"/>
              </a:schemeClr>
            </a:gs>
            <a:gs pos="100000">
              <a:schemeClr val="accent5">
                <a:hueOff val="8832355"/>
                <a:satOff val="28758"/>
                <a:lumOff val="10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C8B30A0F-C42F-4CC2-B5C0-60428087159A}">
      <dsp:nvSpPr>
        <dsp:cNvPr id="0" name=""/>
        <dsp:cNvSpPr/>
      </dsp:nvSpPr>
      <dsp:spPr>
        <a:xfrm>
          <a:off x="7386859" y="2639295"/>
          <a:ext cx="2548967" cy="2039174"/>
        </a:xfrm>
        <a:prstGeom prst="roundRect">
          <a:avLst>
            <a:gd name="adj" fmla="val 10000"/>
          </a:avLst>
        </a:prstGeom>
        <a:gradFill rotWithShape="0">
          <a:gsLst>
            <a:gs pos="0">
              <a:schemeClr val="accent5">
                <a:hueOff val="8832355"/>
                <a:satOff val="28758"/>
                <a:lumOff val="10000"/>
                <a:alphaOff val="0"/>
                <a:tint val="94000"/>
                <a:satMod val="103000"/>
                <a:lumMod val="102000"/>
              </a:schemeClr>
            </a:gs>
            <a:gs pos="50000">
              <a:schemeClr val="accent5">
                <a:hueOff val="8832355"/>
                <a:satOff val="28758"/>
                <a:lumOff val="10000"/>
                <a:alphaOff val="0"/>
                <a:shade val="100000"/>
                <a:satMod val="110000"/>
                <a:lumMod val="100000"/>
              </a:schemeClr>
            </a:gs>
            <a:gs pos="100000">
              <a:schemeClr val="accent5">
                <a:hueOff val="8832355"/>
                <a:satOff val="28758"/>
                <a:lumOff val="10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7625" tIns="47625" rIns="47625" bIns="47625" numCol="1" spcCol="1270" anchor="ctr" anchorCtr="0">
          <a:noAutofit/>
        </a:bodyPr>
        <a:lstStyle/>
        <a:p>
          <a:pPr lvl="0" algn="ctr" defTabSz="1111250" rtl="0">
            <a:lnSpc>
              <a:spcPct val="90000"/>
            </a:lnSpc>
            <a:spcBef>
              <a:spcPct val="0"/>
            </a:spcBef>
            <a:spcAft>
              <a:spcPct val="35000"/>
            </a:spcAft>
          </a:pPr>
          <a:r>
            <a:rPr lang="en-US" sz="2500" i="1" kern="1200" baseline="0" dirty="0" smtClean="0"/>
            <a:t>For wealth or war booty</a:t>
          </a:r>
          <a:endParaRPr lang="en-US" sz="2500" kern="1200" dirty="0"/>
        </a:p>
      </dsp:txBody>
      <dsp:txXfrm>
        <a:off x="7446584" y="2699020"/>
        <a:ext cx="2429517" cy="191972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F2D943-79EE-486D-9B55-262B8DB72C4B}" type="datetimeFigureOut">
              <a:rPr lang="en-US" smtClean="0"/>
              <a:t>6/18/2021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42E052-1545-45B3-8C32-94A3803C24DF}" type="slidenum">
              <a:rPr lang="en-US" smtClean="0"/>
              <a:t>‹#›</a:t>
            </a:fld>
            <a:endParaRPr lang="en-US"/>
          </a:p>
        </p:txBody>
      </p:sp>
    </p:spTree>
    <p:extLst>
      <p:ext uri="{BB962C8B-B14F-4D97-AF65-F5344CB8AC3E}">
        <p14:creationId xmlns:p14="http://schemas.microsoft.com/office/powerpoint/2010/main" val="383723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“Estimates of rape victims from the city's two main hospitals ranged from 95,000 to 130,000. One doctor deduced that out of approximately 100,000 women raped in the city, some 10,000 died as a result, mostly from suicide. The death rate was thought to have been much higher among the 1.4 million estimated victims in East Prussia, Pomerania and Silesia. Altogether at least two million German women are thought to have been raped, and a substantial minority, if not a majority, appear to have suffered multiple rape.”</a:t>
            </a:r>
          </a:p>
          <a:p>
            <a:endParaRPr lang="en-US" dirty="0" smtClean="0"/>
          </a:p>
          <a:p>
            <a:r>
              <a:rPr lang="en-US" dirty="0" smtClean="0"/>
              <a:t>“Red Army soldiers don't believe in 'individual liaisons' with German women," wrote the playwright </a:t>
            </a:r>
            <a:r>
              <a:rPr lang="en-US" dirty="0" err="1" smtClean="0"/>
              <a:t>Zakhar</a:t>
            </a:r>
            <a:r>
              <a:rPr lang="en-US" dirty="0" smtClean="0"/>
              <a:t> </a:t>
            </a:r>
            <a:r>
              <a:rPr lang="en-US" dirty="0" err="1" smtClean="0"/>
              <a:t>Agranenko</a:t>
            </a:r>
            <a:r>
              <a:rPr lang="en-US" dirty="0" smtClean="0"/>
              <a:t> in his diary when serving as an officer of marine infantry in East Prussia. "Nine, ten, twelve men at a time - they rape them on a collective basis."</a:t>
            </a:r>
          </a:p>
          <a:p>
            <a:endParaRPr lang="en-US" dirty="0" smtClean="0"/>
          </a:p>
          <a:p>
            <a:r>
              <a:rPr lang="en-US" dirty="0" smtClean="0"/>
              <a:t>'The novelist </a:t>
            </a:r>
            <a:r>
              <a:rPr lang="en-US" dirty="0" err="1" smtClean="0"/>
              <a:t>Vasily</a:t>
            </a:r>
            <a:r>
              <a:rPr lang="en-US" dirty="0" smtClean="0"/>
              <a:t> Grossman, a war correspondent attached to the invading Red Army, soon discovered that rape victims were not just Germans. Polish women also suffered. So did young Russian, Belorussian and Ukrainian women who had been sent back to Germany by the Wehrmacht for slave </a:t>
            </a:r>
            <a:r>
              <a:rPr lang="en-US" dirty="0" err="1" smtClean="0"/>
              <a:t>labour</a:t>
            </a:r>
            <a:r>
              <a:rPr lang="en-US" dirty="0" smtClean="0"/>
              <a:t>. "Liberated Soviet girls quite often complain that our soldiers rape them," he noted.’</a:t>
            </a:r>
          </a:p>
          <a:p>
            <a:endParaRPr lang="en-US" dirty="0" smtClean="0"/>
          </a:p>
          <a:p>
            <a:r>
              <a:rPr lang="en-US" dirty="0" smtClean="0"/>
              <a:t>Red Army soldiers raped their allies too, as for example after the liberation of Belgrade in 1944. When the Yugoslav government representative in Moscow, Marshal Tito's deputy </a:t>
            </a:r>
            <a:r>
              <a:rPr lang="en-US" dirty="0" err="1" smtClean="0"/>
              <a:t>Milovan</a:t>
            </a:r>
            <a:r>
              <a:rPr lang="en-US" dirty="0" smtClean="0"/>
              <a:t> Djilas, complained to Stalin about it, Stalin told him that “people should understand it if a soldier, who has crossed thousands of </a:t>
            </a:r>
            <a:r>
              <a:rPr lang="en-US" dirty="0" err="1" smtClean="0"/>
              <a:t>kilometres</a:t>
            </a:r>
            <a:r>
              <a:rPr lang="en-US" dirty="0" smtClean="0"/>
              <a:t> through blood and fire and death, has fun with a woman or takes some trifle”.</a:t>
            </a:r>
          </a:p>
          <a:p>
            <a:endParaRPr lang="en-US" dirty="0" smtClean="0"/>
          </a:p>
          <a:p>
            <a:r>
              <a:rPr lang="en-US" dirty="0" smtClean="0"/>
              <a:t>In his book Conversations with Stalin, Djilas later wrote, “According to complaints filed by citizens, there were 121 cases of rape, of which 111 involved rape with murder, and 1,204 cases of looting with assault—figures that are hardly insignificant if it is borne in mind that the Red Army crossed only the north-eastern corner of Yugoslavia. These figures show why the Yugoslav leaders had to consider these incidents as a political problem, all the more serious because it had become an issue in the domestic struggle. The Communists also regarded this problem as a moral one. Could this be the ideal and long-awaited Red Army?”</a:t>
            </a:r>
          </a:p>
          <a:p>
            <a:endParaRPr lang="en-US" dirty="0" smtClean="0"/>
          </a:p>
          <a:p>
            <a:r>
              <a:rPr lang="en-US" dirty="0" smtClean="0"/>
              <a:t>Ilya Ehrenburg, a Soviet author and war journalist, was blamed by many for what took place. In 1942, in a Red Star newspaper article headed “Kill”, he had written:</a:t>
            </a:r>
          </a:p>
          <a:p>
            <a:endParaRPr lang="en-US" dirty="0" smtClean="0"/>
          </a:p>
          <a:p>
            <a:r>
              <a:rPr lang="en-US" dirty="0" smtClean="0"/>
              <a:t>“The Germans are not human beings…”</a:t>
            </a:r>
          </a:p>
          <a:p>
            <a:endParaRPr lang="en-US" dirty="0" smtClean="0"/>
          </a:p>
          <a:p>
            <a:r>
              <a:rPr lang="en-US" dirty="0" smtClean="0"/>
              <a:t>“…there is nothing more amusing to us than German corpses.”</a:t>
            </a:r>
            <a:endParaRPr lang="en-US" dirty="0"/>
          </a:p>
        </p:txBody>
      </p:sp>
      <p:sp>
        <p:nvSpPr>
          <p:cNvPr id="4" name="Slide Number Placeholder 3"/>
          <p:cNvSpPr>
            <a:spLocks noGrp="1"/>
          </p:cNvSpPr>
          <p:nvPr>
            <p:ph type="sldNum" sz="quarter" idx="10"/>
          </p:nvPr>
        </p:nvSpPr>
        <p:spPr/>
        <p:txBody>
          <a:bodyPr/>
          <a:lstStyle/>
          <a:p>
            <a:fld id="{8E42E052-1545-45B3-8C32-94A3803C24DF}" type="slidenum">
              <a:rPr lang="en-US" smtClean="0"/>
              <a:t>11</a:t>
            </a:fld>
            <a:endParaRPr lang="en-US"/>
          </a:p>
        </p:txBody>
      </p:sp>
    </p:spTree>
    <p:extLst>
      <p:ext uri="{BB962C8B-B14F-4D97-AF65-F5344CB8AC3E}">
        <p14:creationId xmlns:p14="http://schemas.microsoft.com/office/powerpoint/2010/main" val="148503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6/18/2021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3391482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2339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7216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5294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6/18/2021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8791260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6/18/2021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77431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6/18/2021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9687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6/18/2021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186774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6/18/2021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34448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6/18/2021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013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6/18/2021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31237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6/18/2021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482130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1368">
          <p15:clr>
            <a:srgbClr val="F26B43"/>
          </p15:clr>
        </p15:guide>
        <p15:guide id="4294967295" orient="horz" pos="1440">
          <p15:clr>
            <a:srgbClr val="F26B43"/>
          </p15:clr>
        </p15:guide>
        <p15:guide id="4294967295" orient="horz" pos="3696">
          <p15:clr>
            <a:srgbClr val="F26B43"/>
          </p15:clr>
        </p15:guide>
        <p15:guide id="4294967295" orient="horz" pos="432">
          <p15:clr>
            <a:srgbClr val="F26B43"/>
          </p15:clr>
        </p15:guide>
        <p15:guide id="4294967295" orient="horz" pos="1512">
          <p15:clr>
            <a:srgbClr val="F26B43"/>
          </p15:clr>
        </p15:guide>
        <p15:guide id="4294967295" pos="6912">
          <p15:clr>
            <a:srgbClr val="F26B43"/>
          </p15:clr>
        </p15:guide>
        <p15:guide id="4294967295" pos="936">
          <p15:clr>
            <a:srgbClr val="F26B43"/>
          </p15:clr>
        </p15:guide>
        <p15:guide id="4294967295"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3021290"/>
          </a:xfrm>
        </p:spPr>
        <p:txBody>
          <a:bodyPr/>
          <a:lstStyle/>
          <a:p>
            <a:r>
              <a:rPr lang="en-US" b="1" dirty="0" smtClean="0"/>
              <a:t>PREACHING OF ISLAM &amp; JIHAAD</a:t>
            </a:r>
            <a:endParaRPr lang="en-US" b="1" dirty="0"/>
          </a:p>
        </p:txBody>
      </p:sp>
    </p:spTree>
    <p:extLst>
      <p:ext uri="{BB962C8B-B14F-4D97-AF65-F5344CB8AC3E}">
        <p14:creationId xmlns:p14="http://schemas.microsoft.com/office/powerpoint/2010/main" val="18464358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848464207"/>
              </p:ext>
            </p:extLst>
          </p:nvPr>
        </p:nvGraphicFramePr>
        <p:xfrm>
          <a:off x="2032000" y="365760"/>
          <a:ext cx="9562592" cy="6291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69868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301752"/>
            <a:ext cx="9601200" cy="700238"/>
          </a:xfrm>
        </p:spPr>
        <p:txBody>
          <a:bodyPr/>
          <a:lstStyle/>
          <a:p>
            <a:r>
              <a:rPr lang="en-US" dirty="0" smtClean="0"/>
              <a:t>                       </a:t>
            </a:r>
            <a:r>
              <a:rPr lang="en-US" b="1" dirty="0" smtClean="0"/>
              <a:t>If </a:t>
            </a:r>
            <a:r>
              <a:rPr lang="en-US" b="1" dirty="0"/>
              <a:t>there is war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21738826"/>
              </p:ext>
            </p:extLst>
          </p:nvPr>
        </p:nvGraphicFramePr>
        <p:xfrm>
          <a:off x="1371599" y="1386037"/>
          <a:ext cx="10554101" cy="53420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0189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38328"/>
            <a:ext cx="9601200" cy="690613"/>
          </a:xfrm>
        </p:spPr>
        <p:txBody>
          <a:bodyPr/>
          <a:lstStyle/>
          <a:p>
            <a:r>
              <a:rPr lang="en-US" dirty="0" smtClean="0"/>
              <a:t>                   IF there is war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76733104"/>
              </p:ext>
            </p:extLst>
          </p:nvPr>
        </p:nvGraphicFramePr>
        <p:xfrm>
          <a:off x="1152144" y="1211821"/>
          <a:ext cx="10607040" cy="5234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47028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61737"/>
          </a:xfrm>
        </p:spPr>
        <p:txBody>
          <a:bodyPr>
            <a:normAutofit fontScale="90000"/>
          </a:bodyPr>
          <a:lstStyle/>
          <a:p>
            <a:r>
              <a:rPr lang="en-US" dirty="0" smtClean="0"/>
              <a:t>              When </a:t>
            </a:r>
            <a:r>
              <a:rPr lang="en-US" dirty="0"/>
              <a:t>war is over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1458283"/>
              </p:ext>
            </p:extLst>
          </p:nvPr>
        </p:nvGraphicFramePr>
        <p:xfrm>
          <a:off x="1371600" y="1424539"/>
          <a:ext cx="10716768" cy="5274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8033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70899544"/>
              </p:ext>
            </p:extLst>
          </p:nvPr>
        </p:nvGraphicFramePr>
        <p:xfrm>
          <a:off x="1446784" y="566928"/>
          <a:ext cx="9937496" cy="6153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88721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84735"/>
          </a:xfrm>
        </p:spPr>
        <p:txBody>
          <a:bodyPr>
            <a:normAutofit fontScale="90000"/>
          </a:bodyPr>
          <a:lstStyle/>
          <a:p>
            <a:r>
              <a:rPr lang="en-US" b="1" dirty="0" smtClean="0"/>
              <a:t>                 TYPES </a:t>
            </a:r>
            <a:r>
              <a:rPr lang="en-US" b="1" dirty="0"/>
              <a:t>OF JIHAD</a:t>
            </a:r>
            <a:endParaRPr lang="en-US" dirty="0"/>
          </a:p>
        </p:txBody>
      </p:sp>
      <p:sp>
        <p:nvSpPr>
          <p:cNvPr id="3" name="Content Placeholder 2"/>
          <p:cNvSpPr>
            <a:spLocks noGrp="1"/>
          </p:cNvSpPr>
          <p:nvPr>
            <p:ph idx="1"/>
          </p:nvPr>
        </p:nvSpPr>
        <p:spPr>
          <a:xfrm>
            <a:off x="1371600" y="1270535"/>
            <a:ext cx="9601200" cy="4596865"/>
          </a:xfrm>
        </p:spPr>
        <p:txBody>
          <a:bodyPr>
            <a:normAutofit fontScale="92500" lnSpcReduction="20000"/>
          </a:bodyPr>
          <a:lstStyle/>
          <a:p>
            <a:pPr marL="0" indent="0">
              <a:buNone/>
            </a:pPr>
            <a:r>
              <a:rPr lang="en-US" b="1" dirty="0" smtClean="0"/>
              <a:t>1) </a:t>
            </a:r>
            <a:r>
              <a:rPr lang="en-US" b="1" dirty="0"/>
              <a:t>Jihad against </a:t>
            </a:r>
            <a:r>
              <a:rPr lang="en-US" b="1" dirty="0" smtClean="0"/>
              <a:t>self </a:t>
            </a:r>
            <a:r>
              <a:rPr lang="en-US" dirty="0" smtClean="0"/>
              <a:t> </a:t>
            </a:r>
            <a:r>
              <a:rPr lang="en-US" dirty="0"/>
              <a:t>Imam Ghazali‟s explanation of Jihad Al Nafs</a:t>
            </a:r>
          </a:p>
          <a:p>
            <a:pPr marL="0" indent="0">
              <a:buNone/>
            </a:pPr>
            <a:r>
              <a:rPr lang="en-US" dirty="0" smtClean="0"/>
              <a:t>(Know </a:t>
            </a:r>
            <a:r>
              <a:rPr lang="en-US" dirty="0"/>
              <a:t>that the body is like a town and the intellect of the mature human being is like a king ruling that town</a:t>
            </a:r>
            <a:r>
              <a:rPr lang="en-US" dirty="0" smtClean="0"/>
              <a:t>.)</a:t>
            </a:r>
          </a:p>
          <a:p>
            <a:pPr marL="0" indent="0">
              <a:buNone/>
            </a:pPr>
            <a:r>
              <a:rPr lang="en-US" b="1" dirty="0"/>
              <a:t>2) Jihad against Satan</a:t>
            </a:r>
          </a:p>
          <a:p>
            <a:pPr marL="0" indent="0">
              <a:buNone/>
            </a:pPr>
            <a:r>
              <a:rPr lang="es-ES" dirty="0" smtClean="0"/>
              <a:t> </a:t>
            </a:r>
            <a:r>
              <a:rPr lang="es-ES" dirty="0"/>
              <a:t>Imam Ibn Al Qayem </a:t>
            </a:r>
            <a:r>
              <a:rPr lang="es-ES" dirty="0" err="1"/>
              <a:t>on</a:t>
            </a:r>
            <a:r>
              <a:rPr lang="es-ES" dirty="0"/>
              <a:t> Jihad Al </a:t>
            </a:r>
            <a:r>
              <a:rPr lang="es-ES" dirty="0" smtClean="0"/>
              <a:t>Shaytan</a:t>
            </a:r>
            <a:r>
              <a:rPr lang="en-US" dirty="0" smtClean="0"/>
              <a:t>(“</a:t>
            </a:r>
            <a:r>
              <a:rPr lang="en-US" dirty="0"/>
              <a:t>Fighting him defensively against everything of false desires and slanderous doubts in faith that he throws towards the servant</a:t>
            </a:r>
            <a:r>
              <a:rPr lang="en-US" dirty="0" smtClean="0"/>
              <a:t>.)</a:t>
            </a:r>
          </a:p>
          <a:p>
            <a:pPr marL="0" indent="0">
              <a:buNone/>
            </a:pPr>
            <a:r>
              <a:rPr lang="en-US" b="1" dirty="0"/>
              <a:t>3) Jihad against the Enemies of Islam of Hypocrites and Disbelievers</a:t>
            </a:r>
          </a:p>
          <a:p>
            <a:pPr marL="0" indent="0">
              <a:buNone/>
            </a:pPr>
            <a:r>
              <a:rPr lang="en-US" dirty="0" smtClean="0"/>
              <a:t> </a:t>
            </a:r>
            <a:r>
              <a:rPr lang="en-US" dirty="0"/>
              <a:t>Sayed Abul Alaa Mawdudi</a:t>
            </a:r>
          </a:p>
          <a:p>
            <a:pPr marL="0" indent="0">
              <a:buNone/>
            </a:pPr>
            <a:r>
              <a:rPr lang="en-US" dirty="0"/>
              <a:t>(“A man who exerts himself physically or mentally or spends his wealth in the way of Allah is indeed engaged in Jihad. But in the language of the</a:t>
            </a:r>
          </a:p>
          <a:p>
            <a:pPr marL="0" indent="0">
              <a:buNone/>
            </a:pPr>
            <a:r>
              <a:rPr lang="en-US" dirty="0"/>
              <a:t>Shariah this word is used particularly for a war that is waged solely in the name of Allah against those who practice oppression as enemies </a:t>
            </a:r>
            <a:r>
              <a:rPr lang="en-US" dirty="0" smtClean="0"/>
              <a:t>of Islam</a:t>
            </a:r>
            <a:r>
              <a:rPr lang="en-US" dirty="0"/>
              <a:t>.”)</a:t>
            </a:r>
          </a:p>
          <a:p>
            <a:pPr marL="0" indent="0">
              <a:buNone/>
            </a:pPr>
            <a:r>
              <a:rPr lang="en-US" dirty="0"/>
              <a:t>- Imam Ibn Al Qayem on Jihad against Hypocrites </a:t>
            </a:r>
            <a:r>
              <a:rPr lang="en-US" dirty="0" smtClean="0"/>
              <a:t>and Disbelievers</a:t>
            </a:r>
            <a:r>
              <a:rPr lang="en-US" dirty="0"/>
              <a:t>.</a:t>
            </a:r>
          </a:p>
          <a:p>
            <a:pPr marL="0" indent="0">
              <a:buNone/>
            </a:pPr>
            <a:r>
              <a:rPr lang="en-US" dirty="0"/>
              <a:t>(1. By heart2. By tongue 3. By wealth 4. By person. )</a:t>
            </a:r>
          </a:p>
        </p:txBody>
      </p:sp>
    </p:spTree>
    <p:extLst>
      <p:ext uri="{BB962C8B-B14F-4D97-AF65-F5344CB8AC3E}">
        <p14:creationId xmlns:p14="http://schemas.microsoft.com/office/powerpoint/2010/main" val="10788568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Misconceptions</a:t>
            </a:r>
            <a:endParaRPr lang="en-US" dirty="0"/>
          </a:p>
        </p:txBody>
      </p:sp>
      <p:sp>
        <p:nvSpPr>
          <p:cNvPr id="3" name="Content Placeholder 2"/>
          <p:cNvSpPr>
            <a:spLocks noGrp="1"/>
          </p:cNvSpPr>
          <p:nvPr>
            <p:ph idx="1"/>
          </p:nvPr>
        </p:nvSpPr>
        <p:spPr/>
        <p:txBody>
          <a:bodyPr/>
          <a:lstStyle/>
          <a:p>
            <a:r>
              <a:rPr lang="en-US" dirty="0"/>
              <a:t>The Concept of Holy War </a:t>
            </a:r>
            <a:r>
              <a:rPr lang="en-US" i="1" dirty="0"/>
              <a:t>(contentious misconception)</a:t>
            </a:r>
          </a:p>
          <a:p>
            <a:pPr marL="0" indent="0">
              <a:buNone/>
            </a:pPr>
            <a:r>
              <a:rPr lang="en-US" dirty="0" smtClean="0"/>
              <a:t> </a:t>
            </a:r>
            <a:r>
              <a:rPr lang="en-US" dirty="0"/>
              <a:t>Western Media always translates Jihad as „Holy War</a:t>
            </a:r>
            <a:r>
              <a:rPr lang="en-US" dirty="0" smtClean="0"/>
              <a:t>‟.- </a:t>
            </a:r>
            <a:r>
              <a:rPr lang="en-US" dirty="0"/>
              <a:t>Misinterpretation of Jihad from both sides, Muslims and Non- Muslims</a:t>
            </a:r>
            <a:r>
              <a:rPr lang="en-US" dirty="0" smtClean="0"/>
              <a:t>. </a:t>
            </a:r>
            <a:r>
              <a:rPr lang="en-US" dirty="0"/>
              <a:t>There‟s no mentioning in the Quran of war as being Holy</a:t>
            </a:r>
            <a:r>
              <a:rPr lang="en-US" dirty="0" smtClean="0"/>
              <a:t>.) </a:t>
            </a:r>
            <a:r>
              <a:rPr lang="en-US" dirty="0"/>
              <a:t>Lives are holy and not </a:t>
            </a:r>
            <a:r>
              <a:rPr lang="en-US" dirty="0" smtClean="0"/>
              <a:t>war.</a:t>
            </a:r>
            <a:endParaRPr lang="en-US" dirty="0"/>
          </a:p>
        </p:txBody>
      </p:sp>
    </p:spTree>
    <p:extLst>
      <p:ext uri="{BB962C8B-B14F-4D97-AF65-F5344CB8AC3E}">
        <p14:creationId xmlns:p14="http://schemas.microsoft.com/office/powerpoint/2010/main" val="19600036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26983"/>
          </a:xfrm>
        </p:spPr>
        <p:txBody>
          <a:bodyPr>
            <a:noAutofit/>
          </a:bodyPr>
          <a:lstStyle/>
          <a:p>
            <a:r>
              <a:rPr lang="en-US" sz="2800" dirty="0" smtClean="0"/>
              <a:t>       </a:t>
            </a:r>
            <a:r>
              <a:rPr lang="en-US" sz="3200" b="1" dirty="0" smtClean="0"/>
              <a:t>8) </a:t>
            </a:r>
            <a:r>
              <a:rPr lang="en-US" sz="3200" b="1" dirty="0"/>
              <a:t>Misconceptions about Islam </a:t>
            </a:r>
            <a:r>
              <a:rPr lang="en-US" sz="3200" b="1" dirty="0" smtClean="0"/>
              <a:t>and Muslims</a:t>
            </a:r>
            <a:endParaRPr lang="en-US" sz="2800" b="1" dirty="0"/>
          </a:p>
        </p:txBody>
      </p:sp>
      <p:sp>
        <p:nvSpPr>
          <p:cNvPr id="3" name="Content Placeholder 2"/>
          <p:cNvSpPr>
            <a:spLocks noGrp="1"/>
          </p:cNvSpPr>
          <p:nvPr>
            <p:ph idx="1"/>
          </p:nvPr>
        </p:nvSpPr>
        <p:spPr>
          <a:xfrm>
            <a:off x="1371600" y="1212783"/>
            <a:ext cx="9601200" cy="4654617"/>
          </a:xfrm>
        </p:spPr>
        <p:txBody>
          <a:bodyPr>
            <a:normAutofit fontScale="70000" lnSpcReduction="20000"/>
          </a:bodyPr>
          <a:lstStyle/>
          <a:p>
            <a:pPr marL="514350" indent="-514350">
              <a:buAutoNum type="arabicPeriod"/>
            </a:pPr>
            <a:r>
              <a:rPr lang="en-US" sz="3400" b="1" u="sng" dirty="0" smtClean="0"/>
              <a:t>The </a:t>
            </a:r>
            <a:r>
              <a:rPr lang="en-US" sz="3400" b="1" u="sng" dirty="0"/>
              <a:t>Qur’an teaches Muslims to kill </a:t>
            </a:r>
            <a:r>
              <a:rPr lang="en-US" sz="3400" b="1" u="sng" dirty="0" smtClean="0"/>
              <a:t>Christians and Jews</a:t>
            </a:r>
          </a:p>
          <a:p>
            <a:pPr marL="0" indent="0">
              <a:buNone/>
            </a:pPr>
            <a:r>
              <a:rPr lang="en-US" sz="2400" dirty="0"/>
              <a:t>There are verses that encourage the Muslims to engage in combat, however, </a:t>
            </a:r>
            <a:r>
              <a:rPr lang="en-US" sz="2400" dirty="0" smtClean="0"/>
              <a:t>it is </a:t>
            </a:r>
            <a:r>
              <a:rPr lang="en-US" sz="2400" dirty="0"/>
              <a:t>important to </a:t>
            </a:r>
            <a:r>
              <a:rPr lang="en-US" sz="2400" dirty="0" smtClean="0"/>
              <a:t>know </a:t>
            </a:r>
            <a:r>
              <a:rPr lang="en-US" sz="2400" dirty="0"/>
              <a:t>the frame of reference. </a:t>
            </a:r>
            <a:endParaRPr lang="en-US" sz="2400" dirty="0" smtClean="0"/>
          </a:p>
          <a:p>
            <a:pPr marL="0" indent="0">
              <a:buNone/>
            </a:pPr>
            <a:r>
              <a:rPr lang="en-US" sz="2400" b="1" dirty="0" smtClean="0"/>
              <a:t>When </a:t>
            </a:r>
            <a:r>
              <a:rPr lang="en-US" sz="2400" b="1" dirty="0"/>
              <a:t>Islam was introduced in </a:t>
            </a:r>
            <a:r>
              <a:rPr lang="en-US" sz="2400" b="1" dirty="0" err="1"/>
              <a:t>Makka</a:t>
            </a:r>
            <a:r>
              <a:rPr lang="en-US" sz="2400" b="1" dirty="0"/>
              <a:t>, it was inhabited by pagan Arabs</a:t>
            </a:r>
          </a:p>
          <a:p>
            <a:pPr marL="0" indent="0">
              <a:buNone/>
            </a:pPr>
            <a:r>
              <a:rPr lang="en-US" sz="2400" b="1" dirty="0"/>
              <a:t>who were idolaters</a:t>
            </a:r>
            <a:r>
              <a:rPr lang="en-US" sz="2400" dirty="0"/>
              <a:t>.</a:t>
            </a:r>
          </a:p>
          <a:p>
            <a:pPr marL="0" indent="0">
              <a:buNone/>
            </a:pPr>
            <a:r>
              <a:rPr lang="en-US" sz="2400" dirty="0" smtClean="0"/>
              <a:t>1 </a:t>
            </a:r>
            <a:r>
              <a:rPr lang="en-US" sz="2400" dirty="0"/>
              <a:t>They were extremely hostile to the Monotheistic message of Islam.</a:t>
            </a:r>
          </a:p>
          <a:p>
            <a:pPr marL="0" indent="0">
              <a:buNone/>
            </a:pPr>
            <a:r>
              <a:rPr lang="en-US" sz="2400" dirty="0" smtClean="0"/>
              <a:t>2 </a:t>
            </a:r>
            <a:r>
              <a:rPr lang="en-US" sz="2400" dirty="0"/>
              <a:t>They killed Muslims, they took away their homes, they put the Muslims in </a:t>
            </a:r>
            <a:r>
              <a:rPr lang="en-US" sz="2400" dirty="0" smtClean="0"/>
              <a:t>a restricted </a:t>
            </a:r>
            <a:r>
              <a:rPr lang="en-US" sz="2400" dirty="0"/>
              <a:t>area (more like a concentration camp), took away their wealth etc.</a:t>
            </a:r>
          </a:p>
          <a:p>
            <a:pPr marL="0" indent="0">
              <a:buNone/>
            </a:pPr>
            <a:r>
              <a:rPr lang="en-US" sz="2400" dirty="0"/>
              <a:t>This is who the Quran is referring to.</a:t>
            </a:r>
          </a:p>
          <a:p>
            <a:pPr marL="0" indent="0">
              <a:buNone/>
            </a:pPr>
            <a:r>
              <a:rPr lang="en-US" sz="2400" dirty="0" smtClean="0"/>
              <a:t> </a:t>
            </a:r>
            <a:r>
              <a:rPr lang="en-US" sz="2400" dirty="0"/>
              <a:t>The word used in these verses is </a:t>
            </a:r>
            <a:r>
              <a:rPr lang="en-US" sz="2400" dirty="0" err="1"/>
              <a:t>Qital</a:t>
            </a:r>
            <a:r>
              <a:rPr lang="en-US" sz="2400" dirty="0"/>
              <a:t>. The translation within the </a:t>
            </a:r>
            <a:r>
              <a:rPr lang="en-US" sz="2400" dirty="0" smtClean="0"/>
              <a:t>proper frame </a:t>
            </a:r>
            <a:r>
              <a:rPr lang="en-US" sz="2400" dirty="0"/>
              <a:t>of reference would be ‘to engage in combat’ with Pagan Arabs</a:t>
            </a:r>
            <a:r>
              <a:rPr lang="en-US" sz="2400" dirty="0" smtClean="0"/>
              <a:t>.  </a:t>
            </a:r>
            <a:r>
              <a:rPr lang="en-US" sz="2400" dirty="0"/>
              <a:t>The Quran refers to the Christians and Jews as ‘People of the Book’.</a:t>
            </a:r>
          </a:p>
          <a:p>
            <a:pPr marL="0" indent="0">
              <a:buNone/>
            </a:pPr>
            <a:r>
              <a:rPr lang="en-US" sz="2400" dirty="0"/>
              <a:t>Individually the Quran refers to the Christians as </a:t>
            </a:r>
            <a:r>
              <a:rPr lang="en-US" sz="2400" dirty="0" err="1"/>
              <a:t>Nassara</a:t>
            </a:r>
            <a:r>
              <a:rPr lang="en-US" sz="2400" dirty="0"/>
              <a:t> (helpers of </a:t>
            </a:r>
            <a:r>
              <a:rPr lang="en-US" sz="2400" dirty="0" smtClean="0"/>
              <a:t>Jesus </a:t>
            </a:r>
            <a:r>
              <a:rPr lang="en-US" sz="2400" dirty="0" err="1" smtClean="0"/>
              <a:t>pbuh</a:t>
            </a:r>
            <a:r>
              <a:rPr lang="en-US" sz="2400" dirty="0" smtClean="0"/>
              <a:t> </a:t>
            </a:r>
            <a:r>
              <a:rPr lang="en-US" sz="2400" dirty="0"/>
              <a:t>) and </a:t>
            </a:r>
            <a:r>
              <a:rPr lang="en-US" sz="2400" dirty="0" err="1"/>
              <a:t>Yehud</a:t>
            </a:r>
            <a:r>
              <a:rPr lang="en-US" sz="2400" dirty="0"/>
              <a:t> or Bani Israel for the Jews.</a:t>
            </a:r>
          </a:p>
          <a:p>
            <a:pPr marL="0" indent="0">
              <a:buNone/>
            </a:pPr>
            <a:r>
              <a:rPr lang="en-US" sz="2400" b="1" u="sng" dirty="0" smtClean="0"/>
              <a:t> </a:t>
            </a:r>
            <a:r>
              <a:rPr lang="en-US" sz="2400" b="1" u="sng" dirty="0"/>
              <a:t>NOTE: the verses have been taken completely out of context.</a:t>
            </a:r>
          </a:p>
        </p:txBody>
      </p:sp>
    </p:spTree>
    <p:extLst>
      <p:ext uri="{BB962C8B-B14F-4D97-AF65-F5344CB8AC3E}">
        <p14:creationId xmlns:p14="http://schemas.microsoft.com/office/powerpoint/2010/main" val="36278366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29114"/>
          </a:xfrm>
        </p:spPr>
        <p:txBody>
          <a:bodyPr>
            <a:noAutofit/>
          </a:bodyPr>
          <a:lstStyle/>
          <a:p>
            <a:r>
              <a:rPr lang="en-US" sz="3200" b="1" u="sng" dirty="0" smtClean="0"/>
              <a:t>2)Muslims </a:t>
            </a:r>
            <a:r>
              <a:rPr lang="en-US" sz="3200" b="1" u="sng" dirty="0"/>
              <a:t>cannot </a:t>
            </a:r>
            <a:r>
              <a:rPr lang="en-US" sz="3200" b="1" u="sng" dirty="0" smtClean="0"/>
              <a:t>have Christians </a:t>
            </a:r>
            <a:r>
              <a:rPr lang="en-US" sz="3200" b="1" u="sng" dirty="0"/>
              <a:t>and Jews as friends</a:t>
            </a:r>
            <a:r>
              <a:rPr lang="en-US" sz="3600" dirty="0"/>
              <a:t/>
            </a:r>
            <a:br>
              <a:rPr lang="en-US" sz="3600" dirty="0"/>
            </a:br>
            <a:endParaRPr lang="en-US" sz="3600" dirty="0"/>
          </a:p>
        </p:txBody>
      </p:sp>
      <p:sp>
        <p:nvSpPr>
          <p:cNvPr id="3" name="Content Placeholder 2"/>
          <p:cNvSpPr>
            <a:spLocks noGrp="1"/>
          </p:cNvSpPr>
          <p:nvPr>
            <p:ph idx="1"/>
          </p:nvPr>
        </p:nvSpPr>
        <p:spPr>
          <a:xfrm>
            <a:off x="1371600" y="1722922"/>
            <a:ext cx="9601200" cy="3898232"/>
          </a:xfrm>
        </p:spPr>
        <p:txBody>
          <a:bodyPr/>
          <a:lstStyle/>
          <a:p>
            <a:endParaRPr lang="en-US" dirty="0" smtClean="0"/>
          </a:p>
          <a:p>
            <a:r>
              <a:rPr lang="en-US" dirty="0" smtClean="0"/>
              <a:t>A </a:t>
            </a:r>
            <a:r>
              <a:rPr lang="en-US" dirty="0"/>
              <a:t>verse in the Quran says Muslims should not </a:t>
            </a:r>
            <a:r>
              <a:rPr lang="en-US" dirty="0" smtClean="0"/>
              <a:t>have Christians </a:t>
            </a:r>
            <a:r>
              <a:rPr lang="en-US" dirty="0"/>
              <a:t>and Jews as </a:t>
            </a:r>
            <a:r>
              <a:rPr lang="en-US" b="1" i="1" dirty="0" err="1"/>
              <a:t>Awliya</a:t>
            </a:r>
            <a:r>
              <a:rPr lang="en-US" b="1" dirty="0"/>
              <a:t>. </a:t>
            </a:r>
            <a:r>
              <a:rPr lang="en-US" dirty="0"/>
              <a:t>Some translations </a:t>
            </a:r>
            <a:r>
              <a:rPr lang="en-US" dirty="0" smtClean="0"/>
              <a:t>use the </a:t>
            </a:r>
            <a:r>
              <a:rPr lang="en-US" dirty="0"/>
              <a:t>word </a:t>
            </a:r>
            <a:r>
              <a:rPr lang="en-US" b="1" dirty="0"/>
              <a:t>friends</a:t>
            </a:r>
            <a:r>
              <a:rPr lang="en-US" dirty="0"/>
              <a:t>. In Arabic </a:t>
            </a:r>
            <a:r>
              <a:rPr lang="en-US" i="1" dirty="0" err="1"/>
              <a:t>wali</a:t>
            </a:r>
            <a:r>
              <a:rPr lang="en-US" i="1" dirty="0"/>
              <a:t> </a:t>
            </a:r>
            <a:r>
              <a:rPr lang="en-US" dirty="0"/>
              <a:t>is singular, </a:t>
            </a:r>
            <a:r>
              <a:rPr lang="en-US" dirty="0" smtClean="0"/>
              <a:t>and </a:t>
            </a:r>
            <a:r>
              <a:rPr lang="en-US" i="1" dirty="0" err="1" smtClean="0"/>
              <a:t>awliya</a:t>
            </a:r>
            <a:r>
              <a:rPr lang="en-US" i="1" dirty="0" smtClean="0"/>
              <a:t> </a:t>
            </a:r>
            <a:r>
              <a:rPr lang="en-US" dirty="0"/>
              <a:t>is plural. But it does not mean friend, it </a:t>
            </a:r>
            <a:r>
              <a:rPr lang="en-US" dirty="0" smtClean="0"/>
              <a:t>means </a:t>
            </a:r>
            <a:r>
              <a:rPr lang="en-US" b="1" dirty="0" smtClean="0"/>
              <a:t>spiritual protector</a:t>
            </a:r>
          </a:p>
          <a:p>
            <a:r>
              <a:rPr lang="en-US" dirty="0" smtClean="0"/>
              <a:t>.</a:t>
            </a:r>
            <a:r>
              <a:rPr lang="en-US" dirty="0"/>
              <a:t> The Quran allows Muslims to marry Christians </a:t>
            </a:r>
            <a:r>
              <a:rPr lang="en-US" dirty="0" smtClean="0"/>
              <a:t>or Jews</a:t>
            </a:r>
            <a:r>
              <a:rPr lang="en-US" dirty="0"/>
              <a:t>. How could it tell us that they can be </a:t>
            </a:r>
            <a:r>
              <a:rPr lang="en-US" dirty="0" smtClean="0"/>
              <a:t>spouses but </a:t>
            </a:r>
            <a:r>
              <a:rPr lang="en-US" dirty="0"/>
              <a:t>not friends?</a:t>
            </a:r>
          </a:p>
          <a:p>
            <a:pPr marL="0" indent="0">
              <a:buNone/>
            </a:pPr>
            <a:r>
              <a:rPr lang="en-US" dirty="0"/>
              <a:t> </a:t>
            </a:r>
            <a:r>
              <a:rPr lang="en-US" dirty="0" smtClean="0"/>
              <a:t>    </a:t>
            </a:r>
            <a:r>
              <a:rPr lang="en-US" b="1" u="sng" dirty="0" smtClean="0"/>
              <a:t>Note</a:t>
            </a:r>
            <a:r>
              <a:rPr lang="en-US" b="1" u="sng" dirty="0"/>
              <a:t>: Not logical and Incorrectly understood.</a:t>
            </a:r>
          </a:p>
        </p:txBody>
      </p:sp>
    </p:spTree>
    <p:extLst>
      <p:ext uri="{BB962C8B-B14F-4D97-AF65-F5344CB8AC3E}">
        <p14:creationId xmlns:p14="http://schemas.microsoft.com/office/powerpoint/2010/main" val="30737222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3)</a:t>
            </a:r>
            <a:r>
              <a:rPr lang="en-US" sz="4000" u="sng" dirty="0"/>
              <a:t> </a:t>
            </a:r>
            <a:r>
              <a:rPr lang="en-US" sz="4000" u="sng" dirty="0" smtClean="0"/>
              <a:t>Islam </a:t>
            </a:r>
            <a:r>
              <a:rPr lang="en-US" sz="4000" u="sng" dirty="0"/>
              <a:t>does </a:t>
            </a:r>
            <a:r>
              <a:rPr lang="en-US" sz="4000" u="sng" dirty="0" smtClean="0"/>
              <a:t>not tolerate </a:t>
            </a:r>
            <a:r>
              <a:rPr lang="en-US" sz="4000" u="sng" dirty="0"/>
              <a:t>other religions</a:t>
            </a:r>
          </a:p>
        </p:txBody>
      </p:sp>
      <p:sp>
        <p:nvSpPr>
          <p:cNvPr id="3" name="Content Placeholder 2"/>
          <p:cNvSpPr>
            <a:spLocks noGrp="1"/>
          </p:cNvSpPr>
          <p:nvPr>
            <p:ph idx="1"/>
          </p:nvPr>
        </p:nvSpPr>
        <p:spPr>
          <a:xfrm>
            <a:off x="1371600" y="2285999"/>
            <a:ext cx="9601200" cy="4461309"/>
          </a:xfrm>
        </p:spPr>
        <p:txBody>
          <a:bodyPr>
            <a:normAutofit/>
          </a:bodyPr>
          <a:lstStyle/>
          <a:p>
            <a:pPr marL="0" indent="0">
              <a:buNone/>
            </a:pPr>
            <a:r>
              <a:rPr lang="en-US" b="1" dirty="0" smtClean="0"/>
              <a:t>From </a:t>
            </a:r>
            <a:r>
              <a:rPr lang="en-US" b="1" dirty="0"/>
              <a:t>the Quran:</a:t>
            </a:r>
          </a:p>
          <a:p>
            <a:pPr marL="0" indent="0">
              <a:buNone/>
            </a:pPr>
            <a:r>
              <a:rPr lang="en-US" u="sng" dirty="0" smtClean="0"/>
              <a:t>1 </a:t>
            </a:r>
            <a:r>
              <a:rPr lang="en-US" b="1" u="sng" dirty="0" smtClean="0"/>
              <a:t>La </a:t>
            </a:r>
            <a:r>
              <a:rPr lang="en-US" b="1" u="sng" dirty="0" err="1"/>
              <a:t>ikraha</a:t>
            </a:r>
            <a:r>
              <a:rPr lang="en-US" b="1" u="sng" dirty="0"/>
              <a:t> fid-</a:t>
            </a:r>
            <a:r>
              <a:rPr lang="en-US" b="1" u="sng" dirty="0" err="1"/>
              <a:t>deen</a:t>
            </a:r>
            <a:r>
              <a:rPr lang="en-US" b="1" u="sng" dirty="0"/>
              <a:t> </a:t>
            </a:r>
            <a:r>
              <a:rPr lang="en-US" dirty="0"/>
              <a:t>‘There is no compulsion in religion’</a:t>
            </a:r>
          </a:p>
          <a:p>
            <a:pPr marL="0" indent="0">
              <a:buNone/>
            </a:pPr>
            <a:endParaRPr lang="en-US" b="1" dirty="0" smtClean="0"/>
          </a:p>
          <a:p>
            <a:pPr marL="0" indent="0">
              <a:buNone/>
            </a:pPr>
            <a:r>
              <a:rPr lang="en-US" b="1" dirty="0" smtClean="0"/>
              <a:t>2 </a:t>
            </a:r>
            <a:r>
              <a:rPr lang="en-US" b="1" u="sng" dirty="0" smtClean="0"/>
              <a:t>lakum </a:t>
            </a:r>
            <a:r>
              <a:rPr lang="en-US" b="1" u="sng" dirty="0"/>
              <a:t>deenakum </a:t>
            </a:r>
            <a:r>
              <a:rPr lang="en-US" b="1" u="sng" dirty="0" err="1"/>
              <a:t>wal</a:t>
            </a:r>
            <a:r>
              <a:rPr lang="en-US" b="1" u="sng" dirty="0"/>
              <a:t> yadeen </a:t>
            </a:r>
            <a:r>
              <a:rPr lang="en-US" b="1" dirty="0"/>
              <a:t>‘</a:t>
            </a:r>
            <a:r>
              <a:rPr lang="en-US" dirty="0"/>
              <a:t>to you your religion and </a:t>
            </a:r>
            <a:r>
              <a:rPr lang="en-US" dirty="0" smtClean="0"/>
              <a:t>to me mine’</a:t>
            </a:r>
          </a:p>
          <a:p>
            <a:pPr marL="0" indent="0">
              <a:buNone/>
            </a:pPr>
            <a:endParaRPr lang="en-US" dirty="0" smtClean="0"/>
          </a:p>
          <a:p>
            <a:pPr marL="0" indent="0">
              <a:buNone/>
            </a:pPr>
            <a:r>
              <a:rPr lang="en-US" dirty="0" smtClean="0"/>
              <a:t>3 </a:t>
            </a:r>
            <a:r>
              <a:rPr lang="en-US" b="1" u="sng" dirty="0" smtClean="0"/>
              <a:t>wa </a:t>
            </a:r>
            <a:r>
              <a:rPr lang="en-US" b="1" u="sng" dirty="0"/>
              <a:t>laqad karramna bani Adam </a:t>
            </a:r>
            <a:r>
              <a:rPr lang="en-US" dirty="0"/>
              <a:t>which means ‘We (</a:t>
            </a:r>
            <a:r>
              <a:rPr lang="en-US" dirty="0" smtClean="0"/>
              <a:t>God) have </a:t>
            </a:r>
            <a:r>
              <a:rPr lang="en-US" dirty="0"/>
              <a:t>bestowed dignity on the descendants </a:t>
            </a:r>
            <a:r>
              <a:rPr lang="en-US" dirty="0" smtClean="0"/>
              <a:t>of Adam’ meaning all of mankind.</a:t>
            </a:r>
          </a:p>
          <a:p>
            <a:endParaRPr lang="en-US" b="1" u="sng" dirty="0" smtClean="0"/>
          </a:p>
          <a:p>
            <a:pPr marL="0" indent="0">
              <a:buNone/>
            </a:pPr>
            <a:r>
              <a:rPr lang="en-US" b="1" u="sng" dirty="0" smtClean="0"/>
              <a:t>NOTE</a:t>
            </a:r>
            <a:r>
              <a:rPr lang="en-US" b="1" u="sng" dirty="0"/>
              <a:t>: While some Muslims are not </a:t>
            </a:r>
            <a:r>
              <a:rPr lang="en-US" b="1" u="sng" dirty="0" err="1"/>
              <a:t>practicising</a:t>
            </a:r>
            <a:r>
              <a:rPr lang="en-US" b="1" u="sng" dirty="0"/>
              <a:t> this, </a:t>
            </a:r>
            <a:r>
              <a:rPr lang="en-US" b="1" u="sng" dirty="0" smtClean="0"/>
              <a:t>it should </a:t>
            </a:r>
            <a:r>
              <a:rPr lang="en-US" b="1" u="sng" dirty="0"/>
              <a:t>not be generalized to include all Muslims</a:t>
            </a:r>
          </a:p>
        </p:txBody>
      </p:sp>
    </p:spTree>
    <p:extLst>
      <p:ext uri="{BB962C8B-B14F-4D97-AF65-F5344CB8AC3E}">
        <p14:creationId xmlns:p14="http://schemas.microsoft.com/office/powerpoint/2010/main" val="1853487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2024"/>
            <a:ext cx="9601200" cy="548640"/>
          </a:xfrm>
        </p:spPr>
        <p:txBody>
          <a:bodyPr>
            <a:noAutofit/>
          </a:bodyPr>
          <a:lstStyle/>
          <a:p>
            <a:r>
              <a:rPr lang="en-US" sz="3200" dirty="0" smtClean="0"/>
              <a:t>                                </a:t>
            </a:r>
            <a:r>
              <a:rPr lang="en-US" sz="2400" b="1" u="sng" dirty="0" smtClean="0"/>
              <a:t>OUTLINES</a:t>
            </a:r>
            <a:endParaRPr lang="en-US" sz="2400" b="1" u="sng"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04272212"/>
              </p:ext>
            </p:extLst>
          </p:nvPr>
        </p:nvGraphicFramePr>
        <p:xfrm>
          <a:off x="1371600" y="740664"/>
          <a:ext cx="10552176" cy="6053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5674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65484"/>
          </a:xfrm>
        </p:spPr>
        <p:txBody>
          <a:bodyPr>
            <a:normAutofit fontScale="90000"/>
          </a:bodyPr>
          <a:lstStyle/>
          <a:p>
            <a:r>
              <a:rPr lang="en-US" sz="3600" dirty="0" smtClean="0"/>
              <a:t>      4) </a:t>
            </a:r>
            <a:r>
              <a:rPr lang="en-US" sz="3600" b="1" u="sng" dirty="0" smtClean="0"/>
              <a:t>Women </a:t>
            </a:r>
            <a:r>
              <a:rPr lang="en-US" sz="3600" b="1" u="sng" dirty="0"/>
              <a:t>have little </a:t>
            </a:r>
            <a:r>
              <a:rPr lang="en-US" sz="3600" b="1" u="sng" dirty="0" smtClean="0"/>
              <a:t>or no </a:t>
            </a:r>
            <a:r>
              <a:rPr lang="en-US" sz="3600" b="1" u="sng" dirty="0"/>
              <a:t>rights in Islam</a:t>
            </a:r>
          </a:p>
        </p:txBody>
      </p:sp>
      <p:sp>
        <p:nvSpPr>
          <p:cNvPr id="3" name="Content Placeholder 2"/>
          <p:cNvSpPr>
            <a:spLocks noGrp="1"/>
          </p:cNvSpPr>
          <p:nvPr>
            <p:ph idx="1"/>
          </p:nvPr>
        </p:nvSpPr>
        <p:spPr>
          <a:xfrm>
            <a:off x="1371600" y="1145406"/>
            <a:ext cx="9601200" cy="5496026"/>
          </a:xfrm>
        </p:spPr>
        <p:txBody>
          <a:bodyPr>
            <a:normAutofit/>
          </a:bodyPr>
          <a:lstStyle/>
          <a:p>
            <a:r>
              <a:rPr lang="en-US" dirty="0" smtClean="0"/>
              <a:t>Marriage </a:t>
            </a:r>
            <a:r>
              <a:rPr lang="en-US" dirty="0"/>
              <a:t>(She has the right to choose her husband) &amp; Divorce (</a:t>
            </a:r>
            <a:r>
              <a:rPr lang="en-US" dirty="0" smtClean="0"/>
              <a:t>She can </a:t>
            </a:r>
            <a:r>
              <a:rPr lang="en-US" dirty="0"/>
              <a:t>initiate divorce proceedings)</a:t>
            </a:r>
          </a:p>
          <a:p>
            <a:r>
              <a:rPr lang="en-US" dirty="0" smtClean="0"/>
              <a:t>Islam </a:t>
            </a:r>
            <a:r>
              <a:rPr lang="en-US" dirty="0"/>
              <a:t>allowed prenuptial agreements 1400 years ago</a:t>
            </a:r>
          </a:p>
          <a:p>
            <a:r>
              <a:rPr lang="en-US" dirty="0" smtClean="0"/>
              <a:t>Right </a:t>
            </a:r>
            <a:r>
              <a:rPr lang="en-US" dirty="0"/>
              <a:t>to dispense her wealth as she pleases (after marriage i.e.)</a:t>
            </a:r>
          </a:p>
          <a:p>
            <a:r>
              <a:rPr lang="en-US" dirty="0" smtClean="0"/>
              <a:t>Right </a:t>
            </a:r>
            <a:r>
              <a:rPr lang="en-US" dirty="0"/>
              <a:t>to own Property, and through inheritance &amp; marriage</a:t>
            </a:r>
          </a:p>
          <a:p>
            <a:r>
              <a:rPr lang="en-US" dirty="0" smtClean="0"/>
              <a:t>Raising </a:t>
            </a:r>
            <a:r>
              <a:rPr lang="en-US" dirty="0"/>
              <a:t>a family is extremely important in Islam (btw husbands </a:t>
            </a:r>
            <a:r>
              <a:rPr lang="en-US" dirty="0" smtClean="0"/>
              <a:t>have an </a:t>
            </a:r>
            <a:r>
              <a:rPr lang="en-US" dirty="0"/>
              <a:t>equal responsibility in raising a family. Husbands must </a:t>
            </a:r>
            <a:r>
              <a:rPr lang="en-US" dirty="0" smtClean="0"/>
              <a:t>bear financial responsibility) Must </a:t>
            </a:r>
            <a:r>
              <a:rPr lang="en-US" dirty="0"/>
              <a:t>maintain balance, if handling a career &amp; family at home</a:t>
            </a:r>
          </a:p>
          <a:p>
            <a:r>
              <a:rPr lang="en-US" dirty="0" smtClean="0"/>
              <a:t>Muslim </a:t>
            </a:r>
            <a:r>
              <a:rPr lang="en-US" dirty="0"/>
              <a:t>women are forced to wear the hijab and other </a:t>
            </a:r>
            <a:r>
              <a:rPr lang="en-US" dirty="0" smtClean="0"/>
              <a:t>Islamic clothing</a:t>
            </a:r>
            <a:r>
              <a:rPr lang="en-US" dirty="0"/>
              <a:t>.</a:t>
            </a:r>
          </a:p>
          <a:p>
            <a:pPr marL="0" indent="0">
              <a:buNone/>
            </a:pPr>
            <a:endParaRPr lang="en-US" dirty="0" smtClean="0"/>
          </a:p>
          <a:p>
            <a:pPr marL="0" indent="0">
              <a:buNone/>
            </a:pPr>
            <a:r>
              <a:rPr lang="en-US" b="1" u="sng" dirty="0" smtClean="0"/>
              <a:t>NOTE</a:t>
            </a:r>
            <a:r>
              <a:rPr lang="en-US" b="1" u="sng" dirty="0"/>
              <a:t>: Women in some countries do live subservient lifestyles. </a:t>
            </a:r>
            <a:r>
              <a:rPr lang="en-US" b="1" u="sng" dirty="0" smtClean="0"/>
              <a:t>But this </a:t>
            </a:r>
            <a:r>
              <a:rPr lang="en-US" b="1" u="sng" dirty="0"/>
              <a:t>is not because of Islam, it’s the culture (which does not make </a:t>
            </a:r>
            <a:r>
              <a:rPr lang="en-US" b="1" u="sng" dirty="0" smtClean="0"/>
              <a:t>it right</a:t>
            </a:r>
            <a:r>
              <a:rPr lang="en-US" b="1" u="sng" dirty="0"/>
              <a:t>).</a:t>
            </a:r>
          </a:p>
        </p:txBody>
      </p:sp>
    </p:spTree>
    <p:extLst>
      <p:ext uri="{BB962C8B-B14F-4D97-AF65-F5344CB8AC3E}">
        <p14:creationId xmlns:p14="http://schemas.microsoft.com/office/powerpoint/2010/main" val="3420273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3296" y="685800"/>
            <a:ext cx="9259503" cy="825366"/>
          </a:xfrm>
        </p:spPr>
        <p:txBody>
          <a:bodyPr>
            <a:normAutofit/>
          </a:bodyPr>
          <a:lstStyle/>
          <a:p>
            <a:r>
              <a:rPr lang="en-US" sz="4000" b="1" dirty="0" smtClean="0"/>
              <a:t>5)</a:t>
            </a:r>
            <a:r>
              <a:rPr lang="en-US" sz="4000" dirty="0"/>
              <a:t> </a:t>
            </a:r>
            <a:r>
              <a:rPr lang="en-US" sz="3600" b="1" u="sng" dirty="0"/>
              <a:t>Muslims and </a:t>
            </a:r>
            <a:r>
              <a:rPr lang="en-US" sz="3600" b="1" u="sng" dirty="0" smtClean="0"/>
              <a:t>Jews have </a:t>
            </a:r>
            <a:r>
              <a:rPr lang="en-US" sz="3600" b="1" u="sng" dirty="0"/>
              <a:t>never lived in peace</a:t>
            </a:r>
            <a:r>
              <a:rPr lang="en-US" sz="3600" b="1" u="sng" dirty="0" smtClean="0"/>
              <a:t> </a:t>
            </a:r>
            <a:endParaRPr lang="en-US" sz="4000" b="1" u="sng" dirty="0"/>
          </a:p>
        </p:txBody>
      </p:sp>
      <p:sp>
        <p:nvSpPr>
          <p:cNvPr id="3" name="Content Placeholder 2"/>
          <p:cNvSpPr>
            <a:spLocks noGrp="1"/>
          </p:cNvSpPr>
          <p:nvPr>
            <p:ph idx="1"/>
          </p:nvPr>
        </p:nvSpPr>
        <p:spPr>
          <a:xfrm>
            <a:off x="1371600" y="1395663"/>
            <a:ext cx="9601200" cy="5284269"/>
          </a:xfrm>
        </p:spPr>
        <p:txBody>
          <a:bodyPr/>
          <a:lstStyle/>
          <a:p>
            <a:endParaRPr lang="en-US" dirty="0" smtClean="0"/>
          </a:p>
          <a:p>
            <a:r>
              <a:rPr lang="en-US" dirty="0" smtClean="0"/>
              <a:t>How </a:t>
            </a:r>
            <a:r>
              <a:rPr lang="en-US" dirty="0"/>
              <a:t>many Arab-Israeli wars were there prior to the creation </a:t>
            </a:r>
            <a:r>
              <a:rPr lang="en-US" dirty="0" smtClean="0"/>
              <a:t>of Israel</a:t>
            </a:r>
            <a:r>
              <a:rPr lang="en-US" dirty="0"/>
              <a:t>? None! Were the Jews treated better under Muslim </a:t>
            </a:r>
            <a:r>
              <a:rPr lang="en-US" dirty="0" smtClean="0"/>
              <a:t>or under </a:t>
            </a:r>
            <a:r>
              <a:rPr lang="en-US" dirty="0"/>
              <a:t>Christian rule</a:t>
            </a:r>
            <a:r>
              <a:rPr lang="en-US" dirty="0" smtClean="0"/>
              <a:t>?</a:t>
            </a:r>
          </a:p>
          <a:p>
            <a:endParaRPr lang="en-US" dirty="0" smtClean="0"/>
          </a:p>
          <a:p>
            <a:r>
              <a:rPr lang="en-US" dirty="0" smtClean="0"/>
              <a:t>The </a:t>
            </a:r>
            <a:r>
              <a:rPr lang="en-US" dirty="0"/>
              <a:t>Golden Age of Jews was under Muslim rule in Spain</a:t>
            </a:r>
          </a:p>
          <a:p>
            <a:pPr marL="0" indent="0">
              <a:buNone/>
            </a:pPr>
            <a:r>
              <a:rPr lang="en-US" dirty="0" smtClean="0"/>
              <a:t>Arab </a:t>
            </a:r>
            <a:r>
              <a:rPr lang="en-US" dirty="0"/>
              <a:t>Muslims ruled Spain from 711 CE to 1492 C.E., </a:t>
            </a:r>
            <a:r>
              <a:rPr lang="en-US" dirty="0" smtClean="0"/>
              <a:t>almost 800 </a:t>
            </a:r>
            <a:r>
              <a:rPr lang="en-US" dirty="0"/>
              <a:t>years</a:t>
            </a:r>
            <a:r>
              <a:rPr lang="en-US" dirty="0" smtClean="0"/>
              <a:t>.</a:t>
            </a:r>
          </a:p>
          <a:p>
            <a:endParaRPr lang="en-US" dirty="0" smtClean="0"/>
          </a:p>
          <a:p>
            <a:r>
              <a:rPr lang="en-US" dirty="0" smtClean="0"/>
              <a:t>The Coexistence </a:t>
            </a:r>
            <a:r>
              <a:rPr lang="en-US" dirty="0"/>
              <a:t>– when all three faiths - </a:t>
            </a:r>
            <a:r>
              <a:rPr lang="en-US" dirty="0" smtClean="0"/>
              <a:t>Christianity, Islam, and </a:t>
            </a:r>
            <a:r>
              <a:rPr lang="en-US" dirty="0"/>
              <a:t>Judaism not just coexisted but actually </a:t>
            </a:r>
            <a:r>
              <a:rPr lang="en-US" dirty="0" smtClean="0"/>
              <a:t>thrived. During </a:t>
            </a:r>
            <a:r>
              <a:rPr lang="en-US" dirty="0"/>
              <a:t>WWII Bosnian Muslims gave refuge to Jews who </a:t>
            </a:r>
            <a:r>
              <a:rPr lang="en-US" dirty="0" smtClean="0"/>
              <a:t>were fleeing </a:t>
            </a:r>
            <a:r>
              <a:rPr lang="en-US" dirty="0"/>
              <a:t>Nazi Germany</a:t>
            </a:r>
            <a:r>
              <a:rPr lang="en-US" dirty="0" smtClean="0"/>
              <a:t>.</a:t>
            </a:r>
          </a:p>
          <a:p>
            <a:pPr marL="0" indent="0">
              <a:buNone/>
            </a:pPr>
            <a:endParaRPr lang="en-US" dirty="0"/>
          </a:p>
        </p:txBody>
      </p:sp>
    </p:spTree>
    <p:extLst>
      <p:ext uri="{BB962C8B-B14F-4D97-AF65-F5344CB8AC3E}">
        <p14:creationId xmlns:p14="http://schemas.microsoft.com/office/powerpoint/2010/main" val="3367508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54242"/>
          </a:xfrm>
        </p:spPr>
        <p:txBody>
          <a:bodyPr>
            <a:noAutofit/>
          </a:bodyPr>
          <a:lstStyle/>
          <a:p>
            <a:r>
              <a:rPr lang="en-US" sz="2800" b="1" u="sng" dirty="0" smtClean="0"/>
              <a:t>6)Americans and overseas </a:t>
            </a:r>
            <a:r>
              <a:rPr lang="en-US" sz="2800" b="1" u="sng" dirty="0"/>
              <a:t>Muslims have </a:t>
            </a:r>
            <a:r>
              <a:rPr lang="en-US" sz="2800" b="1" u="sng" dirty="0" smtClean="0"/>
              <a:t>not condemned</a:t>
            </a:r>
            <a:r>
              <a:rPr lang="en-US" sz="2800" b="1" u="sng" dirty="0"/>
              <a:t/>
            </a:r>
            <a:br>
              <a:rPr lang="en-US" sz="2800" b="1" u="sng" dirty="0"/>
            </a:br>
            <a:r>
              <a:rPr lang="en-US" sz="2800" b="1" u="sng" dirty="0"/>
              <a:t>9/11 and other heinous crimes</a:t>
            </a:r>
          </a:p>
        </p:txBody>
      </p:sp>
      <p:sp>
        <p:nvSpPr>
          <p:cNvPr id="3" name="Content Placeholder 2"/>
          <p:cNvSpPr>
            <a:spLocks noGrp="1"/>
          </p:cNvSpPr>
          <p:nvPr>
            <p:ph idx="1"/>
          </p:nvPr>
        </p:nvSpPr>
        <p:spPr>
          <a:xfrm>
            <a:off x="1371600" y="1540042"/>
            <a:ext cx="9601200" cy="4966636"/>
          </a:xfrm>
        </p:spPr>
        <p:txBody>
          <a:bodyPr/>
          <a:lstStyle/>
          <a:p>
            <a:endParaRPr lang="en-US" dirty="0" smtClean="0"/>
          </a:p>
          <a:p>
            <a:r>
              <a:rPr lang="en-US" dirty="0" smtClean="0"/>
              <a:t>This </a:t>
            </a:r>
            <a:r>
              <a:rPr lang="en-US" dirty="0"/>
              <a:t>is a false allegation against US Muslims as well as</a:t>
            </a:r>
          </a:p>
          <a:p>
            <a:pPr marL="0" indent="0">
              <a:buNone/>
            </a:pPr>
            <a:r>
              <a:rPr lang="en-US" dirty="0"/>
              <a:t>Muslims </a:t>
            </a:r>
            <a:r>
              <a:rPr lang="en-US" dirty="0" smtClean="0"/>
              <a:t>overseas. Condemnation </a:t>
            </a:r>
            <a:r>
              <a:rPr lang="en-US" dirty="0"/>
              <a:t>of 9/11 attacks from US and </a:t>
            </a:r>
            <a:r>
              <a:rPr lang="en-US" dirty="0" smtClean="0"/>
              <a:t>Muslims abroad </a:t>
            </a:r>
            <a:r>
              <a:rPr lang="en-US" dirty="0"/>
              <a:t>were immediate.</a:t>
            </a:r>
          </a:p>
          <a:p>
            <a:endParaRPr lang="en-US" dirty="0" smtClean="0"/>
          </a:p>
          <a:p>
            <a:r>
              <a:rPr lang="en-US" dirty="0" smtClean="0"/>
              <a:t>Muslims </a:t>
            </a:r>
            <a:r>
              <a:rPr lang="en-US" dirty="0"/>
              <a:t>in the US have condemned and continue </a:t>
            </a:r>
            <a:r>
              <a:rPr lang="en-US" dirty="0" smtClean="0"/>
              <a:t>to condemn </a:t>
            </a:r>
            <a:r>
              <a:rPr lang="en-US" dirty="0"/>
              <a:t>these heinous crimes repeatedly on </a:t>
            </a:r>
            <a:r>
              <a:rPr lang="en-US" dirty="0" smtClean="0"/>
              <a:t>Radio, TV </a:t>
            </a:r>
            <a:r>
              <a:rPr lang="en-US" dirty="0"/>
              <a:t>and the newspaper.</a:t>
            </a:r>
          </a:p>
          <a:p>
            <a:endParaRPr lang="en-US" dirty="0" smtClean="0"/>
          </a:p>
          <a:p>
            <a:r>
              <a:rPr lang="en-US" dirty="0" smtClean="0"/>
              <a:t>If </a:t>
            </a:r>
            <a:r>
              <a:rPr lang="en-US" dirty="0"/>
              <a:t>the media does not reflect Muslim </a:t>
            </a:r>
            <a:r>
              <a:rPr lang="en-US" dirty="0" smtClean="0"/>
              <a:t>condemnation, it </a:t>
            </a:r>
            <a:r>
              <a:rPr lang="en-US" dirty="0"/>
              <a:t>does not mean it is not happening</a:t>
            </a:r>
          </a:p>
        </p:txBody>
      </p:sp>
    </p:spTree>
    <p:extLst>
      <p:ext uri="{BB962C8B-B14F-4D97-AF65-F5344CB8AC3E}">
        <p14:creationId xmlns:p14="http://schemas.microsoft.com/office/powerpoint/2010/main" val="21217027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536608"/>
          </a:xfrm>
        </p:spPr>
        <p:txBody>
          <a:bodyPr>
            <a:normAutofit/>
          </a:bodyPr>
          <a:lstStyle/>
          <a:p>
            <a:r>
              <a:rPr lang="en-US" sz="3200" b="1" u="sng" dirty="0" smtClean="0"/>
              <a:t>7)Suicide </a:t>
            </a:r>
            <a:r>
              <a:rPr lang="en-US" sz="3200" b="1" u="sng" dirty="0"/>
              <a:t>bombings </a:t>
            </a:r>
            <a:r>
              <a:rPr lang="en-US" sz="3200" b="1" u="sng" dirty="0" smtClean="0"/>
              <a:t>are the </a:t>
            </a:r>
            <a:r>
              <a:rPr lang="en-US" sz="3200" b="1" u="sng" dirty="0"/>
              <a:t>way to get to </a:t>
            </a:r>
            <a:r>
              <a:rPr lang="en-US" sz="3200" b="1" u="sng" dirty="0" smtClean="0"/>
              <a:t>heaven.</a:t>
            </a:r>
            <a:endParaRPr lang="en-US" sz="3200" b="1" u="sng" dirty="0"/>
          </a:p>
        </p:txBody>
      </p:sp>
      <p:sp>
        <p:nvSpPr>
          <p:cNvPr id="3" name="Content Placeholder 2"/>
          <p:cNvSpPr>
            <a:spLocks noGrp="1"/>
          </p:cNvSpPr>
          <p:nvPr>
            <p:ph idx="1"/>
          </p:nvPr>
        </p:nvSpPr>
        <p:spPr>
          <a:xfrm>
            <a:off x="1371600" y="1222409"/>
            <a:ext cx="9601200" cy="5332395"/>
          </a:xfrm>
        </p:spPr>
        <p:txBody>
          <a:bodyPr/>
          <a:lstStyle/>
          <a:p>
            <a:endParaRPr lang="en-US" dirty="0" smtClean="0"/>
          </a:p>
          <a:p>
            <a:r>
              <a:rPr lang="en-US" dirty="0" smtClean="0"/>
              <a:t>Contrary </a:t>
            </a:r>
            <a:r>
              <a:rPr lang="en-US" dirty="0"/>
              <a:t>to popular belief, suicide is not </a:t>
            </a:r>
            <a:r>
              <a:rPr lang="en-US" dirty="0" smtClean="0"/>
              <a:t>acceptable or </a:t>
            </a:r>
            <a:r>
              <a:rPr lang="en-US" dirty="0"/>
              <a:t>permissible in Islam</a:t>
            </a:r>
            <a:r>
              <a:rPr lang="en-US" dirty="0" smtClean="0"/>
              <a:t>.</a:t>
            </a:r>
          </a:p>
          <a:p>
            <a:endParaRPr lang="en-US" dirty="0" smtClean="0"/>
          </a:p>
          <a:p>
            <a:endParaRPr lang="en-US" dirty="0" smtClean="0"/>
          </a:p>
          <a:p>
            <a:r>
              <a:rPr lang="en-US" dirty="0" smtClean="0"/>
              <a:t>Renegade </a:t>
            </a:r>
            <a:r>
              <a:rPr lang="en-US" dirty="0"/>
              <a:t>organizations consider suicide </a:t>
            </a:r>
            <a:r>
              <a:rPr lang="en-US" dirty="0" smtClean="0"/>
              <a:t>attacks (World </a:t>
            </a:r>
            <a:r>
              <a:rPr lang="en-US" dirty="0"/>
              <a:t>Trade Center, Paris for example) </a:t>
            </a:r>
            <a:r>
              <a:rPr lang="en-US" dirty="0" smtClean="0"/>
              <a:t>as martyrdom</a:t>
            </a:r>
            <a:r>
              <a:rPr lang="en-US" dirty="0"/>
              <a:t>. This is against Islamic tenets</a:t>
            </a:r>
            <a:r>
              <a:rPr lang="en-US" dirty="0" smtClean="0"/>
              <a:t>.</a:t>
            </a:r>
          </a:p>
          <a:p>
            <a:endParaRPr lang="en-US" dirty="0" smtClean="0"/>
          </a:p>
          <a:p>
            <a:r>
              <a:rPr lang="en-US" dirty="0" smtClean="0"/>
              <a:t>Killing </a:t>
            </a:r>
            <a:r>
              <a:rPr lang="en-US" dirty="0"/>
              <a:t>innocent people is the worst crime</a:t>
            </a:r>
            <a:r>
              <a:rPr lang="en-US" dirty="0" smtClean="0"/>
              <a:t>:‘…….</a:t>
            </a:r>
            <a:r>
              <a:rPr lang="en-US" b="1" i="1" dirty="0"/>
              <a:t>If anyone kills an innocent person, it is </a:t>
            </a:r>
            <a:r>
              <a:rPr lang="en-US" b="1" i="1" dirty="0" smtClean="0"/>
              <a:t>like killing </a:t>
            </a:r>
            <a:r>
              <a:rPr lang="en-US" b="1" i="1" dirty="0"/>
              <a:t>the entire humankind</a:t>
            </a:r>
            <a:r>
              <a:rPr lang="en-US" dirty="0"/>
              <a:t>……… (Quran 5:32)</a:t>
            </a:r>
          </a:p>
        </p:txBody>
      </p:sp>
    </p:spTree>
    <p:extLst>
      <p:ext uri="{BB962C8B-B14F-4D97-AF65-F5344CB8AC3E}">
        <p14:creationId xmlns:p14="http://schemas.microsoft.com/office/powerpoint/2010/main" val="957049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03985"/>
          </a:xfrm>
        </p:spPr>
        <p:txBody>
          <a:bodyPr>
            <a:normAutofit fontScale="90000"/>
          </a:bodyPr>
          <a:lstStyle/>
          <a:p>
            <a:r>
              <a:rPr lang="en-US" dirty="0" smtClean="0"/>
              <a:t>8)   </a:t>
            </a:r>
            <a:r>
              <a:rPr lang="en-US" b="1" u="sng" dirty="0" smtClean="0"/>
              <a:t>Muslims hate the West</a:t>
            </a:r>
            <a:endParaRPr lang="en-US" b="1" u="sng" dirty="0"/>
          </a:p>
        </p:txBody>
      </p:sp>
      <p:sp>
        <p:nvSpPr>
          <p:cNvPr id="3" name="Content Placeholder 2"/>
          <p:cNvSpPr>
            <a:spLocks noGrp="1"/>
          </p:cNvSpPr>
          <p:nvPr>
            <p:ph idx="1"/>
          </p:nvPr>
        </p:nvSpPr>
        <p:spPr>
          <a:xfrm>
            <a:off x="1371600" y="1289785"/>
            <a:ext cx="9601200" cy="4577615"/>
          </a:xfrm>
        </p:spPr>
        <p:txBody>
          <a:bodyPr/>
          <a:lstStyle/>
          <a:p>
            <a:r>
              <a:rPr lang="en-US" dirty="0" smtClean="0"/>
              <a:t>Millions </a:t>
            </a:r>
            <a:r>
              <a:rPr lang="en-US" dirty="0"/>
              <a:t>of refugees pouring into Europe is proof </a:t>
            </a:r>
            <a:r>
              <a:rPr lang="en-US" dirty="0" smtClean="0"/>
              <a:t>that this </a:t>
            </a:r>
            <a:r>
              <a:rPr lang="en-US" dirty="0"/>
              <a:t>is not true. If you have the chance to visit </a:t>
            </a:r>
            <a:r>
              <a:rPr lang="en-US" dirty="0" smtClean="0"/>
              <a:t>a Muslim </a:t>
            </a:r>
            <a:r>
              <a:rPr lang="en-US" dirty="0"/>
              <a:t>country, just stop by the US Embassy </a:t>
            </a:r>
            <a:r>
              <a:rPr lang="en-US" dirty="0" smtClean="0"/>
              <a:t>or Consulate</a:t>
            </a:r>
            <a:r>
              <a:rPr lang="en-US" dirty="0"/>
              <a:t>. The Immigration lines are </a:t>
            </a:r>
            <a:r>
              <a:rPr lang="en-US" dirty="0" smtClean="0"/>
              <a:t>huge.</a:t>
            </a:r>
          </a:p>
          <a:p>
            <a:r>
              <a:rPr lang="en-US" dirty="0" smtClean="0"/>
              <a:t>Overseas </a:t>
            </a:r>
            <a:r>
              <a:rPr lang="en-US" dirty="0"/>
              <a:t>Muslims might not agree with </a:t>
            </a:r>
            <a:r>
              <a:rPr lang="en-US" dirty="0" smtClean="0"/>
              <a:t>US governmental </a:t>
            </a:r>
            <a:r>
              <a:rPr lang="en-US" dirty="0"/>
              <a:t>policies or European </a:t>
            </a:r>
            <a:r>
              <a:rPr lang="en-US" dirty="0" smtClean="0"/>
              <a:t>governmental policies</a:t>
            </a:r>
            <a:r>
              <a:rPr lang="en-US" dirty="0"/>
              <a:t>, just as we do sometimes. But it does </a:t>
            </a:r>
            <a:r>
              <a:rPr lang="en-US" dirty="0" smtClean="0"/>
              <a:t>not mean </a:t>
            </a:r>
            <a:r>
              <a:rPr lang="en-US" dirty="0"/>
              <a:t>they hate the West</a:t>
            </a:r>
            <a:r>
              <a:rPr lang="en-US" dirty="0" smtClean="0"/>
              <a:t>.</a:t>
            </a:r>
          </a:p>
          <a:p>
            <a:pPr marL="0" indent="0">
              <a:buNone/>
            </a:pPr>
            <a:endParaRPr lang="en-US" dirty="0"/>
          </a:p>
        </p:txBody>
      </p:sp>
    </p:spTree>
    <p:extLst>
      <p:ext uri="{BB962C8B-B14F-4D97-AF65-F5344CB8AC3E}">
        <p14:creationId xmlns:p14="http://schemas.microsoft.com/office/powerpoint/2010/main" val="28936888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30352"/>
          </a:xfrm>
        </p:spPr>
        <p:txBody>
          <a:bodyPr>
            <a:normAutofit/>
          </a:bodyPr>
          <a:lstStyle/>
          <a:p>
            <a:r>
              <a:rPr lang="en-US" sz="2800" dirty="0" smtClean="0"/>
              <a:t>  </a:t>
            </a:r>
            <a:r>
              <a:rPr lang="en-US" sz="2800" b="1" dirty="0" smtClean="0">
                <a:solidFill>
                  <a:srgbClr val="FF0000"/>
                </a:solidFill>
              </a:rPr>
              <a:t>(IF) </a:t>
            </a:r>
            <a:r>
              <a:rPr lang="en-US" sz="2800" b="1" u="sng" dirty="0" smtClean="0"/>
              <a:t>Verses </a:t>
            </a:r>
            <a:r>
              <a:rPr lang="en-US" sz="2800" b="1" u="sng" dirty="0"/>
              <a:t>from other scripture </a:t>
            </a:r>
            <a:r>
              <a:rPr lang="en-US" sz="2800" b="1" u="sng" dirty="0" smtClean="0"/>
              <a:t>what </a:t>
            </a:r>
            <a:r>
              <a:rPr lang="en-US" sz="2800" b="1" u="sng" dirty="0"/>
              <a:t>if taken out of context?</a:t>
            </a:r>
          </a:p>
        </p:txBody>
      </p:sp>
      <p:sp>
        <p:nvSpPr>
          <p:cNvPr id="3" name="Content Placeholder 2"/>
          <p:cNvSpPr>
            <a:spLocks noGrp="1"/>
          </p:cNvSpPr>
          <p:nvPr>
            <p:ph idx="1"/>
          </p:nvPr>
        </p:nvSpPr>
        <p:spPr>
          <a:xfrm>
            <a:off x="1490472" y="1280160"/>
            <a:ext cx="9601200" cy="5367528"/>
          </a:xfrm>
        </p:spPr>
        <p:txBody>
          <a:bodyPr/>
          <a:lstStyle/>
          <a:p>
            <a:endParaRPr lang="en-US" dirty="0" smtClean="0"/>
          </a:p>
          <a:p>
            <a:r>
              <a:rPr lang="en-US" dirty="0" smtClean="0"/>
              <a:t>Numbers </a:t>
            </a:r>
            <a:r>
              <a:rPr lang="en-US" dirty="0"/>
              <a:t>31: 17-18 – Now therefore kill every </a:t>
            </a:r>
            <a:r>
              <a:rPr lang="en-US" dirty="0" smtClean="0"/>
              <a:t>male among </a:t>
            </a:r>
            <a:r>
              <a:rPr lang="en-US" dirty="0"/>
              <a:t>the little ones, and kill every woman who </a:t>
            </a:r>
            <a:r>
              <a:rPr lang="en-US" dirty="0" smtClean="0"/>
              <a:t>has known </a:t>
            </a:r>
            <a:r>
              <a:rPr lang="en-US" dirty="0"/>
              <a:t>man intimately</a:t>
            </a:r>
            <a:r>
              <a:rPr lang="en-US" dirty="0" smtClean="0"/>
              <a:t>.</a:t>
            </a:r>
          </a:p>
          <a:p>
            <a:endParaRPr lang="en-US" dirty="0" smtClean="0"/>
          </a:p>
          <a:p>
            <a:r>
              <a:rPr lang="en-US" dirty="0" smtClean="0"/>
              <a:t>Deuteronomy </a:t>
            </a:r>
            <a:r>
              <a:rPr lang="en-US" dirty="0"/>
              <a:t>7:1-2 … when you defeat them, </a:t>
            </a:r>
            <a:r>
              <a:rPr lang="en-US" dirty="0" smtClean="0"/>
              <a:t>you shall </a:t>
            </a:r>
            <a:r>
              <a:rPr lang="en-US" dirty="0"/>
              <a:t>utterly destroy them</a:t>
            </a:r>
            <a:r>
              <a:rPr lang="en-US" dirty="0" smtClean="0"/>
              <a:t>…</a:t>
            </a:r>
          </a:p>
          <a:p>
            <a:endParaRPr lang="en-US" dirty="0" smtClean="0"/>
          </a:p>
          <a:p>
            <a:r>
              <a:rPr lang="en-US" dirty="0" smtClean="0"/>
              <a:t>Deuteronomy </a:t>
            </a:r>
            <a:r>
              <a:rPr lang="en-US" dirty="0"/>
              <a:t>20:10-17 …Do not leave any thing </a:t>
            </a:r>
            <a:r>
              <a:rPr lang="en-US" dirty="0" smtClean="0"/>
              <a:t>alive that </a:t>
            </a:r>
            <a:r>
              <a:rPr lang="en-US" dirty="0"/>
              <a:t>breathes</a:t>
            </a:r>
            <a:r>
              <a:rPr lang="en-US" dirty="0" smtClean="0"/>
              <a:t>...</a:t>
            </a:r>
          </a:p>
          <a:p>
            <a:endParaRPr lang="en-US" dirty="0" smtClean="0"/>
          </a:p>
          <a:p>
            <a:r>
              <a:rPr lang="en-US" dirty="0" smtClean="0"/>
              <a:t>Luke </a:t>
            </a:r>
            <a:r>
              <a:rPr lang="en-US" dirty="0"/>
              <a:t>19:26-27 …But these enemies of mine who </a:t>
            </a:r>
            <a:r>
              <a:rPr lang="en-US" dirty="0" smtClean="0"/>
              <a:t>did not </a:t>
            </a:r>
            <a:r>
              <a:rPr lang="en-US" dirty="0"/>
              <a:t>want me to reign over </a:t>
            </a:r>
            <a:r>
              <a:rPr lang="en-US" dirty="0" smtClean="0"/>
              <a:t>them bring </a:t>
            </a:r>
            <a:r>
              <a:rPr lang="en-US" dirty="0"/>
              <a:t>them </a:t>
            </a:r>
            <a:r>
              <a:rPr lang="en-US" dirty="0" smtClean="0"/>
              <a:t>here and </a:t>
            </a:r>
            <a:r>
              <a:rPr lang="en-US" dirty="0"/>
              <a:t>slay them in my presence.</a:t>
            </a:r>
          </a:p>
        </p:txBody>
      </p:sp>
    </p:spTree>
    <p:extLst>
      <p:ext uri="{BB962C8B-B14F-4D97-AF65-F5344CB8AC3E}">
        <p14:creationId xmlns:p14="http://schemas.microsoft.com/office/powerpoint/2010/main" val="74510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13816"/>
          </a:xfrm>
        </p:spPr>
        <p:txBody>
          <a:bodyPr>
            <a:normAutofit fontScale="90000"/>
          </a:bodyPr>
          <a:lstStyle/>
          <a:p>
            <a:r>
              <a:rPr lang="en-US" dirty="0" smtClean="0"/>
              <a:t>         INTRDUCTION </a:t>
            </a:r>
            <a:r>
              <a:rPr lang="en-US" dirty="0"/>
              <a:t>TO PREACH</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err="1"/>
              <a:t>Da'wah</a:t>
            </a:r>
            <a:r>
              <a:rPr lang="en-US" dirty="0"/>
              <a:t>, as we know, is an obligation upon every Muslim man and woman. The Holy Qur'an tells us </a:t>
            </a:r>
            <a:r>
              <a:rPr lang="en-US" dirty="0" err="1"/>
              <a:t>Da'wah</a:t>
            </a:r>
            <a:r>
              <a:rPr lang="en-US" dirty="0"/>
              <a:t> is the most favorite act loved by Allah (</a:t>
            </a:r>
            <a:r>
              <a:rPr lang="en-US" dirty="0" err="1"/>
              <a:t>swt</a:t>
            </a:r>
            <a:r>
              <a:rPr lang="en-US" dirty="0"/>
              <a:t>). It is the practice of His Prophets (Peace be upon them), the chosen servants of Allah who struggled in order to convey Allah's message to people despite afflictions, and </a:t>
            </a:r>
            <a:r>
              <a:rPr lang="en-US" dirty="0" smtClean="0"/>
              <a:t>hardships. </a:t>
            </a:r>
            <a:endParaRPr lang="en-US" dirty="0"/>
          </a:p>
          <a:p>
            <a:pPr marL="0" indent="0">
              <a:buNone/>
            </a:pPr>
            <a:r>
              <a:rPr lang="en-US" dirty="0" smtClean="0"/>
              <a:t>While </a:t>
            </a:r>
            <a:r>
              <a:rPr lang="en-US" dirty="0"/>
              <a:t>doing so, they were humiliated, insulted and abused. But they demonstrated patience and steadfastness. Whenever they faced hostile reaction from their people, they followed Divine Methodology in their </a:t>
            </a:r>
            <a:r>
              <a:rPr lang="en-US" dirty="0" err="1"/>
              <a:t>Da'wah</a:t>
            </a:r>
            <a:r>
              <a:rPr lang="en-US" dirty="0"/>
              <a:t> effort and repelled the evil in the best possible manner. They showed highest moral character.</a:t>
            </a:r>
          </a:p>
        </p:txBody>
      </p:sp>
    </p:spTree>
    <p:extLst>
      <p:ext uri="{BB962C8B-B14F-4D97-AF65-F5344CB8AC3E}">
        <p14:creationId xmlns:p14="http://schemas.microsoft.com/office/powerpoint/2010/main" val="31202435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49224"/>
          </a:xfrm>
        </p:spPr>
        <p:txBody>
          <a:bodyPr>
            <a:normAutofit fontScale="90000"/>
          </a:bodyPr>
          <a:lstStyle/>
          <a:p>
            <a:r>
              <a:rPr lang="en-US" dirty="0"/>
              <a:t>VERSES ABOUT </a:t>
            </a:r>
            <a:r>
              <a:rPr lang="en-US" dirty="0" smtClean="0"/>
              <a:t>IT</a:t>
            </a:r>
            <a:endParaRPr lang="en-US" dirty="0"/>
          </a:p>
        </p:txBody>
      </p:sp>
      <p:sp>
        <p:nvSpPr>
          <p:cNvPr id="3" name="Content Placeholder 2"/>
          <p:cNvSpPr>
            <a:spLocks noGrp="1"/>
          </p:cNvSpPr>
          <p:nvPr>
            <p:ph idx="1"/>
          </p:nvPr>
        </p:nvSpPr>
        <p:spPr>
          <a:xfrm>
            <a:off x="1371600" y="1335024"/>
            <a:ext cx="9601200" cy="5248656"/>
          </a:xfrm>
        </p:spPr>
        <p:txBody>
          <a:bodyPr/>
          <a:lstStyle/>
          <a:p>
            <a:pPr marL="0" indent="0">
              <a:buNone/>
            </a:pPr>
            <a:endParaRPr lang="en-US" b="1" i="1" dirty="0" smtClean="0"/>
          </a:p>
          <a:p>
            <a:pPr marL="0" indent="0">
              <a:buNone/>
            </a:pPr>
            <a:r>
              <a:rPr lang="en-US" b="1" i="1" dirty="0" smtClean="0"/>
              <a:t>O</a:t>
            </a:r>
            <a:r>
              <a:rPr lang="en-US" b="1" i="1" dirty="0"/>
              <a:t>' Prophet Muhammad (Peace be upon him) We have sent you as witness, and a bearer of glad tidings, and a warner. And as one who invites to Allah (Islamic Monotheism) by His leave, and as a lamp spreading light." (Qur'an 33:45-46</a:t>
            </a:r>
            <a:r>
              <a:rPr lang="en-US" b="1" i="1" dirty="0" smtClean="0"/>
              <a:t>)</a:t>
            </a:r>
            <a:endParaRPr lang="ur-PK" b="1" i="1" dirty="0" smtClean="0"/>
          </a:p>
          <a:p>
            <a:pPr marL="0" indent="0">
              <a:buNone/>
            </a:pPr>
            <a:endParaRPr lang="en-US" b="1" dirty="0" smtClean="0"/>
          </a:p>
          <a:p>
            <a:pPr marL="0" indent="0">
              <a:buNone/>
            </a:pPr>
            <a:r>
              <a:rPr lang="en-US" b="1" dirty="0" smtClean="0"/>
              <a:t>Invite </a:t>
            </a:r>
            <a:r>
              <a:rPr lang="en-US" b="1" dirty="0"/>
              <a:t>to the way of your Lord with wisdom and beautiful preaching , and argue with them in the best </a:t>
            </a:r>
            <a:r>
              <a:rPr lang="en-US" b="1" dirty="0" smtClean="0"/>
              <a:t>manner</a:t>
            </a:r>
          </a:p>
          <a:p>
            <a:pPr marL="0" indent="0">
              <a:buNone/>
            </a:pPr>
            <a:endParaRPr lang="en-US" i="1" dirty="0" smtClean="0"/>
          </a:p>
          <a:p>
            <a:pPr marL="0" indent="0">
              <a:buNone/>
            </a:pPr>
            <a:r>
              <a:rPr lang="en-US" b="1" i="1" dirty="0" smtClean="0"/>
              <a:t>You </a:t>
            </a:r>
            <a:r>
              <a:rPr lang="en-US" b="1" i="1" dirty="0"/>
              <a:t>(true believers in Islamic monotheism and followers of Prophet Muhammad (Peace be upon him) and his </a:t>
            </a:r>
            <a:r>
              <a:rPr lang="en-US" b="1" i="1" dirty="0" err="1"/>
              <a:t>sunnah</a:t>
            </a:r>
            <a:r>
              <a:rPr lang="en-US" b="1" i="1" dirty="0"/>
              <a:t>) are the best of peoples ever raised up for mankind; you enjoin Al-</a:t>
            </a:r>
            <a:r>
              <a:rPr lang="en-US" b="1" i="1" dirty="0" err="1"/>
              <a:t>Ma'roof</a:t>
            </a:r>
            <a:r>
              <a:rPr lang="en-US" b="1" i="1" dirty="0"/>
              <a:t> (good) and forbid Al-</a:t>
            </a:r>
            <a:r>
              <a:rPr lang="en-US" b="1" i="1" dirty="0" err="1"/>
              <a:t>Munkar</a:t>
            </a:r>
            <a:r>
              <a:rPr lang="en-US" b="1" i="1" dirty="0"/>
              <a:t> (evil), and you believe in Allah." (Qur'an 3:110)</a:t>
            </a:r>
            <a:endParaRPr lang="en-US" b="1" dirty="0"/>
          </a:p>
        </p:txBody>
      </p:sp>
    </p:spTree>
    <p:extLst>
      <p:ext uri="{BB962C8B-B14F-4D97-AF65-F5344CB8AC3E}">
        <p14:creationId xmlns:p14="http://schemas.microsoft.com/office/powerpoint/2010/main" val="15952032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22376"/>
          </a:xfrm>
        </p:spPr>
        <p:txBody>
          <a:bodyPr>
            <a:normAutofit fontScale="90000"/>
          </a:bodyPr>
          <a:lstStyle/>
          <a:p>
            <a:r>
              <a:rPr lang="en-US" dirty="0"/>
              <a:t>AHADITH ABOUT IT</a:t>
            </a:r>
            <a:br>
              <a:rPr lang="en-US" dirty="0"/>
            </a:br>
            <a:endParaRPr lang="en-US" dirty="0"/>
          </a:p>
        </p:txBody>
      </p:sp>
      <p:sp>
        <p:nvSpPr>
          <p:cNvPr id="3" name="Content Placeholder 2"/>
          <p:cNvSpPr>
            <a:spLocks noGrp="1"/>
          </p:cNvSpPr>
          <p:nvPr>
            <p:ph idx="1"/>
          </p:nvPr>
        </p:nvSpPr>
        <p:spPr>
          <a:xfrm>
            <a:off x="1371600" y="1408176"/>
            <a:ext cx="9601200" cy="4459224"/>
          </a:xfrm>
        </p:spPr>
        <p:txBody>
          <a:bodyPr/>
          <a:lstStyle/>
          <a:p>
            <a:pPr marL="0" indent="0">
              <a:buNone/>
            </a:pPr>
            <a:endParaRPr lang="en-US" dirty="0" smtClean="0"/>
          </a:p>
          <a:p>
            <a:pPr marL="0" indent="0">
              <a:buNone/>
            </a:pPr>
            <a:endParaRPr lang="en-US" dirty="0"/>
          </a:p>
          <a:p>
            <a:pPr marL="0" indent="0">
              <a:buNone/>
            </a:pPr>
            <a:r>
              <a:rPr lang="en-US" dirty="0" smtClean="0"/>
              <a:t>Abu-Saeed </a:t>
            </a:r>
            <a:r>
              <a:rPr lang="en-US" dirty="0"/>
              <a:t>Al-</a:t>
            </a:r>
            <a:r>
              <a:rPr lang="en-US" dirty="0" err="1"/>
              <a:t>Khudhri</a:t>
            </a:r>
            <a:r>
              <a:rPr lang="en-US" dirty="0"/>
              <a:t> narrated the Prophet (Peace be upon him) saying: "Anyone among you who notices some thing evil should correct it with his own hand, and if he is not able to do so, then he should prohibit it with his tongue</a:t>
            </a:r>
            <a:r>
              <a:rPr lang="en-US" dirty="0" smtClean="0"/>
              <a:t>,</a:t>
            </a:r>
          </a:p>
          <a:p>
            <a:pPr marL="0" indent="0">
              <a:buNone/>
            </a:pPr>
            <a:r>
              <a:rPr lang="en-US" dirty="0" smtClean="0"/>
              <a:t> </a:t>
            </a:r>
            <a:r>
              <a:rPr lang="en-US" dirty="0"/>
              <a:t>and if he is not able to do so, he should at least consider it as bad in his heart, and that is weakest of faith, i.e. the lowest degree of faith." (Narrated by Muslim</a:t>
            </a:r>
            <a:r>
              <a:rPr lang="en-US" dirty="0" smtClean="0"/>
              <a:t>)</a:t>
            </a:r>
          </a:p>
          <a:p>
            <a:pPr marL="0" indent="0">
              <a:buNone/>
            </a:pPr>
            <a:endParaRPr lang="en-US" dirty="0"/>
          </a:p>
        </p:txBody>
      </p:sp>
    </p:spTree>
    <p:extLst>
      <p:ext uri="{BB962C8B-B14F-4D97-AF65-F5344CB8AC3E}">
        <p14:creationId xmlns:p14="http://schemas.microsoft.com/office/powerpoint/2010/main" val="2736067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85216"/>
          </a:xfrm>
        </p:spPr>
        <p:txBody>
          <a:bodyPr>
            <a:normAutofit fontScale="90000"/>
          </a:bodyPr>
          <a:lstStyle/>
          <a:p>
            <a:r>
              <a:rPr lang="en-US" dirty="0" smtClean="0"/>
              <a:t>           ETIQUETS OF PREACHING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1056637"/>
              </p:ext>
            </p:extLst>
          </p:nvPr>
        </p:nvGraphicFramePr>
        <p:xfrm>
          <a:off x="1371600" y="1353312"/>
          <a:ext cx="10250424"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49509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95528"/>
          </a:xfrm>
        </p:spPr>
        <p:txBody>
          <a:bodyPr/>
          <a:lstStyle/>
          <a:p>
            <a:r>
              <a:rPr lang="en-US" dirty="0" smtClean="0"/>
              <a:t>                 TYPES OF DAWAT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72346400"/>
              </p:ext>
            </p:extLst>
          </p:nvPr>
        </p:nvGraphicFramePr>
        <p:xfrm>
          <a:off x="1371600" y="1554480"/>
          <a:ext cx="9601200" cy="4910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60006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85800"/>
          </a:xfrm>
        </p:spPr>
        <p:txBody>
          <a:bodyPr>
            <a:normAutofit fontScale="90000"/>
          </a:bodyPr>
          <a:lstStyle/>
          <a:p>
            <a:r>
              <a:rPr lang="en-US" dirty="0" smtClean="0"/>
              <a:t>          JIHAD </a:t>
            </a:r>
            <a:r>
              <a:rPr lang="en-US" dirty="0"/>
              <a:t>INTRODUCTION</a:t>
            </a:r>
            <a:br>
              <a:rPr lang="en-US" dirty="0"/>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31265179"/>
              </p:ext>
            </p:extLst>
          </p:nvPr>
        </p:nvGraphicFramePr>
        <p:xfrm>
          <a:off x="1371600" y="1545336"/>
          <a:ext cx="10698480" cy="4937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16483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71362"/>
          </a:xfrm>
        </p:spPr>
        <p:txBody>
          <a:bodyPr>
            <a:normAutofit fontScale="90000"/>
          </a:bodyPr>
          <a:lstStyle/>
          <a:p>
            <a:r>
              <a:rPr lang="en-US" dirty="0" smtClean="0"/>
              <a:t>      INTRODUCTION TO JIHAAD</a:t>
            </a:r>
            <a:endParaRPr lang="en-US" dirty="0"/>
          </a:p>
        </p:txBody>
      </p:sp>
      <p:sp>
        <p:nvSpPr>
          <p:cNvPr id="3" name="Content Placeholder 2"/>
          <p:cNvSpPr>
            <a:spLocks noGrp="1"/>
          </p:cNvSpPr>
          <p:nvPr>
            <p:ph idx="1"/>
          </p:nvPr>
        </p:nvSpPr>
        <p:spPr>
          <a:xfrm>
            <a:off x="1371600" y="1260909"/>
            <a:ext cx="9601200" cy="4606491"/>
          </a:xfrm>
        </p:spPr>
        <p:txBody>
          <a:bodyPr>
            <a:normAutofit/>
          </a:bodyPr>
          <a:lstStyle/>
          <a:p>
            <a:pPr marL="0" indent="0">
              <a:buNone/>
            </a:pPr>
            <a:r>
              <a:rPr lang="en-US" sz="2400" b="1" dirty="0"/>
              <a:t>The Hanafi jurists;</a:t>
            </a:r>
          </a:p>
          <a:p>
            <a:pPr marL="0" indent="0">
              <a:buNone/>
            </a:pPr>
            <a:r>
              <a:rPr lang="en-US" dirty="0" smtClean="0"/>
              <a:t>According </a:t>
            </a:r>
            <a:r>
              <a:rPr lang="en-US" dirty="0"/>
              <a:t>to the </a:t>
            </a:r>
            <a:r>
              <a:rPr lang="en-US" dirty="0" smtClean="0"/>
              <a:t>Hanafi's, </a:t>
            </a:r>
            <a:r>
              <a:rPr lang="en-US" dirty="0"/>
              <a:t>Jihad </a:t>
            </a:r>
            <a:r>
              <a:rPr lang="en-US" dirty="0" smtClean="0"/>
              <a:t>is defined </a:t>
            </a:r>
            <a:r>
              <a:rPr lang="en-US" dirty="0"/>
              <a:t>as the state of exerting </a:t>
            </a:r>
            <a:r>
              <a:rPr lang="en-US" dirty="0" smtClean="0"/>
              <a:t>one's utmost </a:t>
            </a:r>
            <a:r>
              <a:rPr lang="en-US" dirty="0"/>
              <a:t>effort in fighting in the cause </a:t>
            </a:r>
            <a:r>
              <a:rPr lang="en-US" dirty="0" smtClean="0"/>
              <a:t>of Allah </a:t>
            </a:r>
            <a:r>
              <a:rPr lang="en-US" dirty="0"/>
              <a:t>either by taking part in battle </a:t>
            </a:r>
            <a:r>
              <a:rPr lang="en-US" dirty="0" smtClean="0"/>
              <a:t>or by </a:t>
            </a:r>
            <a:r>
              <a:rPr lang="en-US" dirty="0"/>
              <a:t>supporting the army financially or </a:t>
            </a:r>
            <a:r>
              <a:rPr lang="en-US" dirty="0" smtClean="0"/>
              <a:t>by the tongue</a:t>
            </a:r>
            <a:r>
              <a:rPr lang="en-US" b="1" dirty="0" smtClean="0"/>
              <a:t>.</a:t>
            </a:r>
          </a:p>
          <a:p>
            <a:pPr marL="0" indent="0">
              <a:buNone/>
            </a:pPr>
            <a:r>
              <a:rPr lang="en-US" b="1" dirty="0" smtClean="0"/>
              <a:t> </a:t>
            </a:r>
            <a:r>
              <a:rPr lang="en-US" sz="2400" b="1" dirty="0" smtClean="0"/>
              <a:t>The </a:t>
            </a:r>
            <a:r>
              <a:rPr lang="en-US" sz="2400" b="1" dirty="0"/>
              <a:t>Malikis</a:t>
            </a:r>
            <a:r>
              <a:rPr lang="en-US" dirty="0"/>
              <a:t>;</a:t>
            </a:r>
          </a:p>
          <a:p>
            <a:pPr marL="0" indent="0">
              <a:buNone/>
            </a:pPr>
            <a:r>
              <a:rPr lang="en-US" dirty="0"/>
              <a:t>According to the </a:t>
            </a:r>
            <a:r>
              <a:rPr lang="en-US" dirty="0" smtClean="0"/>
              <a:t>Maliki's, </a:t>
            </a:r>
            <a:r>
              <a:rPr lang="en-US" dirty="0"/>
              <a:t>Jihad </a:t>
            </a:r>
            <a:r>
              <a:rPr lang="en-US" dirty="0" smtClean="0"/>
              <a:t>means exerting one's </a:t>
            </a:r>
            <a:r>
              <a:rPr lang="en-US" dirty="0"/>
              <a:t>utmost effort in </a:t>
            </a:r>
            <a:r>
              <a:rPr lang="en-US" dirty="0" smtClean="0"/>
              <a:t>fighting against </a:t>
            </a:r>
            <a:r>
              <a:rPr lang="en-US" dirty="0"/>
              <a:t>a non-Muslim enemy </a:t>
            </a:r>
            <a:r>
              <a:rPr lang="en-US" dirty="0" smtClean="0"/>
              <a:t>with whom </a:t>
            </a:r>
            <a:r>
              <a:rPr lang="en-US" dirty="0"/>
              <a:t>Muslims have no peace </a:t>
            </a:r>
            <a:r>
              <a:rPr lang="en-US" dirty="0" smtClean="0"/>
              <a:t>accord in </a:t>
            </a:r>
            <a:r>
              <a:rPr lang="en-US" dirty="0"/>
              <a:t>order to raise the word of Allah, </a:t>
            </a:r>
            <a:r>
              <a:rPr lang="en-US" dirty="0" smtClean="0"/>
              <a:t>i.e. To </a:t>
            </a:r>
            <a:r>
              <a:rPr lang="en-US" dirty="0"/>
              <a:t>convey or spread the message </a:t>
            </a:r>
            <a:r>
              <a:rPr lang="en-US" dirty="0" smtClean="0"/>
              <a:t>of Islam.</a:t>
            </a:r>
          </a:p>
          <a:p>
            <a:pPr marL="0" indent="0">
              <a:buNone/>
            </a:pPr>
            <a:r>
              <a:rPr lang="en-US" sz="2400" b="1" dirty="0"/>
              <a:t>The </a:t>
            </a:r>
            <a:r>
              <a:rPr lang="en-US" sz="2400" b="1" dirty="0" smtClean="0"/>
              <a:t>Shafiis;</a:t>
            </a:r>
            <a:r>
              <a:rPr lang="en-US" b="1" dirty="0"/>
              <a:t> </a:t>
            </a:r>
            <a:r>
              <a:rPr lang="en-US" dirty="0" smtClean="0"/>
              <a:t>define </a:t>
            </a:r>
            <a:r>
              <a:rPr lang="en-US" dirty="0"/>
              <a:t>Jihad as fighting in the path </a:t>
            </a:r>
            <a:r>
              <a:rPr lang="en-US" dirty="0" smtClean="0"/>
              <a:t>of Allah.</a:t>
            </a:r>
          </a:p>
          <a:p>
            <a:pPr marL="0" indent="0">
              <a:buNone/>
            </a:pPr>
            <a:r>
              <a:rPr lang="en-US" sz="2400" b="1" dirty="0"/>
              <a:t>As for the Hanbalis;</a:t>
            </a:r>
          </a:p>
          <a:p>
            <a:pPr marL="0" indent="0">
              <a:buNone/>
            </a:pPr>
            <a:r>
              <a:rPr lang="en-US" dirty="0"/>
              <a:t>they simply define Jihad as </a:t>
            </a:r>
            <a:r>
              <a:rPr lang="en-US" dirty="0" smtClean="0"/>
              <a:t>fighting against unbelievers.</a:t>
            </a:r>
            <a:endParaRPr lang="en-US" dirty="0"/>
          </a:p>
        </p:txBody>
      </p:sp>
    </p:spTree>
    <p:extLst>
      <p:ext uri="{BB962C8B-B14F-4D97-AF65-F5344CB8AC3E}">
        <p14:creationId xmlns:p14="http://schemas.microsoft.com/office/powerpoint/2010/main" val="23539449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407</TotalTime>
  <Words>2419</Words>
  <Application>Microsoft Office PowerPoint</Application>
  <PresentationFormat>Widescreen</PresentationFormat>
  <Paragraphs>193</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Calibri</vt:lpstr>
      <vt:lpstr>Franklin Gothic Book</vt:lpstr>
      <vt:lpstr>Tahoma</vt:lpstr>
      <vt:lpstr>Crop</vt:lpstr>
      <vt:lpstr>PREACHING OF ISLAM &amp; JIHAAD</vt:lpstr>
      <vt:lpstr>                                OUTLINES</vt:lpstr>
      <vt:lpstr>         INTRDUCTION TO PREACH </vt:lpstr>
      <vt:lpstr>VERSES ABOUT IT</vt:lpstr>
      <vt:lpstr>AHADITH ABOUT IT </vt:lpstr>
      <vt:lpstr>           ETIQUETS OF PREACHING</vt:lpstr>
      <vt:lpstr>                 TYPES OF DAWAT</vt:lpstr>
      <vt:lpstr>          JIHAD INTRODUCTION </vt:lpstr>
      <vt:lpstr>      INTRODUCTION TO JIHAAD</vt:lpstr>
      <vt:lpstr>PowerPoint Presentation</vt:lpstr>
      <vt:lpstr>                       If there is war</vt:lpstr>
      <vt:lpstr>                   IF there is war</vt:lpstr>
      <vt:lpstr>              When war is over</vt:lpstr>
      <vt:lpstr>PowerPoint Presentation</vt:lpstr>
      <vt:lpstr>                 TYPES OF JIHAD</vt:lpstr>
      <vt:lpstr>             Misconceptions</vt:lpstr>
      <vt:lpstr>       8) Misconceptions about Islam and Muslims</vt:lpstr>
      <vt:lpstr>2)Muslims cannot have Christians and Jews as friends </vt:lpstr>
      <vt:lpstr>3) Islam does not tolerate other religions</vt:lpstr>
      <vt:lpstr>      4) Women have little or no rights in Islam</vt:lpstr>
      <vt:lpstr>5) Muslims and Jews have never lived in peace </vt:lpstr>
      <vt:lpstr>6)Americans and overseas Muslims have not condemned 9/11 and other heinous crimes</vt:lpstr>
      <vt:lpstr>7)Suicide bombings are the way to get to heaven.</vt:lpstr>
      <vt:lpstr>8)   Muslims hate the West</vt:lpstr>
      <vt:lpstr>  (IF) Verses from other scripture what if taken out of context?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PREACHING OF ISLAM &amp; JIHAAD</dc:title>
  <dc:creator>Mahmood Akhtar</dc:creator>
  <cp:lastModifiedBy>Mahmood Akhtar</cp:lastModifiedBy>
  <cp:revision>35</cp:revision>
  <dcterms:created xsi:type="dcterms:W3CDTF">2019-12-01T13:33:01Z</dcterms:created>
  <dcterms:modified xsi:type="dcterms:W3CDTF">2021-06-18T13:21:43Z</dcterms:modified>
</cp:coreProperties>
</file>