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a" ContentType="audio/x-ms-wma"/>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6.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53"/>
  </p:notesMasterIdLst>
  <p:sldIdLst>
    <p:sldId id="715" r:id="rId11"/>
    <p:sldId id="422" r:id="rId12"/>
    <p:sldId id="675" r:id="rId13"/>
    <p:sldId id="676" r:id="rId14"/>
    <p:sldId id="677" r:id="rId15"/>
    <p:sldId id="678" r:id="rId16"/>
    <p:sldId id="679" r:id="rId17"/>
    <p:sldId id="680" r:id="rId18"/>
    <p:sldId id="681" r:id="rId19"/>
    <p:sldId id="682" r:id="rId20"/>
    <p:sldId id="683" r:id="rId21"/>
    <p:sldId id="684" r:id="rId22"/>
    <p:sldId id="685" r:id="rId23"/>
    <p:sldId id="686" r:id="rId24"/>
    <p:sldId id="687" r:id="rId25"/>
    <p:sldId id="716" r:id="rId26"/>
    <p:sldId id="689" r:id="rId27"/>
    <p:sldId id="690" r:id="rId28"/>
    <p:sldId id="691" r:id="rId29"/>
    <p:sldId id="692" r:id="rId30"/>
    <p:sldId id="693" r:id="rId31"/>
    <p:sldId id="694" r:id="rId32"/>
    <p:sldId id="695" r:id="rId33"/>
    <p:sldId id="696" r:id="rId34"/>
    <p:sldId id="697" r:id="rId35"/>
    <p:sldId id="698" r:id="rId36"/>
    <p:sldId id="699" r:id="rId37"/>
    <p:sldId id="700" r:id="rId38"/>
    <p:sldId id="701" r:id="rId39"/>
    <p:sldId id="702" r:id="rId40"/>
    <p:sldId id="703" r:id="rId41"/>
    <p:sldId id="704" r:id="rId42"/>
    <p:sldId id="714" r:id="rId43"/>
    <p:sldId id="706" r:id="rId44"/>
    <p:sldId id="707" r:id="rId45"/>
    <p:sldId id="708" r:id="rId46"/>
    <p:sldId id="709" r:id="rId47"/>
    <p:sldId id="710" r:id="rId48"/>
    <p:sldId id="711" r:id="rId49"/>
    <p:sldId id="712" r:id="rId50"/>
    <p:sldId id="717" r:id="rId51"/>
    <p:sldId id="352" r:id="rId52"/>
  </p:sldIdLst>
  <p:sldSz cx="9144000" cy="6858000" type="screen4x3"/>
  <p:notesSz cx="7315200" cy="96012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4" orient="horz" pos="3648" userDrawn="1">
          <p15:clr>
            <a:srgbClr val="F26B43"/>
          </p15:clr>
        </p15:guide>
        <p15:guide id="5" pos="5568">
          <p15:clr>
            <a:srgbClr val="A4A3A4"/>
          </p15:clr>
        </p15:guide>
        <p15:guide id="6" pos="864" userDrawn="1">
          <p15:clr>
            <a:srgbClr val="A4A3A4"/>
          </p15:clr>
        </p15:guide>
        <p15:guide id="10" orient="horz" pos="1536" userDrawn="1">
          <p15:clr>
            <a:srgbClr val="A4A3A4"/>
          </p15:clr>
        </p15:guide>
        <p15:guide id="11" orient="horz" pos="4128" userDrawn="1">
          <p15:clr>
            <a:srgbClr val="A4A3A4"/>
          </p15:clr>
        </p15:guide>
        <p15:guide id="12" pos="192" userDrawn="1">
          <p15:clr>
            <a:srgbClr val="A4A3A4"/>
          </p15:clr>
        </p15:guide>
        <p15:guide id="13" pos="451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 id="4" name="Muhammad Ali" initials="MA" lastIdx="5" clrIdx="4">
    <p:extLst>
      <p:ext uri="{19B8F6BF-5375-455C-9EA6-DF929625EA0E}">
        <p15:presenceInfo xmlns:p15="http://schemas.microsoft.com/office/powerpoint/2012/main" userId="97b7744b043bd5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7F0000"/>
    <a:srgbClr val="931B21"/>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5" autoAdjust="0"/>
    <p:restoredTop sz="85979" autoAdjust="0"/>
  </p:normalViewPr>
  <p:slideViewPr>
    <p:cSldViewPr>
      <p:cViewPr varScale="1">
        <p:scale>
          <a:sx n="89" d="100"/>
          <a:sy n="89" d="100"/>
        </p:scale>
        <p:origin x="396" y="48"/>
      </p:cViewPr>
      <p:guideLst>
        <p:guide pos="576"/>
        <p:guide orient="horz" pos="3648"/>
        <p:guide pos="5568"/>
        <p:guide pos="864"/>
        <p:guide orient="horz" pos="1536"/>
        <p:guide orient="horz" pos="4128"/>
        <p:guide pos="192"/>
        <p:guide pos="4512"/>
      </p:guideLst>
    </p:cSldViewPr>
  </p:slideViewPr>
  <p:outlineViewPr>
    <p:cViewPr>
      <p:scale>
        <a:sx n="33" d="100"/>
        <a:sy n="33" d="100"/>
      </p:scale>
      <p:origin x="0" y="-30126"/>
    </p:cViewPr>
  </p:outlineViewPr>
  <p:notesTextViewPr>
    <p:cViewPr>
      <p:scale>
        <a:sx n="20" d="100"/>
        <a:sy n="20" d="100"/>
      </p:scale>
      <p:origin x="0" y="0"/>
    </p:cViewPr>
  </p:notesTextViewPr>
  <p:sorterViewPr>
    <p:cViewPr>
      <p:scale>
        <a:sx n="70" d="100"/>
        <a:sy n="70" d="100"/>
      </p:scale>
      <p:origin x="0" y="540"/>
    </p:cViewPr>
  </p:sorterViewPr>
  <p:notesViewPr>
    <p:cSldViewPr>
      <p:cViewPr varScale="1">
        <p:scale>
          <a:sx n="91" d="100"/>
          <a:sy n="91" d="100"/>
        </p:scale>
        <p:origin x="2472" y="1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tableStyles" Target="tableStyle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viewProps" Target="viewProps.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1-10-03T08:10:15.543" idx="1">
    <p:pos x="1733" y="3165"/>
    <p:text>Shifting means: Initial and final position both got displaced and In ROTATING only one side got displaced</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21-10-03T08:20:06.768" idx="2">
    <p:pos x="1768" y="2940"/>
    <p:text>there the word rotating is used</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10-03T08:23:32.602" idx="3">
    <p:pos x="2805" y="1873"/>
    <p:text>unit vector doesnot have units|</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21-10-17T06:53:08.762" idx="4">
    <p:pos x="4887" y="1129"/>
    <p:text>Cordinate sys hasnt any effect on vector</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21-10-17T06:56:01.794" idx="5">
    <p:pos x="5189" y="1934"/>
    <p:text>ANGLE IS NOT FROM ANY AXIS ITS BETWEEN THE VECTORS UNDER DISCUSSION</p:text>
    <p:extLst>
      <p:ext uri="{C676402C-5697-4E1C-873F-D02D1690AC5C}">
        <p15:threadingInfo xmlns:p15="http://schemas.microsoft.com/office/powerpoint/2012/main" timeZoneBias="-30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5" Type="http://schemas.openxmlformats.org/officeDocument/2006/relationships/image" Target="../media/image72.wmf"/><Relationship Id="rId4" Type="http://schemas.openxmlformats.org/officeDocument/2006/relationships/image" Target="../media/image7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10/17/2021</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073E54-D085-4E2E-B9A5-A53D7E51940E}" type="slidenum">
              <a:rPr lang="en-US" smtClean="0"/>
              <a:t>12</a:t>
            </a:fld>
            <a:endParaRPr lang="en-US" dirty="0"/>
          </a:p>
        </p:txBody>
      </p:sp>
    </p:spTree>
    <p:extLst>
      <p:ext uri="{BB962C8B-B14F-4D97-AF65-F5344CB8AC3E}">
        <p14:creationId xmlns:p14="http://schemas.microsoft.com/office/powerpoint/2010/main" val="3240091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42</a:t>
            </a:fld>
            <a:endParaRPr lang="en-US" dirty="0"/>
          </a:p>
        </p:txBody>
      </p:sp>
    </p:spTree>
    <p:extLst>
      <p:ext uri="{BB962C8B-B14F-4D97-AF65-F5344CB8AC3E}">
        <p14:creationId xmlns:p14="http://schemas.microsoft.com/office/powerpoint/2010/main" val="426473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042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340378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205187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41006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9563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p:nvPr>
        </p:nvSpPr>
        <p:spPr>
          <a:xfrm>
            <a:off x="304800" y="1752600"/>
            <a:ext cx="8534400" cy="914400"/>
          </a:xfrm>
          <a:prstGeom prst="rect">
            <a:avLst/>
          </a:prstGeom>
        </p:spPr>
        <p:txBody>
          <a:bodyPr/>
          <a:lstStyle>
            <a:lvl1pPr marL="0" indent="0">
              <a:buClr>
                <a:schemeClr val="accent2"/>
              </a:buClr>
              <a:buFont typeface="Arial" charset="0"/>
              <a:buNone/>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endParaRPr lang="en-US" dirty="0"/>
          </a:p>
        </p:txBody>
      </p:sp>
      <p:sp>
        <p:nvSpPr>
          <p:cNvPr id="5" name="Content Placeholder 4"/>
          <p:cNvSpPr>
            <a:spLocks noGrp="1"/>
          </p:cNvSpPr>
          <p:nvPr>
            <p:ph sz="quarter" idx="17"/>
          </p:nvPr>
        </p:nvSpPr>
        <p:spPr>
          <a:xfrm>
            <a:off x="304800" y="2971800"/>
            <a:ext cx="8534400" cy="914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p:cNvSpPr>
            <a:spLocks noGrp="1"/>
          </p:cNvSpPr>
          <p:nvPr>
            <p:ph sz="quarter" idx="18"/>
          </p:nvPr>
        </p:nvSpPr>
        <p:spPr>
          <a:xfrm>
            <a:off x="304800" y="4191000"/>
            <a:ext cx="8534400" cy="838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19"/>
          </p:nvPr>
        </p:nvSpPr>
        <p:spPr>
          <a:xfrm>
            <a:off x="304800" y="5562600"/>
            <a:ext cx="8534400" cy="609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02679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7" name="Content Placeholder 6"/>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838200"/>
            <a:ext cx="8839200" cy="22098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4478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p:nvPr>
        </p:nvSpPr>
        <p:spPr>
          <a:xfrm>
            <a:off x="304800" y="1752600"/>
            <a:ext cx="8534400" cy="10668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endParaRPr lang="en-US" dirty="0"/>
          </a:p>
        </p:txBody>
      </p:sp>
      <p:sp>
        <p:nvSpPr>
          <p:cNvPr id="6" name="Content Placeholder 5">
            <a:extLst>
              <a:ext uri="{FF2B5EF4-FFF2-40B4-BE49-F238E27FC236}">
                <a16:creationId xmlns:a16="http://schemas.microsoft.com/office/drawing/2014/main" id="{E4953266-9601-42C6-87FF-C285B15632F4}"/>
              </a:ext>
            </a:extLst>
          </p:cNvPr>
          <p:cNvSpPr>
            <a:spLocks noGrp="1"/>
          </p:cNvSpPr>
          <p:nvPr>
            <p:ph sz="quarter" idx="16"/>
          </p:nvPr>
        </p:nvSpPr>
        <p:spPr>
          <a:xfrm>
            <a:off x="304800" y="2971800"/>
            <a:ext cx="8534400" cy="1143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a:extLst>
              <a:ext uri="{FF2B5EF4-FFF2-40B4-BE49-F238E27FC236}">
                <a16:creationId xmlns:a16="http://schemas.microsoft.com/office/drawing/2014/main" id="{EF74D84F-60B0-472F-92FF-82218579719A}"/>
              </a:ext>
            </a:extLst>
          </p:cNvPr>
          <p:cNvSpPr>
            <a:spLocks noGrp="1"/>
          </p:cNvSpPr>
          <p:nvPr>
            <p:ph sz="quarter" idx="17"/>
          </p:nvPr>
        </p:nvSpPr>
        <p:spPr>
          <a:xfrm>
            <a:off x="304800" y="4267200"/>
            <a:ext cx="8458200" cy="1295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81818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809493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905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3A107DC3-1D90-419E-B11C-A853993F33FB}"/>
              </a:ext>
            </a:extLst>
          </p:cNvPr>
          <p:cNvSpPr>
            <a:spLocks noGrp="1"/>
          </p:cNvSpPr>
          <p:nvPr>
            <p:ph sz="quarter" idx="17"/>
          </p:nvPr>
        </p:nvSpPr>
        <p:spPr>
          <a:xfrm>
            <a:off x="304800" y="3810000"/>
            <a:ext cx="8534400" cy="2286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33250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700609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662271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977103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53979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9C45D28D-E050-4820-AFD5-BCEEE93DFAD9}"/>
              </a:ext>
            </a:extLst>
          </p:cNvPr>
          <p:cNvSpPr>
            <a:spLocks noGrp="1"/>
          </p:cNvSpPr>
          <p:nvPr>
            <p:ph sz="quarter" idx="17"/>
          </p:nvPr>
        </p:nvSpPr>
        <p:spPr>
          <a:xfrm>
            <a:off x="304800" y="3429000"/>
            <a:ext cx="8534400" cy="1524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id="{F641CCC3-3BAF-49BA-81A2-3696342DF5C5}"/>
              </a:ext>
            </a:extLst>
          </p:cNvPr>
          <p:cNvSpPr>
            <a:spLocks noGrp="1"/>
          </p:cNvSpPr>
          <p:nvPr>
            <p:ph sz="quarter" idx="18"/>
          </p:nvPr>
        </p:nvSpPr>
        <p:spPr>
          <a:xfrm>
            <a:off x="304800" y="5029200"/>
            <a:ext cx="8534400" cy="990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892353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id="{9C45D28D-E050-4820-AFD5-BCEEE93DFAD9}"/>
              </a:ext>
            </a:extLst>
          </p:cNvPr>
          <p:cNvSpPr>
            <a:spLocks noGrp="1"/>
          </p:cNvSpPr>
          <p:nvPr>
            <p:ph sz="quarter" idx="17"/>
          </p:nvPr>
        </p:nvSpPr>
        <p:spPr>
          <a:xfrm>
            <a:off x="304800" y="22860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id="{F641CCC3-3BAF-49BA-81A2-3696342DF5C5}"/>
              </a:ext>
            </a:extLst>
          </p:cNvPr>
          <p:cNvSpPr>
            <a:spLocks noGrp="1"/>
          </p:cNvSpPr>
          <p:nvPr>
            <p:ph sz="quarter" idx="18"/>
          </p:nvPr>
        </p:nvSpPr>
        <p:spPr>
          <a:xfrm>
            <a:off x="304800" y="2743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2766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747247"/>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3434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863353"/>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3340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791200"/>
            <a:ext cx="8534400" cy="4572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3501801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41910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11">
            <a:extLst>
              <a:ext uri="{FF2B5EF4-FFF2-40B4-BE49-F238E27FC236}">
                <a16:creationId xmlns:a16="http://schemas.microsoft.com/office/drawing/2014/main" id="{6C8BF89F-A033-4C36-ABEE-A035CD13CB2E}"/>
              </a:ext>
            </a:extLst>
          </p:cNvPr>
          <p:cNvSpPr>
            <a:spLocks noGrp="1"/>
          </p:cNvSpPr>
          <p:nvPr>
            <p:ph sz="quarter" idx="17"/>
          </p:nvPr>
        </p:nvSpPr>
        <p:spPr>
          <a:xfrm>
            <a:off x="4572000" y="1752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a:extLst>
              <a:ext uri="{FF2B5EF4-FFF2-40B4-BE49-F238E27FC236}">
                <a16:creationId xmlns:a16="http://schemas.microsoft.com/office/drawing/2014/main" id="{BAED057C-B95B-4079-8D5E-033C10D84C3C}"/>
              </a:ext>
            </a:extLst>
          </p:cNvPr>
          <p:cNvSpPr>
            <a:spLocks noGrp="1"/>
          </p:cNvSpPr>
          <p:nvPr>
            <p:ph sz="quarter" idx="18"/>
          </p:nvPr>
        </p:nvSpPr>
        <p:spPr>
          <a:xfrm>
            <a:off x="304800" y="22098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a:extLst>
              <a:ext uri="{FF2B5EF4-FFF2-40B4-BE49-F238E27FC236}">
                <a16:creationId xmlns:a16="http://schemas.microsoft.com/office/drawing/2014/main" id="{A6FD5881-927B-4BBD-9BC0-A94E25896D8E}"/>
              </a:ext>
            </a:extLst>
          </p:cNvPr>
          <p:cNvSpPr>
            <a:spLocks noGrp="1"/>
          </p:cNvSpPr>
          <p:nvPr>
            <p:ph sz="quarter" idx="19"/>
          </p:nvPr>
        </p:nvSpPr>
        <p:spPr>
          <a:xfrm>
            <a:off x="4572000" y="22098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1" name="Content Placeholder 20">
            <a:extLst>
              <a:ext uri="{FF2B5EF4-FFF2-40B4-BE49-F238E27FC236}">
                <a16:creationId xmlns:a16="http://schemas.microsoft.com/office/drawing/2014/main" id="{249D660E-CB29-414F-BF8B-545FD4D6D88A}"/>
              </a:ext>
            </a:extLst>
          </p:cNvPr>
          <p:cNvSpPr>
            <a:spLocks noGrp="1"/>
          </p:cNvSpPr>
          <p:nvPr>
            <p:ph sz="quarter" idx="20"/>
          </p:nvPr>
        </p:nvSpPr>
        <p:spPr>
          <a:xfrm>
            <a:off x="304800" y="2590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3" name="Content Placeholder 22">
            <a:extLst>
              <a:ext uri="{FF2B5EF4-FFF2-40B4-BE49-F238E27FC236}">
                <a16:creationId xmlns:a16="http://schemas.microsoft.com/office/drawing/2014/main" id="{C946267C-6F00-43DD-8588-B2A65D2B132A}"/>
              </a:ext>
            </a:extLst>
          </p:cNvPr>
          <p:cNvSpPr>
            <a:spLocks noGrp="1"/>
          </p:cNvSpPr>
          <p:nvPr>
            <p:ph sz="quarter" idx="21"/>
          </p:nvPr>
        </p:nvSpPr>
        <p:spPr>
          <a:xfrm>
            <a:off x="4572000" y="2590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5" name="Content Placeholder 24">
            <a:extLst>
              <a:ext uri="{FF2B5EF4-FFF2-40B4-BE49-F238E27FC236}">
                <a16:creationId xmlns:a16="http://schemas.microsoft.com/office/drawing/2014/main" id="{02B2855E-6086-40A6-BDD2-0DED5524774D}"/>
              </a:ext>
            </a:extLst>
          </p:cNvPr>
          <p:cNvSpPr>
            <a:spLocks noGrp="1"/>
          </p:cNvSpPr>
          <p:nvPr>
            <p:ph sz="quarter" idx="22"/>
          </p:nvPr>
        </p:nvSpPr>
        <p:spPr>
          <a:xfrm>
            <a:off x="304800" y="3048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7" name="Content Placeholder 26">
            <a:extLst>
              <a:ext uri="{FF2B5EF4-FFF2-40B4-BE49-F238E27FC236}">
                <a16:creationId xmlns:a16="http://schemas.microsoft.com/office/drawing/2014/main" id="{3968BDAE-7E39-4A36-9E28-A32E5496E6CD}"/>
              </a:ext>
            </a:extLst>
          </p:cNvPr>
          <p:cNvSpPr>
            <a:spLocks noGrp="1"/>
          </p:cNvSpPr>
          <p:nvPr>
            <p:ph sz="quarter" idx="23"/>
          </p:nvPr>
        </p:nvSpPr>
        <p:spPr>
          <a:xfrm>
            <a:off x="4572000" y="3048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9" name="Content Placeholder 28">
            <a:extLst>
              <a:ext uri="{FF2B5EF4-FFF2-40B4-BE49-F238E27FC236}">
                <a16:creationId xmlns:a16="http://schemas.microsoft.com/office/drawing/2014/main" id="{1C0C5C0D-6E70-45C1-B48D-41362DF100B9}"/>
              </a:ext>
            </a:extLst>
          </p:cNvPr>
          <p:cNvSpPr>
            <a:spLocks noGrp="1"/>
          </p:cNvSpPr>
          <p:nvPr>
            <p:ph sz="quarter" idx="24"/>
          </p:nvPr>
        </p:nvSpPr>
        <p:spPr>
          <a:xfrm>
            <a:off x="304800" y="35052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1" name="Content Placeholder 30">
            <a:extLst>
              <a:ext uri="{FF2B5EF4-FFF2-40B4-BE49-F238E27FC236}">
                <a16:creationId xmlns:a16="http://schemas.microsoft.com/office/drawing/2014/main" id="{6AC0C602-9F13-4F5E-BC5F-12E341F7C096}"/>
              </a:ext>
            </a:extLst>
          </p:cNvPr>
          <p:cNvSpPr>
            <a:spLocks noGrp="1"/>
          </p:cNvSpPr>
          <p:nvPr>
            <p:ph sz="quarter" idx="25"/>
          </p:nvPr>
        </p:nvSpPr>
        <p:spPr>
          <a:xfrm>
            <a:off x="4572000" y="35052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3" name="Content Placeholder 32">
            <a:extLst>
              <a:ext uri="{FF2B5EF4-FFF2-40B4-BE49-F238E27FC236}">
                <a16:creationId xmlns:a16="http://schemas.microsoft.com/office/drawing/2014/main" id="{CE5C572D-D490-4E8A-B1B5-EF576F6FAECA}"/>
              </a:ext>
            </a:extLst>
          </p:cNvPr>
          <p:cNvSpPr>
            <a:spLocks noGrp="1"/>
          </p:cNvSpPr>
          <p:nvPr>
            <p:ph sz="quarter" idx="26"/>
          </p:nvPr>
        </p:nvSpPr>
        <p:spPr>
          <a:xfrm>
            <a:off x="304800" y="38862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5" name="Content Placeholder 34">
            <a:extLst>
              <a:ext uri="{FF2B5EF4-FFF2-40B4-BE49-F238E27FC236}">
                <a16:creationId xmlns:a16="http://schemas.microsoft.com/office/drawing/2014/main" id="{CBD16FFC-6404-4287-85A7-E0C878601059}"/>
              </a:ext>
            </a:extLst>
          </p:cNvPr>
          <p:cNvSpPr>
            <a:spLocks noGrp="1"/>
          </p:cNvSpPr>
          <p:nvPr>
            <p:ph sz="quarter" idx="27"/>
          </p:nvPr>
        </p:nvSpPr>
        <p:spPr>
          <a:xfrm>
            <a:off x="4572000" y="38862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7" name="Content Placeholder 36">
            <a:extLst>
              <a:ext uri="{FF2B5EF4-FFF2-40B4-BE49-F238E27FC236}">
                <a16:creationId xmlns:a16="http://schemas.microsoft.com/office/drawing/2014/main" id="{42A983B3-82CA-4438-AAAD-73859440B120}"/>
              </a:ext>
            </a:extLst>
          </p:cNvPr>
          <p:cNvSpPr>
            <a:spLocks noGrp="1"/>
          </p:cNvSpPr>
          <p:nvPr>
            <p:ph sz="quarter" idx="28"/>
          </p:nvPr>
        </p:nvSpPr>
        <p:spPr>
          <a:xfrm>
            <a:off x="304800" y="43434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9" name="Content Placeholder 38">
            <a:extLst>
              <a:ext uri="{FF2B5EF4-FFF2-40B4-BE49-F238E27FC236}">
                <a16:creationId xmlns:a16="http://schemas.microsoft.com/office/drawing/2014/main" id="{C32F7C19-F95F-4529-B308-69AD70683542}"/>
              </a:ext>
            </a:extLst>
          </p:cNvPr>
          <p:cNvSpPr>
            <a:spLocks noGrp="1"/>
          </p:cNvSpPr>
          <p:nvPr>
            <p:ph sz="quarter" idx="29"/>
          </p:nvPr>
        </p:nvSpPr>
        <p:spPr>
          <a:xfrm>
            <a:off x="4572000" y="43434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1" name="Content Placeholder 40">
            <a:extLst>
              <a:ext uri="{FF2B5EF4-FFF2-40B4-BE49-F238E27FC236}">
                <a16:creationId xmlns:a16="http://schemas.microsoft.com/office/drawing/2014/main" id="{615B6927-883A-4C84-A615-C6C7837F1813}"/>
              </a:ext>
            </a:extLst>
          </p:cNvPr>
          <p:cNvSpPr>
            <a:spLocks noGrp="1"/>
          </p:cNvSpPr>
          <p:nvPr>
            <p:ph sz="quarter" idx="30"/>
          </p:nvPr>
        </p:nvSpPr>
        <p:spPr>
          <a:xfrm>
            <a:off x="304800" y="48006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3" name="Content Placeholder 42">
            <a:extLst>
              <a:ext uri="{FF2B5EF4-FFF2-40B4-BE49-F238E27FC236}">
                <a16:creationId xmlns:a16="http://schemas.microsoft.com/office/drawing/2014/main" id="{5FC1EAA4-E445-484E-B5A0-CBC462BC607C}"/>
              </a:ext>
            </a:extLst>
          </p:cNvPr>
          <p:cNvSpPr>
            <a:spLocks noGrp="1"/>
          </p:cNvSpPr>
          <p:nvPr>
            <p:ph sz="quarter" idx="31"/>
          </p:nvPr>
        </p:nvSpPr>
        <p:spPr>
          <a:xfrm>
            <a:off x="4572000" y="4800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5" name="Content Placeholder 44">
            <a:extLst>
              <a:ext uri="{FF2B5EF4-FFF2-40B4-BE49-F238E27FC236}">
                <a16:creationId xmlns:a16="http://schemas.microsoft.com/office/drawing/2014/main" id="{C93C01C9-8119-4713-8660-9B7C102A706D}"/>
              </a:ext>
            </a:extLst>
          </p:cNvPr>
          <p:cNvSpPr>
            <a:spLocks noGrp="1"/>
          </p:cNvSpPr>
          <p:nvPr>
            <p:ph sz="quarter" idx="32"/>
          </p:nvPr>
        </p:nvSpPr>
        <p:spPr>
          <a:xfrm>
            <a:off x="304800" y="5257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7" name="Content Placeholder 46">
            <a:extLst>
              <a:ext uri="{FF2B5EF4-FFF2-40B4-BE49-F238E27FC236}">
                <a16:creationId xmlns:a16="http://schemas.microsoft.com/office/drawing/2014/main" id="{0BB74072-E121-4D99-943E-9A910D2C671B}"/>
              </a:ext>
            </a:extLst>
          </p:cNvPr>
          <p:cNvSpPr>
            <a:spLocks noGrp="1"/>
          </p:cNvSpPr>
          <p:nvPr>
            <p:ph sz="quarter" idx="33"/>
          </p:nvPr>
        </p:nvSpPr>
        <p:spPr>
          <a:xfrm>
            <a:off x="4572000" y="5257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9" name="Content Placeholder 48">
            <a:extLst>
              <a:ext uri="{FF2B5EF4-FFF2-40B4-BE49-F238E27FC236}">
                <a16:creationId xmlns:a16="http://schemas.microsoft.com/office/drawing/2014/main" id="{BF5299CB-5528-4A31-93C4-2739174AF29A}"/>
              </a:ext>
            </a:extLst>
          </p:cNvPr>
          <p:cNvSpPr>
            <a:spLocks noGrp="1"/>
          </p:cNvSpPr>
          <p:nvPr>
            <p:ph sz="quarter" idx="34"/>
          </p:nvPr>
        </p:nvSpPr>
        <p:spPr>
          <a:xfrm>
            <a:off x="304800" y="5715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51" name="Content Placeholder 50">
            <a:extLst>
              <a:ext uri="{FF2B5EF4-FFF2-40B4-BE49-F238E27FC236}">
                <a16:creationId xmlns:a16="http://schemas.microsoft.com/office/drawing/2014/main" id="{8BE22315-1459-4587-B800-4352EA7F79B3}"/>
              </a:ext>
            </a:extLst>
          </p:cNvPr>
          <p:cNvSpPr>
            <a:spLocks noGrp="1"/>
          </p:cNvSpPr>
          <p:nvPr>
            <p:ph sz="quarter" idx="35"/>
          </p:nvPr>
        </p:nvSpPr>
        <p:spPr>
          <a:xfrm>
            <a:off x="4572000" y="5715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640236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9906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a:extLst>
              <a:ext uri="{FF2B5EF4-FFF2-40B4-BE49-F238E27FC236}">
                <a16:creationId xmlns:a16="http://schemas.microsoft.com/office/drawing/2014/main" id="{5018BFF3-6F79-4A78-828C-5867A01493AE}"/>
              </a:ext>
            </a:extLst>
          </p:cNvPr>
          <p:cNvSpPr>
            <a:spLocks noGrp="1"/>
          </p:cNvSpPr>
          <p:nvPr>
            <p:ph sz="quarter" idx="23"/>
          </p:nvPr>
        </p:nvSpPr>
        <p:spPr>
          <a:xfrm>
            <a:off x="990600" y="5715000"/>
            <a:ext cx="7467600" cy="6096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096350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264760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6132984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2930525"/>
            <a:ext cx="4572000" cy="6508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9"/>
          </p:nvPr>
        </p:nvSpPr>
        <p:spPr>
          <a:xfrm>
            <a:off x="3048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47244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47244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p:cNvSpPr>
            <a:spLocks noGrp="1"/>
          </p:cNvSpPr>
          <p:nvPr>
            <p:ph sz="quarter" idx="23"/>
          </p:nvPr>
        </p:nvSpPr>
        <p:spPr>
          <a:xfrm>
            <a:off x="3048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p:cNvSpPr>
            <a:spLocks noGrp="1"/>
          </p:cNvSpPr>
          <p:nvPr>
            <p:ph sz="quarter" idx="24"/>
          </p:nvPr>
        </p:nvSpPr>
        <p:spPr>
          <a:xfrm>
            <a:off x="47244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1748741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4737313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457199"/>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dirty="0"/>
          </a:p>
        </p:txBody>
      </p:sp>
      <p:sp>
        <p:nvSpPr>
          <p:cNvPr id="3" name="Footer Placeholder 2"/>
          <p:cNvSpPr>
            <a:spLocks noGrp="1"/>
          </p:cNvSpPr>
          <p:nvPr>
            <p:ph type="ftr" sz="quarter" idx="10"/>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5210574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dirty="0"/>
          </a:p>
        </p:txBody>
      </p:sp>
      <p:sp>
        <p:nvSpPr>
          <p:cNvPr id="5" name="Footer Placeholder 4"/>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57168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86693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99360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78642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12357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83790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26343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theme" Target="../theme/theme6.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4008" r:id="rId3"/>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4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 id="2147484001" r:id="rId3"/>
  </p:sldLayoutIdLst>
  <p:hf hdr="0" dt="0"/>
  <p:txStyles>
    <p:titleStyle>
      <a:lvl1pPr algn="l" defTabSz="914400" rtl="0" eaLnBrk="1" latinLnBrk="0" hangingPunct="1">
        <a:lnSpc>
          <a:spcPct val="90000"/>
        </a:lnSpc>
        <a:spcBef>
          <a:spcPct val="0"/>
        </a:spcBef>
        <a:buNone/>
        <a:defRPr sz="4000" b="1"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7"/>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4004" r:id="rId3"/>
    <p:sldLayoutId id="2147483993" r:id="rId4"/>
    <p:sldLayoutId id="2147483994" r:id="rId5"/>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2"/>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©2018 John Wiley &amp; Sons, Inc</a:t>
            </a:r>
            <a:r>
              <a:rPr lang="en-US" dirty="0"/>
              <a:t>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91" r:id="rId3"/>
    <p:sldLayoutId id="2147483997" r:id="rId4"/>
    <p:sldLayoutId id="2147484009" r:id="rId5"/>
    <p:sldLayoutId id="2147483974" r:id="rId6"/>
    <p:sldLayoutId id="2147483975" r:id="rId7"/>
    <p:sldLayoutId id="2147484007" r:id="rId8"/>
    <p:sldLayoutId id="2147484010" r:id="rId9"/>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IN" dirty="0"/>
              <a:t>Copyright ©2018 John Wiley &amp; Sons, Inc</a:t>
            </a:r>
            <a:r>
              <a:rPr lang="en-US" dirty="0"/>
              <a:t>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740712"/>
      </p:ext>
    </p:extLst>
  </p:cSld>
  <p:clrMap bg1="lt1" tx1="dk1" bg2="lt2" tx2="dk2" accent1="accent1" accent2="accent2" accent3="accent3" accent4="accent4" accent5="accent5" accent6="accent6" hlink="hlink" folHlink="folHlink"/>
  <p:sldLayoutIdLst>
    <p:sldLayoutId id="2147483988" r:id="rId1"/>
    <p:sldLayoutId id="2147483978"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7.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8.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image" Target="../media/image1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9.xml"/><Relationship Id="rId1" Type="http://schemas.openxmlformats.org/officeDocument/2006/relationships/vmlDrawing" Target="../drawings/vmlDrawing8.vml"/><Relationship Id="rId5" Type="http://schemas.openxmlformats.org/officeDocument/2006/relationships/image" Target="../media/image22.png"/><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5.png"/><Relationship Id="rId2" Type="http://schemas.openxmlformats.org/officeDocument/2006/relationships/slideLayout" Target="../slideLayouts/slideLayout28.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15.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7.bin"/><Relationship Id="rId10" Type="http://schemas.openxmlformats.org/officeDocument/2006/relationships/comments" Target="../comments/comment3.xml"/><Relationship Id="rId4" Type="http://schemas.openxmlformats.org/officeDocument/2006/relationships/image" Target="../media/image26.wmf"/><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9.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20.bin"/><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1.wma"/><Relationship Id="rId1" Type="http://schemas.microsoft.com/office/2007/relationships/media" Target="../media/media1.wma"/><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6.wmf"/><Relationship Id="rId2" Type="http://schemas.openxmlformats.org/officeDocument/2006/relationships/slideLayout" Target="../slideLayouts/slideLayout29.xml"/><Relationship Id="rId1" Type="http://schemas.openxmlformats.org/officeDocument/2006/relationships/vmlDrawing" Target="../drawings/vmlDrawing12.vml"/><Relationship Id="rId6" Type="http://schemas.openxmlformats.org/officeDocument/2006/relationships/image" Target="../media/image33.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7.bin"/><Relationship Id="rId4" Type="http://schemas.openxmlformats.org/officeDocument/2006/relationships/image" Target="../media/image37.wmf"/></Relationships>
</file>

<file path=ppt/slides/_rels/slide22.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image" Target="../media/image40.wmf"/><Relationship Id="rId5" Type="http://schemas.openxmlformats.org/officeDocument/2006/relationships/oleObject" Target="../embeddings/oleObject29.bin"/><Relationship Id="rId4" Type="http://schemas.openxmlformats.org/officeDocument/2006/relationships/image" Target="../media/image39.wmf"/><Relationship Id="rId9"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comments" Target="../comments/comment4.xml"/><Relationship Id="rId2" Type="http://schemas.openxmlformats.org/officeDocument/2006/relationships/slideLayout" Target="../slideLayouts/slideLayout29.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32.bin"/><Relationship Id="rId4" Type="http://schemas.openxmlformats.org/officeDocument/2006/relationships/image" Target="../media/image43.wmf"/></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9.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34.bin"/><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comments" Target="../comments/comment5.xml"/><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52.wmf"/><Relationship Id="rId2" Type="http://schemas.openxmlformats.org/officeDocument/2006/relationships/slideLayout" Target="../slideLayouts/slideLayout29.xml"/><Relationship Id="rId1" Type="http://schemas.openxmlformats.org/officeDocument/2006/relationships/vmlDrawing" Target="../drawings/vmlDrawing17.vml"/><Relationship Id="rId6" Type="http://schemas.openxmlformats.org/officeDocument/2006/relationships/image" Target="../media/image49.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audio" Target="../media/media2.wma"/><Relationship Id="rId1" Type="http://schemas.microsoft.com/office/2007/relationships/media" Target="../media/media2.wma"/><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8.xml"/><Relationship Id="rId1" Type="http://schemas.openxmlformats.org/officeDocument/2006/relationships/vmlDrawing" Target="../drawings/vmlDrawing18.vml"/><Relationship Id="rId4" Type="http://schemas.openxmlformats.org/officeDocument/2006/relationships/image" Target="../media/image53.wmf"/></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9.wmf"/><Relationship Id="rId2" Type="http://schemas.openxmlformats.org/officeDocument/2006/relationships/slideLayout" Target="../slideLayouts/slideLayout29.xml"/><Relationship Id="rId1" Type="http://schemas.openxmlformats.org/officeDocument/2006/relationships/vmlDrawing" Target="../drawings/vmlDrawing19.vml"/><Relationship Id="rId6" Type="http://schemas.openxmlformats.org/officeDocument/2006/relationships/image" Target="../media/image56.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4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9.xml"/><Relationship Id="rId1" Type="http://schemas.openxmlformats.org/officeDocument/2006/relationships/vmlDrawing" Target="../drawings/vmlDrawing20.vml"/><Relationship Id="rId6" Type="http://schemas.openxmlformats.org/officeDocument/2006/relationships/image" Target="../media/image61.wmf"/><Relationship Id="rId5" Type="http://schemas.openxmlformats.org/officeDocument/2006/relationships/oleObject" Target="../embeddings/oleObject47.bin"/><Relationship Id="rId4" Type="http://schemas.openxmlformats.org/officeDocument/2006/relationships/image" Target="../media/image60.wmf"/></Relationships>
</file>

<file path=ppt/slides/_rels/slide34.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66.wmf"/><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image" Target="../media/image63.w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72.wmf"/><Relationship Id="rId2" Type="http://schemas.openxmlformats.org/officeDocument/2006/relationships/slideLayout" Target="../slideLayouts/slideLayout29.xml"/><Relationship Id="rId1" Type="http://schemas.openxmlformats.org/officeDocument/2006/relationships/vmlDrawing" Target="../drawings/vmlDrawing22.vml"/><Relationship Id="rId6" Type="http://schemas.openxmlformats.org/officeDocument/2006/relationships/image" Target="../media/image69.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56.bin"/></Relationships>
</file>

<file path=ppt/slides/_rels/slide37.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29.xml"/><Relationship Id="rId1" Type="http://schemas.openxmlformats.org/officeDocument/2006/relationships/vmlDrawing" Target="../drawings/vmlDrawing23.vml"/><Relationship Id="rId6" Type="http://schemas.openxmlformats.org/officeDocument/2006/relationships/image" Target="../media/image74.wmf"/><Relationship Id="rId5" Type="http://schemas.openxmlformats.org/officeDocument/2006/relationships/oleObject" Target="../embeddings/oleObject59.bin"/><Relationship Id="rId4" Type="http://schemas.openxmlformats.org/officeDocument/2006/relationships/image" Target="../media/image7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9.xml"/><Relationship Id="rId1" Type="http://schemas.openxmlformats.org/officeDocument/2006/relationships/vmlDrawing" Target="../drawings/vmlDrawing24.vml"/><Relationship Id="rId6" Type="http://schemas.openxmlformats.org/officeDocument/2006/relationships/image" Target="../media/image77.wmf"/><Relationship Id="rId5" Type="http://schemas.openxmlformats.org/officeDocument/2006/relationships/oleObject" Target="../embeddings/oleObject62.bin"/><Relationship Id="rId4" Type="http://schemas.openxmlformats.org/officeDocument/2006/relationships/image" Target="../media/image76.wmf"/></Relationships>
</file>

<file path=ppt/slides/_rels/slide39.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slideLayout" Target="../slideLayouts/slideLayout29.xml"/><Relationship Id="rId1" Type="http://schemas.openxmlformats.org/officeDocument/2006/relationships/vmlDrawing" Target="../drawings/vmlDrawing25.vml"/><Relationship Id="rId6" Type="http://schemas.openxmlformats.org/officeDocument/2006/relationships/image" Target="../media/image79.wmf"/><Relationship Id="rId5" Type="http://schemas.openxmlformats.org/officeDocument/2006/relationships/oleObject" Target="../embeddings/oleObject64.bin"/><Relationship Id="rId4" Type="http://schemas.openxmlformats.org/officeDocument/2006/relationships/image" Target="../media/image78.w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audio" Target="../media/media3.wma"/><Relationship Id="rId1" Type="http://schemas.microsoft.com/office/2007/relationships/media" Target="../media/media3.wma"/><Relationship Id="rId5" Type="http://schemas.openxmlformats.org/officeDocument/2006/relationships/image" Target="../media/image1.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29.xml"/><Relationship Id="rId1" Type="http://schemas.openxmlformats.org/officeDocument/2006/relationships/vmlDrawing" Target="../drawings/vmlDrawing26.vml"/><Relationship Id="rId6" Type="http://schemas.openxmlformats.org/officeDocument/2006/relationships/image" Target="../media/image82.wmf"/><Relationship Id="rId5" Type="http://schemas.openxmlformats.org/officeDocument/2006/relationships/oleObject" Target="../embeddings/oleObject67.bin"/><Relationship Id="rId4" Type="http://schemas.openxmlformats.org/officeDocument/2006/relationships/image" Target="../media/image8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8.xml"/><Relationship Id="rId1" Type="http://schemas.openxmlformats.org/officeDocument/2006/relationships/vmlDrawing" Target="../drawings/vmlDrawing27.vml"/><Relationship Id="rId4" Type="http://schemas.openxmlformats.org/officeDocument/2006/relationships/image" Target="../media/image84.w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audio" Target="../media/media4.wma"/><Relationship Id="rId7" Type="http://schemas.openxmlformats.org/officeDocument/2006/relationships/image" Target="../media/image1.png"/><Relationship Id="rId2" Type="http://schemas.microsoft.com/office/2007/relationships/media" Target="../media/media4.wma"/><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8.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8.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4.bin"/><Relationship Id="rId7" Type="http://schemas.openxmlformats.org/officeDocument/2006/relationships/image" Target="../media/image11.png"/><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180F-5DF1-46C6-9661-3CE374F2379E}"/>
              </a:ext>
            </a:extLst>
          </p:cNvPr>
          <p:cNvSpPr>
            <a:spLocks noGrp="1"/>
          </p:cNvSpPr>
          <p:nvPr>
            <p:ph type="title"/>
          </p:nvPr>
        </p:nvSpPr>
        <p:spPr>
          <a:xfrm>
            <a:off x="152400" y="365125"/>
            <a:ext cx="8839200" cy="701675"/>
          </a:xfrm>
        </p:spPr>
        <p:txBody>
          <a:bodyPr/>
          <a:lstStyle/>
          <a:p>
            <a:r>
              <a:rPr lang="en-US" sz="4000" dirty="0">
                <a:latin typeface="Times New Roman" panose="02020603050405020304" pitchFamily="18" charset="0"/>
                <a:ea typeface="STIX" charset="0"/>
                <a:cs typeface="STIX" charset="0"/>
              </a:rPr>
              <a:t>Fundamentals Physics</a:t>
            </a:r>
            <a:endParaRPr lang="en-US" sz="4000" dirty="0"/>
          </a:p>
        </p:txBody>
      </p:sp>
      <p:sp>
        <p:nvSpPr>
          <p:cNvPr id="3" name="Edition">
            <a:extLst>
              <a:ext uri="{FF2B5EF4-FFF2-40B4-BE49-F238E27FC236}">
                <a16:creationId xmlns:a16="http://schemas.microsoft.com/office/drawing/2014/main" id="{B946386C-5AC6-4D43-923C-1E7AAD367875}"/>
              </a:ext>
            </a:extLst>
          </p:cNvPr>
          <p:cNvSpPr>
            <a:spLocks noGrp="1"/>
          </p:cNvSpPr>
          <p:nvPr>
            <p:ph sz="quarter" idx="21"/>
          </p:nvPr>
        </p:nvSpPr>
        <p:spPr>
          <a:xfrm>
            <a:off x="152400" y="1295400"/>
            <a:ext cx="8839200" cy="457200"/>
          </a:xfrm>
        </p:spPr>
        <p:txBody>
          <a:bodyPr/>
          <a:lstStyle/>
          <a:p>
            <a:r>
              <a:rPr lang="en-US" dirty="0">
                <a:latin typeface="Times New Roman" panose="02020603050405020304" pitchFamily="18" charset="0"/>
                <a:ea typeface="STIX" charset="0"/>
                <a:cs typeface="STIX" charset="0"/>
              </a:rPr>
              <a:t>Tenth Edition</a:t>
            </a:r>
          </a:p>
        </p:txBody>
      </p:sp>
      <p:sp>
        <p:nvSpPr>
          <p:cNvPr id="4" name="Author">
            <a:extLst>
              <a:ext uri="{FF2B5EF4-FFF2-40B4-BE49-F238E27FC236}">
                <a16:creationId xmlns:a16="http://schemas.microsoft.com/office/drawing/2014/main" id="{6677B8CD-54B4-4396-8A28-DE98C333EDE0}"/>
              </a:ext>
            </a:extLst>
          </p:cNvPr>
          <p:cNvSpPr>
            <a:spLocks noGrp="1"/>
          </p:cNvSpPr>
          <p:nvPr>
            <p:ph sz="quarter" idx="22"/>
          </p:nvPr>
        </p:nvSpPr>
        <p:spPr>
          <a:xfrm>
            <a:off x="152400" y="2133600"/>
            <a:ext cx="8839200" cy="531876"/>
          </a:xfrm>
        </p:spPr>
        <p:txBody>
          <a:bodyPr/>
          <a:lstStyle/>
          <a:p>
            <a:r>
              <a:rPr lang="en-US" dirty="0">
                <a:latin typeface="Times New Roman" panose="02020603050405020304" pitchFamily="18" charset="0"/>
                <a:ea typeface="STIX" charset="0"/>
                <a:cs typeface="STIX" charset="0"/>
              </a:rPr>
              <a:t>Halliday</a:t>
            </a:r>
          </a:p>
        </p:txBody>
      </p:sp>
      <p:sp>
        <p:nvSpPr>
          <p:cNvPr id="5" name="CN">
            <a:extLst>
              <a:ext uri="{FF2B5EF4-FFF2-40B4-BE49-F238E27FC236}">
                <a16:creationId xmlns:a16="http://schemas.microsoft.com/office/drawing/2014/main" id="{1F6DDCFC-E8A1-469D-B548-3C7F3BCCC1E6}"/>
              </a:ext>
            </a:extLst>
          </p:cNvPr>
          <p:cNvSpPr>
            <a:spLocks noGrp="1"/>
          </p:cNvSpPr>
          <p:nvPr>
            <p:ph sz="quarter" idx="19"/>
          </p:nvPr>
        </p:nvSpPr>
        <p:spPr>
          <a:xfrm>
            <a:off x="152400" y="3733800"/>
            <a:ext cx="8839200" cy="685800"/>
          </a:xfrm>
        </p:spPr>
        <p:txBody>
          <a:bodyPr/>
          <a:lstStyle/>
          <a:p>
            <a:r>
              <a:rPr lang="en-US" dirty="0">
                <a:latin typeface="Times New Roman" panose="02020603050405020304" pitchFamily="18" charset="0"/>
                <a:ea typeface="STIX" charset="0"/>
                <a:cs typeface="STIX" charset="0"/>
              </a:rPr>
              <a:t>Chapter 3</a:t>
            </a:r>
          </a:p>
        </p:txBody>
      </p:sp>
      <p:sp>
        <p:nvSpPr>
          <p:cNvPr id="6" name="CT">
            <a:extLst>
              <a:ext uri="{FF2B5EF4-FFF2-40B4-BE49-F238E27FC236}">
                <a16:creationId xmlns:a16="http://schemas.microsoft.com/office/drawing/2014/main" id="{E9221709-551C-47AC-BB41-7916FA1B0635}"/>
              </a:ext>
            </a:extLst>
          </p:cNvPr>
          <p:cNvSpPr>
            <a:spLocks noGrp="1"/>
          </p:cNvSpPr>
          <p:nvPr>
            <p:ph sz="quarter" idx="20"/>
          </p:nvPr>
        </p:nvSpPr>
        <p:spPr>
          <a:xfrm>
            <a:off x="185451" y="4683694"/>
            <a:ext cx="8839200" cy="1717106"/>
          </a:xfrm>
        </p:spPr>
        <p:txBody>
          <a:bodyPr/>
          <a:lstStyle/>
          <a:p>
            <a:pPr lvl="0"/>
            <a:r>
              <a:rPr lang="en-US" altLang="en-US" sz="4000" dirty="0">
                <a:solidFill>
                  <a:srgbClr val="000000"/>
                </a:solidFill>
                <a:latin typeface="Times New Roman" panose="02020603050405020304" pitchFamily="18" charset="0"/>
                <a:cs typeface="Times New Roman" panose="02020603050405020304" pitchFamily="18" charset="0"/>
              </a:rPr>
              <a:t>Vectors</a:t>
            </a:r>
          </a:p>
        </p:txBody>
      </p:sp>
    </p:spTree>
    <p:extLst>
      <p:ext uri="{BB962C8B-B14F-4D97-AF65-F5344CB8AC3E}">
        <p14:creationId xmlns:p14="http://schemas.microsoft.com/office/powerpoint/2010/main" val="1576960012"/>
      </p:ext>
    </p:extLst>
  </p:cSld>
  <p:clrMapOvr>
    <a:masterClrMapping/>
  </p:clrMapOvr>
  <mc:AlternateContent xmlns:mc="http://schemas.openxmlformats.org/markup-compatibility/2006" xmlns:p14="http://schemas.microsoft.com/office/powerpoint/2010/main">
    <mc:Choice Requires="p14">
      <p:transition spd="slow" p14:dur="2000" advTm="7367"/>
    </mc:Choice>
    <mc:Fallback xmlns="">
      <p:transition spd="slow" advTm="736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E9C25-F065-4A5E-B30C-83A51CF6D776}"/>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(9 of 15)</a:t>
            </a:r>
            <a:endParaRPr lang="en-US" sz="2200" dirty="0"/>
          </a:p>
        </p:txBody>
      </p:sp>
      <p:sp>
        <p:nvSpPr>
          <p:cNvPr id="3" name="Content Placeholder 2">
            <a:extLst>
              <a:ext uri="{FF2B5EF4-FFF2-40B4-BE49-F238E27FC236}">
                <a16:creationId xmlns:a16="http://schemas.microsoft.com/office/drawing/2014/main" id="{FF12E4E7-60E2-4349-9D9C-B97A41681784}"/>
              </a:ext>
            </a:extLst>
          </p:cNvPr>
          <p:cNvSpPr>
            <a:spLocks noGrp="1"/>
          </p:cNvSpPr>
          <p:nvPr>
            <p:ph sz="quarter" idx="16"/>
          </p:nvPr>
        </p:nvSpPr>
        <p:spPr>
          <a:xfrm>
            <a:off x="304800" y="1752600"/>
            <a:ext cx="8534400" cy="2514600"/>
          </a:xfrm>
        </p:spPr>
        <p:txBody>
          <a:bodyPr/>
          <a:lstStyle/>
          <a:p>
            <a:pPr marL="292608" indent="-292608">
              <a:buClr>
                <a:schemeClr val="accent2"/>
              </a:buClr>
              <a:buFont typeface="Arial" panose="020B0604020202020204" pitchFamily="34" charset="0"/>
              <a:buChar char="•"/>
            </a:pPr>
            <a:r>
              <a:rPr lang="en-US" dirty="0"/>
              <a:t>These rules hold for all vectors, whether they represent displacement, velocity, etc.</a:t>
            </a:r>
          </a:p>
          <a:p>
            <a:pPr marL="292608" indent="-292608">
              <a:buClr>
                <a:schemeClr val="accent2"/>
              </a:buClr>
              <a:buFont typeface="Arial" panose="020B0604020202020204" pitchFamily="34" charset="0"/>
              <a:buChar char="•"/>
            </a:pPr>
            <a:r>
              <a:rPr lang="en-US" dirty="0"/>
              <a:t>Only vectors of the same kind can be added</a:t>
            </a:r>
          </a:p>
          <a:p>
            <a:pPr marL="621792" indent="-320040">
              <a:buClr>
                <a:schemeClr val="accent2"/>
              </a:buClr>
              <a:buSzPct val="80000"/>
              <a:buFont typeface="Courier New" panose="02070309020205020404" pitchFamily="49" charset="0"/>
              <a:buChar char="o"/>
            </a:pPr>
            <a:r>
              <a:rPr lang="en-US" sz="2600" dirty="0"/>
              <a:t>(distance) + (distance) makes sense</a:t>
            </a:r>
          </a:p>
          <a:p>
            <a:pPr marL="621792" indent="-320040">
              <a:buClr>
                <a:schemeClr val="accent2"/>
              </a:buClr>
              <a:buSzPct val="80000"/>
              <a:buFont typeface="Courier New" panose="02070309020205020404" pitchFamily="49" charset="0"/>
              <a:buChar char="o"/>
            </a:pPr>
            <a:r>
              <a:rPr lang="en-US" sz="2600" dirty="0"/>
              <a:t>(distance) + (velocity) does not</a:t>
            </a:r>
          </a:p>
        </p:txBody>
      </p:sp>
      <p:sp>
        <p:nvSpPr>
          <p:cNvPr id="4" name="Slide Number Placeholder 3">
            <a:extLst>
              <a:ext uri="{FF2B5EF4-FFF2-40B4-BE49-F238E27FC236}">
                <a16:creationId xmlns:a16="http://schemas.microsoft.com/office/drawing/2014/main" id="{85E3AE41-DA47-4947-8892-E3D156AF7600}"/>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a:extLst>
              <a:ext uri="{FF2B5EF4-FFF2-40B4-BE49-F238E27FC236}">
                <a16:creationId xmlns:a16="http://schemas.microsoft.com/office/drawing/2014/main" id="{D483D1ED-2D01-4ADF-89E5-C4D408774590}"/>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75236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0D2E-5555-4561-8524-36F707897967}"/>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(10 of 15)</a:t>
            </a:r>
            <a:endParaRPr lang="en-US" sz="2200" dirty="0"/>
          </a:p>
        </p:txBody>
      </p:sp>
      <p:sp>
        <p:nvSpPr>
          <p:cNvPr id="3" name="Content Placeholder 2">
            <a:extLst>
              <a:ext uri="{FF2B5EF4-FFF2-40B4-BE49-F238E27FC236}">
                <a16:creationId xmlns:a16="http://schemas.microsoft.com/office/drawing/2014/main" id="{1655861A-8966-414B-9036-9FAABC65D04A}"/>
              </a:ext>
            </a:extLst>
          </p:cNvPr>
          <p:cNvSpPr>
            <a:spLocks noGrp="1"/>
          </p:cNvSpPr>
          <p:nvPr>
            <p:ph sz="quarter" idx="16"/>
          </p:nvPr>
        </p:nvSpPr>
        <p:spPr>
          <a:xfrm>
            <a:off x="304800" y="1752600"/>
            <a:ext cx="2286000" cy="381000"/>
          </a:xfrm>
        </p:spPr>
        <p:txBody>
          <a:bodyPr/>
          <a:lstStyle/>
          <a:p>
            <a:r>
              <a:rPr lang="en-US" sz="2600" b="1" dirty="0"/>
              <a:t>Checkpoint 1</a:t>
            </a:r>
            <a:endParaRPr lang="en-US" sz="2600" dirty="0"/>
          </a:p>
        </p:txBody>
      </p:sp>
      <p:sp>
        <p:nvSpPr>
          <p:cNvPr id="4" name="Content Placeholder 3">
            <a:extLst>
              <a:ext uri="{FF2B5EF4-FFF2-40B4-BE49-F238E27FC236}">
                <a16:creationId xmlns:a16="http://schemas.microsoft.com/office/drawing/2014/main" id="{B6080B35-C6F8-4432-9FAE-90D9808CAE13}"/>
              </a:ext>
            </a:extLst>
          </p:cNvPr>
          <p:cNvSpPr>
            <a:spLocks noGrp="1"/>
          </p:cNvSpPr>
          <p:nvPr>
            <p:ph sz="quarter" idx="17"/>
          </p:nvPr>
        </p:nvSpPr>
        <p:spPr>
          <a:xfrm>
            <a:off x="304800" y="2239944"/>
            <a:ext cx="4648200" cy="381000"/>
          </a:xfrm>
        </p:spPr>
        <p:txBody>
          <a:bodyPr/>
          <a:lstStyle/>
          <a:p>
            <a:r>
              <a:rPr lang="en-US" sz="2600" dirty="0"/>
              <a:t>The magnitudes of displacements</a:t>
            </a:r>
          </a:p>
        </p:txBody>
      </p:sp>
      <p:graphicFrame>
        <p:nvGraphicFramePr>
          <p:cNvPr id="31" name="Content Placeholder 30">
            <a:extLst>
              <a:ext uri="{FF2B5EF4-FFF2-40B4-BE49-F238E27FC236}">
                <a16:creationId xmlns:a16="http://schemas.microsoft.com/office/drawing/2014/main" id="{B26FE12A-3B99-48C7-AFCC-CA6728600E8E}"/>
              </a:ext>
            </a:extLst>
          </p:cNvPr>
          <p:cNvGraphicFramePr>
            <a:graphicFrameLocks noGrp="1" noChangeAspect="1"/>
          </p:cNvGraphicFramePr>
          <p:nvPr>
            <p:ph sz="quarter" idx="25"/>
            <p:extLst>
              <p:ext uri="{D42A27DB-BD31-4B8C-83A1-F6EECF244321}">
                <p14:modId xmlns:p14="http://schemas.microsoft.com/office/powerpoint/2010/main" val="2042572896"/>
              </p:ext>
            </p:extLst>
          </p:nvPr>
        </p:nvGraphicFramePr>
        <p:xfrm>
          <a:off x="4901761" y="2209800"/>
          <a:ext cx="1073113" cy="405689"/>
        </p:xfrm>
        <a:graphic>
          <a:graphicData uri="http://schemas.openxmlformats.org/presentationml/2006/ole">
            <mc:AlternateContent xmlns:mc="http://schemas.openxmlformats.org/markup-compatibility/2006">
              <mc:Choice xmlns:v="urn:schemas-microsoft-com:vml" Requires="v">
                <p:oleObj spid="_x0000_s5134" name="Equation" r:id="rId3" imgW="1041120" imgH="393480" progId="Equation.DSMT4">
                  <p:embed/>
                </p:oleObj>
              </mc:Choice>
              <mc:Fallback>
                <p:oleObj name="Equation" r:id="rId3" imgW="1041120" imgH="393480" progId="Equation.DSMT4">
                  <p:embed/>
                  <p:pic>
                    <p:nvPicPr>
                      <p:cNvPr id="25" name="Object 24">
                        <a:extLst>
                          <a:ext uri="{FF2B5EF4-FFF2-40B4-BE49-F238E27FC236}">
                            <a16:creationId xmlns:a16="http://schemas.microsoft.com/office/drawing/2014/main" id="{AFA154F3-37D7-448C-AF86-57A29D6FACF6}"/>
                          </a:ext>
                        </a:extLst>
                      </p:cNvPr>
                      <p:cNvPicPr/>
                      <p:nvPr/>
                    </p:nvPicPr>
                    <p:blipFill>
                      <a:blip r:embed="rId4"/>
                      <a:stretch>
                        <a:fillRect/>
                      </a:stretch>
                    </p:blipFill>
                    <p:spPr>
                      <a:xfrm>
                        <a:off x="4901761" y="2209800"/>
                        <a:ext cx="1073113" cy="40568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36D7993-E7B3-4C67-BE78-F21ED3655197}"/>
              </a:ext>
            </a:extLst>
          </p:cNvPr>
          <p:cNvSpPr>
            <a:spLocks noGrp="1"/>
          </p:cNvSpPr>
          <p:nvPr>
            <p:ph sz="quarter" idx="18"/>
          </p:nvPr>
        </p:nvSpPr>
        <p:spPr>
          <a:xfrm>
            <a:off x="6019800" y="2245808"/>
            <a:ext cx="2819400" cy="344992"/>
          </a:xfrm>
        </p:spPr>
        <p:txBody>
          <a:bodyPr/>
          <a:lstStyle/>
          <a:p>
            <a:r>
              <a:rPr lang="en-US" sz="2600" dirty="0"/>
              <a:t>are 3 m and 4 m,</a:t>
            </a:r>
          </a:p>
        </p:txBody>
      </p:sp>
      <p:sp>
        <p:nvSpPr>
          <p:cNvPr id="6" name="Content Placeholder 5">
            <a:extLst>
              <a:ext uri="{FF2B5EF4-FFF2-40B4-BE49-F238E27FC236}">
                <a16:creationId xmlns:a16="http://schemas.microsoft.com/office/drawing/2014/main" id="{B9D091D5-98FE-402F-9C6A-7C17030C4D0E}"/>
              </a:ext>
            </a:extLst>
          </p:cNvPr>
          <p:cNvSpPr>
            <a:spLocks noGrp="1"/>
          </p:cNvSpPr>
          <p:nvPr>
            <p:ph sz="quarter" idx="19"/>
          </p:nvPr>
        </p:nvSpPr>
        <p:spPr>
          <a:xfrm>
            <a:off x="304800" y="2650870"/>
            <a:ext cx="2438400" cy="417008"/>
          </a:xfrm>
        </p:spPr>
        <p:txBody>
          <a:bodyPr/>
          <a:lstStyle/>
          <a:p>
            <a:r>
              <a:rPr lang="en-US" sz="2600" dirty="0"/>
              <a:t>respectively, and</a:t>
            </a:r>
          </a:p>
        </p:txBody>
      </p:sp>
      <p:graphicFrame>
        <p:nvGraphicFramePr>
          <p:cNvPr id="27" name="Content Placeholder 26">
            <a:extLst>
              <a:ext uri="{FF2B5EF4-FFF2-40B4-BE49-F238E27FC236}">
                <a16:creationId xmlns:a16="http://schemas.microsoft.com/office/drawing/2014/main" id="{DA285786-CEAD-4369-ADC9-3058A3914B92}"/>
              </a:ext>
            </a:extLst>
          </p:cNvPr>
          <p:cNvGraphicFramePr>
            <a:graphicFrameLocks noGrp="1" noChangeAspect="1"/>
          </p:cNvGraphicFramePr>
          <p:nvPr>
            <p:ph sz="quarter" idx="20"/>
            <p:extLst>
              <p:ext uri="{D42A27DB-BD31-4B8C-83A1-F6EECF244321}">
                <p14:modId xmlns:p14="http://schemas.microsoft.com/office/powerpoint/2010/main" val="1731151203"/>
              </p:ext>
            </p:extLst>
          </p:nvPr>
        </p:nvGraphicFramePr>
        <p:xfrm>
          <a:off x="2711341" y="2636903"/>
          <a:ext cx="1191669" cy="384810"/>
        </p:xfrm>
        <a:graphic>
          <a:graphicData uri="http://schemas.openxmlformats.org/presentationml/2006/ole">
            <mc:AlternateContent xmlns:mc="http://schemas.openxmlformats.org/markup-compatibility/2006">
              <mc:Choice xmlns:v="urn:schemas-microsoft-com:vml" Requires="v">
                <p:oleObj spid="_x0000_s5135" name="Equation" r:id="rId5" imgW="1218960" imgH="393480" progId="Equation.DSMT4">
                  <p:embed/>
                </p:oleObj>
              </mc:Choice>
              <mc:Fallback>
                <p:oleObj name="Equation" r:id="rId5" imgW="1218960" imgH="393480" progId="Equation.DSMT4">
                  <p:embed/>
                  <p:pic>
                    <p:nvPicPr>
                      <p:cNvPr id="26" name="Object 25">
                        <a:extLst>
                          <a:ext uri="{FF2B5EF4-FFF2-40B4-BE49-F238E27FC236}">
                            <a16:creationId xmlns:a16="http://schemas.microsoft.com/office/drawing/2014/main" id="{9154B1F3-40A8-4AA4-8250-EE57479626E5}"/>
                          </a:ext>
                        </a:extLst>
                      </p:cNvPr>
                      <p:cNvPicPr/>
                      <p:nvPr/>
                    </p:nvPicPr>
                    <p:blipFill>
                      <a:blip r:embed="rId6"/>
                      <a:stretch>
                        <a:fillRect/>
                      </a:stretch>
                    </p:blipFill>
                    <p:spPr>
                      <a:xfrm>
                        <a:off x="2711341" y="2636903"/>
                        <a:ext cx="1191669" cy="38481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63A5C0A1-A5C6-4393-8FC2-2CE5039F3A9A}"/>
              </a:ext>
            </a:extLst>
          </p:cNvPr>
          <p:cNvSpPr>
            <a:spLocks noGrp="1"/>
          </p:cNvSpPr>
          <p:nvPr>
            <p:ph sz="quarter" idx="21"/>
          </p:nvPr>
        </p:nvSpPr>
        <p:spPr>
          <a:xfrm>
            <a:off x="3942413" y="2670748"/>
            <a:ext cx="4876800" cy="381000"/>
          </a:xfrm>
        </p:spPr>
        <p:txBody>
          <a:bodyPr/>
          <a:lstStyle/>
          <a:p>
            <a:r>
              <a:rPr lang="en-US" sz="2600" dirty="0"/>
              <a:t>Considering various orientations of</a:t>
            </a:r>
          </a:p>
        </p:txBody>
      </p:sp>
      <p:graphicFrame>
        <p:nvGraphicFramePr>
          <p:cNvPr id="29" name="Content Placeholder 28">
            <a:extLst>
              <a:ext uri="{FF2B5EF4-FFF2-40B4-BE49-F238E27FC236}">
                <a16:creationId xmlns:a16="http://schemas.microsoft.com/office/drawing/2014/main" id="{F7161B89-30B6-427B-8CB2-9FDDB866F70D}"/>
              </a:ext>
            </a:extLst>
          </p:cNvPr>
          <p:cNvGraphicFramePr>
            <a:graphicFrameLocks noGrp="1" noChangeAspect="1"/>
          </p:cNvGraphicFramePr>
          <p:nvPr>
            <p:ph sz="quarter" idx="22"/>
            <p:extLst>
              <p:ext uri="{D42A27DB-BD31-4B8C-83A1-F6EECF244321}">
                <p14:modId xmlns:p14="http://schemas.microsoft.com/office/powerpoint/2010/main" val="155153869"/>
              </p:ext>
            </p:extLst>
          </p:nvPr>
        </p:nvGraphicFramePr>
        <p:xfrm>
          <a:off x="381289" y="3065890"/>
          <a:ext cx="1037313" cy="412568"/>
        </p:xfrm>
        <a:graphic>
          <a:graphicData uri="http://schemas.openxmlformats.org/presentationml/2006/ole">
            <mc:AlternateContent xmlns:mc="http://schemas.openxmlformats.org/markup-compatibility/2006">
              <mc:Choice xmlns:v="urn:schemas-microsoft-com:vml" Requires="v">
                <p:oleObj spid="_x0000_s5136" name="Equation" r:id="rId7" imgW="1117440" imgH="444240" progId="Equation.DSMT4">
                  <p:embed/>
                </p:oleObj>
              </mc:Choice>
              <mc:Fallback>
                <p:oleObj name="Equation" r:id="rId7" imgW="1117440" imgH="444240" progId="Equation.DSMT4">
                  <p:embed/>
                  <p:pic>
                    <p:nvPicPr>
                      <p:cNvPr id="28" name="Object 27">
                        <a:extLst>
                          <a:ext uri="{FF2B5EF4-FFF2-40B4-BE49-F238E27FC236}">
                            <a16:creationId xmlns:a16="http://schemas.microsoft.com/office/drawing/2014/main" id="{748219EA-C7B3-4D5F-ACF4-97EAEFB3C519}"/>
                          </a:ext>
                        </a:extLst>
                      </p:cNvPr>
                      <p:cNvPicPr/>
                      <p:nvPr/>
                    </p:nvPicPr>
                    <p:blipFill>
                      <a:blip r:embed="rId8"/>
                      <a:stretch>
                        <a:fillRect/>
                      </a:stretch>
                    </p:blipFill>
                    <p:spPr>
                      <a:xfrm>
                        <a:off x="381289" y="3065890"/>
                        <a:ext cx="1037313" cy="412568"/>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E390276B-40AA-4CE3-A72B-F0E63F94D9DF}"/>
              </a:ext>
            </a:extLst>
          </p:cNvPr>
          <p:cNvSpPr>
            <a:spLocks noGrp="1"/>
          </p:cNvSpPr>
          <p:nvPr>
            <p:ph sz="quarter" idx="23"/>
          </p:nvPr>
        </p:nvSpPr>
        <p:spPr>
          <a:xfrm>
            <a:off x="1427704" y="3081456"/>
            <a:ext cx="6801896" cy="381000"/>
          </a:xfrm>
        </p:spPr>
        <p:txBody>
          <a:bodyPr/>
          <a:lstStyle/>
          <a:p>
            <a:r>
              <a:rPr lang="en-US" sz="2600" dirty="0"/>
              <a:t>what are (a) the maximum possible magnitude for</a:t>
            </a:r>
          </a:p>
        </p:txBody>
      </p:sp>
      <p:graphicFrame>
        <p:nvGraphicFramePr>
          <p:cNvPr id="32" name="Content Placeholder 31">
            <a:extLst>
              <a:ext uri="{FF2B5EF4-FFF2-40B4-BE49-F238E27FC236}">
                <a16:creationId xmlns:a16="http://schemas.microsoft.com/office/drawing/2014/main" id="{95ADE4ED-B592-4314-B129-D57DFFFC36EA}"/>
              </a:ext>
            </a:extLst>
          </p:cNvPr>
          <p:cNvGraphicFramePr>
            <a:graphicFrameLocks noGrp="1" noChangeAspect="1"/>
          </p:cNvGraphicFramePr>
          <p:nvPr>
            <p:ph sz="quarter" idx="27"/>
            <p:extLst>
              <p:ext uri="{D42A27DB-BD31-4B8C-83A1-F6EECF244321}">
                <p14:modId xmlns:p14="http://schemas.microsoft.com/office/powerpoint/2010/main" val="3495067504"/>
              </p:ext>
            </p:extLst>
          </p:nvPr>
        </p:nvGraphicFramePr>
        <p:xfrm>
          <a:off x="8210179" y="3077409"/>
          <a:ext cx="188060" cy="388658"/>
        </p:xfrm>
        <a:graphic>
          <a:graphicData uri="http://schemas.openxmlformats.org/presentationml/2006/ole">
            <mc:AlternateContent xmlns:mc="http://schemas.openxmlformats.org/markup-compatibility/2006">
              <mc:Choice xmlns:v="urn:schemas-microsoft-com:vml" Requires="v">
                <p:oleObj spid="_x0000_s5137" name="Equation" r:id="rId9" imgW="190440" imgH="393480" progId="Equation.DSMT4">
                  <p:embed/>
                </p:oleObj>
              </mc:Choice>
              <mc:Fallback>
                <p:oleObj name="Equation" r:id="rId9" imgW="190440" imgH="393480" progId="Equation.DSMT4">
                  <p:embed/>
                  <p:pic>
                    <p:nvPicPr>
                      <p:cNvPr id="30" name="Object 29">
                        <a:extLst>
                          <a:ext uri="{FF2B5EF4-FFF2-40B4-BE49-F238E27FC236}">
                            <a16:creationId xmlns:a16="http://schemas.microsoft.com/office/drawing/2014/main" id="{6C3496EC-1409-4F7D-AC24-11B176118EBC}"/>
                          </a:ext>
                        </a:extLst>
                      </p:cNvPr>
                      <p:cNvPicPr/>
                      <p:nvPr/>
                    </p:nvPicPr>
                    <p:blipFill>
                      <a:blip r:embed="rId10"/>
                      <a:stretch>
                        <a:fillRect/>
                      </a:stretch>
                    </p:blipFill>
                    <p:spPr>
                      <a:xfrm>
                        <a:off x="8210179" y="3077409"/>
                        <a:ext cx="188060" cy="388658"/>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9839AA49-5C30-4461-99F9-E43FF9E8BB9F}"/>
              </a:ext>
            </a:extLst>
          </p:cNvPr>
          <p:cNvSpPr>
            <a:spLocks noGrp="1"/>
          </p:cNvSpPr>
          <p:nvPr>
            <p:ph sz="quarter" idx="24"/>
          </p:nvPr>
        </p:nvSpPr>
        <p:spPr>
          <a:xfrm>
            <a:off x="304800" y="3512369"/>
            <a:ext cx="8534400" cy="2057400"/>
          </a:xfrm>
        </p:spPr>
        <p:txBody>
          <a:bodyPr/>
          <a:lstStyle/>
          <a:p>
            <a:pP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dirty="0"/>
              <a:t>and (b) the minimum possible magnitude?</a:t>
            </a:r>
            <a:endParaRPr lang="en-US" sz="2600" dirty="0">
              <a:solidFill>
                <a:srgbClr val="000000"/>
              </a:solidFill>
            </a:endParaRPr>
          </a:p>
          <a:p>
            <a:pPr>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b="1" dirty="0">
                <a:solidFill>
                  <a:srgbClr val="000000"/>
                </a:solidFill>
              </a:rPr>
              <a:t>Answer:</a:t>
            </a:r>
          </a:p>
          <a:p>
            <a:pPr marL="0" lvl="1" indent="0">
              <a:spcBef>
                <a:spcPts val="1000"/>
              </a:spcBef>
              <a:buClrTx/>
              <a:buFontTx/>
              <a:buNone/>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dirty="0">
                <a:solidFill>
                  <a:schemeClr val="accent2"/>
                </a:solidFill>
                <a:latin typeface="Times New Roman" panose="02020603050405020304" pitchFamily="18" charset="0"/>
              </a:rPr>
              <a:t>(a)</a:t>
            </a:r>
            <a:r>
              <a:rPr lang="en-US" sz="2600" dirty="0">
                <a:solidFill>
                  <a:srgbClr val="000000"/>
                </a:solidFill>
                <a:latin typeface="Times New Roman" panose="02020603050405020304" pitchFamily="18" charset="0"/>
              </a:rPr>
              <a:t> 3 m + 4 m = 7 m</a:t>
            </a:r>
          </a:p>
          <a:p>
            <a:pPr marL="0" lvl="1" indent="0">
              <a:spcBef>
                <a:spcPts val="1000"/>
              </a:spcBef>
              <a:buClrTx/>
              <a:buFontTx/>
              <a:buNone/>
              <a:tabLst>
                <a:tab pos="431800" algn="l"/>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600" dirty="0">
                <a:solidFill>
                  <a:schemeClr val="accent2"/>
                </a:solidFill>
                <a:latin typeface="Times New Roman" panose="02020603050405020304" pitchFamily="18" charset="0"/>
              </a:rPr>
              <a:t>(b)</a:t>
            </a:r>
            <a:r>
              <a:rPr lang="en-US" sz="2600" dirty="0">
                <a:solidFill>
                  <a:srgbClr val="000000"/>
                </a:solidFill>
                <a:latin typeface="Times New Roman" panose="02020603050405020304" pitchFamily="18" charset="0"/>
              </a:rPr>
              <a:t> 4 m − 3 m = 1 m</a:t>
            </a:r>
          </a:p>
        </p:txBody>
      </p:sp>
      <p:sp>
        <p:nvSpPr>
          <p:cNvPr id="23" name="Slide Number Placeholder 22">
            <a:extLst>
              <a:ext uri="{FF2B5EF4-FFF2-40B4-BE49-F238E27FC236}">
                <a16:creationId xmlns:a16="http://schemas.microsoft.com/office/drawing/2014/main" id="{314D7990-CABB-4271-B77F-8CB899917479}"/>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24" name="Footer Placeholder 23">
            <a:extLst>
              <a:ext uri="{FF2B5EF4-FFF2-40B4-BE49-F238E27FC236}">
                <a16:creationId xmlns:a16="http://schemas.microsoft.com/office/drawing/2014/main" id="{E1DDB565-8FFF-4D8F-8BC2-3F3674A4D194}"/>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399035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501B-BCDD-448F-80F6-BF88992252C3}"/>
              </a:ext>
            </a:extLst>
          </p:cNvPr>
          <p:cNvSpPr>
            <a:spLocks noGrp="1"/>
          </p:cNvSpPr>
          <p:nvPr>
            <p:ph type="title"/>
          </p:nvPr>
        </p:nvSpPr>
        <p:spPr>
          <a:xfrm>
            <a:off x="304799" y="762001"/>
            <a:ext cx="8534401" cy="685799"/>
          </a:xfrm>
        </p:spPr>
        <p:txBody>
          <a:bodyPr>
            <a:normAutofit fontScale="90000"/>
          </a:bodyPr>
          <a:lstStyle/>
          <a:p>
            <a:r>
              <a:rPr lang="en-US" dirty="0"/>
              <a:t>3-1 Vectors and Their Components </a:t>
            </a:r>
            <a:r>
              <a:rPr lang="en-US" sz="2700" b="0" dirty="0"/>
              <a:t>(11 of 15)</a:t>
            </a:r>
            <a:endParaRPr lang="en-US" sz="2200" dirty="0"/>
          </a:p>
        </p:txBody>
      </p:sp>
      <p:sp>
        <p:nvSpPr>
          <p:cNvPr id="3" name="Content Placeholder 2">
            <a:extLst>
              <a:ext uri="{FF2B5EF4-FFF2-40B4-BE49-F238E27FC236}">
                <a16:creationId xmlns:a16="http://schemas.microsoft.com/office/drawing/2014/main" id="{7204A849-C783-420A-BA28-0A23524CE98D}"/>
              </a:ext>
            </a:extLst>
          </p:cNvPr>
          <p:cNvSpPr>
            <a:spLocks noGrp="1"/>
          </p:cNvSpPr>
          <p:nvPr>
            <p:ph sz="quarter" idx="16"/>
          </p:nvPr>
        </p:nvSpPr>
        <p:spPr>
          <a:xfrm>
            <a:off x="304800" y="1752600"/>
            <a:ext cx="8534400" cy="1676400"/>
          </a:xfrm>
        </p:spPr>
        <p:txBody>
          <a:bodyPr/>
          <a:lstStyle/>
          <a:p>
            <a:pPr marL="292608" indent="-292608">
              <a:buClr>
                <a:schemeClr val="accent2"/>
              </a:buClr>
              <a:buFont typeface="Arial" panose="020B0604020202020204" pitchFamily="34" charset="0"/>
              <a:buChar char="•"/>
            </a:pPr>
            <a:r>
              <a:rPr lang="en-US" sz="2400" dirty="0"/>
              <a:t>Rather than using a graphical method, vectors can be added by </a:t>
            </a:r>
            <a:r>
              <a:rPr lang="en-US" sz="2400" b="1" dirty="0"/>
              <a:t>components</a:t>
            </a:r>
          </a:p>
          <a:p>
            <a:pPr marL="621792" indent="-320040">
              <a:buClr>
                <a:schemeClr val="accent2"/>
              </a:buClr>
              <a:buFont typeface="Courier New" panose="02070309020205020404" pitchFamily="49" charset="0"/>
              <a:buChar char="o"/>
            </a:pPr>
            <a:r>
              <a:rPr lang="en-US" sz="2200" dirty="0">
                <a:highlight>
                  <a:srgbClr val="008080"/>
                </a:highlight>
              </a:rPr>
              <a:t>A component is the projection of a vector </a:t>
            </a:r>
            <a:r>
              <a:rPr lang="en-US" sz="2200" dirty="0"/>
              <a:t>on an axis</a:t>
            </a:r>
          </a:p>
          <a:p>
            <a:pPr marL="292608" indent="-292608">
              <a:buClr>
                <a:schemeClr val="accent2"/>
              </a:buClr>
              <a:buFont typeface="Arial" panose="020B0604020202020204" pitchFamily="34" charset="0"/>
              <a:buChar char="•"/>
            </a:pPr>
            <a:r>
              <a:rPr lang="en-US" sz="2400" dirty="0"/>
              <a:t>The process of finding components is called </a:t>
            </a:r>
            <a:r>
              <a:rPr lang="en-US" sz="2400" b="1" dirty="0"/>
              <a:t>resolving the vector</a:t>
            </a:r>
          </a:p>
        </p:txBody>
      </p:sp>
      <p:pic>
        <p:nvPicPr>
          <p:cNvPr id="14" name="Picture 3" descr="Copyright © 2014 John Wiley &amp; Sons, Inc. All rights reserved.">
            <a:extLst>
              <a:ext uri="{FF2B5EF4-FFF2-40B4-BE49-F238E27FC236}">
                <a16:creationId xmlns:a16="http://schemas.microsoft.com/office/drawing/2014/main" id="{4F95525E-1F25-4854-918A-FFF02BC03D9F}"/>
              </a:ext>
            </a:extLst>
          </p:cNvPr>
          <p:cNvPicPr>
            <a:picLocks noGrp="1" noChangeAspect="1" noChangeArrowheads="1"/>
          </p:cNvPicPr>
          <p:nvPr>
            <p:ph sz="quarter" idx="18"/>
          </p:nvPr>
        </p:nvPicPr>
        <p:blipFill>
          <a:blip r:embed="rId3"/>
          <a:stretch>
            <a:fillRect/>
          </a:stretch>
        </p:blipFill>
        <p:spPr bwMode="auto">
          <a:xfrm>
            <a:off x="6069858" y="3498612"/>
            <a:ext cx="2648302" cy="2452855"/>
          </a:xfrm>
          <a:prstGeom prst="rect">
            <a:avLst/>
          </a:prstGeom>
          <a:noFill/>
          <a:ln w="9525">
            <a:noFill/>
            <a:round/>
            <a:headEnd/>
            <a:tailEnd/>
          </a:ln>
        </p:spPr>
      </p:pic>
      <p:sp>
        <p:nvSpPr>
          <p:cNvPr id="6" name="Content Placeholder 5">
            <a:extLst>
              <a:ext uri="{FF2B5EF4-FFF2-40B4-BE49-F238E27FC236}">
                <a16:creationId xmlns:a16="http://schemas.microsoft.com/office/drawing/2014/main" id="{D3C9E854-4EC7-4786-BB5A-76137CD7E2F2}"/>
              </a:ext>
            </a:extLst>
          </p:cNvPr>
          <p:cNvSpPr>
            <a:spLocks noGrp="1"/>
          </p:cNvSpPr>
          <p:nvPr>
            <p:ph sz="quarter" idx="19"/>
          </p:nvPr>
        </p:nvSpPr>
        <p:spPr>
          <a:xfrm>
            <a:off x="6705600" y="5983356"/>
            <a:ext cx="2133600" cy="304800"/>
          </a:xfrm>
        </p:spPr>
        <p:txBody>
          <a:bodyPr/>
          <a:lstStyle/>
          <a:p>
            <a:r>
              <a:rPr lang="en-US" sz="1800" b="1" dirty="0">
                <a:solidFill>
                  <a:srgbClr val="000000"/>
                </a:solidFill>
              </a:rPr>
              <a:t>Figure (3-8)</a:t>
            </a:r>
          </a:p>
        </p:txBody>
      </p:sp>
      <p:sp>
        <p:nvSpPr>
          <p:cNvPr id="4" name="Content Placeholder 3">
            <a:extLst>
              <a:ext uri="{FF2B5EF4-FFF2-40B4-BE49-F238E27FC236}">
                <a16:creationId xmlns:a16="http://schemas.microsoft.com/office/drawing/2014/main" id="{DA146BB7-EF14-4742-A123-04C49CD77A6E}"/>
              </a:ext>
            </a:extLst>
          </p:cNvPr>
          <p:cNvSpPr>
            <a:spLocks noGrp="1"/>
          </p:cNvSpPr>
          <p:nvPr>
            <p:ph sz="quarter" idx="17"/>
          </p:nvPr>
        </p:nvSpPr>
        <p:spPr>
          <a:xfrm>
            <a:off x="314739" y="3541642"/>
            <a:ext cx="4419600" cy="1941446"/>
          </a:xfrm>
        </p:spPr>
        <p:txBody>
          <a:bodyPr/>
          <a:lstStyle/>
          <a:p>
            <a:pPr marL="292608" indent="-292608">
              <a:buClr>
                <a:schemeClr val="accent2"/>
              </a:buClr>
              <a:buFont typeface="Arial" panose="020B0604020202020204" pitchFamily="34" charset="0"/>
              <a:buChar char="•"/>
            </a:pPr>
            <a:r>
              <a:rPr lang="en-US" sz="2400" dirty="0"/>
              <a:t>The components of a vector can be positive or negative.</a:t>
            </a:r>
          </a:p>
          <a:p>
            <a:pPr marL="292608" indent="-292608">
              <a:buClr>
                <a:schemeClr val="accent2"/>
              </a:buClr>
              <a:buFont typeface="Arial" panose="020B0604020202020204" pitchFamily="34" charset="0"/>
              <a:buChar char="•"/>
            </a:pPr>
            <a:r>
              <a:rPr lang="en-US" sz="2400" dirty="0">
                <a:solidFill>
                  <a:schemeClr val="accent2"/>
                </a:solidFill>
                <a:highlight>
                  <a:srgbClr val="008080"/>
                </a:highlight>
              </a:rPr>
              <a:t>They are unchanged if the vector is shifted in any direction (but not rotated).</a:t>
            </a:r>
          </a:p>
        </p:txBody>
      </p:sp>
      <p:sp>
        <p:nvSpPr>
          <p:cNvPr id="12" name="Slide Number Placeholder 11">
            <a:extLst>
              <a:ext uri="{FF2B5EF4-FFF2-40B4-BE49-F238E27FC236}">
                <a16:creationId xmlns:a16="http://schemas.microsoft.com/office/drawing/2014/main" id="{F2F9B181-7C5C-438C-9FBD-7168F2E674A1}"/>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13" name="Footer Placeholder 12">
            <a:extLst>
              <a:ext uri="{FF2B5EF4-FFF2-40B4-BE49-F238E27FC236}">
                <a16:creationId xmlns:a16="http://schemas.microsoft.com/office/drawing/2014/main" id="{330B8DC9-5E94-4B65-B6DB-D1841736361F}"/>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64653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14D1-F84D-4ABE-87B9-4F6C573AB082}"/>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(12 of 15)</a:t>
            </a:r>
            <a:endParaRPr lang="en-US" sz="2200" dirty="0"/>
          </a:p>
        </p:txBody>
      </p:sp>
      <p:sp>
        <p:nvSpPr>
          <p:cNvPr id="3" name="Content Placeholder 2">
            <a:extLst>
              <a:ext uri="{FF2B5EF4-FFF2-40B4-BE49-F238E27FC236}">
                <a16:creationId xmlns:a16="http://schemas.microsoft.com/office/drawing/2014/main" id="{571F6356-B0E6-4AA6-B646-DCC72DF7DDA4}"/>
              </a:ext>
            </a:extLst>
          </p:cNvPr>
          <p:cNvSpPr>
            <a:spLocks noGrp="1"/>
          </p:cNvSpPr>
          <p:nvPr>
            <p:ph sz="quarter" idx="16"/>
          </p:nvPr>
        </p:nvSpPr>
        <p:spPr>
          <a:xfrm>
            <a:off x="304800" y="1752600"/>
            <a:ext cx="8534400" cy="457200"/>
          </a:xfrm>
        </p:spPr>
        <p:txBody>
          <a:bodyPr/>
          <a:lstStyle/>
          <a:p>
            <a:pPr marL="292608" indent="-292608">
              <a:buClr>
                <a:schemeClr val="accent2"/>
              </a:buClr>
              <a:buFont typeface="Arial" panose="020B0604020202020204" pitchFamily="34" charset="0"/>
              <a:buChar char="•"/>
            </a:pPr>
            <a:r>
              <a:rPr lang="en-US" sz="2600" dirty="0"/>
              <a:t>Components in two dimensions can be found by:</a:t>
            </a:r>
          </a:p>
        </p:txBody>
      </p:sp>
      <p:graphicFrame>
        <p:nvGraphicFramePr>
          <p:cNvPr id="15" name="Content Placeholder 14">
            <a:extLst>
              <a:ext uri="{FF2B5EF4-FFF2-40B4-BE49-F238E27FC236}">
                <a16:creationId xmlns:a16="http://schemas.microsoft.com/office/drawing/2014/main" id="{07469DD4-60F1-42A6-9BCC-EB33D3CD7E47}"/>
              </a:ext>
            </a:extLst>
          </p:cNvPr>
          <p:cNvGraphicFramePr>
            <a:graphicFrameLocks noGrp="1" noChangeAspect="1"/>
          </p:cNvGraphicFramePr>
          <p:nvPr>
            <p:ph sz="quarter" idx="17"/>
            <p:extLst>
              <p:ext uri="{D42A27DB-BD31-4B8C-83A1-F6EECF244321}">
                <p14:modId xmlns:p14="http://schemas.microsoft.com/office/powerpoint/2010/main" val="250738662"/>
              </p:ext>
            </p:extLst>
          </p:nvPr>
        </p:nvGraphicFramePr>
        <p:xfrm>
          <a:off x="2057400" y="2435752"/>
          <a:ext cx="4324661" cy="455227"/>
        </p:xfrm>
        <a:graphic>
          <a:graphicData uri="http://schemas.openxmlformats.org/presentationml/2006/ole">
            <mc:AlternateContent xmlns:mc="http://schemas.openxmlformats.org/markup-compatibility/2006">
              <mc:Choice xmlns:v="urn:schemas-microsoft-com:vml" Requires="v">
                <p:oleObj spid="_x0000_s6152" name="Equation" r:id="rId3" imgW="4343400" imgH="457200" progId="Equation.DSMT4">
                  <p:embed/>
                </p:oleObj>
              </mc:Choice>
              <mc:Fallback>
                <p:oleObj name="Equation" r:id="rId3" imgW="4343400" imgH="457200" progId="Equation.DSMT4">
                  <p:embed/>
                  <p:pic>
                    <p:nvPicPr>
                      <p:cNvPr id="14" name="Object 13">
                        <a:extLst>
                          <a:ext uri="{FF2B5EF4-FFF2-40B4-BE49-F238E27FC236}">
                            <a16:creationId xmlns:a16="http://schemas.microsoft.com/office/drawing/2014/main" id="{2196EBBC-A9C9-440B-9DFC-F3A07368B15A}"/>
                          </a:ext>
                        </a:extLst>
                      </p:cNvPr>
                      <p:cNvPicPr/>
                      <p:nvPr/>
                    </p:nvPicPr>
                    <p:blipFill>
                      <a:blip r:embed="rId4"/>
                      <a:stretch>
                        <a:fillRect/>
                      </a:stretch>
                    </p:blipFill>
                    <p:spPr>
                      <a:xfrm>
                        <a:off x="2057400" y="2435752"/>
                        <a:ext cx="4324661" cy="45522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8D8076F-7A1C-4454-A52E-8C355A759566}"/>
              </a:ext>
            </a:extLst>
          </p:cNvPr>
          <p:cNvSpPr>
            <a:spLocks noGrp="1"/>
          </p:cNvSpPr>
          <p:nvPr>
            <p:ph sz="quarter" idx="18"/>
          </p:nvPr>
        </p:nvSpPr>
        <p:spPr>
          <a:xfrm>
            <a:off x="7010400" y="2448230"/>
            <a:ext cx="1828800" cy="381000"/>
          </a:xfrm>
        </p:spPr>
        <p:txBody>
          <a:bodyPr/>
          <a:lstStyle/>
          <a:p>
            <a:pPr lvl="0"/>
            <a:r>
              <a:rPr lang="en-US" sz="2000" b="1" dirty="0">
                <a:solidFill>
                  <a:srgbClr val="000000"/>
                </a:solidFill>
              </a:rPr>
              <a:t>Equation (3-5)</a:t>
            </a:r>
          </a:p>
        </p:txBody>
      </p:sp>
      <p:sp>
        <p:nvSpPr>
          <p:cNvPr id="6" name="Content Placeholder 5">
            <a:extLst>
              <a:ext uri="{FF2B5EF4-FFF2-40B4-BE49-F238E27FC236}">
                <a16:creationId xmlns:a16="http://schemas.microsoft.com/office/drawing/2014/main" id="{6C4F8130-9334-44FD-B3FE-A299E2E72A3D}"/>
              </a:ext>
            </a:extLst>
          </p:cNvPr>
          <p:cNvSpPr>
            <a:spLocks noGrp="1"/>
          </p:cNvSpPr>
          <p:nvPr>
            <p:ph sz="quarter" idx="19"/>
          </p:nvPr>
        </p:nvSpPr>
        <p:spPr>
          <a:xfrm>
            <a:off x="304800" y="3124200"/>
            <a:ext cx="8534400" cy="1676400"/>
          </a:xfrm>
        </p:spPr>
        <p:txBody>
          <a:bodyPr/>
          <a:lstStyle/>
          <a:p>
            <a:pPr marL="292608" indent="-292608">
              <a:buClr>
                <a:schemeClr val="accent2"/>
              </a:buClr>
              <a:buFont typeface="Arial" panose="020B0604020202020204" pitchFamily="34" charset="0"/>
              <a:buChar char="•"/>
            </a:pPr>
            <a:r>
              <a:rPr lang="en-US" sz="2600" dirty="0"/>
              <a:t>Where </a:t>
            </a:r>
            <a:r>
              <a:rPr lang="en-US" sz="2600" i="1" dirty="0"/>
              <a:t>θ</a:t>
            </a:r>
            <a:r>
              <a:rPr lang="en-US" sz="2600" dirty="0"/>
              <a:t> is the angle the vector makes with the positive </a:t>
            </a:r>
            <a:r>
              <a:rPr lang="en-US" sz="2600" i="1" dirty="0"/>
              <a:t>x</a:t>
            </a:r>
            <a:r>
              <a:rPr lang="en-US" sz="2600" dirty="0"/>
              <a:t> axis, and </a:t>
            </a:r>
            <a:r>
              <a:rPr lang="en-US" sz="2600" i="1" dirty="0"/>
              <a:t>a</a:t>
            </a:r>
            <a:r>
              <a:rPr lang="en-US" sz="2600" dirty="0"/>
              <a:t> is the vector length</a:t>
            </a:r>
          </a:p>
          <a:p>
            <a:pPr marL="292608" indent="-292608">
              <a:buClr>
                <a:schemeClr val="accent2"/>
              </a:buClr>
              <a:buFont typeface="Arial" panose="020B0604020202020204" pitchFamily="34" charset="0"/>
              <a:buChar char="•"/>
            </a:pPr>
            <a:r>
              <a:rPr lang="en-US" sz="2600" dirty="0"/>
              <a:t>The length and angle can also be found if the components are known</a:t>
            </a:r>
          </a:p>
        </p:txBody>
      </p:sp>
      <p:graphicFrame>
        <p:nvGraphicFramePr>
          <p:cNvPr id="17" name="Content Placeholder 16">
            <a:extLst>
              <a:ext uri="{FF2B5EF4-FFF2-40B4-BE49-F238E27FC236}">
                <a16:creationId xmlns:a16="http://schemas.microsoft.com/office/drawing/2014/main" id="{7BEE3BEA-BBE4-4FAC-9344-77A6BA5890C5}"/>
              </a:ext>
            </a:extLst>
          </p:cNvPr>
          <p:cNvGraphicFramePr>
            <a:graphicFrameLocks noGrp="1" noChangeAspect="1"/>
          </p:cNvGraphicFramePr>
          <p:nvPr>
            <p:ph sz="quarter" idx="20"/>
            <p:extLst>
              <p:ext uri="{D42A27DB-BD31-4B8C-83A1-F6EECF244321}">
                <p14:modId xmlns:p14="http://schemas.microsoft.com/office/powerpoint/2010/main" val="1516739282"/>
              </p:ext>
            </p:extLst>
          </p:nvPr>
        </p:nvGraphicFramePr>
        <p:xfrm>
          <a:off x="2433551" y="4811816"/>
          <a:ext cx="4029763" cy="903645"/>
        </p:xfrm>
        <a:graphic>
          <a:graphicData uri="http://schemas.openxmlformats.org/presentationml/2006/ole">
            <mc:AlternateContent xmlns:mc="http://schemas.openxmlformats.org/markup-compatibility/2006">
              <mc:Choice xmlns:v="urn:schemas-microsoft-com:vml" Requires="v">
                <p:oleObj spid="_x0000_s6153" name="Equation" r:id="rId5" imgW="4190760" imgH="939600" progId="Equation.DSMT4">
                  <p:embed/>
                </p:oleObj>
              </mc:Choice>
              <mc:Fallback>
                <p:oleObj name="Equation" r:id="rId5" imgW="4190760" imgH="939600" progId="Equation.DSMT4">
                  <p:embed/>
                  <p:pic>
                    <p:nvPicPr>
                      <p:cNvPr id="16" name="Object 15">
                        <a:extLst>
                          <a:ext uri="{FF2B5EF4-FFF2-40B4-BE49-F238E27FC236}">
                            <a16:creationId xmlns:a16="http://schemas.microsoft.com/office/drawing/2014/main" id="{3674BFA7-FF7C-4CAF-949B-CD2E4945F7C8}"/>
                          </a:ext>
                        </a:extLst>
                      </p:cNvPr>
                      <p:cNvPicPr/>
                      <p:nvPr/>
                    </p:nvPicPr>
                    <p:blipFill>
                      <a:blip r:embed="rId6"/>
                      <a:stretch>
                        <a:fillRect/>
                      </a:stretch>
                    </p:blipFill>
                    <p:spPr>
                      <a:xfrm>
                        <a:off x="2433551" y="4811816"/>
                        <a:ext cx="4029763" cy="903645"/>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5FB67753-2AEF-405C-9142-6651085B8A68}"/>
              </a:ext>
            </a:extLst>
          </p:cNvPr>
          <p:cNvSpPr>
            <a:spLocks noGrp="1"/>
          </p:cNvSpPr>
          <p:nvPr>
            <p:ph sz="quarter" idx="21"/>
          </p:nvPr>
        </p:nvSpPr>
        <p:spPr>
          <a:xfrm>
            <a:off x="7010400" y="5049078"/>
            <a:ext cx="1828800" cy="381000"/>
          </a:xfrm>
        </p:spPr>
        <p:txBody>
          <a:bodyPr/>
          <a:lstStyle/>
          <a:p>
            <a:pPr lvl="0"/>
            <a:r>
              <a:rPr lang="en-US" sz="2000" b="1" dirty="0">
                <a:solidFill>
                  <a:srgbClr val="000000"/>
                </a:solidFill>
              </a:rPr>
              <a:t>Equation (3-6)</a:t>
            </a:r>
          </a:p>
        </p:txBody>
      </p:sp>
      <p:sp>
        <p:nvSpPr>
          <p:cNvPr id="9" name="Content Placeholder 8">
            <a:extLst>
              <a:ext uri="{FF2B5EF4-FFF2-40B4-BE49-F238E27FC236}">
                <a16:creationId xmlns:a16="http://schemas.microsoft.com/office/drawing/2014/main" id="{7DD8BA29-05CF-481A-B968-1F495A865B93}"/>
              </a:ext>
            </a:extLst>
          </p:cNvPr>
          <p:cNvSpPr>
            <a:spLocks noGrp="1"/>
          </p:cNvSpPr>
          <p:nvPr>
            <p:ph sz="quarter" idx="22"/>
          </p:nvPr>
        </p:nvSpPr>
        <p:spPr>
          <a:xfrm>
            <a:off x="304800" y="5764695"/>
            <a:ext cx="6477000" cy="457200"/>
          </a:xfrm>
        </p:spPr>
        <p:txBody>
          <a:bodyPr/>
          <a:lstStyle/>
          <a:p>
            <a:pPr marL="292608" indent="-292608">
              <a:buClr>
                <a:schemeClr val="accent2"/>
              </a:buClr>
              <a:buFont typeface="Arial" panose="020B0604020202020204" pitchFamily="34" charset="0"/>
              <a:buChar char="•"/>
            </a:pPr>
            <a:r>
              <a:rPr lang="en-US" sz="2600" dirty="0"/>
              <a:t>Therefore, components fully define a vector</a:t>
            </a:r>
          </a:p>
        </p:txBody>
      </p:sp>
      <p:sp>
        <p:nvSpPr>
          <p:cNvPr id="12" name="Slide Number Placeholder 11">
            <a:extLst>
              <a:ext uri="{FF2B5EF4-FFF2-40B4-BE49-F238E27FC236}">
                <a16:creationId xmlns:a16="http://schemas.microsoft.com/office/drawing/2014/main" id="{CF81E86F-EBCD-420A-8531-3051A03D2411}"/>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13" name="Footer Placeholder 12">
            <a:extLst>
              <a:ext uri="{FF2B5EF4-FFF2-40B4-BE49-F238E27FC236}">
                <a16:creationId xmlns:a16="http://schemas.microsoft.com/office/drawing/2014/main" id="{90869BBC-708E-4E12-80DB-DFA770309A97}"/>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405148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960D-4C48-4538-A7F9-9804D00AB299}"/>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(13 of 15)</a:t>
            </a:r>
            <a:endParaRPr lang="en-US" sz="2200" dirty="0"/>
          </a:p>
        </p:txBody>
      </p:sp>
      <p:sp>
        <p:nvSpPr>
          <p:cNvPr id="3" name="Content Placeholder 2">
            <a:extLst>
              <a:ext uri="{FF2B5EF4-FFF2-40B4-BE49-F238E27FC236}">
                <a16:creationId xmlns:a16="http://schemas.microsoft.com/office/drawing/2014/main" id="{419D1EA9-A85C-4290-893B-B3E907276A0C}"/>
              </a:ext>
            </a:extLst>
          </p:cNvPr>
          <p:cNvSpPr>
            <a:spLocks noGrp="1"/>
          </p:cNvSpPr>
          <p:nvPr>
            <p:ph sz="quarter" idx="16"/>
          </p:nvPr>
        </p:nvSpPr>
        <p:spPr>
          <a:xfrm>
            <a:off x="304800" y="1752600"/>
            <a:ext cx="8534400" cy="838200"/>
          </a:xfrm>
        </p:spPr>
        <p:txBody>
          <a:bodyPr/>
          <a:lstStyle/>
          <a:p>
            <a:pPr marL="292608" indent="-292608">
              <a:buClr>
                <a:schemeClr val="accent2"/>
              </a:buClr>
              <a:buFont typeface="Arial" panose="020B0604020202020204" pitchFamily="34" charset="0"/>
              <a:buChar char="•"/>
            </a:pPr>
            <a:r>
              <a:rPr lang="en-US" dirty="0"/>
              <a:t>In the three dimensional case we need more components to specify a vector</a:t>
            </a:r>
          </a:p>
        </p:txBody>
      </p:sp>
      <p:sp>
        <p:nvSpPr>
          <p:cNvPr id="4" name="Content Placeholder 3">
            <a:extLst>
              <a:ext uri="{FF2B5EF4-FFF2-40B4-BE49-F238E27FC236}">
                <a16:creationId xmlns:a16="http://schemas.microsoft.com/office/drawing/2014/main" id="{B12154A1-859B-4F40-B6D7-C519556E0583}"/>
              </a:ext>
            </a:extLst>
          </p:cNvPr>
          <p:cNvSpPr>
            <a:spLocks noGrp="1"/>
          </p:cNvSpPr>
          <p:nvPr>
            <p:ph sz="quarter" idx="17"/>
          </p:nvPr>
        </p:nvSpPr>
        <p:spPr>
          <a:xfrm>
            <a:off x="304800" y="2743200"/>
            <a:ext cx="762000" cy="457200"/>
          </a:xfrm>
        </p:spPr>
        <p:txBody>
          <a:bodyPr/>
          <a:lstStyle/>
          <a:p>
            <a:pPr marL="621792" indent="-320040">
              <a:spcBef>
                <a:spcPts val="500"/>
              </a:spcBef>
              <a:buClr>
                <a:schemeClr val="accent2"/>
              </a:buClr>
              <a:buSzPct val="80000"/>
              <a:buFont typeface="Courier New" panose="02070309020205020404" pitchFamily="49" charset="0"/>
              <a:buChar char="o"/>
            </a:pPr>
            <a:r>
              <a:rPr lang="en-US" dirty="0"/>
              <a:t> </a:t>
            </a:r>
          </a:p>
        </p:txBody>
      </p:sp>
      <p:graphicFrame>
        <p:nvGraphicFramePr>
          <p:cNvPr id="9" name="Content Placeholder 8">
            <a:extLst>
              <a:ext uri="{FF2B5EF4-FFF2-40B4-BE49-F238E27FC236}">
                <a16:creationId xmlns:a16="http://schemas.microsoft.com/office/drawing/2014/main" id="{58A271D5-C7C1-40F4-BB3D-6D27AA271CFB}"/>
              </a:ext>
            </a:extLst>
          </p:cNvPr>
          <p:cNvGraphicFramePr>
            <a:graphicFrameLocks noGrp="1" noChangeAspect="1"/>
          </p:cNvGraphicFramePr>
          <p:nvPr>
            <p:ph sz="quarter" idx="18"/>
            <p:extLst>
              <p:ext uri="{D42A27DB-BD31-4B8C-83A1-F6EECF244321}">
                <p14:modId xmlns:p14="http://schemas.microsoft.com/office/powerpoint/2010/main" val="160095712"/>
              </p:ext>
            </p:extLst>
          </p:nvPr>
        </p:nvGraphicFramePr>
        <p:xfrm>
          <a:off x="1023623" y="2735026"/>
          <a:ext cx="3162300" cy="571500"/>
        </p:xfrm>
        <a:graphic>
          <a:graphicData uri="http://schemas.openxmlformats.org/presentationml/2006/ole">
            <mc:AlternateContent xmlns:mc="http://schemas.openxmlformats.org/markup-compatibility/2006">
              <mc:Choice xmlns:v="urn:schemas-microsoft-com:vml" Requires="v">
                <p:oleObj spid="_x0000_s7173" name="Equation" r:id="rId3" imgW="3162240" imgH="571320" progId="Equation.DSMT4">
                  <p:embed/>
                </p:oleObj>
              </mc:Choice>
              <mc:Fallback>
                <p:oleObj name="Equation" r:id="rId3" imgW="3162240" imgH="571320" progId="Equation.DSMT4">
                  <p:embed/>
                  <p:pic>
                    <p:nvPicPr>
                      <p:cNvPr id="8" name="Object 7">
                        <a:extLst>
                          <a:ext uri="{FF2B5EF4-FFF2-40B4-BE49-F238E27FC236}">
                            <a16:creationId xmlns:a16="http://schemas.microsoft.com/office/drawing/2014/main" id="{52727526-A5C3-457E-90CD-0D4EEE82EC15}"/>
                          </a:ext>
                        </a:extLst>
                      </p:cNvPr>
                      <p:cNvPicPr/>
                      <p:nvPr/>
                    </p:nvPicPr>
                    <p:blipFill>
                      <a:blip r:embed="rId4"/>
                      <a:stretch>
                        <a:fillRect/>
                      </a:stretch>
                    </p:blipFill>
                    <p:spPr>
                      <a:xfrm>
                        <a:off x="1023623" y="2735026"/>
                        <a:ext cx="3162300" cy="571500"/>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id="{D1841E15-1FBA-4360-A94A-C718E000FD5E}"/>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7" name="Footer Placeholder 6">
            <a:extLst>
              <a:ext uri="{FF2B5EF4-FFF2-40B4-BE49-F238E27FC236}">
                <a16:creationId xmlns:a16="http://schemas.microsoft.com/office/drawing/2014/main" id="{ED133D71-557F-406D-B1C2-51041508F89B}"/>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585793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7527-492E-461C-9898-B7840B02021D}"/>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(14 of 15)</a:t>
            </a:r>
            <a:endParaRPr lang="en-US" sz="2200" dirty="0"/>
          </a:p>
        </p:txBody>
      </p:sp>
      <p:sp>
        <p:nvSpPr>
          <p:cNvPr id="3" name="Content Placeholder 2">
            <a:extLst>
              <a:ext uri="{FF2B5EF4-FFF2-40B4-BE49-F238E27FC236}">
                <a16:creationId xmlns:a16="http://schemas.microsoft.com/office/drawing/2014/main" id="{E626C077-353E-4F8B-9824-60647E9A830D}"/>
              </a:ext>
            </a:extLst>
          </p:cNvPr>
          <p:cNvSpPr>
            <a:spLocks noGrp="1"/>
          </p:cNvSpPr>
          <p:nvPr>
            <p:ph sz="quarter" idx="16"/>
          </p:nvPr>
        </p:nvSpPr>
        <p:spPr>
          <a:xfrm>
            <a:off x="304800" y="1752600"/>
            <a:ext cx="2057400" cy="381000"/>
          </a:xfrm>
        </p:spPr>
        <p:txBody>
          <a:bodyPr/>
          <a:lstStyle/>
          <a:p>
            <a:r>
              <a:rPr lang="en-US" sz="2400" b="1" dirty="0"/>
              <a:t>Checkpoint 2</a:t>
            </a:r>
            <a:endParaRPr lang="en-US" sz="2400" dirty="0"/>
          </a:p>
        </p:txBody>
      </p:sp>
      <p:sp>
        <p:nvSpPr>
          <p:cNvPr id="4" name="Content Placeholder 3">
            <a:extLst>
              <a:ext uri="{FF2B5EF4-FFF2-40B4-BE49-F238E27FC236}">
                <a16:creationId xmlns:a16="http://schemas.microsoft.com/office/drawing/2014/main" id="{F044713B-7A07-432B-AD27-D3CF78A045FC}"/>
              </a:ext>
            </a:extLst>
          </p:cNvPr>
          <p:cNvSpPr>
            <a:spLocks noGrp="1"/>
          </p:cNvSpPr>
          <p:nvPr>
            <p:ph sz="quarter" idx="17"/>
          </p:nvPr>
        </p:nvSpPr>
        <p:spPr>
          <a:xfrm>
            <a:off x="304800" y="2206270"/>
            <a:ext cx="6248400" cy="381000"/>
          </a:xfrm>
        </p:spPr>
        <p:txBody>
          <a:bodyPr/>
          <a:lstStyle/>
          <a:p>
            <a:r>
              <a:rPr lang="en-US" sz="2400" dirty="0"/>
              <a:t>In the figure, which of the indicated methods for</a:t>
            </a:r>
          </a:p>
        </p:txBody>
      </p:sp>
      <p:sp>
        <p:nvSpPr>
          <p:cNvPr id="5" name="Content Placeholder 4">
            <a:extLst>
              <a:ext uri="{FF2B5EF4-FFF2-40B4-BE49-F238E27FC236}">
                <a16:creationId xmlns:a16="http://schemas.microsoft.com/office/drawing/2014/main" id="{A3C7B831-676A-44F6-B2C4-0DC19AFEB4F6}"/>
              </a:ext>
            </a:extLst>
          </p:cNvPr>
          <p:cNvSpPr>
            <a:spLocks noGrp="1"/>
          </p:cNvSpPr>
          <p:nvPr>
            <p:ph sz="quarter" idx="18"/>
          </p:nvPr>
        </p:nvSpPr>
        <p:spPr>
          <a:xfrm>
            <a:off x="304800" y="2667000"/>
            <a:ext cx="5638800" cy="381000"/>
          </a:xfrm>
        </p:spPr>
        <p:txBody>
          <a:bodyPr/>
          <a:lstStyle/>
          <a:p>
            <a:r>
              <a:rPr lang="en-US" sz="2400" dirty="0"/>
              <a:t>combining the </a:t>
            </a:r>
            <a:r>
              <a:rPr lang="en-US" sz="2400" i="1" dirty="0"/>
              <a:t>x</a:t>
            </a:r>
            <a:r>
              <a:rPr lang="en-US" sz="2400" dirty="0"/>
              <a:t> and </a:t>
            </a:r>
            <a:r>
              <a:rPr lang="en-US" sz="2400" i="1" dirty="0"/>
              <a:t>y</a:t>
            </a:r>
            <a:r>
              <a:rPr lang="en-US" sz="2400" dirty="0"/>
              <a:t> components of vector</a:t>
            </a:r>
          </a:p>
        </p:txBody>
      </p:sp>
      <p:graphicFrame>
        <p:nvGraphicFramePr>
          <p:cNvPr id="28" name="Content Placeholder 27">
            <a:extLst>
              <a:ext uri="{FF2B5EF4-FFF2-40B4-BE49-F238E27FC236}">
                <a16:creationId xmlns:a16="http://schemas.microsoft.com/office/drawing/2014/main" id="{3E900733-0EC5-4F7C-9BB0-80574F05F9B8}"/>
              </a:ext>
            </a:extLst>
          </p:cNvPr>
          <p:cNvGraphicFramePr>
            <a:graphicFrameLocks noGrp="1" noChangeAspect="1"/>
          </p:cNvGraphicFramePr>
          <p:nvPr>
            <p:ph sz="quarter" idx="22"/>
            <p:extLst>
              <p:ext uri="{D42A27DB-BD31-4B8C-83A1-F6EECF244321}">
                <p14:modId xmlns:p14="http://schemas.microsoft.com/office/powerpoint/2010/main" val="1974881528"/>
              </p:ext>
            </p:extLst>
          </p:nvPr>
        </p:nvGraphicFramePr>
        <p:xfrm>
          <a:off x="5884542" y="2647122"/>
          <a:ext cx="207818" cy="381000"/>
        </p:xfrm>
        <a:graphic>
          <a:graphicData uri="http://schemas.openxmlformats.org/presentationml/2006/ole">
            <mc:AlternateContent xmlns:mc="http://schemas.openxmlformats.org/markup-compatibility/2006">
              <mc:Choice xmlns:v="urn:schemas-microsoft-com:vml" Requires="v">
                <p:oleObj spid="_x0000_s8197" name="Equation" r:id="rId3" imgW="228600" imgH="419040" progId="Equation.DSMT4">
                  <p:embed/>
                </p:oleObj>
              </mc:Choice>
              <mc:Fallback>
                <p:oleObj name="Equation" r:id="rId3" imgW="228600" imgH="419040" progId="Equation.DSMT4">
                  <p:embed/>
                  <p:pic>
                    <p:nvPicPr>
                      <p:cNvPr id="25" name="Object 24">
                        <a:extLst>
                          <a:ext uri="{FF2B5EF4-FFF2-40B4-BE49-F238E27FC236}">
                            <a16:creationId xmlns:a16="http://schemas.microsoft.com/office/drawing/2014/main" id="{4718AD82-36BE-41C7-AB18-5E28816507D2}"/>
                          </a:ext>
                        </a:extLst>
                      </p:cNvPr>
                      <p:cNvPicPr/>
                      <p:nvPr/>
                    </p:nvPicPr>
                    <p:blipFill>
                      <a:blip r:embed="rId4"/>
                      <a:stretch>
                        <a:fillRect/>
                      </a:stretch>
                    </p:blipFill>
                    <p:spPr>
                      <a:xfrm>
                        <a:off x="5884542" y="2647122"/>
                        <a:ext cx="207818" cy="3810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7CF1AC99-E8BC-4461-BB6D-A4305B550B5F}"/>
              </a:ext>
            </a:extLst>
          </p:cNvPr>
          <p:cNvSpPr>
            <a:spLocks noGrp="1"/>
          </p:cNvSpPr>
          <p:nvPr>
            <p:ph sz="quarter" idx="19"/>
          </p:nvPr>
        </p:nvSpPr>
        <p:spPr>
          <a:xfrm>
            <a:off x="6178392" y="2667109"/>
            <a:ext cx="1792792" cy="447152"/>
          </a:xfrm>
        </p:spPr>
        <p:txBody>
          <a:bodyPr/>
          <a:lstStyle/>
          <a:p>
            <a:r>
              <a:rPr lang="en-US" sz="2400" dirty="0"/>
              <a:t>are proper</a:t>
            </a:r>
          </a:p>
        </p:txBody>
      </p:sp>
      <p:sp>
        <p:nvSpPr>
          <p:cNvPr id="7" name="Content Placeholder 6">
            <a:extLst>
              <a:ext uri="{FF2B5EF4-FFF2-40B4-BE49-F238E27FC236}">
                <a16:creationId xmlns:a16="http://schemas.microsoft.com/office/drawing/2014/main" id="{1044D18B-D1A0-4295-AB10-E4BDBAA2A6FE}"/>
              </a:ext>
            </a:extLst>
          </p:cNvPr>
          <p:cNvSpPr>
            <a:spLocks noGrp="1"/>
          </p:cNvSpPr>
          <p:nvPr>
            <p:ph sz="quarter" idx="20"/>
          </p:nvPr>
        </p:nvSpPr>
        <p:spPr>
          <a:xfrm>
            <a:off x="304800" y="3157329"/>
            <a:ext cx="4191000" cy="381000"/>
          </a:xfrm>
        </p:spPr>
        <p:txBody>
          <a:bodyPr/>
          <a:lstStyle/>
          <a:p>
            <a:r>
              <a:rPr lang="en-US" sz="2400" dirty="0"/>
              <a:t>to determine that vector?</a:t>
            </a:r>
          </a:p>
        </p:txBody>
      </p:sp>
      <p:pic>
        <p:nvPicPr>
          <p:cNvPr id="12" name="Content Placeholder 11">
            <a:extLst>
              <a:ext uri="{FF2B5EF4-FFF2-40B4-BE49-F238E27FC236}">
                <a16:creationId xmlns:a16="http://schemas.microsoft.com/office/drawing/2014/main" id="{7F401DBF-2045-49AF-B2D4-D18B1DA71071}"/>
              </a:ext>
            </a:extLst>
          </p:cNvPr>
          <p:cNvPicPr>
            <a:picLocks noGrp="1" noChangeAspect="1"/>
          </p:cNvPicPr>
          <p:nvPr>
            <p:ph sz="quarter" idx="21"/>
          </p:nvPr>
        </p:nvPicPr>
        <p:blipFill>
          <a:blip r:embed="rId5">
            <a:extLst>
              <a:ext uri="{28A0092B-C50C-407E-A947-70E740481C1C}">
                <a14:useLocalDpi xmlns:a14="http://schemas.microsoft.com/office/drawing/2010/main" val="0"/>
              </a:ext>
            </a:extLst>
          </a:blip>
          <a:stretch>
            <a:fillRect/>
          </a:stretch>
        </p:blipFill>
        <p:spPr>
          <a:xfrm>
            <a:off x="376648" y="3835930"/>
            <a:ext cx="8482709" cy="1403433"/>
          </a:xfrm>
        </p:spPr>
      </p:pic>
      <p:sp>
        <p:nvSpPr>
          <p:cNvPr id="10" name="Content Placeholder 9">
            <a:extLst>
              <a:ext uri="{FF2B5EF4-FFF2-40B4-BE49-F238E27FC236}">
                <a16:creationId xmlns:a16="http://schemas.microsoft.com/office/drawing/2014/main" id="{E84BA36A-F122-4267-B43A-84D312E70343}"/>
              </a:ext>
            </a:extLst>
          </p:cNvPr>
          <p:cNvSpPr>
            <a:spLocks noGrp="1"/>
          </p:cNvSpPr>
          <p:nvPr>
            <p:ph sz="quarter" idx="23"/>
          </p:nvPr>
        </p:nvSpPr>
        <p:spPr>
          <a:xfrm>
            <a:off x="304800" y="5423451"/>
            <a:ext cx="8534400" cy="838200"/>
          </a:xfrm>
        </p:spPr>
        <p:txBody>
          <a:bodyPr/>
          <a:lstStyle/>
          <a:p>
            <a:r>
              <a:rPr lang="en-US" sz="2400" b="1" dirty="0">
                <a:solidFill>
                  <a:srgbClr val="000000"/>
                </a:solidFill>
                <a:ea typeface="DejaVu Sans" charset="0"/>
                <a:cs typeface="DejaVu Sans" charset="0"/>
              </a:rPr>
              <a:t>Answer:</a:t>
            </a:r>
            <a:r>
              <a:rPr lang="en-US" sz="2400" dirty="0">
                <a:solidFill>
                  <a:srgbClr val="000000"/>
                </a:solidFill>
                <a:ea typeface="DejaVu Sans" charset="0"/>
                <a:cs typeface="DejaVu Sans" charset="0"/>
              </a:rPr>
              <a:t> choices (c), (d), and (f) show the components properly arranged to form the vector</a:t>
            </a:r>
            <a:endParaRPr lang="en-US" sz="2400" dirty="0"/>
          </a:p>
        </p:txBody>
      </p:sp>
      <p:sp>
        <p:nvSpPr>
          <p:cNvPr id="23" name="Slide Number Placeholder 22">
            <a:extLst>
              <a:ext uri="{FF2B5EF4-FFF2-40B4-BE49-F238E27FC236}">
                <a16:creationId xmlns:a16="http://schemas.microsoft.com/office/drawing/2014/main" id="{698B949F-CF88-4F4F-BB2B-BD8E4E3F6D2E}"/>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24" name="Footer Placeholder 23">
            <a:extLst>
              <a:ext uri="{FF2B5EF4-FFF2-40B4-BE49-F238E27FC236}">
                <a16:creationId xmlns:a16="http://schemas.microsoft.com/office/drawing/2014/main" id="{49AB43C1-15D6-41FC-B1F8-9E03E757A3CC}"/>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354846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31D2-26BF-43FE-A1F8-BAD2BB1FE15B}"/>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(15 of 15)</a:t>
            </a:r>
            <a:endParaRPr lang="en-US" dirty="0"/>
          </a:p>
        </p:txBody>
      </p:sp>
      <p:sp>
        <p:nvSpPr>
          <p:cNvPr id="3" name="Content Placeholder 2">
            <a:extLst>
              <a:ext uri="{FF2B5EF4-FFF2-40B4-BE49-F238E27FC236}">
                <a16:creationId xmlns:a16="http://schemas.microsoft.com/office/drawing/2014/main" id="{B4F7D71F-D54C-45AF-9B1D-DEEDC7ED8A7C}"/>
              </a:ext>
            </a:extLst>
          </p:cNvPr>
          <p:cNvSpPr>
            <a:spLocks noGrp="1"/>
          </p:cNvSpPr>
          <p:nvPr>
            <p:ph sz="quarter" idx="16"/>
          </p:nvPr>
        </p:nvSpPr>
        <p:spPr>
          <a:xfrm>
            <a:off x="304800" y="1752600"/>
            <a:ext cx="8534400" cy="457200"/>
          </a:xfrm>
        </p:spPr>
        <p:txBody>
          <a:bodyPr/>
          <a:lstStyle/>
          <a:p>
            <a:pPr marL="292608" lvl="0" indent="-292608">
              <a:buClr>
                <a:srgbClr val="911B21"/>
              </a:buClr>
              <a:buFont typeface="Arial" panose="020B0604020202020204" pitchFamily="34" charset="0"/>
              <a:buChar char="•"/>
            </a:pPr>
            <a:r>
              <a:rPr lang="en-US" sz="2600" dirty="0">
                <a:solidFill>
                  <a:srgbClr val="000000"/>
                </a:solidFill>
              </a:rPr>
              <a:t>Angles may be measured in degrees or radians</a:t>
            </a:r>
          </a:p>
        </p:txBody>
      </p:sp>
      <p:sp>
        <p:nvSpPr>
          <p:cNvPr id="4" name="Content Placeholder 3">
            <a:extLst>
              <a:ext uri="{FF2B5EF4-FFF2-40B4-BE49-F238E27FC236}">
                <a16:creationId xmlns:a16="http://schemas.microsoft.com/office/drawing/2014/main" id="{633D1CFB-7D7C-4331-ACDE-FCC435C80816}"/>
              </a:ext>
            </a:extLst>
          </p:cNvPr>
          <p:cNvSpPr>
            <a:spLocks noGrp="1"/>
          </p:cNvSpPr>
          <p:nvPr>
            <p:ph sz="quarter" idx="17"/>
          </p:nvPr>
        </p:nvSpPr>
        <p:spPr>
          <a:xfrm>
            <a:off x="304800" y="2255178"/>
            <a:ext cx="4953000" cy="411822"/>
          </a:xfrm>
        </p:spPr>
        <p:txBody>
          <a:bodyPr/>
          <a:lstStyle/>
          <a:p>
            <a:pPr marL="292608" lvl="0" indent="-292608">
              <a:buClr>
                <a:srgbClr val="911B21"/>
              </a:buClr>
              <a:buFont typeface="Arial" panose="020B0604020202020204" pitchFamily="34" charset="0"/>
              <a:buChar char="•"/>
            </a:pPr>
            <a:r>
              <a:rPr lang="en-US" sz="2600" dirty="0">
                <a:solidFill>
                  <a:srgbClr val="000000"/>
                </a:solidFill>
                <a:latin typeface="Times New Roman" charset="0"/>
                <a:cs typeface="Times New Roman" charset="0"/>
              </a:rPr>
              <a:t>Recall that a full circle is 360˚, or</a:t>
            </a:r>
          </a:p>
        </p:txBody>
      </p:sp>
      <p:graphicFrame>
        <p:nvGraphicFramePr>
          <p:cNvPr id="15" name="Content Placeholder 14">
            <a:extLst>
              <a:ext uri="{FF2B5EF4-FFF2-40B4-BE49-F238E27FC236}">
                <a16:creationId xmlns:a16="http://schemas.microsoft.com/office/drawing/2014/main" id="{81660761-9B78-4F10-B9F0-3FCD99FDDC29}"/>
              </a:ext>
            </a:extLst>
          </p:cNvPr>
          <p:cNvGraphicFramePr>
            <a:graphicFrameLocks noGrp="1" noChangeAspect="1"/>
          </p:cNvGraphicFramePr>
          <p:nvPr>
            <p:ph sz="quarter" idx="18"/>
            <p:extLst>
              <p:ext uri="{D42A27DB-BD31-4B8C-83A1-F6EECF244321}">
                <p14:modId xmlns:p14="http://schemas.microsoft.com/office/powerpoint/2010/main" val="1156864822"/>
              </p:ext>
            </p:extLst>
          </p:nvPr>
        </p:nvGraphicFramePr>
        <p:xfrm>
          <a:off x="5217944" y="2320241"/>
          <a:ext cx="908833" cy="373493"/>
        </p:xfrm>
        <a:graphic>
          <a:graphicData uri="http://schemas.openxmlformats.org/presentationml/2006/ole">
            <mc:AlternateContent xmlns:mc="http://schemas.openxmlformats.org/markup-compatibility/2006">
              <mc:Choice xmlns:v="urn:schemas-microsoft-com:vml" Requires="v">
                <p:oleObj spid="_x0000_s9224" name="Equation" r:id="rId3" imgW="927000" imgH="380880" progId="Equation.DSMT4">
                  <p:embed/>
                </p:oleObj>
              </mc:Choice>
              <mc:Fallback>
                <p:oleObj name="Equation" r:id="rId3" imgW="927000" imgH="380880" progId="Equation.DSMT4">
                  <p:embed/>
                  <p:pic>
                    <p:nvPicPr>
                      <p:cNvPr id="14" name="Object 13">
                        <a:extLst>
                          <a:ext uri="{FF2B5EF4-FFF2-40B4-BE49-F238E27FC236}">
                            <a16:creationId xmlns:a16="http://schemas.microsoft.com/office/drawing/2014/main" id="{E33616F6-6784-45A9-B607-AFA26F1135D3}"/>
                          </a:ext>
                        </a:extLst>
                      </p:cNvPr>
                      <p:cNvPicPr/>
                      <p:nvPr/>
                    </p:nvPicPr>
                    <p:blipFill>
                      <a:blip r:embed="rId4"/>
                      <a:stretch>
                        <a:fillRect/>
                      </a:stretch>
                    </p:blipFill>
                    <p:spPr>
                      <a:xfrm>
                        <a:off x="5217944" y="2320241"/>
                        <a:ext cx="908833" cy="373493"/>
                      </a:xfrm>
                      <a:prstGeom prst="rect">
                        <a:avLst/>
                      </a:prstGeom>
                    </p:spPr>
                  </p:pic>
                </p:oleObj>
              </mc:Fallback>
            </mc:AlternateContent>
          </a:graphicData>
        </a:graphic>
      </p:graphicFrame>
      <p:graphicFrame>
        <p:nvGraphicFramePr>
          <p:cNvPr id="17" name="Content Placeholder 16">
            <a:extLst>
              <a:ext uri="{FF2B5EF4-FFF2-40B4-BE49-F238E27FC236}">
                <a16:creationId xmlns:a16="http://schemas.microsoft.com/office/drawing/2014/main" id="{92AB73A8-D233-4148-854C-22BB986126C5}"/>
              </a:ext>
            </a:extLst>
          </p:cNvPr>
          <p:cNvGraphicFramePr>
            <a:graphicFrameLocks noGrp="1" noChangeAspect="1"/>
          </p:cNvGraphicFramePr>
          <p:nvPr>
            <p:ph sz="quarter" idx="19"/>
            <p:extLst>
              <p:ext uri="{D42A27DB-BD31-4B8C-83A1-F6EECF244321}">
                <p14:modId xmlns:p14="http://schemas.microsoft.com/office/powerpoint/2010/main" val="2436915886"/>
              </p:ext>
            </p:extLst>
          </p:nvPr>
        </p:nvGraphicFramePr>
        <p:xfrm>
          <a:off x="2597179" y="2836839"/>
          <a:ext cx="2915971" cy="772608"/>
        </p:xfrm>
        <a:graphic>
          <a:graphicData uri="http://schemas.openxmlformats.org/presentationml/2006/ole">
            <mc:AlternateContent xmlns:mc="http://schemas.openxmlformats.org/markup-compatibility/2006">
              <mc:Choice xmlns:v="urn:schemas-microsoft-com:vml" Requires="v">
                <p:oleObj spid="_x0000_s9225" name="Equation" r:id="rId5" imgW="2971800" imgH="787320" progId="Equation.DSMT4">
                  <p:embed/>
                </p:oleObj>
              </mc:Choice>
              <mc:Fallback>
                <p:oleObj name="Equation" r:id="rId5" imgW="2971800" imgH="787320" progId="Equation.DSMT4">
                  <p:embed/>
                  <p:pic>
                    <p:nvPicPr>
                      <p:cNvPr id="16" name="Object 15">
                        <a:extLst>
                          <a:ext uri="{FF2B5EF4-FFF2-40B4-BE49-F238E27FC236}">
                            <a16:creationId xmlns:a16="http://schemas.microsoft.com/office/drawing/2014/main" id="{CC505384-4514-4436-96A3-249D1B85EB0C}"/>
                          </a:ext>
                        </a:extLst>
                      </p:cNvPr>
                      <p:cNvPicPr/>
                      <p:nvPr/>
                    </p:nvPicPr>
                    <p:blipFill>
                      <a:blip r:embed="rId6"/>
                      <a:stretch>
                        <a:fillRect/>
                      </a:stretch>
                    </p:blipFill>
                    <p:spPr>
                      <a:xfrm>
                        <a:off x="2597179" y="2836839"/>
                        <a:ext cx="2915971" cy="77260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96C89D4-4739-42E1-A04F-FB485F769E48}"/>
              </a:ext>
            </a:extLst>
          </p:cNvPr>
          <p:cNvSpPr>
            <a:spLocks noGrp="1"/>
          </p:cNvSpPr>
          <p:nvPr>
            <p:ph sz="quarter" idx="20"/>
          </p:nvPr>
        </p:nvSpPr>
        <p:spPr>
          <a:xfrm>
            <a:off x="304800" y="3694044"/>
            <a:ext cx="8534400" cy="457200"/>
          </a:xfrm>
        </p:spPr>
        <p:txBody>
          <a:bodyPr/>
          <a:lstStyle/>
          <a:p>
            <a:pPr marL="292608" lvl="0" indent="-292608">
              <a:buClr>
                <a:srgbClr val="911B21"/>
              </a:buClr>
              <a:buFont typeface="Arial" panose="020B0604020202020204" pitchFamily="34" charset="0"/>
              <a:buChar char="•"/>
            </a:pPr>
            <a:r>
              <a:rPr lang="en-US" sz="2600" dirty="0">
                <a:solidFill>
                  <a:srgbClr val="000000"/>
                </a:solidFill>
                <a:cs typeface="Times New Roman" panose="02020603050405020304" pitchFamily="18" charset="0"/>
              </a:rPr>
              <a:t>Know the three basic trigonometric functions</a:t>
            </a:r>
          </a:p>
        </p:txBody>
      </p:sp>
      <p:pic>
        <p:nvPicPr>
          <p:cNvPr id="18" name="Content Placeholder 12" descr="Copyright © 2014 John Wiley &amp; Sons, Inc. All rights reserved.">
            <a:extLst>
              <a:ext uri="{FF2B5EF4-FFF2-40B4-BE49-F238E27FC236}">
                <a16:creationId xmlns:a16="http://schemas.microsoft.com/office/drawing/2014/main" id="{471F4C44-5D5A-4376-A970-6A1D492BD88B}"/>
              </a:ext>
            </a:extLst>
          </p:cNvPr>
          <p:cNvPicPr>
            <a:picLocks noGrp="1" noChangeAspect="1"/>
          </p:cNvPicPr>
          <p:nvPr>
            <p:ph sz="quarter" idx="21"/>
          </p:nvPr>
        </p:nvPicPr>
        <p:blipFill>
          <a:blip r:embed="rId7">
            <a:extLst>
              <a:ext uri="{28A0092B-C50C-407E-A947-70E740481C1C}">
                <a14:useLocalDpi xmlns:a14="http://schemas.microsoft.com/office/drawing/2010/main" val="0"/>
              </a:ext>
            </a:extLst>
          </a:blip>
          <a:stretch>
            <a:fillRect/>
          </a:stretch>
        </p:blipFill>
        <p:spPr>
          <a:xfrm>
            <a:off x="2079178" y="4217986"/>
            <a:ext cx="4985643" cy="1750685"/>
          </a:xfrm>
        </p:spPr>
      </p:pic>
      <p:sp>
        <p:nvSpPr>
          <p:cNvPr id="9" name="Content Placeholder 8">
            <a:extLst>
              <a:ext uri="{FF2B5EF4-FFF2-40B4-BE49-F238E27FC236}">
                <a16:creationId xmlns:a16="http://schemas.microsoft.com/office/drawing/2014/main" id="{6335B46B-18C9-4DB8-B069-A43F0EF144D5}"/>
              </a:ext>
            </a:extLst>
          </p:cNvPr>
          <p:cNvSpPr>
            <a:spLocks noGrp="1"/>
          </p:cNvSpPr>
          <p:nvPr>
            <p:ph sz="quarter" idx="22"/>
          </p:nvPr>
        </p:nvSpPr>
        <p:spPr>
          <a:xfrm>
            <a:off x="304800" y="6003245"/>
            <a:ext cx="8534400" cy="286251"/>
          </a:xfrm>
        </p:spPr>
        <p:txBody>
          <a:bodyPr/>
          <a:lstStyle/>
          <a:p>
            <a:pPr lvl="0" algn="ctr"/>
            <a:r>
              <a:rPr lang="en-US" sz="1800" b="1" dirty="0">
                <a:solidFill>
                  <a:srgbClr val="000000"/>
                </a:solidFill>
                <a:cs typeface="Times New Roman" panose="02020603050405020304" pitchFamily="18" charset="0"/>
              </a:rPr>
              <a:t>Figure (3-11)</a:t>
            </a:r>
          </a:p>
        </p:txBody>
      </p:sp>
      <p:sp>
        <p:nvSpPr>
          <p:cNvPr id="12" name="Slide Number Placeholder 11">
            <a:extLst>
              <a:ext uri="{FF2B5EF4-FFF2-40B4-BE49-F238E27FC236}">
                <a16:creationId xmlns:a16="http://schemas.microsoft.com/office/drawing/2014/main" id="{7F5C7170-9309-4510-A955-B61B9E84D173}"/>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13" name="Footer Placeholder 12">
            <a:extLst>
              <a:ext uri="{FF2B5EF4-FFF2-40B4-BE49-F238E27FC236}">
                <a16:creationId xmlns:a16="http://schemas.microsoft.com/office/drawing/2014/main" id="{D5B55005-3FB9-4FF1-BA8F-CDBC6F3F9E56}"/>
              </a:ext>
            </a:extLst>
          </p:cNvPr>
          <p:cNvSpPr>
            <a:spLocks noGrp="1"/>
          </p:cNvSpPr>
          <p:nvPr>
            <p:ph type="ftr" sz="quarter" idx="11"/>
          </p:nvPr>
        </p:nvSpPr>
        <p:spPr/>
        <p:txBody>
          <a:bodyPr/>
          <a:lstStyle/>
          <a:p>
            <a:r>
              <a:rPr lang="en-IN" dirty="0"/>
              <a:t>Copyright ©2018 John Wiley &amp; Sons, </a:t>
            </a:r>
            <a:r>
              <a:rPr lang="en-IN" dirty="0" err="1"/>
              <a:t>Inc</a:t>
            </a:r>
            <a:endParaRPr lang="en-US" dirty="0"/>
          </a:p>
        </p:txBody>
      </p:sp>
    </p:spTree>
    <p:extLst>
      <p:ext uri="{BB962C8B-B14F-4D97-AF65-F5344CB8AC3E}">
        <p14:creationId xmlns:p14="http://schemas.microsoft.com/office/powerpoint/2010/main" val="3372316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609601"/>
            <a:ext cx="8534400" cy="990600"/>
          </a:xfrm>
        </p:spPr>
        <p:txBody>
          <a:bodyPr>
            <a:noAutofit/>
          </a:bodyPr>
          <a:lstStyle/>
          <a:p>
            <a:r>
              <a:rPr lang="en-US" sz="3200" dirty="0">
                <a:solidFill>
                  <a:schemeClr val="accent1"/>
                </a:solidFill>
              </a:rPr>
              <a:t>3-2 Unit Vectors, Adding Vectors by Components</a:t>
            </a:r>
            <a:r>
              <a:rPr lang="en-US" sz="3600" dirty="0">
                <a:solidFill>
                  <a:schemeClr val="accent1"/>
                </a:solidFill>
              </a:rPr>
              <a:t> </a:t>
            </a:r>
            <a:r>
              <a:rPr lang="en-US" sz="2400" b="0" baseline="0" dirty="0">
                <a:solidFill>
                  <a:schemeClr val="accent1"/>
                </a:solidFill>
              </a:rPr>
              <a:t>(1 of 8)</a:t>
            </a:r>
            <a:endParaRPr lang="en-US" sz="2000" b="0" baseline="0" dirty="0">
              <a:solidFill>
                <a:schemeClr val="accent1"/>
              </a:solidFill>
            </a:endParaRP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282271" y="1752600"/>
            <a:ext cx="8534400" cy="3505200"/>
          </a:xfrm>
        </p:spPr>
        <p:txBody>
          <a:bodyPr/>
          <a:lstStyle/>
          <a:p>
            <a:pPr marL="0" indent="0">
              <a:buNone/>
            </a:pPr>
            <a:r>
              <a:rPr lang="en-US" altLang="en-US" sz="2600" b="1" dirty="0">
                <a:latin typeface="Times New Roman" panose="02020603050405020304" pitchFamily="18" charset="0"/>
              </a:rPr>
              <a:t>Learning Objectives</a:t>
            </a:r>
          </a:p>
          <a:p>
            <a:pPr marL="742950" indent="-742950">
              <a:buNone/>
            </a:pPr>
            <a:r>
              <a:rPr lang="en-US" altLang="en-US" sz="2600" b="1" dirty="0">
                <a:latin typeface="Times New Roman" panose="02020603050405020304" pitchFamily="18" charset="0"/>
              </a:rPr>
              <a:t>3.06</a:t>
            </a:r>
            <a:r>
              <a:rPr lang="en-US" altLang="en-US" sz="2600" dirty="0">
                <a:latin typeface="Times New Roman" panose="02020603050405020304" pitchFamily="18" charset="0"/>
              </a:rPr>
              <a:t>  Convert a vector between magnitude-angle and unit-vector notations.</a:t>
            </a:r>
          </a:p>
          <a:p>
            <a:pPr marL="742950" indent="-742950">
              <a:buNone/>
            </a:pPr>
            <a:r>
              <a:rPr lang="en-US" altLang="en-US" sz="2600" b="1" dirty="0">
                <a:latin typeface="Times New Roman" panose="02020603050405020304" pitchFamily="18" charset="0"/>
              </a:rPr>
              <a:t>3.07</a:t>
            </a:r>
            <a:r>
              <a:rPr lang="en-US" altLang="en-US" sz="2600" dirty="0">
                <a:latin typeface="Times New Roman" panose="02020603050405020304" pitchFamily="18" charset="0"/>
              </a:rPr>
              <a:t>  Add and subtract vectors in magnitude-angle notation and in unit-vector notation.</a:t>
            </a:r>
          </a:p>
          <a:p>
            <a:pPr marL="742950" indent="-742950">
              <a:buNone/>
            </a:pPr>
            <a:r>
              <a:rPr lang="en-US" altLang="en-US" sz="2600" b="1" dirty="0">
                <a:latin typeface="Times New Roman" panose="02020603050405020304" pitchFamily="18" charset="0"/>
              </a:rPr>
              <a:t>3.08</a:t>
            </a:r>
            <a:r>
              <a:rPr lang="en-US" altLang="en-US" sz="2600" dirty="0">
                <a:latin typeface="Times New Roman" panose="02020603050405020304" pitchFamily="18" charset="0"/>
              </a:rPr>
              <a:t>  Identify that, for a given vector</a:t>
            </a:r>
            <a:r>
              <a:rPr lang="en-US" altLang="en-US" sz="2600" dirty="0">
                <a:highlight>
                  <a:srgbClr val="008080"/>
                </a:highlight>
                <a:latin typeface="Times New Roman" panose="02020603050405020304" pitchFamily="18" charset="0"/>
              </a:rPr>
              <a:t>, rotating the coordinate system about the origin can change the vector's components</a:t>
            </a:r>
            <a:r>
              <a:rPr lang="en-US" altLang="en-US" sz="2600" dirty="0">
                <a:latin typeface="Times New Roman" panose="02020603050405020304" pitchFamily="18" charset="0"/>
              </a:rPr>
              <a:t>, but not the vector itself.</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17</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©2018 John Wiley &amp; Sons, Inc</a:t>
            </a:r>
            <a:endParaRPr lang="en-US" dirty="0"/>
          </a:p>
        </p:txBody>
      </p:sp>
    </p:spTree>
    <p:extLst>
      <p:ext uri="{BB962C8B-B14F-4D97-AF65-F5344CB8AC3E}">
        <p14:creationId xmlns:p14="http://schemas.microsoft.com/office/powerpoint/2010/main" val="302519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E381-E53A-42FD-A065-00B322E0E05A}"/>
              </a:ext>
            </a:extLst>
          </p:cNvPr>
          <p:cNvSpPr>
            <a:spLocks noGrp="1"/>
          </p:cNvSpPr>
          <p:nvPr>
            <p:ph type="title"/>
          </p:nvPr>
        </p:nvSpPr>
        <p:spPr>
          <a:xfrm>
            <a:off x="304800" y="609600"/>
            <a:ext cx="8534400" cy="1066799"/>
          </a:xfrm>
        </p:spPr>
        <p:txBody>
          <a:bodyPr>
            <a:normAutofit fontScale="90000"/>
          </a:bodyPr>
          <a:lstStyle/>
          <a:p>
            <a:r>
              <a:rPr lang="en-US" sz="3600" dirty="0"/>
              <a:t>3-2 Unit Vectors, Adding Vectors by Components</a:t>
            </a:r>
            <a:r>
              <a:rPr lang="en-US" dirty="0"/>
              <a:t> </a:t>
            </a:r>
            <a:r>
              <a:rPr lang="en-US" sz="2700" b="0" baseline="0" dirty="0"/>
              <a:t>(2 of 8)</a:t>
            </a:r>
            <a:endParaRPr lang="en-US" sz="2200" baseline="0" dirty="0"/>
          </a:p>
        </p:txBody>
      </p:sp>
      <p:sp>
        <p:nvSpPr>
          <p:cNvPr id="3" name="Content Placeholder 2">
            <a:extLst>
              <a:ext uri="{FF2B5EF4-FFF2-40B4-BE49-F238E27FC236}">
                <a16:creationId xmlns:a16="http://schemas.microsoft.com/office/drawing/2014/main" id="{F987276A-984E-4DAC-A8D5-DEC492AFD98E}"/>
              </a:ext>
            </a:extLst>
          </p:cNvPr>
          <p:cNvSpPr>
            <a:spLocks noGrp="1"/>
          </p:cNvSpPr>
          <p:nvPr>
            <p:ph sz="quarter" idx="16"/>
          </p:nvPr>
        </p:nvSpPr>
        <p:spPr>
          <a:xfrm>
            <a:off x="304800" y="1752600"/>
            <a:ext cx="4267200" cy="2133600"/>
          </a:xfrm>
        </p:spPr>
        <p:txBody>
          <a:bodyPr/>
          <a:lstStyle/>
          <a:p>
            <a:pPr marL="292608" indent="-292608">
              <a:buClr>
                <a:schemeClr val="accent2"/>
              </a:buClr>
              <a:buFont typeface="Arial" panose="020B0604020202020204" pitchFamily="34" charset="0"/>
              <a:buChar char="•"/>
            </a:pPr>
            <a:r>
              <a:rPr lang="en-US" sz="2400" dirty="0"/>
              <a:t>A </a:t>
            </a:r>
            <a:r>
              <a:rPr lang="en-US" sz="2400" b="1" dirty="0"/>
              <a:t>unit vector</a:t>
            </a:r>
          </a:p>
          <a:p>
            <a:pPr marL="621792" indent="-320040">
              <a:buClr>
                <a:schemeClr val="accent2"/>
              </a:buClr>
              <a:buSzPct val="80000"/>
              <a:buFont typeface="Courier New" panose="02070309020205020404" pitchFamily="49" charset="0"/>
              <a:buChar char="o"/>
            </a:pPr>
            <a:r>
              <a:rPr lang="en-US" sz="2200" dirty="0"/>
              <a:t>Has magnitude 1</a:t>
            </a:r>
          </a:p>
          <a:p>
            <a:pPr marL="621792" indent="-320040">
              <a:buClr>
                <a:schemeClr val="accent2"/>
              </a:buClr>
              <a:buSzPct val="80000"/>
              <a:buFont typeface="Courier New" panose="02070309020205020404" pitchFamily="49" charset="0"/>
              <a:buChar char="o"/>
            </a:pPr>
            <a:r>
              <a:rPr lang="en-US" sz="2200" dirty="0"/>
              <a:t>Has a particular direction</a:t>
            </a:r>
          </a:p>
          <a:p>
            <a:pPr marL="621792" indent="-320040">
              <a:buClr>
                <a:schemeClr val="accent2"/>
              </a:buClr>
              <a:buSzPct val="80000"/>
              <a:buFont typeface="Courier New" panose="02070309020205020404" pitchFamily="49" charset="0"/>
              <a:buChar char="o"/>
            </a:pPr>
            <a:r>
              <a:rPr lang="en-US" sz="2200" dirty="0">
                <a:solidFill>
                  <a:srgbClr val="00B0F0"/>
                </a:solidFill>
                <a:highlight>
                  <a:srgbClr val="008080"/>
                </a:highlight>
              </a:rPr>
              <a:t>Lacks both dimension and unit</a:t>
            </a:r>
          </a:p>
          <a:p>
            <a:pPr marL="621792" indent="-320040">
              <a:buClr>
                <a:schemeClr val="accent2"/>
              </a:buClr>
              <a:buSzPct val="80000"/>
              <a:buFont typeface="Courier New" panose="02070309020205020404" pitchFamily="49" charset="0"/>
              <a:buChar char="o"/>
            </a:pPr>
            <a:r>
              <a:rPr lang="en-US" sz="2200" dirty="0"/>
              <a:t>Is labeled with a hat: </a:t>
            </a:r>
          </a:p>
        </p:txBody>
      </p:sp>
      <p:graphicFrame>
        <p:nvGraphicFramePr>
          <p:cNvPr id="5" name="Content Placeholder 4"/>
          <p:cNvGraphicFramePr>
            <a:graphicFrameLocks noGrp="1" noChangeAspect="1"/>
          </p:cNvGraphicFramePr>
          <p:nvPr>
            <p:ph sz="quarter" idx="16"/>
            <p:extLst>
              <p:ext uri="{D42A27DB-BD31-4B8C-83A1-F6EECF244321}">
                <p14:modId xmlns:p14="http://schemas.microsoft.com/office/powerpoint/2010/main" val="1864014119"/>
              </p:ext>
            </p:extLst>
          </p:nvPr>
        </p:nvGraphicFramePr>
        <p:xfrm>
          <a:off x="3387544" y="3506296"/>
          <a:ext cx="240350" cy="210399"/>
        </p:xfrm>
        <a:graphic>
          <a:graphicData uri="http://schemas.openxmlformats.org/presentationml/2006/ole">
            <mc:AlternateContent xmlns:mc="http://schemas.openxmlformats.org/markup-compatibility/2006">
              <mc:Choice xmlns:v="urn:schemas-microsoft-com:vml" Requires="v">
                <p:oleObj spid="_x0000_s10251" name="Equation" r:id="rId3" imgW="203040" imgH="177480" progId="Equation.DSMT4">
                  <p:embed/>
                </p:oleObj>
              </mc:Choice>
              <mc:Fallback>
                <p:oleObj name="Equation" r:id="rId3" imgW="203040" imgH="177480" progId="Equation.DSMT4">
                  <p:embed/>
                  <p:pic>
                    <p:nvPicPr>
                      <p:cNvPr id="0" name=""/>
                      <p:cNvPicPr/>
                      <p:nvPr/>
                    </p:nvPicPr>
                    <p:blipFill>
                      <a:blip r:embed="rId4"/>
                      <a:stretch>
                        <a:fillRect/>
                      </a:stretch>
                    </p:blipFill>
                    <p:spPr>
                      <a:xfrm>
                        <a:off x="3387544" y="3506296"/>
                        <a:ext cx="240350" cy="210399"/>
                      </a:xfrm>
                      <a:prstGeom prst="rect">
                        <a:avLst/>
                      </a:prstGeom>
                    </p:spPr>
                  </p:pic>
                </p:oleObj>
              </mc:Fallback>
            </mc:AlternateContent>
          </a:graphicData>
        </a:graphic>
      </p:graphicFrame>
      <p:sp>
        <p:nvSpPr>
          <p:cNvPr id="14" name="Content Placeholder 2">
            <a:extLst>
              <a:ext uri="{FF2B5EF4-FFF2-40B4-BE49-F238E27FC236}">
                <a16:creationId xmlns:a16="http://schemas.microsoft.com/office/drawing/2014/main" id="{B4F7D71F-D54C-45AF-9B1D-DEEDC7ED8A7C}"/>
              </a:ext>
            </a:extLst>
          </p:cNvPr>
          <p:cNvSpPr>
            <a:spLocks noGrp="1"/>
          </p:cNvSpPr>
          <p:nvPr>
            <p:ph sz="quarter" idx="16"/>
          </p:nvPr>
        </p:nvSpPr>
        <p:spPr>
          <a:xfrm>
            <a:off x="298176" y="3959089"/>
            <a:ext cx="4502424" cy="1590260"/>
          </a:xfrm>
        </p:spPr>
        <p:txBody>
          <a:bodyPr/>
          <a:lstStyle/>
          <a:p>
            <a:pPr marL="292608" indent="-292608">
              <a:buClr>
                <a:schemeClr val="accent2"/>
              </a:buClr>
              <a:buFont typeface="Arial" panose="020B0604020202020204" pitchFamily="34" charset="0"/>
              <a:buChar char="•"/>
            </a:pPr>
            <a:r>
              <a:rPr lang="en-US" sz="2400" dirty="0"/>
              <a:t>We use a </a:t>
            </a:r>
            <a:r>
              <a:rPr lang="en-US" sz="2400" b="1" dirty="0"/>
              <a:t>right-handed coordinate system</a:t>
            </a:r>
          </a:p>
          <a:p>
            <a:pPr marL="621792" indent="-320040">
              <a:buClr>
                <a:schemeClr val="accent2"/>
              </a:buClr>
              <a:buSzPct val="80000"/>
              <a:buFont typeface="Courier New" panose="02070309020205020404" pitchFamily="49" charset="0"/>
              <a:buChar char="o"/>
            </a:pPr>
            <a:r>
              <a:rPr lang="en-US" sz="2200" dirty="0"/>
              <a:t>Remains right-handed when rotated</a:t>
            </a:r>
          </a:p>
        </p:txBody>
      </p:sp>
      <p:graphicFrame>
        <p:nvGraphicFramePr>
          <p:cNvPr id="26" name="Content Placeholder 25">
            <a:extLst>
              <a:ext uri="{FF2B5EF4-FFF2-40B4-BE49-F238E27FC236}">
                <a16:creationId xmlns:a16="http://schemas.microsoft.com/office/drawing/2014/main" id="{8C3404A4-17FC-42BD-B1DA-48E545DAD5A6}"/>
              </a:ext>
            </a:extLst>
          </p:cNvPr>
          <p:cNvGraphicFramePr>
            <a:graphicFrameLocks noGrp="1" noChangeAspect="1"/>
          </p:cNvGraphicFramePr>
          <p:nvPr>
            <p:ph sz="quarter" idx="18"/>
            <p:extLst>
              <p:ext uri="{D42A27DB-BD31-4B8C-83A1-F6EECF244321}">
                <p14:modId xmlns:p14="http://schemas.microsoft.com/office/powerpoint/2010/main" val="1708716980"/>
              </p:ext>
            </p:extLst>
          </p:nvPr>
        </p:nvGraphicFramePr>
        <p:xfrm>
          <a:off x="5133975" y="1941513"/>
          <a:ext cx="1622425" cy="520700"/>
        </p:xfrm>
        <a:graphic>
          <a:graphicData uri="http://schemas.openxmlformats.org/presentationml/2006/ole">
            <mc:AlternateContent xmlns:mc="http://schemas.openxmlformats.org/markup-compatibility/2006">
              <mc:Choice xmlns:v="urn:schemas-microsoft-com:vml" Requires="v">
                <p:oleObj spid="_x0000_s10252" name="Equation" r:id="rId5" imgW="1701720" imgH="545760" progId="Equation.DSMT4">
                  <p:embed/>
                </p:oleObj>
              </mc:Choice>
              <mc:Fallback>
                <p:oleObj name="Equation" r:id="rId5" imgW="1701720" imgH="545760" progId="Equation.DSMT4">
                  <p:embed/>
                  <p:pic>
                    <p:nvPicPr>
                      <p:cNvPr id="25" name="Object 24">
                        <a:extLst>
                          <a:ext uri="{FF2B5EF4-FFF2-40B4-BE49-F238E27FC236}">
                            <a16:creationId xmlns:a16="http://schemas.microsoft.com/office/drawing/2014/main" id="{636779D1-8405-4398-8940-637D861C9C95}"/>
                          </a:ext>
                        </a:extLst>
                      </p:cNvPr>
                      <p:cNvPicPr/>
                      <p:nvPr/>
                    </p:nvPicPr>
                    <p:blipFill>
                      <a:blip r:embed="rId6"/>
                      <a:stretch>
                        <a:fillRect/>
                      </a:stretch>
                    </p:blipFill>
                    <p:spPr>
                      <a:xfrm>
                        <a:off x="5133975" y="1941513"/>
                        <a:ext cx="1622425" cy="5207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4D3B274D-E99F-4397-AA0B-7AB65AAAB7FD}"/>
              </a:ext>
            </a:extLst>
          </p:cNvPr>
          <p:cNvSpPr>
            <a:spLocks noGrp="1"/>
          </p:cNvSpPr>
          <p:nvPr>
            <p:ph sz="quarter" idx="20"/>
          </p:nvPr>
        </p:nvSpPr>
        <p:spPr>
          <a:xfrm>
            <a:off x="6987210" y="2033236"/>
            <a:ext cx="1828800" cy="381000"/>
          </a:xfrm>
        </p:spPr>
        <p:txBody>
          <a:bodyPr/>
          <a:lstStyle/>
          <a:p>
            <a:r>
              <a:rPr lang="en-US" sz="2000" b="1" dirty="0"/>
              <a:t>Equation (3-7)</a:t>
            </a:r>
          </a:p>
        </p:txBody>
      </p:sp>
      <p:graphicFrame>
        <p:nvGraphicFramePr>
          <p:cNvPr id="28" name="Content Placeholder 27">
            <a:extLst>
              <a:ext uri="{FF2B5EF4-FFF2-40B4-BE49-F238E27FC236}">
                <a16:creationId xmlns:a16="http://schemas.microsoft.com/office/drawing/2014/main" id="{26CDCEFE-4D57-4E74-80AC-1F8DFC553E7F}"/>
              </a:ext>
            </a:extLst>
          </p:cNvPr>
          <p:cNvGraphicFramePr>
            <a:graphicFrameLocks noGrp="1" noChangeAspect="1"/>
          </p:cNvGraphicFramePr>
          <p:nvPr>
            <p:ph sz="quarter" idx="22"/>
            <p:extLst>
              <p:ext uri="{D42A27DB-BD31-4B8C-83A1-F6EECF244321}">
                <p14:modId xmlns:p14="http://schemas.microsoft.com/office/powerpoint/2010/main" val="3875900678"/>
              </p:ext>
            </p:extLst>
          </p:nvPr>
        </p:nvGraphicFramePr>
        <p:xfrm>
          <a:off x="5131386" y="2646310"/>
          <a:ext cx="1597171" cy="520291"/>
        </p:xfrm>
        <a:graphic>
          <a:graphicData uri="http://schemas.openxmlformats.org/presentationml/2006/ole">
            <mc:AlternateContent xmlns:mc="http://schemas.openxmlformats.org/markup-compatibility/2006">
              <mc:Choice xmlns:v="urn:schemas-microsoft-com:vml" Requires="v">
                <p:oleObj spid="_x0000_s10253" name="Equation" r:id="rId7" imgW="1676160" imgH="545760" progId="Equation.DSMT4">
                  <p:embed/>
                </p:oleObj>
              </mc:Choice>
              <mc:Fallback>
                <p:oleObj name="Equation" r:id="rId7" imgW="1676160" imgH="545760" progId="Equation.DSMT4">
                  <p:embed/>
                  <p:pic>
                    <p:nvPicPr>
                      <p:cNvPr id="27" name="Object 26">
                        <a:extLst>
                          <a:ext uri="{FF2B5EF4-FFF2-40B4-BE49-F238E27FC236}">
                            <a16:creationId xmlns:a16="http://schemas.microsoft.com/office/drawing/2014/main" id="{107F1D65-9461-4479-B748-39975F8026A7}"/>
                          </a:ext>
                        </a:extLst>
                      </p:cNvPr>
                      <p:cNvPicPr/>
                      <p:nvPr/>
                    </p:nvPicPr>
                    <p:blipFill>
                      <a:blip r:embed="rId8"/>
                      <a:stretch>
                        <a:fillRect/>
                      </a:stretch>
                    </p:blipFill>
                    <p:spPr>
                      <a:xfrm>
                        <a:off x="5131386" y="2646310"/>
                        <a:ext cx="1597171" cy="520291"/>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4F153DBD-7633-4385-946B-13C75E1949B8}"/>
              </a:ext>
            </a:extLst>
          </p:cNvPr>
          <p:cNvSpPr>
            <a:spLocks noGrp="1"/>
          </p:cNvSpPr>
          <p:nvPr>
            <p:ph sz="quarter" idx="24"/>
          </p:nvPr>
        </p:nvSpPr>
        <p:spPr>
          <a:xfrm>
            <a:off x="6987210" y="2699052"/>
            <a:ext cx="1905000" cy="304800"/>
          </a:xfrm>
        </p:spPr>
        <p:txBody>
          <a:bodyPr/>
          <a:lstStyle/>
          <a:p>
            <a:r>
              <a:rPr lang="en-US" sz="2000" b="1" dirty="0"/>
              <a:t>Equation (3-8)</a:t>
            </a:r>
          </a:p>
        </p:txBody>
      </p:sp>
      <p:pic>
        <p:nvPicPr>
          <p:cNvPr id="29" name="Content Placeholder 28" descr="Copyright © 2014 John Wiley &amp; Sons, Inc. All rights reserved.">
            <a:extLst>
              <a:ext uri="{FF2B5EF4-FFF2-40B4-BE49-F238E27FC236}">
                <a16:creationId xmlns:a16="http://schemas.microsoft.com/office/drawing/2014/main" id="{85FBE041-D3BA-439B-8A95-F1D999832D34}"/>
              </a:ext>
            </a:extLst>
          </p:cNvPr>
          <p:cNvPicPr>
            <a:picLocks noGrp="1" noChangeAspect="1"/>
          </p:cNvPicPr>
          <p:nvPr>
            <p:ph sz="quarter" idx="26"/>
          </p:nvPr>
        </p:nvPicPr>
        <p:blipFill>
          <a:blip r:embed="rId9"/>
          <a:stretch>
            <a:fillRect/>
          </a:stretch>
        </p:blipFill>
        <p:spPr>
          <a:xfrm>
            <a:off x="6031151" y="3408887"/>
            <a:ext cx="2421561" cy="2459314"/>
          </a:xfrm>
          <a:prstGeom prst="rect">
            <a:avLst/>
          </a:prstGeom>
        </p:spPr>
      </p:pic>
      <p:sp>
        <p:nvSpPr>
          <p:cNvPr id="15" name="Content Placeholder 14">
            <a:extLst>
              <a:ext uri="{FF2B5EF4-FFF2-40B4-BE49-F238E27FC236}">
                <a16:creationId xmlns:a16="http://schemas.microsoft.com/office/drawing/2014/main" id="{0514A3F7-B69A-46CB-8A10-621A0E743A9C}"/>
              </a:ext>
            </a:extLst>
          </p:cNvPr>
          <p:cNvSpPr>
            <a:spLocks noGrp="1"/>
          </p:cNvSpPr>
          <p:nvPr>
            <p:ph sz="quarter" idx="28"/>
          </p:nvPr>
        </p:nvSpPr>
        <p:spPr>
          <a:xfrm>
            <a:off x="6380922" y="5922811"/>
            <a:ext cx="1828800" cy="362509"/>
          </a:xfrm>
        </p:spPr>
        <p:txBody>
          <a:bodyPr/>
          <a:lstStyle/>
          <a:p>
            <a:r>
              <a:rPr lang="en-US" sz="1800" b="1" dirty="0">
                <a:solidFill>
                  <a:srgbClr val="000000"/>
                </a:solidFill>
              </a:rPr>
              <a:t>Figure (3-13)</a:t>
            </a:r>
          </a:p>
        </p:txBody>
      </p:sp>
      <p:sp>
        <p:nvSpPr>
          <p:cNvPr id="23" name="Slide Number Placeholder 22">
            <a:extLst>
              <a:ext uri="{FF2B5EF4-FFF2-40B4-BE49-F238E27FC236}">
                <a16:creationId xmlns:a16="http://schemas.microsoft.com/office/drawing/2014/main" id="{80EA4805-18FE-4A74-80ED-422BE1DF75E5}"/>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24" name="Footer Placeholder 23">
            <a:extLst>
              <a:ext uri="{FF2B5EF4-FFF2-40B4-BE49-F238E27FC236}">
                <a16:creationId xmlns:a16="http://schemas.microsoft.com/office/drawing/2014/main" id="{80B910CA-0900-46AD-A6B9-E5264F6CD733}"/>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332538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FEE5-9BB4-47B6-8C42-BE068BCBA75D}"/>
              </a:ext>
            </a:extLst>
          </p:cNvPr>
          <p:cNvSpPr>
            <a:spLocks noGrp="1"/>
          </p:cNvSpPr>
          <p:nvPr>
            <p:ph type="title"/>
          </p:nvPr>
        </p:nvSpPr>
        <p:spPr>
          <a:xfrm>
            <a:off x="304800" y="609601"/>
            <a:ext cx="8534400" cy="990600"/>
          </a:xfrm>
        </p:spPr>
        <p:txBody>
          <a:bodyPr>
            <a:normAutofit fontScale="90000"/>
          </a:bodyPr>
          <a:lstStyle/>
          <a:p>
            <a:r>
              <a:rPr lang="en-US" sz="3600" dirty="0"/>
              <a:t>3-2 Unit Vectors, Adding Vectors by Components</a:t>
            </a:r>
            <a:r>
              <a:rPr lang="en-US" dirty="0"/>
              <a:t> </a:t>
            </a:r>
            <a:r>
              <a:rPr lang="en-US" sz="2700" b="0" baseline="0" dirty="0"/>
              <a:t>(3 of 8)</a:t>
            </a:r>
            <a:endParaRPr lang="en-US" sz="2200" baseline="0" dirty="0"/>
          </a:p>
        </p:txBody>
      </p:sp>
      <p:sp>
        <p:nvSpPr>
          <p:cNvPr id="3" name="Content Placeholder 2">
            <a:extLst>
              <a:ext uri="{FF2B5EF4-FFF2-40B4-BE49-F238E27FC236}">
                <a16:creationId xmlns:a16="http://schemas.microsoft.com/office/drawing/2014/main" id="{CD94AC0F-2E8C-4D5E-B1FF-44F27DBA4904}"/>
              </a:ext>
            </a:extLst>
          </p:cNvPr>
          <p:cNvSpPr>
            <a:spLocks noGrp="1"/>
          </p:cNvSpPr>
          <p:nvPr>
            <p:ph sz="quarter" idx="16"/>
          </p:nvPr>
        </p:nvSpPr>
        <p:spPr>
          <a:xfrm>
            <a:off x="304800" y="1752600"/>
            <a:ext cx="7086600" cy="457200"/>
          </a:xfrm>
        </p:spPr>
        <p:txBody>
          <a:bodyPr/>
          <a:lstStyle/>
          <a:p>
            <a:pPr marL="291600" indent="-291600">
              <a:buClr>
                <a:schemeClr val="accent2"/>
              </a:buClr>
              <a:buFont typeface="Arial" panose="020B0604020202020204" pitchFamily="34" charset="0"/>
              <a:buChar char="•"/>
            </a:pPr>
            <a:r>
              <a:rPr lang="en-US" sz="2600" dirty="0"/>
              <a:t>The quantities </a:t>
            </a:r>
            <a:r>
              <a:rPr lang="en-US" sz="2600" i="1" dirty="0"/>
              <a:t>a</a:t>
            </a:r>
            <a:r>
              <a:rPr lang="en-US" sz="2600" i="1" baseline="-25000" dirty="0"/>
              <a:t>x</a:t>
            </a:r>
            <a:r>
              <a:rPr lang="en-US" sz="2600" dirty="0"/>
              <a:t>i and </a:t>
            </a:r>
            <a:r>
              <a:rPr lang="en-US" sz="2600" i="1" dirty="0"/>
              <a:t>a</a:t>
            </a:r>
            <a:r>
              <a:rPr lang="en-US" sz="2600" i="1" baseline="-25000" dirty="0"/>
              <a:t>y</a:t>
            </a:r>
            <a:r>
              <a:rPr lang="en-US" sz="2600" dirty="0"/>
              <a:t>j are </a:t>
            </a:r>
            <a:r>
              <a:rPr lang="en-US" sz="2600" b="1" dirty="0"/>
              <a:t>vector components</a:t>
            </a:r>
          </a:p>
        </p:txBody>
      </p:sp>
      <p:graphicFrame>
        <p:nvGraphicFramePr>
          <p:cNvPr id="26" name="Content Placeholder 25">
            <a:extLst>
              <a:ext uri="{FF2B5EF4-FFF2-40B4-BE49-F238E27FC236}">
                <a16:creationId xmlns:a16="http://schemas.microsoft.com/office/drawing/2014/main" id="{86AAF079-4B92-4B64-908B-400FD1B1144F}"/>
              </a:ext>
            </a:extLst>
          </p:cNvPr>
          <p:cNvGraphicFramePr>
            <a:graphicFrameLocks noGrp="1" noChangeAspect="1"/>
          </p:cNvGraphicFramePr>
          <p:nvPr>
            <p:ph sz="quarter" idx="17"/>
            <p:extLst>
              <p:ext uri="{D42A27DB-BD31-4B8C-83A1-F6EECF244321}">
                <p14:modId xmlns:p14="http://schemas.microsoft.com/office/powerpoint/2010/main" val="3048968692"/>
              </p:ext>
            </p:extLst>
          </p:nvPr>
        </p:nvGraphicFramePr>
        <p:xfrm>
          <a:off x="2379641" y="2414645"/>
          <a:ext cx="1728350" cy="554620"/>
        </p:xfrm>
        <a:graphic>
          <a:graphicData uri="http://schemas.openxmlformats.org/presentationml/2006/ole">
            <mc:AlternateContent xmlns:mc="http://schemas.openxmlformats.org/markup-compatibility/2006">
              <mc:Choice xmlns:v="urn:schemas-microsoft-com:vml" Requires="v">
                <p:oleObj spid="_x0000_s11272" name="Equation" r:id="rId3" imgW="1701720" imgH="545760" progId="Equation.DSMT4">
                  <p:embed/>
                </p:oleObj>
              </mc:Choice>
              <mc:Fallback>
                <p:oleObj name="Equation" r:id="rId3" imgW="1701720" imgH="545760" progId="Equation.DSMT4">
                  <p:embed/>
                  <p:pic>
                    <p:nvPicPr>
                      <p:cNvPr id="25" name="Object 24">
                        <a:extLst>
                          <a:ext uri="{FF2B5EF4-FFF2-40B4-BE49-F238E27FC236}">
                            <a16:creationId xmlns:a16="http://schemas.microsoft.com/office/drawing/2014/main" id="{B1E88936-3ED0-4480-A374-1EEEC39ECBB0}"/>
                          </a:ext>
                        </a:extLst>
                      </p:cNvPr>
                      <p:cNvPicPr/>
                      <p:nvPr/>
                    </p:nvPicPr>
                    <p:blipFill>
                      <a:blip r:embed="rId4"/>
                      <a:stretch>
                        <a:fillRect/>
                      </a:stretch>
                    </p:blipFill>
                    <p:spPr>
                      <a:xfrm>
                        <a:off x="2379641" y="2414645"/>
                        <a:ext cx="1728350" cy="55462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C87AF16-8A94-4F96-B15E-2FC6F7072491}"/>
              </a:ext>
            </a:extLst>
          </p:cNvPr>
          <p:cNvSpPr>
            <a:spLocks noGrp="1"/>
          </p:cNvSpPr>
          <p:nvPr>
            <p:ph sz="quarter" idx="18"/>
          </p:nvPr>
        </p:nvSpPr>
        <p:spPr>
          <a:xfrm>
            <a:off x="5161723" y="2498361"/>
            <a:ext cx="1828800" cy="304800"/>
          </a:xfrm>
        </p:spPr>
        <p:txBody>
          <a:bodyPr/>
          <a:lstStyle/>
          <a:p>
            <a:pPr lvl="0"/>
            <a:r>
              <a:rPr lang="en-US" sz="2000" b="1" dirty="0">
                <a:solidFill>
                  <a:srgbClr val="000000"/>
                </a:solidFill>
              </a:rPr>
              <a:t>Equation (3-7)</a:t>
            </a:r>
          </a:p>
        </p:txBody>
      </p:sp>
      <p:graphicFrame>
        <p:nvGraphicFramePr>
          <p:cNvPr id="27" name="Content Placeholder 26">
            <a:extLst>
              <a:ext uri="{FF2B5EF4-FFF2-40B4-BE49-F238E27FC236}">
                <a16:creationId xmlns:a16="http://schemas.microsoft.com/office/drawing/2014/main" id="{747B8BE5-38B5-4222-9749-B01681B47150}"/>
              </a:ext>
            </a:extLst>
          </p:cNvPr>
          <p:cNvGraphicFramePr>
            <a:graphicFrameLocks noGrp="1" noChangeAspect="1"/>
          </p:cNvGraphicFramePr>
          <p:nvPr>
            <p:ph sz="quarter" idx="19"/>
            <p:extLst>
              <p:ext uri="{D42A27DB-BD31-4B8C-83A1-F6EECF244321}">
                <p14:modId xmlns:p14="http://schemas.microsoft.com/office/powerpoint/2010/main" val="4095216701"/>
              </p:ext>
            </p:extLst>
          </p:nvPr>
        </p:nvGraphicFramePr>
        <p:xfrm>
          <a:off x="2378736" y="3149217"/>
          <a:ext cx="1707816" cy="556334"/>
        </p:xfrm>
        <a:graphic>
          <a:graphicData uri="http://schemas.openxmlformats.org/presentationml/2006/ole">
            <mc:AlternateContent xmlns:mc="http://schemas.openxmlformats.org/markup-compatibility/2006">
              <mc:Choice xmlns:v="urn:schemas-microsoft-com:vml" Requires="v">
                <p:oleObj spid="_x0000_s11273" name="Equation" r:id="rId5" imgW="1676160" imgH="545760" progId="Equation.DSMT4">
                  <p:embed/>
                </p:oleObj>
              </mc:Choice>
              <mc:Fallback>
                <p:oleObj name="Equation" r:id="rId5" imgW="1676160" imgH="545760" progId="Equation.DSMT4">
                  <p:embed/>
                  <p:pic>
                    <p:nvPicPr>
                      <p:cNvPr id="4" name="Object 3">
                        <a:extLst>
                          <a:ext uri="{FF2B5EF4-FFF2-40B4-BE49-F238E27FC236}">
                            <a16:creationId xmlns:a16="http://schemas.microsoft.com/office/drawing/2014/main" id="{7AA98F5F-9E58-41DC-B2BC-D9C4CA60C803}"/>
                          </a:ext>
                        </a:extLst>
                      </p:cNvPr>
                      <p:cNvPicPr/>
                      <p:nvPr/>
                    </p:nvPicPr>
                    <p:blipFill>
                      <a:blip r:embed="rId6"/>
                      <a:stretch>
                        <a:fillRect/>
                      </a:stretch>
                    </p:blipFill>
                    <p:spPr>
                      <a:xfrm>
                        <a:off x="2378736" y="3149217"/>
                        <a:ext cx="1707816" cy="556334"/>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48747854-50D5-4381-8DEC-057C014A2147}"/>
              </a:ext>
            </a:extLst>
          </p:cNvPr>
          <p:cNvSpPr>
            <a:spLocks noGrp="1"/>
          </p:cNvSpPr>
          <p:nvPr>
            <p:ph sz="quarter" idx="20"/>
          </p:nvPr>
        </p:nvSpPr>
        <p:spPr>
          <a:xfrm>
            <a:off x="5161725" y="3206699"/>
            <a:ext cx="1828800" cy="381000"/>
          </a:xfrm>
        </p:spPr>
        <p:txBody>
          <a:bodyPr/>
          <a:lstStyle/>
          <a:p>
            <a:pPr lvl="0"/>
            <a:r>
              <a:rPr lang="en-US" sz="2000" b="1" dirty="0">
                <a:solidFill>
                  <a:srgbClr val="000000"/>
                </a:solidFill>
              </a:rPr>
              <a:t>Equation (3-8)</a:t>
            </a:r>
          </a:p>
        </p:txBody>
      </p:sp>
      <p:sp>
        <p:nvSpPr>
          <p:cNvPr id="8" name="Content Placeholder 7">
            <a:extLst>
              <a:ext uri="{FF2B5EF4-FFF2-40B4-BE49-F238E27FC236}">
                <a16:creationId xmlns:a16="http://schemas.microsoft.com/office/drawing/2014/main" id="{7C044EE5-1B16-4BB3-A39F-F597943EE3EC}"/>
              </a:ext>
            </a:extLst>
          </p:cNvPr>
          <p:cNvSpPr>
            <a:spLocks noGrp="1"/>
          </p:cNvSpPr>
          <p:nvPr>
            <p:ph sz="quarter" idx="21"/>
          </p:nvPr>
        </p:nvSpPr>
        <p:spPr>
          <a:xfrm>
            <a:off x="304800" y="3969027"/>
            <a:ext cx="8534400" cy="1063488"/>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highlight>
                  <a:srgbClr val="008080"/>
                </a:highlight>
              </a:rPr>
              <a:t>The quantities </a:t>
            </a:r>
            <a:r>
              <a:rPr lang="en-US" sz="2600" i="1" dirty="0">
                <a:solidFill>
                  <a:srgbClr val="000000"/>
                </a:solidFill>
                <a:highlight>
                  <a:srgbClr val="008080"/>
                </a:highlight>
              </a:rPr>
              <a:t>a</a:t>
            </a:r>
            <a:r>
              <a:rPr lang="en-US" sz="2600" i="1" baseline="-33000" dirty="0">
                <a:solidFill>
                  <a:srgbClr val="000000"/>
                </a:solidFill>
                <a:highlight>
                  <a:srgbClr val="008080"/>
                </a:highlight>
              </a:rPr>
              <a:t>x</a:t>
            </a:r>
            <a:r>
              <a:rPr lang="en-US" sz="2600" dirty="0">
                <a:solidFill>
                  <a:srgbClr val="000000"/>
                </a:solidFill>
                <a:highlight>
                  <a:srgbClr val="008080"/>
                </a:highlight>
              </a:rPr>
              <a:t> and </a:t>
            </a:r>
            <a:r>
              <a:rPr lang="en-US" sz="2600" i="1" dirty="0">
                <a:solidFill>
                  <a:srgbClr val="000000"/>
                </a:solidFill>
                <a:highlight>
                  <a:srgbClr val="008080"/>
                </a:highlight>
              </a:rPr>
              <a:t>a</a:t>
            </a:r>
            <a:r>
              <a:rPr lang="en-US" sz="2600" i="1" baseline="-33000" dirty="0">
                <a:solidFill>
                  <a:srgbClr val="000000"/>
                </a:solidFill>
                <a:highlight>
                  <a:srgbClr val="008080"/>
                </a:highlight>
              </a:rPr>
              <a:t>y</a:t>
            </a:r>
            <a:r>
              <a:rPr lang="en-US" sz="2600" dirty="0">
                <a:solidFill>
                  <a:srgbClr val="000000"/>
                </a:solidFill>
                <a:highlight>
                  <a:srgbClr val="008080"/>
                </a:highlight>
              </a:rPr>
              <a:t> alone are </a:t>
            </a:r>
            <a:r>
              <a:rPr lang="en-US" sz="2600" b="1" dirty="0">
                <a:solidFill>
                  <a:srgbClr val="000000"/>
                </a:solidFill>
                <a:highlight>
                  <a:srgbClr val="008080"/>
                </a:highlight>
              </a:rPr>
              <a:t>scalar components</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Or just “components” as before</a:t>
            </a:r>
            <a:endParaRPr lang="en-US" sz="2600" dirty="0">
              <a:latin typeface="Times New Roman" panose="02020603050405020304" pitchFamily="18" charset="0"/>
            </a:endParaRPr>
          </a:p>
        </p:txBody>
      </p:sp>
      <p:sp>
        <p:nvSpPr>
          <p:cNvPr id="23" name="Slide Number Placeholder 22">
            <a:extLst>
              <a:ext uri="{FF2B5EF4-FFF2-40B4-BE49-F238E27FC236}">
                <a16:creationId xmlns:a16="http://schemas.microsoft.com/office/drawing/2014/main" id="{508BAD7E-5641-45B1-80CD-22F6872A1812}"/>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24" name="Footer Placeholder 23">
            <a:extLst>
              <a:ext uri="{FF2B5EF4-FFF2-40B4-BE49-F238E27FC236}">
                <a16:creationId xmlns:a16="http://schemas.microsoft.com/office/drawing/2014/main" id="{D4205334-4023-40F1-9213-8282A0B5F6AA}"/>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397448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534400" cy="685799"/>
          </a:xfrm>
        </p:spPr>
        <p:txBody>
          <a:bodyPr>
            <a:noAutofit/>
          </a:bodyPr>
          <a:lstStyle/>
          <a:p>
            <a:r>
              <a:rPr lang="en-US" sz="3600" dirty="0">
                <a:solidFill>
                  <a:schemeClr val="accent1"/>
                </a:solidFill>
              </a:rPr>
              <a:t>3-1 Vectors and Their Components </a:t>
            </a:r>
            <a:r>
              <a:rPr lang="en-US" sz="2400" b="0" dirty="0">
                <a:solidFill>
                  <a:schemeClr val="accent1"/>
                </a:solidFill>
              </a:rPr>
              <a:t>(1 of 15)</a:t>
            </a:r>
            <a:endParaRPr lang="en-US" sz="2000" b="0" dirty="0">
              <a:solidFill>
                <a:schemeClr val="accent1"/>
              </a:solidFill>
            </a:endParaRP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752600"/>
            <a:ext cx="8534400" cy="4343400"/>
          </a:xfrm>
        </p:spPr>
        <p:txBody>
          <a:bodyPr/>
          <a:lstStyle/>
          <a:p>
            <a:pPr marL="0" indent="0">
              <a:buNone/>
            </a:pPr>
            <a:r>
              <a:rPr lang="en-US" altLang="en-US" sz="2600" b="1" dirty="0">
                <a:latin typeface="Times New Roman" panose="02020603050405020304" pitchFamily="18" charset="0"/>
              </a:rPr>
              <a:t>Learning Objectives</a:t>
            </a:r>
          </a:p>
          <a:p>
            <a:pPr marL="715963" indent="-715963"/>
            <a:r>
              <a:rPr lang="en-US" sz="2600" b="1" dirty="0">
                <a:solidFill>
                  <a:srgbClr val="000000"/>
                </a:solidFill>
              </a:rPr>
              <a:t>3.01</a:t>
            </a:r>
            <a:r>
              <a:rPr lang="en-US" sz="2600" dirty="0">
                <a:solidFill>
                  <a:srgbClr val="000000"/>
                </a:solidFill>
              </a:rPr>
              <a:t>  Add vectors by drawing them in head-to-tail arrangements, applying the commutative and associative laws.</a:t>
            </a:r>
          </a:p>
          <a:p>
            <a:r>
              <a:rPr lang="en-US" sz="2600" b="1" dirty="0">
                <a:solidFill>
                  <a:srgbClr val="000000"/>
                </a:solidFill>
              </a:rPr>
              <a:t>3.02</a:t>
            </a:r>
            <a:r>
              <a:rPr lang="en-US" sz="2600" dirty="0">
                <a:solidFill>
                  <a:srgbClr val="000000"/>
                </a:solidFill>
              </a:rPr>
              <a:t>  Subtract a vector from a second one.</a:t>
            </a:r>
          </a:p>
          <a:p>
            <a:pPr marL="804863" indent="-804863"/>
            <a:r>
              <a:rPr lang="en-US" sz="2600" b="1" dirty="0">
                <a:solidFill>
                  <a:srgbClr val="000000"/>
                </a:solidFill>
              </a:rPr>
              <a:t>3.03</a:t>
            </a:r>
            <a:r>
              <a:rPr lang="en-US" sz="2600" dirty="0">
                <a:solidFill>
                  <a:srgbClr val="000000"/>
                </a:solidFill>
              </a:rPr>
              <a:t>  Calculate the components of a vector on a given coordinate system, showing them in a drawing.</a:t>
            </a:r>
          </a:p>
          <a:p>
            <a:pPr marL="804863" indent="-804863"/>
            <a:r>
              <a:rPr lang="en-US" sz="2600" b="1" dirty="0">
                <a:solidFill>
                  <a:srgbClr val="000000"/>
                </a:solidFill>
              </a:rPr>
              <a:t>3.04</a:t>
            </a:r>
            <a:r>
              <a:rPr lang="en-US" sz="2600" dirty="0">
                <a:solidFill>
                  <a:srgbClr val="000000"/>
                </a:solidFill>
              </a:rPr>
              <a:t>  Given the components of a vector, draw the vector and determine its magnitude and orientation.</a:t>
            </a:r>
          </a:p>
          <a:p>
            <a:r>
              <a:rPr lang="en-US" sz="2600" b="1" dirty="0">
                <a:solidFill>
                  <a:srgbClr val="000000"/>
                </a:solidFill>
              </a:rPr>
              <a:t>3.05</a:t>
            </a:r>
            <a:r>
              <a:rPr lang="en-US" sz="2600" dirty="0">
                <a:solidFill>
                  <a:srgbClr val="000000"/>
                </a:solidFill>
              </a:rPr>
              <a:t>  Convert angle measures between degrees and radians.</a:t>
            </a:r>
            <a:endParaRPr lang="en-US" altLang="en-US" sz="2600" b="1"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©2018 John Wiley &amp; Sons, Inc</a:t>
            </a:r>
            <a:endParaRPr lang="en-US"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370314046"/>
      </p:ext>
    </p:extLst>
  </p:cSld>
  <p:clrMapOvr>
    <a:masterClrMapping/>
  </p:clrMapOvr>
  <mc:AlternateContent xmlns:mc="http://schemas.openxmlformats.org/markup-compatibility/2006" xmlns:p14="http://schemas.microsoft.com/office/powerpoint/2010/main">
    <mc:Choice Requires="p14">
      <p:transition spd="slow" p14:dur="2000" advTm="1764"/>
    </mc:Choice>
    <mc:Fallback xmlns="">
      <p:transition spd="slow" advTm="17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5CD5E-71F2-4F26-81B1-38CFDEC76668}"/>
              </a:ext>
            </a:extLst>
          </p:cNvPr>
          <p:cNvSpPr>
            <a:spLocks noGrp="1"/>
          </p:cNvSpPr>
          <p:nvPr>
            <p:ph type="title"/>
          </p:nvPr>
        </p:nvSpPr>
        <p:spPr>
          <a:xfrm>
            <a:off x="304800" y="612916"/>
            <a:ext cx="8534400" cy="990599"/>
          </a:xfrm>
        </p:spPr>
        <p:txBody>
          <a:bodyPr>
            <a:normAutofit fontScale="90000"/>
          </a:bodyPr>
          <a:lstStyle/>
          <a:p>
            <a:r>
              <a:rPr lang="en-US" sz="3600" dirty="0"/>
              <a:t>3-2 Unit Vectors, Adding Vectors by Components</a:t>
            </a:r>
            <a:r>
              <a:rPr lang="en-US" dirty="0"/>
              <a:t> </a:t>
            </a:r>
            <a:r>
              <a:rPr lang="en-US" sz="2700" b="0" baseline="0" dirty="0"/>
              <a:t>(4 of 8)</a:t>
            </a:r>
            <a:endParaRPr lang="en-US" sz="2200" baseline="0" dirty="0"/>
          </a:p>
        </p:txBody>
      </p:sp>
      <p:sp>
        <p:nvSpPr>
          <p:cNvPr id="3" name="Content Placeholder 2">
            <a:extLst>
              <a:ext uri="{FF2B5EF4-FFF2-40B4-BE49-F238E27FC236}">
                <a16:creationId xmlns:a16="http://schemas.microsoft.com/office/drawing/2014/main" id="{CE719C10-B8F4-4CF9-A2B6-1DC1544664C1}"/>
              </a:ext>
            </a:extLst>
          </p:cNvPr>
          <p:cNvSpPr>
            <a:spLocks noGrp="1"/>
          </p:cNvSpPr>
          <p:nvPr>
            <p:ph sz="quarter" idx="16"/>
          </p:nvPr>
        </p:nvSpPr>
        <p:spPr>
          <a:xfrm>
            <a:off x="304800" y="1752600"/>
            <a:ext cx="5791200" cy="457200"/>
          </a:xfrm>
        </p:spPr>
        <p:txBody>
          <a:bodyPr/>
          <a:lstStyle/>
          <a:p>
            <a:pPr marL="292608" indent="-292608">
              <a:buClr>
                <a:schemeClr val="accent2"/>
              </a:buClr>
              <a:buFont typeface="Arial" panose="020B0604020202020204" pitchFamily="34" charset="0"/>
              <a:buChar char="•"/>
            </a:pPr>
            <a:r>
              <a:rPr lang="en-US" sz="2600" dirty="0"/>
              <a:t>Vectors can be added using components</a:t>
            </a:r>
          </a:p>
        </p:txBody>
      </p:sp>
      <p:sp>
        <p:nvSpPr>
          <p:cNvPr id="4" name="Content Placeholder 3">
            <a:extLst>
              <a:ext uri="{FF2B5EF4-FFF2-40B4-BE49-F238E27FC236}">
                <a16:creationId xmlns:a16="http://schemas.microsoft.com/office/drawing/2014/main" id="{5B93155F-3836-4AEF-B3F1-BBC2C063653F}"/>
              </a:ext>
            </a:extLst>
          </p:cNvPr>
          <p:cNvSpPr>
            <a:spLocks noGrp="1"/>
          </p:cNvSpPr>
          <p:nvPr>
            <p:ph sz="quarter" idx="17"/>
          </p:nvPr>
        </p:nvSpPr>
        <p:spPr>
          <a:xfrm>
            <a:off x="646588" y="2601175"/>
            <a:ext cx="1791812" cy="381000"/>
          </a:xfrm>
        </p:spPr>
        <p:txBody>
          <a:bodyPr/>
          <a:lstStyle/>
          <a:p>
            <a:r>
              <a:rPr lang="en-US" sz="2000" b="1" dirty="0">
                <a:solidFill>
                  <a:srgbClr val="000000"/>
                </a:solidFill>
              </a:rPr>
              <a:t>Equation (3-9)</a:t>
            </a:r>
          </a:p>
        </p:txBody>
      </p:sp>
      <p:graphicFrame>
        <p:nvGraphicFramePr>
          <p:cNvPr id="26" name="Content Placeholder 25">
            <a:extLst>
              <a:ext uri="{FF2B5EF4-FFF2-40B4-BE49-F238E27FC236}">
                <a16:creationId xmlns:a16="http://schemas.microsoft.com/office/drawing/2014/main" id="{1B875625-50AB-4C71-B586-9EC9FCAD9D8C}"/>
              </a:ext>
            </a:extLst>
          </p:cNvPr>
          <p:cNvGraphicFramePr>
            <a:graphicFrameLocks noGrp="1" noChangeAspect="1"/>
          </p:cNvGraphicFramePr>
          <p:nvPr>
            <p:ph sz="quarter" idx="18"/>
            <p:extLst>
              <p:ext uri="{D42A27DB-BD31-4B8C-83A1-F6EECF244321}">
                <p14:modId xmlns:p14="http://schemas.microsoft.com/office/powerpoint/2010/main" val="1797982087"/>
              </p:ext>
            </p:extLst>
          </p:nvPr>
        </p:nvGraphicFramePr>
        <p:xfrm>
          <a:off x="2571872" y="2525408"/>
          <a:ext cx="1287382" cy="459780"/>
        </p:xfrm>
        <a:graphic>
          <a:graphicData uri="http://schemas.openxmlformats.org/presentationml/2006/ole">
            <mc:AlternateContent xmlns:mc="http://schemas.openxmlformats.org/markup-compatibility/2006">
              <mc:Choice xmlns:v="urn:schemas-microsoft-com:vml" Requires="v">
                <p:oleObj spid="_x0000_s12305" name="Equation" r:id="rId3" imgW="1244520" imgH="444240" progId="Equation.DSMT4">
                  <p:embed/>
                </p:oleObj>
              </mc:Choice>
              <mc:Fallback>
                <p:oleObj name="Equation" r:id="rId3" imgW="1244520" imgH="444240" progId="Equation.DSMT4">
                  <p:embed/>
                  <p:pic>
                    <p:nvPicPr>
                      <p:cNvPr id="25" name="Object 24">
                        <a:extLst>
                          <a:ext uri="{FF2B5EF4-FFF2-40B4-BE49-F238E27FC236}">
                            <a16:creationId xmlns:a16="http://schemas.microsoft.com/office/drawing/2014/main" id="{11AE3F2E-9175-4A43-B72B-4BF420FCCFA4}"/>
                          </a:ext>
                        </a:extLst>
                      </p:cNvPr>
                      <p:cNvPicPr/>
                      <p:nvPr/>
                    </p:nvPicPr>
                    <p:blipFill>
                      <a:blip r:embed="rId4"/>
                      <a:stretch>
                        <a:fillRect/>
                      </a:stretch>
                    </p:blipFill>
                    <p:spPr>
                      <a:xfrm>
                        <a:off x="2571872" y="2525408"/>
                        <a:ext cx="1287382" cy="459780"/>
                      </a:xfrm>
                      <a:prstGeom prst="rect">
                        <a:avLst/>
                      </a:prstGeom>
                    </p:spPr>
                  </p:pic>
                </p:oleObj>
              </mc:Fallback>
            </mc:AlternateContent>
          </a:graphicData>
        </a:graphic>
      </p:graphicFrame>
      <p:graphicFrame>
        <p:nvGraphicFramePr>
          <p:cNvPr id="5" name="Content Placeholder 4" descr="defines"/>
          <p:cNvGraphicFramePr>
            <a:graphicFrameLocks noGrp="1" noChangeAspect="1"/>
          </p:cNvGraphicFramePr>
          <p:nvPr>
            <p:ph sz="quarter" idx="19"/>
            <p:extLst>
              <p:ext uri="{D42A27DB-BD31-4B8C-83A1-F6EECF244321}">
                <p14:modId xmlns:p14="http://schemas.microsoft.com/office/powerpoint/2010/main" val="2014100575"/>
              </p:ext>
            </p:extLst>
          </p:nvPr>
        </p:nvGraphicFramePr>
        <p:xfrm>
          <a:off x="3982538" y="2659835"/>
          <a:ext cx="459444" cy="299458"/>
        </p:xfrm>
        <a:graphic>
          <a:graphicData uri="http://schemas.openxmlformats.org/presentationml/2006/ole">
            <mc:AlternateContent xmlns:mc="http://schemas.openxmlformats.org/markup-compatibility/2006">
              <mc:Choice xmlns:v="urn:schemas-microsoft-com:vml" Requires="v">
                <p:oleObj spid="_x0000_s12306" name="Equation" r:id="rId5" imgW="291960" imgH="190440" progId="Equation.DSMT4">
                  <p:embed/>
                </p:oleObj>
              </mc:Choice>
              <mc:Fallback>
                <p:oleObj name="Equation" r:id="rId5" imgW="291960" imgH="190440" progId="Equation.DSMT4">
                  <p:embed/>
                  <p:pic>
                    <p:nvPicPr>
                      <p:cNvPr id="0" name=""/>
                      <p:cNvPicPr/>
                      <p:nvPr/>
                    </p:nvPicPr>
                    <p:blipFill>
                      <a:blip r:embed="rId6"/>
                      <a:stretch>
                        <a:fillRect/>
                      </a:stretch>
                    </p:blipFill>
                    <p:spPr>
                      <a:xfrm>
                        <a:off x="3982538" y="2659835"/>
                        <a:ext cx="459444" cy="299458"/>
                      </a:xfrm>
                      <a:prstGeom prst="rect">
                        <a:avLst/>
                      </a:prstGeom>
                    </p:spPr>
                  </p:pic>
                </p:oleObj>
              </mc:Fallback>
            </mc:AlternateContent>
          </a:graphicData>
        </a:graphic>
      </p:graphicFrame>
      <p:graphicFrame>
        <p:nvGraphicFramePr>
          <p:cNvPr id="28" name="Content Placeholder 27">
            <a:extLst>
              <a:ext uri="{FF2B5EF4-FFF2-40B4-BE49-F238E27FC236}">
                <a16:creationId xmlns:a16="http://schemas.microsoft.com/office/drawing/2014/main" id="{0EF2F96D-9575-4E10-8BB9-A3B7440F9A7C}"/>
              </a:ext>
            </a:extLst>
          </p:cNvPr>
          <p:cNvGraphicFramePr>
            <a:graphicFrameLocks noGrp="1" noChangeAspect="1"/>
          </p:cNvGraphicFramePr>
          <p:nvPr>
            <p:ph sz="quarter" idx="20"/>
            <p:extLst>
              <p:ext uri="{D42A27DB-BD31-4B8C-83A1-F6EECF244321}">
                <p14:modId xmlns:p14="http://schemas.microsoft.com/office/powerpoint/2010/main" val="4280991941"/>
              </p:ext>
            </p:extLst>
          </p:nvPr>
        </p:nvGraphicFramePr>
        <p:xfrm>
          <a:off x="4627401" y="2579406"/>
          <a:ext cx="1537356" cy="433614"/>
        </p:xfrm>
        <a:graphic>
          <a:graphicData uri="http://schemas.openxmlformats.org/presentationml/2006/ole">
            <mc:AlternateContent xmlns:mc="http://schemas.openxmlformats.org/markup-compatibility/2006">
              <mc:Choice xmlns:v="urn:schemas-microsoft-com:vml" Requires="v">
                <p:oleObj spid="_x0000_s12307" name="Equation" r:id="rId7" imgW="1485720" imgH="419040" progId="Equation.DSMT4">
                  <p:embed/>
                </p:oleObj>
              </mc:Choice>
              <mc:Fallback>
                <p:oleObj name="Equation" r:id="rId7" imgW="1485720" imgH="419040" progId="Equation.DSMT4">
                  <p:embed/>
                  <p:pic>
                    <p:nvPicPr>
                      <p:cNvPr id="27" name="Object 26">
                        <a:extLst>
                          <a:ext uri="{FF2B5EF4-FFF2-40B4-BE49-F238E27FC236}">
                            <a16:creationId xmlns:a16="http://schemas.microsoft.com/office/drawing/2014/main" id="{3C7E8D97-2E79-4891-9BDF-6808E8BA57D7}"/>
                          </a:ext>
                        </a:extLst>
                      </p:cNvPr>
                      <p:cNvPicPr/>
                      <p:nvPr/>
                    </p:nvPicPr>
                    <p:blipFill>
                      <a:blip r:embed="rId8"/>
                      <a:stretch>
                        <a:fillRect/>
                      </a:stretch>
                    </p:blipFill>
                    <p:spPr>
                      <a:xfrm>
                        <a:off x="4627401" y="2579406"/>
                        <a:ext cx="1537356" cy="43361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2D6FE320-9C18-43F9-99D7-60EE6C759108}"/>
              </a:ext>
            </a:extLst>
          </p:cNvPr>
          <p:cNvSpPr>
            <a:spLocks noGrp="1"/>
          </p:cNvSpPr>
          <p:nvPr>
            <p:ph sz="quarter" idx="21"/>
          </p:nvPr>
        </p:nvSpPr>
        <p:spPr>
          <a:xfrm>
            <a:off x="7010400" y="2590800"/>
            <a:ext cx="1905000" cy="381000"/>
          </a:xfrm>
        </p:spPr>
        <p:txBody>
          <a:bodyPr/>
          <a:lstStyle/>
          <a:p>
            <a:pPr lvl="0"/>
            <a:r>
              <a:rPr lang="en-US" sz="2000" b="1" dirty="0">
                <a:solidFill>
                  <a:srgbClr val="000000"/>
                </a:solidFill>
              </a:rPr>
              <a:t>Equation (3-10)</a:t>
            </a:r>
          </a:p>
        </p:txBody>
      </p:sp>
      <p:graphicFrame>
        <p:nvGraphicFramePr>
          <p:cNvPr id="30" name="Content Placeholder 29">
            <a:extLst>
              <a:ext uri="{FF2B5EF4-FFF2-40B4-BE49-F238E27FC236}">
                <a16:creationId xmlns:a16="http://schemas.microsoft.com/office/drawing/2014/main" id="{D7A7F9FF-351F-43B8-AA80-C238A3C6E448}"/>
              </a:ext>
            </a:extLst>
          </p:cNvPr>
          <p:cNvGraphicFramePr>
            <a:graphicFrameLocks noGrp="1" noChangeAspect="1"/>
          </p:cNvGraphicFramePr>
          <p:nvPr>
            <p:ph sz="quarter" idx="22"/>
            <p:extLst>
              <p:ext uri="{D42A27DB-BD31-4B8C-83A1-F6EECF244321}">
                <p14:modId xmlns:p14="http://schemas.microsoft.com/office/powerpoint/2010/main" val="3169695362"/>
              </p:ext>
            </p:extLst>
          </p:nvPr>
        </p:nvGraphicFramePr>
        <p:xfrm>
          <a:off x="4622892" y="3204600"/>
          <a:ext cx="1558590" cy="467576"/>
        </p:xfrm>
        <a:graphic>
          <a:graphicData uri="http://schemas.openxmlformats.org/presentationml/2006/ole">
            <mc:AlternateContent xmlns:mc="http://schemas.openxmlformats.org/markup-compatibility/2006">
              <mc:Choice xmlns:v="urn:schemas-microsoft-com:vml" Requires="v">
                <p:oleObj spid="_x0000_s12308" name="Equation" r:id="rId9" imgW="1523880" imgH="457200" progId="Equation.DSMT4">
                  <p:embed/>
                </p:oleObj>
              </mc:Choice>
              <mc:Fallback>
                <p:oleObj name="Equation" r:id="rId9" imgW="1523880" imgH="457200" progId="Equation.DSMT4">
                  <p:embed/>
                  <p:pic>
                    <p:nvPicPr>
                      <p:cNvPr id="29" name="Object 28">
                        <a:extLst>
                          <a:ext uri="{FF2B5EF4-FFF2-40B4-BE49-F238E27FC236}">
                            <a16:creationId xmlns:a16="http://schemas.microsoft.com/office/drawing/2014/main" id="{5A4D69F9-8897-4E88-91C9-1AFA02BD5537}"/>
                          </a:ext>
                        </a:extLst>
                      </p:cNvPr>
                      <p:cNvPicPr/>
                      <p:nvPr/>
                    </p:nvPicPr>
                    <p:blipFill>
                      <a:blip r:embed="rId10"/>
                      <a:stretch>
                        <a:fillRect/>
                      </a:stretch>
                    </p:blipFill>
                    <p:spPr>
                      <a:xfrm>
                        <a:off x="4622892" y="3204600"/>
                        <a:ext cx="1558590" cy="467576"/>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7679EEE6-65D7-4709-9CF9-7FB602645BBF}"/>
              </a:ext>
            </a:extLst>
          </p:cNvPr>
          <p:cNvSpPr>
            <a:spLocks noGrp="1"/>
          </p:cNvSpPr>
          <p:nvPr>
            <p:ph sz="quarter" idx="23"/>
          </p:nvPr>
        </p:nvSpPr>
        <p:spPr>
          <a:xfrm>
            <a:off x="7010400" y="3302560"/>
            <a:ext cx="1905000" cy="381000"/>
          </a:xfrm>
        </p:spPr>
        <p:txBody>
          <a:bodyPr/>
          <a:lstStyle/>
          <a:p>
            <a:pPr lvl="0"/>
            <a:r>
              <a:rPr lang="en-US" sz="2000" b="1" dirty="0">
                <a:solidFill>
                  <a:srgbClr val="000000"/>
                </a:solidFill>
              </a:rPr>
              <a:t>Equation (3-11)</a:t>
            </a:r>
          </a:p>
        </p:txBody>
      </p:sp>
      <p:graphicFrame>
        <p:nvGraphicFramePr>
          <p:cNvPr id="32" name="Content Placeholder 31">
            <a:extLst>
              <a:ext uri="{FF2B5EF4-FFF2-40B4-BE49-F238E27FC236}">
                <a16:creationId xmlns:a16="http://schemas.microsoft.com/office/drawing/2014/main" id="{F1899910-4BA9-428A-B42E-190933A09380}"/>
              </a:ext>
            </a:extLst>
          </p:cNvPr>
          <p:cNvGraphicFramePr>
            <a:graphicFrameLocks noGrp="1" noChangeAspect="1"/>
          </p:cNvGraphicFramePr>
          <p:nvPr>
            <p:ph sz="quarter" idx="24"/>
            <p:extLst>
              <p:ext uri="{D42A27DB-BD31-4B8C-83A1-F6EECF244321}">
                <p14:modId xmlns:p14="http://schemas.microsoft.com/office/powerpoint/2010/main" val="865503697"/>
              </p:ext>
            </p:extLst>
          </p:nvPr>
        </p:nvGraphicFramePr>
        <p:xfrm>
          <a:off x="4646235" y="3849717"/>
          <a:ext cx="1592088" cy="430647"/>
        </p:xfrm>
        <a:graphic>
          <a:graphicData uri="http://schemas.openxmlformats.org/presentationml/2006/ole">
            <mc:AlternateContent xmlns:mc="http://schemas.openxmlformats.org/markup-compatibility/2006">
              <mc:Choice xmlns:v="urn:schemas-microsoft-com:vml" Requires="v">
                <p:oleObj spid="_x0000_s12309" name="Equation" r:id="rId11" imgW="1549080" imgH="419040" progId="Equation.DSMT4">
                  <p:embed/>
                </p:oleObj>
              </mc:Choice>
              <mc:Fallback>
                <p:oleObj name="Equation" r:id="rId11" imgW="1549080" imgH="419040" progId="Equation.DSMT4">
                  <p:embed/>
                  <p:pic>
                    <p:nvPicPr>
                      <p:cNvPr id="31" name="Object 30">
                        <a:extLst>
                          <a:ext uri="{FF2B5EF4-FFF2-40B4-BE49-F238E27FC236}">
                            <a16:creationId xmlns:a16="http://schemas.microsoft.com/office/drawing/2014/main" id="{76E46EF1-08F6-4578-94D7-AE07DD0922B2}"/>
                          </a:ext>
                        </a:extLst>
                      </p:cNvPr>
                      <p:cNvPicPr/>
                      <p:nvPr/>
                    </p:nvPicPr>
                    <p:blipFill>
                      <a:blip r:embed="rId12"/>
                      <a:stretch>
                        <a:fillRect/>
                      </a:stretch>
                    </p:blipFill>
                    <p:spPr>
                      <a:xfrm>
                        <a:off x="4646235" y="3849717"/>
                        <a:ext cx="1592088" cy="430647"/>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6C1A7A69-BF06-405D-9644-FB6570AF1C02}"/>
              </a:ext>
            </a:extLst>
          </p:cNvPr>
          <p:cNvSpPr>
            <a:spLocks noGrp="1"/>
          </p:cNvSpPr>
          <p:nvPr>
            <p:ph sz="quarter" idx="25"/>
          </p:nvPr>
        </p:nvSpPr>
        <p:spPr>
          <a:xfrm>
            <a:off x="7010400" y="3926392"/>
            <a:ext cx="2057400" cy="304800"/>
          </a:xfrm>
        </p:spPr>
        <p:txBody>
          <a:bodyPr/>
          <a:lstStyle/>
          <a:p>
            <a:pPr lvl="0"/>
            <a:r>
              <a:rPr lang="en-US" sz="2000" b="1" dirty="0">
                <a:solidFill>
                  <a:srgbClr val="000000"/>
                </a:solidFill>
              </a:rPr>
              <a:t>Equation (3-12)</a:t>
            </a:r>
          </a:p>
        </p:txBody>
      </p:sp>
      <p:sp>
        <p:nvSpPr>
          <p:cNvPr id="23" name="Slide Number Placeholder 22">
            <a:extLst>
              <a:ext uri="{FF2B5EF4-FFF2-40B4-BE49-F238E27FC236}">
                <a16:creationId xmlns:a16="http://schemas.microsoft.com/office/drawing/2014/main" id="{ED4A949E-4B48-4BAF-AA26-75A7962B51C1}"/>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24" name="Footer Placeholder 23">
            <a:extLst>
              <a:ext uri="{FF2B5EF4-FFF2-40B4-BE49-F238E27FC236}">
                <a16:creationId xmlns:a16="http://schemas.microsoft.com/office/drawing/2014/main" id="{0CDB56FC-206A-40E2-B25B-782C914DBFC1}"/>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645892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DF3D-50F4-41D0-B8A8-D38C0FECF435}"/>
              </a:ext>
            </a:extLst>
          </p:cNvPr>
          <p:cNvSpPr>
            <a:spLocks noGrp="1"/>
          </p:cNvSpPr>
          <p:nvPr>
            <p:ph type="title"/>
          </p:nvPr>
        </p:nvSpPr>
        <p:spPr>
          <a:xfrm>
            <a:off x="304800" y="609601"/>
            <a:ext cx="8534400" cy="990600"/>
          </a:xfrm>
        </p:spPr>
        <p:txBody>
          <a:bodyPr>
            <a:normAutofit fontScale="90000"/>
          </a:bodyPr>
          <a:lstStyle/>
          <a:p>
            <a:r>
              <a:rPr lang="en-US" sz="3600" dirty="0"/>
              <a:t>3-2 Unit Vectors, Adding Vectors by Components</a:t>
            </a:r>
            <a:r>
              <a:rPr lang="en-US" dirty="0"/>
              <a:t> </a:t>
            </a:r>
            <a:r>
              <a:rPr lang="en-US" sz="2700" b="0" baseline="0" dirty="0"/>
              <a:t>(5 of 8)</a:t>
            </a:r>
            <a:endParaRPr lang="en-US" sz="2200" baseline="0" dirty="0"/>
          </a:p>
        </p:txBody>
      </p:sp>
      <p:sp>
        <p:nvSpPr>
          <p:cNvPr id="3" name="Content Placeholder 2">
            <a:extLst>
              <a:ext uri="{FF2B5EF4-FFF2-40B4-BE49-F238E27FC236}">
                <a16:creationId xmlns:a16="http://schemas.microsoft.com/office/drawing/2014/main" id="{80AA23A4-77A5-48AE-9661-CEB900486C72}"/>
              </a:ext>
            </a:extLst>
          </p:cNvPr>
          <p:cNvSpPr>
            <a:spLocks noGrp="1"/>
          </p:cNvSpPr>
          <p:nvPr>
            <p:ph sz="quarter" idx="16"/>
          </p:nvPr>
        </p:nvSpPr>
        <p:spPr/>
        <p:txBody>
          <a:bodyPr/>
          <a:lstStyle/>
          <a:p>
            <a:pPr marL="292608" indent="-292608">
              <a:buClr>
                <a:schemeClr val="accent2"/>
              </a:buClr>
              <a:buFont typeface="Arial" panose="020B0604020202020204" pitchFamily="34" charset="0"/>
              <a:buChar char="•"/>
            </a:pPr>
            <a:r>
              <a:rPr lang="en-US" dirty="0"/>
              <a:t>To subtract two vectors, we subtract components</a:t>
            </a:r>
          </a:p>
        </p:txBody>
      </p:sp>
      <p:graphicFrame>
        <p:nvGraphicFramePr>
          <p:cNvPr id="15" name="Content Placeholder 14">
            <a:extLst>
              <a:ext uri="{FF2B5EF4-FFF2-40B4-BE49-F238E27FC236}">
                <a16:creationId xmlns:a16="http://schemas.microsoft.com/office/drawing/2014/main" id="{DD890B27-3023-4866-B839-3344917B2C2A}"/>
              </a:ext>
            </a:extLst>
          </p:cNvPr>
          <p:cNvGraphicFramePr>
            <a:graphicFrameLocks noGrp="1" noChangeAspect="1"/>
          </p:cNvGraphicFramePr>
          <p:nvPr>
            <p:ph sz="quarter" idx="17"/>
            <p:extLst>
              <p:ext uri="{D42A27DB-BD31-4B8C-83A1-F6EECF244321}">
                <p14:modId xmlns:p14="http://schemas.microsoft.com/office/powerpoint/2010/main" val="1630682815"/>
              </p:ext>
            </p:extLst>
          </p:nvPr>
        </p:nvGraphicFramePr>
        <p:xfrm>
          <a:off x="914400" y="2438400"/>
          <a:ext cx="6235211" cy="446258"/>
        </p:xfrm>
        <a:graphic>
          <a:graphicData uri="http://schemas.openxmlformats.org/presentationml/2006/ole">
            <mc:AlternateContent xmlns:mc="http://schemas.openxmlformats.org/markup-compatibility/2006">
              <mc:Choice xmlns:v="urn:schemas-microsoft-com:vml" Requires="v">
                <p:oleObj spid="_x0000_s13320" name="Equation" r:id="rId3" imgW="6387840" imgH="457200" progId="Equation.DSMT4">
                  <p:embed/>
                </p:oleObj>
              </mc:Choice>
              <mc:Fallback>
                <p:oleObj name="Equation" r:id="rId3" imgW="6387840" imgH="457200" progId="Equation.DSMT4">
                  <p:embed/>
                  <p:pic>
                    <p:nvPicPr>
                      <p:cNvPr id="14" name="Object 13">
                        <a:extLst>
                          <a:ext uri="{FF2B5EF4-FFF2-40B4-BE49-F238E27FC236}">
                            <a16:creationId xmlns:a16="http://schemas.microsoft.com/office/drawing/2014/main" id="{BBD74369-3632-4000-9213-915E6C3D220D}"/>
                          </a:ext>
                        </a:extLst>
                      </p:cNvPr>
                      <p:cNvPicPr/>
                      <p:nvPr/>
                    </p:nvPicPr>
                    <p:blipFill>
                      <a:blip r:embed="rId4"/>
                      <a:stretch>
                        <a:fillRect/>
                      </a:stretch>
                    </p:blipFill>
                    <p:spPr>
                      <a:xfrm>
                        <a:off x="914400" y="2438400"/>
                        <a:ext cx="6235211" cy="446258"/>
                      </a:xfrm>
                      <a:prstGeom prst="rect">
                        <a:avLst/>
                      </a:prstGeom>
                    </p:spPr>
                  </p:pic>
                </p:oleObj>
              </mc:Fallback>
            </mc:AlternateContent>
          </a:graphicData>
        </a:graphic>
      </p:graphicFrame>
      <p:graphicFrame>
        <p:nvGraphicFramePr>
          <p:cNvPr id="17" name="Content Placeholder 16">
            <a:extLst>
              <a:ext uri="{FF2B5EF4-FFF2-40B4-BE49-F238E27FC236}">
                <a16:creationId xmlns:a16="http://schemas.microsoft.com/office/drawing/2014/main" id="{21B2C932-DD5F-4657-9A4D-DD86A69C8E9E}"/>
              </a:ext>
            </a:extLst>
          </p:cNvPr>
          <p:cNvGraphicFramePr>
            <a:graphicFrameLocks noGrp="1" noChangeAspect="1"/>
          </p:cNvGraphicFramePr>
          <p:nvPr>
            <p:ph sz="quarter" idx="18"/>
            <p:extLst>
              <p:ext uri="{D42A27DB-BD31-4B8C-83A1-F6EECF244321}">
                <p14:modId xmlns:p14="http://schemas.microsoft.com/office/powerpoint/2010/main" val="2336874469"/>
              </p:ext>
            </p:extLst>
          </p:nvPr>
        </p:nvGraphicFramePr>
        <p:xfrm>
          <a:off x="2895600" y="3175978"/>
          <a:ext cx="2659385" cy="557822"/>
        </p:xfrm>
        <a:graphic>
          <a:graphicData uri="http://schemas.openxmlformats.org/presentationml/2006/ole">
            <mc:AlternateContent xmlns:mc="http://schemas.openxmlformats.org/markup-compatibility/2006">
              <mc:Choice xmlns:v="urn:schemas-microsoft-com:vml" Requires="v">
                <p:oleObj spid="_x0000_s13321" name="Equation" r:id="rId5" imgW="2603160" imgH="545760" progId="Equation.DSMT4">
                  <p:embed/>
                </p:oleObj>
              </mc:Choice>
              <mc:Fallback>
                <p:oleObj name="Equation" r:id="rId5" imgW="2603160" imgH="545760" progId="Equation.DSMT4">
                  <p:embed/>
                  <p:pic>
                    <p:nvPicPr>
                      <p:cNvPr id="16" name="Object 15">
                        <a:extLst>
                          <a:ext uri="{FF2B5EF4-FFF2-40B4-BE49-F238E27FC236}">
                            <a16:creationId xmlns:a16="http://schemas.microsoft.com/office/drawing/2014/main" id="{688F62B8-3F0F-4A9E-BA2F-F8EFC570AE21}"/>
                          </a:ext>
                        </a:extLst>
                      </p:cNvPr>
                      <p:cNvPicPr/>
                      <p:nvPr/>
                    </p:nvPicPr>
                    <p:blipFill>
                      <a:blip r:embed="rId6"/>
                      <a:stretch>
                        <a:fillRect/>
                      </a:stretch>
                    </p:blipFill>
                    <p:spPr>
                      <a:xfrm>
                        <a:off x="2895600" y="3175978"/>
                        <a:ext cx="2659385" cy="55782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4F88FD6F-8A1E-496A-8363-83CFA4F19E6A}"/>
              </a:ext>
            </a:extLst>
          </p:cNvPr>
          <p:cNvSpPr>
            <a:spLocks noGrp="1"/>
          </p:cNvSpPr>
          <p:nvPr>
            <p:ph sz="quarter" idx="19"/>
          </p:nvPr>
        </p:nvSpPr>
        <p:spPr>
          <a:xfrm>
            <a:off x="6781800" y="3276600"/>
            <a:ext cx="2057400" cy="381000"/>
          </a:xfrm>
        </p:spPr>
        <p:txBody>
          <a:bodyPr/>
          <a:lstStyle/>
          <a:p>
            <a:pPr lvl="0"/>
            <a:r>
              <a:rPr lang="en-US" sz="2000" b="1" dirty="0">
                <a:solidFill>
                  <a:srgbClr val="000000"/>
                </a:solidFill>
                <a:cs typeface="Times New Roman" panose="02020603050405020304" pitchFamily="18" charset="0"/>
              </a:rPr>
              <a:t>Equation (3-13)</a:t>
            </a:r>
          </a:p>
        </p:txBody>
      </p:sp>
      <p:sp>
        <p:nvSpPr>
          <p:cNvPr id="12" name="Slide Number Placeholder 11">
            <a:extLst>
              <a:ext uri="{FF2B5EF4-FFF2-40B4-BE49-F238E27FC236}">
                <a16:creationId xmlns:a16="http://schemas.microsoft.com/office/drawing/2014/main" id="{DE1C0EA3-0A19-4FF0-8A18-30CBB8FD6D0B}"/>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13" name="Footer Placeholder 12">
            <a:extLst>
              <a:ext uri="{FF2B5EF4-FFF2-40B4-BE49-F238E27FC236}">
                <a16:creationId xmlns:a16="http://schemas.microsoft.com/office/drawing/2014/main" id="{A624AA27-A67A-4082-BDC0-809BEA8E6B89}"/>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4112897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134B-A308-4073-BC3A-21158F777CE0}"/>
              </a:ext>
            </a:extLst>
          </p:cNvPr>
          <p:cNvSpPr>
            <a:spLocks noGrp="1"/>
          </p:cNvSpPr>
          <p:nvPr>
            <p:ph type="title"/>
          </p:nvPr>
        </p:nvSpPr>
        <p:spPr>
          <a:xfrm>
            <a:off x="304800" y="612913"/>
            <a:ext cx="8534400" cy="990599"/>
          </a:xfrm>
        </p:spPr>
        <p:txBody>
          <a:bodyPr>
            <a:normAutofit fontScale="90000"/>
          </a:bodyPr>
          <a:lstStyle/>
          <a:p>
            <a:r>
              <a:rPr lang="en-US" sz="3600" dirty="0"/>
              <a:t>3-2 Unit Vectors, Adding Vectors by Components</a:t>
            </a:r>
            <a:r>
              <a:rPr lang="en-US" dirty="0"/>
              <a:t> </a:t>
            </a:r>
            <a:r>
              <a:rPr lang="en-US" sz="2700" b="0" baseline="0" dirty="0"/>
              <a:t>(6 of 8)</a:t>
            </a:r>
            <a:endParaRPr lang="en-US" sz="2200" baseline="0" dirty="0"/>
          </a:p>
        </p:txBody>
      </p:sp>
      <p:sp>
        <p:nvSpPr>
          <p:cNvPr id="3" name="Content Placeholder 2">
            <a:extLst>
              <a:ext uri="{FF2B5EF4-FFF2-40B4-BE49-F238E27FC236}">
                <a16:creationId xmlns:a16="http://schemas.microsoft.com/office/drawing/2014/main" id="{18939FE1-B361-4156-9005-90D78395D278}"/>
              </a:ext>
            </a:extLst>
          </p:cNvPr>
          <p:cNvSpPr>
            <a:spLocks noGrp="1"/>
          </p:cNvSpPr>
          <p:nvPr>
            <p:ph sz="quarter" idx="16"/>
          </p:nvPr>
        </p:nvSpPr>
        <p:spPr>
          <a:xfrm>
            <a:off x="304800" y="1752600"/>
            <a:ext cx="8686800" cy="914400"/>
          </a:xfrm>
        </p:spPr>
        <p:txBody>
          <a:bodyPr/>
          <a:lstStyle/>
          <a:p>
            <a:r>
              <a:rPr lang="en-US" sz="2600" b="1" dirty="0"/>
              <a:t>Checkpoint 3</a:t>
            </a:r>
          </a:p>
          <a:p>
            <a:r>
              <a:rPr lang="en-US" sz="2600" dirty="0"/>
              <a:t>(a) In the figure here, what are the signs of the </a:t>
            </a:r>
            <a:r>
              <a:rPr lang="en-US" sz="2600" i="1" dirty="0"/>
              <a:t>x</a:t>
            </a:r>
            <a:r>
              <a:rPr lang="en-US" sz="2600" dirty="0"/>
              <a:t> components of</a:t>
            </a:r>
          </a:p>
        </p:txBody>
      </p:sp>
      <p:graphicFrame>
        <p:nvGraphicFramePr>
          <p:cNvPr id="26" name="Content Placeholder 25">
            <a:extLst>
              <a:ext uri="{FF2B5EF4-FFF2-40B4-BE49-F238E27FC236}">
                <a16:creationId xmlns:a16="http://schemas.microsoft.com/office/drawing/2014/main" id="{63D4A8B8-3041-4CAB-90F2-651A585D0DE1}"/>
              </a:ext>
            </a:extLst>
          </p:cNvPr>
          <p:cNvGraphicFramePr>
            <a:graphicFrameLocks noGrp="1" noChangeAspect="1"/>
          </p:cNvGraphicFramePr>
          <p:nvPr>
            <p:ph sz="quarter" idx="17"/>
            <p:extLst>
              <p:ext uri="{D42A27DB-BD31-4B8C-83A1-F6EECF244321}">
                <p14:modId xmlns:p14="http://schemas.microsoft.com/office/powerpoint/2010/main" val="545139809"/>
              </p:ext>
            </p:extLst>
          </p:nvPr>
        </p:nvGraphicFramePr>
        <p:xfrm>
          <a:off x="427132" y="2697891"/>
          <a:ext cx="1391014" cy="463672"/>
        </p:xfrm>
        <a:graphic>
          <a:graphicData uri="http://schemas.openxmlformats.org/presentationml/2006/ole">
            <mc:AlternateContent xmlns:mc="http://schemas.openxmlformats.org/markup-compatibility/2006">
              <mc:Choice xmlns:v="urn:schemas-microsoft-com:vml" Requires="v">
                <p:oleObj spid="_x0000_s14347" name="Equation" r:id="rId3" imgW="1485720" imgH="495000" progId="Equation.DSMT4">
                  <p:embed/>
                </p:oleObj>
              </mc:Choice>
              <mc:Fallback>
                <p:oleObj name="Equation" r:id="rId3" imgW="1485720" imgH="495000" progId="Equation.DSMT4">
                  <p:embed/>
                  <p:pic>
                    <p:nvPicPr>
                      <p:cNvPr id="25" name="Object 24">
                        <a:extLst>
                          <a:ext uri="{FF2B5EF4-FFF2-40B4-BE49-F238E27FC236}">
                            <a16:creationId xmlns:a16="http://schemas.microsoft.com/office/drawing/2014/main" id="{723530BA-4435-4E95-8650-13ACA342467F}"/>
                          </a:ext>
                        </a:extLst>
                      </p:cNvPr>
                      <p:cNvPicPr/>
                      <p:nvPr/>
                    </p:nvPicPr>
                    <p:blipFill>
                      <a:blip r:embed="rId4"/>
                      <a:stretch>
                        <a:fillRect/>
                      </a:stretch>
                    </p:blipFill>
                    <p:spPr>
                      <a:xfrm>
                        <a:off x="427132" y="2697891"/>
                        <a:ext cx="1391014" cy="46367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6ECEEE9F-253F-4C81-95F2-18BCBCA1EBDF}"/>
              </a:ext>
            </a:extLst>
          </p:cNvPr>
          <p:cNvSpPr>
            <a:spLocks noGrp="1"/>
          </p:cNvSpPr>
          <p:nvPr>
            <p:ph sz="quarter" idx="18"/>
          </p:nvPr>
        </p:nvSpPr>
        <p:spPr>
          <a:xfrm>
            <a:off x="1795671" y="2687096"/>
            <a:ext cx="6477000" cy="401096"/>
          </a:xfrm>
        </p:spPr>
        <p:txBody>
          <a:bodyPr/>
          <a:lstStyle/>
          <a:p>
            <a:r>
              <a:rPr lang="en-US" sz="2600" dirty="0"/>
              <a:t>(b) What are the signs of the </a:t>
            </a:r>
            <a:r>
              <a:rPr lang="en-US" sz="2600" i="1" dirty="0"/>
              <a:t>y</a:t>
            </a:r>
            <a:r>
              <a:rPr lang="en-US" sz="2600" dirty="0"/>
              <a:t> components of</a:t>
            </a:r>
          </a:p>
        </p:txBody>
      </p:sp>
      <p:graphicFrame>
        <p:nvGraphicFramePr>
          <p:cNvPr id="28" name="Content Placeholder 27">
            <a:extLst>
              <a:ext uri="{FF2B5EF4-FFF2-40B4-BE49-F238E27FC236}">
                <a16:creationId xmlns:a16="http://schemas.microsoft.com/office/drawing/2014/main" id="{7FA551E8-928C-4D07-AA08-F9DC875E12C7}"/>
              </a:ext>
            </a:extLst>
          </p:cNvPr>
          <p:cNvGraphicFramePr>
            <a:graphicFrameLocks noGrp="1" noChangeAspect="1"/>
          </p:cNvGraphicFramePr>
          <p:nvPr>
            <p:ph sz="quarter" idx="19"/>
            <p:extLst>
              <p:ext uri="{D42A27DB-BD31-4B8C-83A1-F6EECF244321}">
                <p14:modId xmlns:p14="http://schemas.microsoft.com/office/powerpoint/2010/main" val="2608985013"/>
              </p:ext>
            </p:extLst>
          </p:nvPr>
        </p:nvGraphicFramePr>
        <p:xfrm>
          <a:off x="422040" y="3199033"/>
          <a:ext cx="1373567" cy="457857"/>
        </p:xfrm>
        <a:graphic>
          <a:graphicData uri="http://schemas.openxmlformats.org/presentationml/2006/ole">
            <mc:AlternateContent xmlns:mc="http://schemas.openxmlformats.org/markup-compatibility/2006">
              <mc:Choice xmlns:v="urn:schemas-microsoft-com:vml" Requires="v">
                <p:oleObj spid="_x0000_s14348" name="Equation" r:id="rId5" imgW="1485720" imgH="495000" progId="Equation.DSMT4">
                  <p:embed/>
                </p:oleObj>
              </mc:Choice>
              <mc:Fallback>
                <p:oleObj name="Equation" r:id="rId5" imgW="1485720" imgH="495000" progId="Equation.DSMT4">
                  <p:embed/>
                  <p:pic>
                    <p:nvPicPr>
                      <p:cNvPr id="27" name="Object 26">
                        <a:extLst>
                          <a:ext uri="{FF2B5EF4-FFF2-40B4-BE49-F238E27FC236}">
                            <a16:creationId xmlns:a16="http://schemas.microsoft.com/office/drawing/2014/main" id="{B69B5555-A352-4645-9DE1-577939E654B4}"/>
                          </a:ext>
                        </a:extLst>
                      </p:cNvPr>
                      <p:cNvPicPr/>
                      <p:nvPr/>
                    </p:nvPicPr>
                    <p:blipFill>
                      <a:blip r:embed="rId6"/>
                      <a:stretch>
                        <a:fillRect/>
                      </a:stretch>
                    </p:blipFill>
                    <p:spPr>
                      <a:xfrm>
                        <a:off x="422040" y="3199033"/>
                        <a:ext cx="1373567" cy="457857"/>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DB5730F8-63CF-4AD0-87C1-2CA36E64BBFB}"/>
              </a:ext>
            </a:extLst>
          </p:cNvPr>
          <p:cNvSpPr>
            <a:spLocks noGrp="1"/>
          </p:cNvSpPr>
          <p:nvPr>
            <p:ph sz="quarter" idx="20"/>
          </p:nvPr>
        </p:nvSpPr>
        <p:spPr>
          <a:xfrm>
            <a:off x="1775793" y="3183834"/>
            <a:ext cx="7010400" cy="457200"/>
          </a:xfrm>
        </p:spPr>
        <p:txBody>
          <a:bodyPr/>
          <a:lstStyle/>
          <a:p>
            <a:r>
              <a:rPr lang="en-US" sz="2600" dirty="0"/>
              <a:t>(c) What are the signs of the </a:t>
            </a:r>
            <a:r>
              <a:rPr lang="en-US" sz="2600" i="1" dirty="0"/>
              <a:t>x</a:t>
            </a:r>
            <a:r>
              <a:rPr lang="en-US" sz="2600" dirty="0"/>
              <a:t> and </a:t>
            </a:r>
            <a:r>
              <a:rPr lang="en-US" sz="2600" i="1" dirty="0"/>
              <a:t>y</a:t>
            </a:r>
            <a:r>
              <a:rPr lang="en-US" sz="2600" dirty="0"/>
              <a:t> components of</a:t>
            </a:r>
          </a:p>
        </p:txBody>
      </p:sp>
      <p:graphicFrame>
        <p:nvGraphicFramePr>
          <p:cNvPr id="30" name="Content Placeholder 29">
            <a:extLst>
              <a:ext uri="{FF2B5EF4-FFF2-40B4-BE49-F238E27FC236}">
                <a16:creationId xmlns:a16="http://schemas.microsoft.com/office/drawing/2014/main" id="{53283626-A60D-4D33-A71F-4DEB24B3A4D9}"/>
              </a:ext>
            </a:extLst>
          </p:cNvPr>
          <p:cNvGraphicFramePr>
            <a:graphicFrameLocks noGrp="1" noChangeAspect="1"/>
          </p:cNvGraphicFramePr>
          <p:nvPr>
            <p:ph sz="quarter" idx="21"/>
            <p:extLst>
              <p:ext uri="{D42A27DB-BD31-4B8C-83A1-F6EECF244321}">
                <p14:modId xmlns:p14="http://schemas.microsoft.com/office/powerpoint/2010/main" val="2507139732"/>
              </p:ext>
            </p:extLst>
          </p:nvPr>
        </p:nvGraphicFramePr>
        <p:xfrm>
          <a:off x="393385" y="3720287"/>
          <a:ext cx="1099602" cy="487324"/>
        </p:xfrm>
        <a:graphic>
          <a:graphicData uri="http://schemas.openxmlformats.org/presentationml/2006/ole">
            <mc:AlternateContent xmlns:mc="http://schemas.openxmlformats.org/markup-compatibility/2006">
              <mc:Choice xmlns:v="urn:schemas-microsoft-com:vml" Requires="v">
                <p:oleObj spid="_x0000_s14349" name="Equation" r:id="rId7" imgW="1117440" imgH="495000" progId="Equation.DSMT4">
                  <p:embed/>
                </p:oleObj>
              </mc:Choice>
              <mc:Fallback>
                <p:oleObj name="Equation" r:id="rId7" imgW="1117440" imgH="495000" progId="Equation.DSMT4">
                  <p:embed/>
                  <p:pic>
                    <p:nvPicPr>
                      <p:cNvPr id="29" name="Object 28">
                        <a:extLst>
                          <a:ext uri="{FF2B5EF4-FFF2-40B4-BE49-F238E27FC236}">
                            <a16:creationId xmlns:a16="http://schemas.microsoft.com/office/drawing/2014/main" id="{2F847AC3-568E-4CB7-BEA1-FACA4F52F2F5}"/>
                          </a:ext>
                        </a:extLst>
                      </p:cNvPr>
                      <p:cNvPicPr/>
                      <p:nvPr/>
                    </p:nvPicPr>
                    <p:blipFill>
                      <a:blip r:embed="rId8"/>
                      <a:stretch>
                        <a:fillRect/>
                      </a:stretch>
                    </p:blipFill>
                    <p:spPr>
                      <a:xfrm>
                        <a:off x="393385" y="3720287"/>
                        <a:ext cx="1099602" cy="487324"/>
                      </a:xfrm>
                      <a:prstGeom prst="rect">
                        <a:avLst/>
                      </a:prstGeom>
                    </p:spPr>
                  </p:pic>
                </p:oleObj>
              </mc:Fallback>
            </mc:AlternateContent>
          </a:graphicData>
        </a:graphic>
      </p:graphicFrame>
      <p:pic>
        <p:nvPicPr>
          <p:cNvPr id="9" name="Content Placeholder 8">
            <a:extLst>
              <a:ext uri="{FF2B5EF4-FFF2-40B4-BE49-F238E27FC236}">
                <a16:creationId xmlns:a16="http://schemas.microsoft.com/office/drawing/2014/main" id="{A1F05C3A-3DCF-4D1E-A816-CEBBC9AA1E69}"/>
              </a:ext>
            </a:extLst>
          </p:cNvPr>
          <p:cNvPicPr>
            <a:picLocks noGrp="1" noChangeAspect="1"/>
          </p:cNvPicPr>
          <p:nvPr>
            <p:ph sz="quarter" idx="22"/>
          </p:nvPr>
        </p:nvPicPr>
        <p:blipFill>
          <a:blip r:embed="rId9" cstate="print">
            <a:extLst>
              <a:ext uri="{28A0092B-C50C-407E-A947-70E740481C1C}">
                <a14:useLocalDpi xmlns:a14="http://schemas.microsoft.com/office/drawing/2010/main" val="0"/>
              </a:ext>
            </a:extLst>
          </a:blip>
          <a:stretch>
            <a:fillRect/>
          </a:stretch>
        </p:blipFill>
        <p:spPr>
          <a:xfrm>
            <a:off x="5125959" y="3810000"/>
            <a:ext cx="3411091" cy="2429874"/>
          </a:xfrm>
        </p:spPr>
      </p:pic>
      <p:sp>
        <p:nvSpPr>
          <p:cNvPr id="10" name="Content Placeholder 9">
            <a:extLst>
              <a:ext uri="{FF2B5EF4-FFF2-40B4-BE49-F238E27FC236}">
                <a16:creationId xmlns:a16="http://schemas.microsoft.com/office/drawing/2014/main" id="{2A255034-D3F4-4B3B-9835-7A3E3CC7D85B}"/>
              </a:ext>
            </a:extLst>
          </p:cNvPr>
          <p:cNvSpPr>
            <a:spLocks noGrp="1"/>
          </p:cNvSpPr>
          <p:nvPr>
            <p:ph sz="quarter" idx="23"/>
          </p:nvPr>
        </p:nvSpPr>
        <p:spPr>
          <a:xfrm>
            <a:off x="304800" y="4336776"/>
            <a:ext cx="4114800" cy="1911624"/>
          </a:xfrm>
        </p:spPr>
        <p:txBody>
          <a:bodyPr/>
          <a:lstStyle/>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b="1" dirty="0">
                <a:solidFill>
                  <a:srgbClr val="000000"/>
                </a:solidFill>
              </a:rPr>
              <a:t>Answer:</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dirty="0">
                <a:solidFill>
                  <a:schemeClr val="accent2"/>
                </a:solidFill>
              </a:rPr>
              <a:t>(a)</a:t>
            </a:r>
            <a:r>
              <a:rPr lang="en-US" sz="2400" dirty="0">
                <a:solidFill>
                  <a:srgbClr val="000000"/>
                </a:solidFill>
              </a:rPr>
              <a:t> positive, positive</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dirty="0">
                <a:solidFill>
                  <a:schemeClr val="accent2"/>
                </a:solidFill>
              </a:rPr>
              <a:t>(b)</a:t>
            </a:r>
            <a:r>
              <a:rPr lang="en-US" sz="2400" dirty="0">
                <a:solidFill>
                  <a:srgbClr val="000000"/>
                </a:solidFill>
              </a:rPr>
              <a:t> positive, negative</a:t>
            </a:r>
          </a:p>
          <a:p>
            <a:pPr>
              <a:tabLst>
                <a:tab pos="889000" algn="l"/>
                <a:tab pos="1346200" algn="l"/>
                <a:tab pos="1803400" algn="l"/>
                <a:tab pos="2260600" algn="l"/>
                <a:tab pos="2717800" algn="l"/>
                <a:tab pos="3175000" algn="l"/>
                <a:tab pos="3632200" algn="l"/>
                <a:tab pos="4089400" algn="l"/>
                <a:tab pos="4546600" algn="l"/>
                <a:tab pos="5003800" algn="l"/>
                <a:tab pos="5461000" algn="l"/>
                <a:tab pos="5918200" algn="l"/>
                <a:tab pos="6375400" algn="l"/>
                <a:tab pos="6832600" algn="l"/>
                <a:tab pos="7289800" algn="l"/>
                <a:tab pos="7747000" algn="l"/>
                <a:tab pos="8204200" algn="l"/>
                <a:tab pos="8661400" algn="l"/>
                <a:tab pos="9118600" algn="l"/>
                <a:tab pos="9575800" algn="l"/>
              </a:tabLst>
            </a:pPr>
            <a:r>
              <a:rPr lang="en-US" sz="2400" dirty="0">
                <a:solidFill>
                  <a:schemeClr val="accent2"/>
                </a:solidFill>
              </a:rPr>
              <a:t>(c)</a:t>
            </a:r>
            <a:r>
              <a:rPr lang="en-US" sz="2400" dirty="0">
                <a:solidFill>
                  <a:srgbClr val="000000"/>
                </a:solidFill>
              </a:rPr>
              <a:t> positive, positive</a:t>
            </a:r>
          </a:p>
        </p:txBody>
      </p:sp>
      <p:sp>
        <p:nvSpPr>
          <p:cNvPr id="23" name="Slide Number Placeholder 22">
            <a:extLst>
              <a:ext uri="{FF2B5EF4-FFF2-40B4-BE49-F238E27FC236}">
                <a16:creationId xmlns:a16="http://schemas.microsoft.com/office/drawing/2014/main" id="{DBDA8C9A-4A68-4AB7-BAEF-5F3C13AFF75B}"/>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24" name="Footer Placeholder 23">
            <a:extLst>
              <a:ext uri="{FF2B5EF4-FFF2-40B4-BE49-F238E27FC236}">
                <a16:creationId xmlns:a16="http://schemas.microsoft.com/office/drawing/2014/main" id="{B8484357-9000-4405-AEB4-7187AE124F00}"/>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69622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F9167-2D29-46F3-8938-5DC993E4ECA9}"/>
              </a:ext>
            </a:extLst>
          </p:cNvPr>
          <p:cNvSpPr>
            <a:spLocks noGrp="1"/>
          </p:cNvSpPr>
          <p:nvPr>
            <p:ph type="title"/>
          </p:nvPr>
        </p:nvSpPr>
        <p:spPr>
          <a:xfrm>
            <a:off x="304800" y="606286"/>
            <a:ext cx="8534400" cy="990599"/>
          </a:xfrm>
        </p:spPr>
        <p:txBody>
          <a:bodyPr>
            <a:normAutofit fontScale="90000"/>
          </a:bodyPr>
          <a:lstStyle/>
          <a:p>
            <a:r>
              <a:rPr lang="en-US" sz="3600" dirty="0"/>
              <a:t>3-2 Unit Vectors, Adding Vectors by Components</a:t>
            </a:r>
            <a:r>
              <a:rPr lang="en-US" dirty="0"/>
              <a:t> </a:t>
            </a:r>
            <a:r>
              <a:rPr lang="en-US" sz="2700" b="0" baseline="0" dirty="0"/>
              <a:t>(7 of 8)</a:t>
            </a:r>
            <a:endParaRPr lang="en-US" sz="2200" baseline="0" dirty="0"/>
          </a:p>
        </p:txBody>
      </p:sp>
      <p:sp>
        <p:nvSpPr>
          <p:cNvPr id="3" name="Content Placeholder 2">
            <a:extLst>
              <a:ext uri="{FF2B5EF4-FFF2-40B4-BE49-F238E27FC236}">
                <a16:creationId xmlns:a16="http://schemas.microsoft.com/office/drawing/2014/main" id="{8F480ED1-B430-4E4D-B967-6B1DEBE4A982}"/>
              </a:ext>
            </a:extLst>
          </p:cNvPr>
          <p:cNvSpPr>
            <a:spLocks noGrp="1"/>
          </p:cNvSpPr>
          <p:nvPr>
            <p:ph sz="quarter" idx="16"/>
          </p:nvPr>
        </p:nvSpPr>
        <p:spPr>
          <a:xfrm>
            <a:off x="304800" y="1752600"/>
            <a:ext cx="8534400" cy="1752600"/>
          </a:xfrm>
        </p:spPr>
        <p:txBody>
          <a:bodyPr/>
          <a:lstStyle/>
          <a:p>
            <a:pPr marL="292608" indent="-292608">
              <a:buClr>
                <a:schemeClr val="accent2"/>
              </a:buClr>
              <a:buFont typeface="Arial" panose="020B0604020202020204" pitchFamily="34" charset="0"/>
              <a:buChar char="•"/>
            </a:pPr>
            <a:r>
              <a:rPr lang="en-US" dirty="0"/>
              <a:t>Vectors are independent of the coordinate system used to measure them</a:t>
            </a:r>
          </a:p>
          <a:p>
            <a:pPr marL="292608" indent="-292608">
              <a:buClr>
                <a:schemeClr val="accent2"/>
              </a:buClr>
              <a:buFont typeface="Arial" panose="020B0604020202020204" pitchFamily="34" charset="0"/>
              <a:buChar char="•"/>
            </a:pPr>
            <a:r>
              <a:rPr lang="en-US" dirty="0"/>
              <a:t>We can rotate the coordinate system, without rotating the vector, and the vector remains the same</a:t>
            </a:r>
          </a:p>
        </p:txBody>
      </p:sp>
      <p:graphicFrame>
        <p:nvGraphicFramePr>
          <p:cNvPr id="26" name="Content Placeholder 25">
            <a:extLst>
              <a:ext uri="{FF2B5EF4-FFF2-40B4-BE49-F238E27FC236}">
                <a16:creationId xmlns:a16="http://schemas.microsoft.com/office/drawing/2014/main" id="{C060B668-B21B-43C6-8B86-C278EC5F9D5F}"/>
              </a:ext>
            </a:extLst>
          </p:cNvPr>
          <p:cNvGraphicFramePr>
            <a:graphicFrameLocks noGrp="1" noChangeAspect="1"/>
          </p:cNvGraphicFramePr>
          <p:nvPr>
            <p:ph sz="quarter" idx="17"/>
            <p:extLst>
              <p:ext uri="{D42A27DB-BD31-4B8C-83A1-F6EECF244321}">
                <p14:modId xmlns:p14="http://schemas.microsoft.com/office/powerpoint/2010/main" val="553107133"/>
              </p:ext>
            </p:extLst>
          </p:nvPr>
        </p:nvGraphicFramePr>
        <p:xfrm>
          <a:off x="2423219" y="3721719"/>
          <a:ext cx="3170755" cy="551436"/>
        </p:xfrm>
        <a:graphic>
          <a:graphicData uri="http://schemas.openxmlformats.org/presentationml/2006/ole">
            <mc:AlternateContent xmlns:mc="http://schemas.openxmlformats.org/markup-compatibility/2006">
              <mc:Choice xmlns:v="urn:schemas-microsoft-com:vml" Requires="v">
                <p:oleObj spid="_x0000_s15368" name="Equation" r:id="rId3" imgW="3213000" imgH="558720" progId="Equation.DSMT4">
                  <p:embed/>
                </p:oleObj>
              </mc:Choice>
              <mc:Fallback>
                <p:oleObj name="Equation" r:id="rId3" imgW="3213000" imgH="558720" progId="Equation.DSMT4">
                  <p:embed/>
                  <p:pic>
                    <p:nvPicPr>
                      <p:cNvPr id="25" name="Object 24">
                        <a:extLst>
                          <a:ext uri="{FF2B5EF4-FFF2-40B4-BE49-F238E27FC236}">
                            <a16:creationId xmlns:a16="http://schemas.microsoft.com/office/drawing/2014/main" id="{83C6441B-BF44-4AF7-A1E3-344D531248E6}"/>
                          </a:ext>
                        </a:extLst>
                      </p:cNvPr>
                      <p:cNvPicPr/>
                      <p:nvPr/>
                    </p:nvPicPr>
                    <p:blipFill>
                      <a:blip r:embed="rId4"/>
                      <a:stretch>
                        <a:fillRect/>
                      </a:stretch>
                    </p:blipFill>
                    <p:spPr>
                      <a:xfrm>
                        <a:off x="2423219" y="3721719"/>
                        <a:ext cx="3170755" cy="55143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DBAC650-BD6D-4233-927C-938D0AEBB0C6}"/>
              </a:ext>
            </a:extLst>
          </p:cNvPr>
          <p:cNvSpPr>
            <a:spLocks noGrp="1"/>
          </p:cNvSpPr>
          <p:nvPr>
            <p:ph sz="quarter" idx="18"/>
          </p:nvPr>
        </p:nvSpPr>
        <p:spPr>
          <a:xfrm>
            <a:off x="6467059" y="3816875"/>
            <a:ext cx="1905000" cy="364186"/>
          </a:xfrm>
        </p:spPr>
        <p:txBody>
          <a:bodyPr/>
          <a:lstStyle/>
          <a:p>
            <a:r>
              <a:rPr lang="en-US" sz="2000" b="1" dirty="0">
                <a:solidFill>
                  <a:srgbClr val="000000"/>
                </a:solidFill>
              </a:rPr>
              <a:t>Equation (3-14)</a:t>
            </a:r>
          </a:p>
        </p:txBody>
      </p:sp>
      <p:graphicFrame>
        <p:nvGraphicFramePr>
          <p:cNvPr id="28" name="Content Placeholder 27">
            <a:extLst>
              <a:ext uri="{FF2B5EF4-FFF2-40B4-BE49-F238E27FC236}">
                <a16:creationId xmlns:a16="http://schemas.microsoft.com/office/drawing/2014/main" id="{5EF8F8FA-F0DE-4E36-903C-B4DBA7BD829D}"/>
              </a:ext>
            </a:extLst>
          </p:cNvPr>
          <p:cNvGraphicFramePr>
            <a:graphicFrameLocks noGrp="1" noChangeAspect="1"/>
          </p:cNvGraphicFramePr>
          <p:nvPr>
            <p:ph sz="quarter" idx="19"/>
            <p:extLst>
              <p:ext uri="{D42A27DB-BD31-4B8C-83A1-F6EECF244321}">
                <p14:modId xmlns:p14="http://schemas.microsoft.com/office/powerpoint/2010/main" val="1648715"/>
              </p:ext>
            </p:extLst>
          </p:nvPr>
        </p:nvGraphicFramePr>
        <p:xfrm>
          <a:off x="3466525" y="4618012"/>
          <a:ext cx="1334650" cy="355906"/>
        </p:xfrm>
        <a:graphic>
          <a:graphicData uri="http://schemas.openxmlformats.org/presentationml/2006/ole">
            <mc:AlternateContent xmlns:mc="http://schemas.openxmlformats.org/markup-compatibility/2006">
              <mc:Choice xmlns:v="urn:schemas-microsoft-com:vml" Requires="v">
                <p:oleObj spid="_x0000_s15369" name="Equation" r:id="rId5" imgW="1333440" imgH="355320" progId="Equation.DSMT4">
                  <p:embed/>
                </p:oleObj>
              </mc:Choice>
              <mc:Fallback>
                <p:oleObj name="Equation" r:id="rId5" imgW="1333440" imgH="355320" progId="Equation.DSMT4">
                  <p:embed/>
                  <p:pic>
                    <p:nvPicPr>
                      <p:cNvPr id="27" name="Object 26">
                        <a:extLst>
                          <a:ext uri="{FF2B5EF4-FFF2-40B4-BE49-F238E27FC236}">
                            <a16:creationId xmlns:a16="http://schemas.microsoft.com/office/drawing/2014/main" id="{6EBBC33A-CE18-4544-AAA5-5285D87063E4}"/>
                          </a:ext>
                        </a:extLst>
                      </p:cNvPr>
                      <p:cNvPicPr/>
                      <p:nvPr/>
                    </p:nvPicPr>
                    <p:blipFill>
                      <a:blip r:embed="rId6"/>
                      <a:stretch>
                        <a:fillRect/>
                      </a:stretch>
                    </p:blipFill>
                    <p:spPr>
                      <a:xfrm>
                        <a:off x="3466525" y="4618012"/>
                        <a:ext cx="1334650" cy="355906"/>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A06F5CF5-4D34-4F41-BEAC-CDFCEE0D9695}"/>
              </a:ext>
            </a:extLst>
          </p:cNvPr>
          <p:cNvSpPr>
            <a:spLocks noGrp="1"/>
          </p:cNvSpPr>
          <p:nvPr>
            <p:ph sz="quarter" idx="20"/>
          </p:nvPr>
        </p:nvSpPr>
        <p:spPr>
          <a:xfrm>
            <a:off x="6476999" y="4565811"/>
            <a:ext cx="1981200" cy="381000"/>
          </a:xfrm>
        </p:spPr>
        <p:txBody>
          <a:bodyPr/>
          <a:lstStyle/>
          <a:p>
            <a:r>
              <a:rPr lang="en-US" sz="2000" b="1" dirty="0">
                <a:solidFill>
                  <a:srgbClr val="000000"/>
                </a:solidFill>
              </a:rPr>
              <a:t>Equation (3-15)</a:t>
            </a:r>
          </a:p>
        </p:txBody>
      </p:sp>
      <p:sp>
        <p:nvSpPr>
          <p:cNvPr id="8" name="Content Placeholder 7">
            <a:extLst>
              <a:ext uri="{FF2B5EF4-FFF2-40B4-BE49-F238E27FC236}">
                <a16:creationId xmlns:a16="http://schemas.microsoft.com/office/drawing/2014/main" id="{8ACD7029-4706-4FA6-A71B-D179B9087AF5}"/>
              </a:ext>
            </a:extLst>
          </p:cNvPr>
          <p:cNvSpPr>
            <a:spLocks noGrp="1"/>
          </p:cNvSpPr>
          <p:nvPr>
            <p:ph sz="quarter" idx="21"/>
          </p:nvPr>
        </p:nvSpPr>
        <p:spPr>
          <a:xfrm>
            <a:off x="304800" y="5221359"/>
            <a:ext cx="8534400" cy="457200"/>
          </a:xfrm>
        </p:spPr>
        <p:txBody>
          <a:bodyPr/>
          <a:lstStyle/>
          <a:p>
            <a:pPr marL="292608" indent="-292608">
              <a:buClr>
                <a:schemeClr val="accent2"/>
              </a:buClr>
              <a:buFont typeface="Arial" panose="020B0604020202020204" pitchFamily="34" charset="0"/>
              <a:buChar char="•"/>
            </a:pPr>
            <a:r>
              <a:rPr lang="en-US" dirty="0">
                <a:solidFill>
                  <a:srgbClr val="000000"/>
                </a:solidFill>
                <a:cs typeface="Arial" charset="0"/>
              </a:rPr>
              <a:t>All such coordinate systems are equally valid</a:t>
            </a:r>
            <a:endParaRPr lang="en-US" dirty="0"/>
          </a:p>
        </p:txBody>
      </p:sp>
      <p:sp>
        <p:nvSpPr>
          <p:cNvPr id="23" name="Slide Number Placeholder 22">
            <a:extLst>
              <a:ext uri="{FF2B5EF4-FFF2-40B4-BE49-F238E27FC236}">
                <a16:creationId xmlns:a16="http://schemas.microsoft.com/office/drawing/2014/main" id="{59688B27-C5A4-457A-85D4-898F510B79E0}"/>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24" name="Footer Placeholder 23">
            <a:extLst>
              <a:ext uri="{FF2B5EF4-FFF2-40B4-BE49-F238E27FC236}">
                <a16:creationId xmlns:a16="http://schemas.microsoft.com/office/drawing/2014/main" id="{CFC0D89B-3E03-425C-9625-0EE04592EA92}"/>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3915217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A74C4-048B-4130-BCD9-B1F45094315F}"/>
              </a:ext>
            </a:extLst>
          </p:cNvPr>
          <p:cNvSpPr>
            <a:spLocks noGrp="1"/>
          </p:cNvSpPr>
          <p:nvPr>
            <p:ph type="title"/>
          </p:nvPr>
        </p:nvSpPr>
        <p:spPr>
          <a:xfrm>
            <a:off x="304800" y="612916"/>
            <a:ext cx="8534400" cy="997223"/>
          </a:xfrm>
        </p:spPr>
        <p:txBody>
          <a:bodyPr>
            <a:normAutofit fontScale="90000"/>
          </a:bodyPr>
          <a:lstStyle/>
          <a:p>
            <a:r>
              <a:rPr lang="en-US" sz="3600" dirty="0"/>
              <a:t>3-2 Unit Vectors, Adding Vectors by Components</a:t>
            </a:r>
            <a:r>
              <a:rPr lang="en-US" dirty="0"/>
              <a:t> </a:t>
            </a:r>
            <a:r>
              <a:rPr lang="en-US" sz="2700" b="0" dirty="0"/>
              <a:t>(8 of 8)</a:t>
            </a:r>
            <a:endParaRPr lang="en-US" sz="2200" b="0" dirty="0"/>
          </a:p>
        </p:txBody>
      </p:sp>
      <p:pic>
        <p:nvPicPr>
          <p:cNvPr id="15" name="Content Placeholder 14" descr="Copyright © 2014 John Wiley &amp; Sons, Inc. All rights reserved.">
            <a:extLst>
              <a:ext uri="{FF2B5EF4-FFF2-40B4-BE49-F238E27FC236}">
                <a16:creationId xmlns:a16="http://schemas.microsoft.com/office/drawing/2014/main" id="{F998908B-8F6D-40E6-955F-5B0A5B31352A}"/>
              </a:ext>
            </a:extLst>
          </p:cNvPr>
          <p:cNvPicPr>
            <a:picLocks noGrp="1" noChangeAspect="1"/>
          </p:cNvPicPr>
          <p:nvPr>
            <p:ph sz="quarter" idx="16"/>
          </p:nvPr>
        </p:nvPicPr>
        <p:blipFill>
          <a:blip r:embed="rId2"/>
          <a:stretch>
            <a:fillRect/>
          </a:stretch>
        </p:blipFill>
        <p:spPr>
          <a:xfrm>
            <a:off x="3582828" y="1757908"/>
            <a:ext cx="2196840" cy="4204420"/>
          </a:xfrm>
          <a:prstGeom prst="rect">
            <a:avLst/>
          </a:prstGeom>
        </p:spPr>
      </p:pic>
      <p:sp>
        <p:nvSpPr>
          <p:cNvPr id="9" name="Content Placeholder 8">
            <a:extLst>
              <a:ext uri="{FF2B5EF4-FFF2-40B4-BE49-F238E27FC236}">
                <a16:creationId xmlns:a16="http://schemas.microsoft.com/office/drawing/2014/main" id="{61C34EB2-144D-4480-A104-E867050A0739}"/>
              </a:ext>
            </a:extLst>
          </p:cNvPr>
          <p:cNvSpPr>
            <a:spLocks noGrp="1"/>
          </p:cNvSpPr>
          <p:nvPr>
            <p:ph sz="quarter" idx="22"/>
          </p:nvPr>
        </p:nvSpPr>
        <p:spPr>
          <a:xfrm>
            <a:off x="304800" y="5966790"/>
            <a:ext cx="8534400" cy="304800"/>
          </a:xfrm>
        </p:spPr>
        <p:txBody>
          <a:bodyPr/>
          <a:lstStyle/>
          <a:p>
            <a:pPr algn="ctr"/>
            <a:r>
              <a:rPr lang="en-US" sz="1800" b="1" dirty="0">
                <a:solidFill>
                  <a:srgbClr val="000000"/>
                </a:solidFill>
              </a:rPr>
              <a:t>Figure (3-15)</a:t>
            </a:r>
          </a:p>
        </p:txBody>
      </p:sp>
      <p:sp>
        <p:nvSpPr>
          <p:cNvPr id="12" name="Slide Number Placeholder 11">
            <a:extLst>
              <a:ext uri="{FF2B5EF4-FFF2-40B4-BE49-F238E27FC236}">
                <a16:creationId xmlns:a16="http://schemas.microsoft.com/office/drawing/2014/main" id="{B77371A4-245B-4929-BC6A-CD2998EE6046}"/>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13" name="Footer Placeholder 12">
            <a:extLst>
              <a:ext uri="{FF2B5EF4-FFF2-40B4-BE49-F238E27FC236}">
                <a16:creationId xmlns:a16="http://schemas.microsoft.com/office/drawing/2014/main" id="{9EFA9D86-D42C-4E99-B67D-E97B5E58B5A3}"/>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3867227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534400" cy="609599"/>
          </a:xfrm>
        </p:spPr>
        <p:txBody>
          <a:bodyPr>
            <a:noAutofit/>
          </a:bodyPr>
          <a:lstStyle/>
          <a:p>
            <a:r>
              <a:rPr lang="en-US" dirty="0">
                <a:solidFill>
                  <a:schemeClr val="accent1"/>
                </a:solidFill>
              </a:rPr>
              <a:t>3-3 Multiplying Vectors </a:t>
            </a:r>
            <a:r>
              <a:rPr lang="en-US" sz="2400" b="0" baseline="0" dirty="0">
                <a:solidFill>
                  <a:schemeClr val="accent1"/>
                </a:solidFill>
              </a:rPr>
              <a:t>(1 of 13)</a:t>
            </a:r>
            <a:endParaRPr lang="en-US" sz="2000" b="0" baseline="0" dirty="0">
              <a:solidFill>
                <a:schemeClr val="accent1"/>
              </a:solidFill>
            </a:endParaRP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752600"/>
            <a:ext cx="8534400" cy="4038600"/>
          </a:xfrm>
        </p:spPr>
        <p:txBody>
          <a:bodyPr/>
          <a:lstStyle/>
          <a:p>
            <a:pPr marL="0" indent="0">
              <a:buNone/>
            </a:pPr>
            <a:r>
              <a:rPr lang="en-US" altLang="en-US" sz="2400" b="1" dirty="0">
                <a:latin typeface="Times New Roman" panose="02020603050405020304" pitchFamily="18" charset="0"/>
              </a:rPr>
              <a:t>Learning Objectives</a:t>
            </a:r>
          </a:p>
          <a:p>
            <a:pPr marL="682625" indent="-682625">
              <a:buNone/>
            </a:pPr>
            <a:r>
              <a:rPr lang="en-US" altLang="en-US" sz="2400" b="1" dirty="0">
                <a:latin typeface="Times New Roman" panose="02020603050405020304" pitchFamily="18" charset="0"/>
              </a:rPr>
              <a:t>3.09</a:t>
            </a:r>
            <a:r>
              <a:rPr lang="en-US" altLang="en-US" sz="2400" dirty="0">
                <a:latin typeface="Times New Roman" panose="02020603050405020304" pitchFamily="18" charset="0"/>
              </a:rPr>
              <a:t>  Multiply vectors by scalars.</a:t>
            </a:r>
          </a:p>
          <a:p>
            <a:pPr marL="682625" indent="-682625">
              <a:buNone/>
            </a:pPr>
            <a:r>
              <a:rPr lang="en-US" altLang="en-US" sz="2400" b="1" dirty="0">
                <a:latin typeface="Times New Roman" panose="02020603050405020304" pitchFamily="18" charset="0"/>
              </a:rPr>
              <a:t>3.10</a:t>
            </a:r>
            <a:r>
              <a:rPr lang="en-US" altLang="en-US" sz="2400" dirty="0">
                <a:latin typeface="Times New Roman" panose="02020603050405020304" pitchFamily="18" charset="0"/>
              </a:rPr>
              <a:t>  Identify that multiplying a vector by a scalar gives a vector, the dot product gives a scalar, and the cross product gives a perpendicular vector.</a:t>
            </a:r>
          </a:p>
          <a:p>
            <a:pPr marL="682625" indent="-682625">
              <a:buNone/>
            </a:pPr>
            <a:r>
              <a:rPr lang="en-US" altLang="en-US" sz="2400" b="1" dirty="0">
                <a:latin typeface="Times New Roman" panose="02020603050405020304" pitchFamily="18" charset="0"/>
              </a:rPr>
              <a:t>3.11</a:t>
            </a:r>
            <a:r>
              <a:rPr lang="en-US" altLang="en-US" sz="2400" dirty="0">
                <a:latin typeface="Times New Roman" panose="02020603050405020304" pitchFamily="18" charset="0"/>
              </a:rPr>
              <a:t>  Find the dot product of two vectors.</a:t>
            </a:r>
          </a:p>
          <a:p>
            <a:pPr marL="682625" indent="-682625">
              <a:buNone/>
            </a:pPr>
            <a:r>
              <a:rPr lang="en-US" altLang="en-US" sz="2400" b="1" dirty="0">
                <a:latin typeface="Times New Roman" panose="02020603050405020304" pitchFamily="18" charset="0"/>
              </a:rPr>
              <a:t>3.12</a:t>
            </a:r>
            <a:r>
              <a:rPr lang="en-US" altLang="en-US" sz="2400" dirty="0">
                <a:latin typeface="Times New Roman" panose="02020603050405020304" pitchFamily="18" charset="0"/>
              </a:rPr>
              <a:t>  Find the angle between two vectors by taking their dot product.</a:t>
            </a:r>
          </a:p>
          <a:p>
            <a:pPr marL="682625" indent="-682625">
              <a:buNone/>
            </a:pPr>
            <a:r>
              <a:rPr lang="en-US" altLang="en-US" sz="2400" b="1" dirty="0">
                <a:latin typeface="Times New Roman" panose="02020603050405020304" pitchFamily="18" charset="0"/>
              </a:rPr>
              <a:t>3.13</a:t>
            </a:r>
            <a:r>
              <a:rPr lang="en-US" altLang="en-US" sz="2400" dirty="0">
                <a:latin typeface="Times New Roman" panose="02020603050405020304" pitchFamily="18" charset="0"/>
              </a:rPr>
              <a:t>  Given two vectors, use the dot product to find out how much of one vector lies along the other.</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25</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©2018 John Wiley &amp; Sons, Inc</a:t>
            </a:r>
            <a:endParaRPr lang="en-US" dirty="0"/>
          </a:p>
        </p:txBody>
      </p:sp>
    </p:spTree>
    <p:extLst>
      <p:ext uri="{BB962C8B-B14F-4D97-AF65-F5344CB8AC3E}">
        <p14:creationId xmlns:p14="http://schemas.microsoft.com/office/powerpoint/2010/main" val="284688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534400" cy="761999"/>
          </a:xfrm>
        </p:spPr>
        <p:txBody>
          <a:bodyPr>
            <a:noAutofit/>
          </a:bodyPr>
          <a:lstStyle/>
          <a:p>
            <a:r>
              <a:rPr lang="en-US" dirty="0"/>
              <a:t>3-3 Multiplying Vectors </a:t>
            </a:r>
            <a:r>
              <a:rPr lang="en-US" sz="2400" b="0" dirty="0"/>
              <a:t>(2 of 13)</a:t>
            </a:r>
            <a:endParaRPr lang="en-US" dirty="0">
              <a:solidFill>
                <a:schemeClr val="accent1"/>
              </a:solidFill>
            </a:endParaRP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4"/>
          </p:nvPr>
        </p:nvSpPr>
        <p:spPr>
          <a:xfrm>
            <a:off x="304800" y="1752600"/>
            <a:ext cx="8534400" cy="2057400"/>
          </a:xfrm>
        </p:spPr>
        <p:txBody>
          <a:bodyPr/>
          <a:lstStyle/>
          <a:p>
            <a:pPr marL="682625" indent="-682625">
              <a:buNone/>
            </a:pPr>
            <a:r>
              <a:rPr lang="en-US" altLang="en-US" sz="2400" b="1" dirty="0">
                <a:latin typeface="Times New Roman" panose="02020603050405020304" pitchFamily="18" charset="0"/>
              </a:rPr>
              <a:t>3.14</a:t>
            </a:r>
            <a:r>
              <a:rPr lang="en-US" altLang="en-US" sz="2400" dirty="0">
                <a:latin typeface="Times New Roman" panose="02020603050405020304" pitchFamily="18" charset="0"/>
              </a:rPr>
              <a:t>  Find the cross product of two vectors.</a:t>
            </a:r>
          </a:p>
          <a:p>
            <a:pPr marL="682625" indent="-682625">
              <a:buNone/>
            </a:pPr>
            <a:r>
              <a:rPr lang="en-US" altLang="en-US" sz="2400" b="1" dirty="0">
                <a:latin typeface="Times New Roman" panose="02020603050405020304" pitchFamily="18" charset="0"/>
              </a:rPr>
              <a:t>3.15</a:t>
            </a:r>
            <a:r>
              <a:rPr lang="en-US" altLang="en-US" sz="2400" dirty="0">
                <a:latin typeface="Times New Roman" panose="02020603050405020304" pitchFamily="18" charset="0"/>
              </a:rPr>
              <a:t>  Use the right-hand rule to find the direction of the resultant vector.</a:t>
            </a:r>
          </a:p>
          <a:p>
            <a:pPr marL="682625" indent="-682625">
              <a:buNone/>
            </a:pPr>
            <a:r>
              <a:rPr lang="en-US" altLang="en-US" sz="2400" b="1" dirty="0">
                <a:latin typeface="Times New Roman" panose="02020603050405020304" pitchFamily="18" charset="0"/>
              </a:rPr>
              <a:t>3.16</a:t>
            </a:r>
            <a:r>
              <a:rPr lang="en-US" altLang="en-US" sz="2400" dirty="0">
                <a:latin typeface="Times New Roman" panose="02020603050405020304" pitchFamily="18" charset="0"/>
              </a:rPr>
              <a:t>  In nested products, start with the innermost product and work outward.</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26</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©2018 John Wiley &amp; Sons, Inc</a:t>
            </a:r>
            <a:endParaRPr lang="en-US" dirty="0"/>
          </a:p>
        </p:txBody>
      </p:sp>
    </p:spTree>
    <p:extLst>
      <p:ext uri="{BB962C8B-B14F-4D97-AF65-F5344CB8AC3E}">
        <p14:creationId xmlns:p14="http://schemas.microsoft.com/office/powerpoint/2010/main" val="1513911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6DFB-5DD4-4B3F-A5C7-EBECB7D7724F}"/>
              </a:ext>
            </a:extLst>
          </p:cNvPr>
          <p:cNvSpPr>
            <a:spLocks noGrp="1"/>
          </p:cNvSpPr>
          <p:nvPr>
            <p:ph type="title"/>
          </p:nvPr>
        </p:nvSpPr>
        <p:spPr>
          <a:xfrm>
            <a:off x="304800" y="762001"/>
            <a:ext cx="8534400" cy="685799"/>
          </a:xfrm>
        </p:spPr>
        <p:txBody>
          <a:bodyPr>
            <a:normAutofit/>
          </a:bodyPr>
          <a:lstStyle/>
          <a:p>
            <a:r>
              <a:rPr lang="en-US" dirty="0"/>
              <a:t>3-3 Multiplying Vectors </a:t>
            </a:r>
            <a:r>
              <a:rPr lang="en-US" sz="2400" b="0" dirty="0"/>
              <a:t>(3 of 13)</a:t>
            </a:r>
            <a:endParaRPr lang="en-US" dirty="0"/>
          </a:p>
        </p:txBody>
      </p:sp>
      <p:sp>
        <p:nvSpPr>
          <p:cNvPr id="3" name="Content Placeholder 2">
            <a:extLst>
              <a:ext uri="{FF2B5EF4-FFF2-40B4-BE49-F238E27FC236}">
                <a16:creationId xmlns:a16="http://schemas.microsoft.com/office/drawing/2014/main" id="{1BEF7E01-BB01-4FC7-A50C-4EFC4DE60157}"/>
              </a:ext>
            </a:extLst>
          </p:cNvPr>
          <p:cNvSpPr>
            <a:spLocks noGrp="1"/>
          </p:cNvSpPr>
          <p:nvPr>
            <p:ph sz="quarter" idx="16"/>
          </p:nvPr>
        </p:nvSpPr>
        <p:spPr>
          <a:xfrm>
            <a:off x="304800" y="1752600"/>
            <a:ext cx="8534400" cy="838200"/>
          </a:xfrm>
        </p:spPr>
        <p:txBody>
          <a:bodyPr/>
          <a:lstStyle/>
          <a:p>
            <a:pPr marL="292608" indent="-292608">
              <a:buClr>
                <a:schemeClr val="accent2"/>
              </a:buClr>
              <a:buFont typeface="Arial" panose="020B0604020202020204" pitchFamily="34" charset="0"/>
              <a:buChar char="•"/>
            </a:pPr>
            <a:r>
              <a:rPr lang="en-US" sz="2600" dirty="0"/>
              <a:t>Multiplying a vector </a:t>
            </a:r>
            <a:r>
              <a:rPr lang="en-US" sz="2600" b="1" i="1" dirty="0"/>
              <a:t>z</a:t>
            </a:r>
            <a:r>
              <a:rPr lang="en-US" sz="2600" dirty="0"/>
              <a:t> by a scalar </a:t>
            </a:r>
            <a:r>
              <a:rPr lang="en-US" sz="2600" i="1" dirty="0"/>
              <a:t>c</a:t>
            </a:r>
          </a:p>
          <a:p>
            <a:pPr marL="621792" indent="-320040">
              <a:spcBef>
                <a:spcPts val="500"/>
              </a:spcBef>
              <a:buClr>
                <a:schemeClr val="accent2"/>
              </a:buClr>
              <a:buSzPct val="80000"/>
              <a:buFont typeface="Courier New" panose="02070309020205020404" pitchFamily="49" charset="0"/>
              <a:buChar char="o"/>
            </a:pPr>
            <a:r>
              <a:rPr lang="en-US" sz="2600" dirty="0"/>
              <a:t>Results in a new vector</a:t>
            </a:r>
          </a:p>
        </p:txBody>
      </p:sp>
      <p:sp>
        <p:nvSpPr>
          <p:cNvPr id="4" name="Content Placeholder 3">
            <a:extLst>
              <a:ext uri="{FF2B5EF4-FFF2-40B4-BE49-F238E27FC236}">
                <a16:creationId xmlns:a16="http://schemas.microsoft.com/office/drawing/2014/main" id="{BEBF36D2-BD71-4AB4-B386-3D93FD2566E1}"/>
              </a:ext>
            </a:extLst>
          </p:cNvPr>
          <p:cNvSpPr>
            <a:spLocks noGrp="1"/>
          </p:cNvSpPr>
          <p:nvPr>
            <p:ph sz="quarter" idx="17"/>
          </p:nvPr>
        </p:nvSpPr>
        <p:spPr>
          <a:xfrm>
            <a:off x="294861" y="2660372"/>
            <a:ext cx="7162800" cy="463827"/>
          </a:xfrm>
        </p:spPr>
        <p:txBody>
          <a:bodyPr/>
          <a:lstStyle/>
          <a:p>
            <a:pPr marL="621792" indent="-320040">
              <a:spcBef>
                <a:spcPts val="500"/>
              </a:spcBef>
              <a:buClr>
                <a:schemeClr val="accent2"/>
              </a:buClr>
              <a:buSzPct val="80000"/>
              <a:buFont typeface="Courier New" panose="02070309020205020404" pitchFamily="49" charset="0"/>
              <a:buChar char="o"/>
            </a:pPr>
            <a:r>
              <a:rPr lang="en-US" sz="2600" dirty="0"/>
              <a:t>Its magnitude is the magnitude of vector </a:t>
            </a:r>
            <a:r>
              <a:rPr lang="en-US" sz="2600" b="1" i="1" dirty="0"/>
              <a:t>z</a:t>
            </a:r>
            <a:r>
              <a:rPr lang="en-US" sz="2600" dirty="0"/>
              <a:t> times</a:t>
            </a:r>
          </a:p>
        </p:txBody>
      </p:sp>
      <p:graphicFrame>
        <p:nvGraphicFramePr>
          <p:cNvPr id="26" name="Content Placeholder 25">
            <a:extLst>
              <a:ext uri="{FF2B5EF4-FFF2-40B4-BE49-F238E27FC236}">
                <a16:creationId xmlns:a16="http://schemas.microsoft.com/office/drawing/2014/main" id="{2D359A8E-BCC8-40E1-9053-371A16588FAB}"/>
              </a:ext>
            </a:extLst>
          </p:cNvPr>
          <p:cNvGraphicFramePr>
            <a:graphicFrameLocks noGrp="1" noChangeAspect="1"/>
          </p:cNvGraphicFramePr>
          <p:nvPr>
            <p:ph sz="quarter" idx="20"/>
            <p:extLst>
              <p:ext uri="{D42A27DB-BD31-4B8C-83A1-F6EECF244321}">
                <p14:modId xmlns:p14="http://schemas.microsoft.com/office/powerpoint/2010/main" val="2741005707"/>
              </p:ext>
            </p:extLst>
          </p:nvPr>
        </p:nvGraphicFramePr>
        <p:xfrm>
          <a:off x="7456611" y="2678945"/>
          <a:ext cx="278162" cy="423291"/>
        </p:xfrm>
        <a:graphic>
          <a:graphicData uri="http://schemas.openxmlformats.org/presentationml/2006/ole">
            <mc:AlternateContent xmlns:mc="http://schemas.openxmlformats.org/markup-compatibility/2006">
              <mc:Choice xmlns:v="urn:schemas-microsoft-com:vml" Requires="v">
                <p:oleObj spid="_x0000_s16392" name="Equation" r:id="rId3" imgW="291960" imgH="444240" progId="Equation.DSMT4">
                  <p:embed/>
                </p:oleObj>
              </mc:Choice>
              <mc:Fallback>
                <p:oleObj name="Equation" r:id="rId3" imgW="291960" imgH="444240" progId="Equation.DSMT4">
                  <p:embed/>
                  <p:pic>
                    <p:nvPicPr>
                      <p:cNvPr id="25" name="Object 24">
                        <a:extLst>
                          <a:ext uri="{FF2B5EF4-FFF2-40B4-BE49-F238E27FC236}">
                            <a16:creationId xmlns:a16="http://schemas.microsoft.com/office/drawing/2014/main" id="{18B194B6-6C5D-4999-A2C0-B2E47918F822}"/>
                          </a:ext>
                        </a:extLst>
                      </p:cNvPr>
                      <p:cNvPicPr/>
                      <p:nvPr/>
                    </p:nvPicPr>
                    <p:blipFill>
                      <a:blip r:embed="rId4"/>
                      <a:stretch>
                        <a:fillRect/>
                      </a:stretch>
                    </p:blipFill>
                    <p:spPr>
                      <a:xfrm>
                        <a:off x="7456611" y="2678945"/>
                        <a:ext cx="278162" cy="42329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0313E19-0AA2-40B8-9E08-C6763C7D4BFB}"/>
              </a:ext>
            </a:extLst>
          </p:cNvPr>
          <p:cNvSpPr>
            <a:spLocks noGrp="1"/>
          </p:cNvSpPr>
          <p:nvPr>
            <p:ph sz="quarter" idx="18"/>
          </p:nvPr>
        </p:nvSpPr>
        <p:spPr>
          <a:xfrm>
            <a:off x="304800" y="3200400"/>
            <a:ext cx="8534400" cy="1600200"/>
          </a:xfrm>
        </p:spPr>
        <p:txBody>
          <a:bodyPr/>
          <a:lstStyle/>
          <a:p>
            <a:pPr marL="621792" indent="-320040">
              <a:spcBef>
                <a:spcPts val="500"/>
              </a:spcBef>
              <a:buClr>
                <a:schemeClr val="accent2"/>
              </a:buClr>
              <a:buSzPct val="80000"/>
              <a:buFont typeface="Courier New" panose="02070309020205020404" pitchFamily="49" charset="0"/>
              <a:buChar char="o"/>
            </a:pPr>
            <a:r>
              <a:rPr lang="en-US" sz="2600" dirty="0"/>
              <a:t>Its direction is the same as vector </a:t>
            </a:r>
            <a:r>
              <a:rPr lang="en-US" sz="2600" b="1" i="1" dirty="0"/>
              <a:t>z</a:t>
            </a:r>
            <a:r>
              <a:rPr lang="en-US" sz="2600" dirty="0"/>
              <a:t>, or opposite if </a:t>
            </a:r>
            <a:r>
              <a:rPr lang="en-US" sz="2600" i="1" dirty="0"/>
              <a:t>c</a:t>
            </a:r>
            <a:r>
              <a:rPr lang="en-US" sz="2600" dirty="0"/>
              <a:t> is negative</a:t>
            </a:r>
          </a:p>
          <a:p>
            <a:pPr marL="621792" indent="-320040">
              <a:spcBef>
                <a:spcPts val="500"/>
              </a:spcBef>
              <a:buClr>
                <a:schemeClr val="accent2"/>
              </a:buClr>
              <a:buSzPct val="80000"/>
              <a:buFont typeface="Courier New" panose="02070309020205020404" pitchFamily="49" charset="0"/>
              <a:buChar char="o"/>
            </a:pPr>
            <a:r>
              <a:rPr lang="en-US" sz="2600" dirty="0"/>
              <a:t>To achieve this, we can simply multiply each of the components of vector </a:t>
            </a:r>
            <a:r>
              <a:rPr lang="en-US" sz="2600" b="1" i="1" dirty="0"/>
              <a:t>z</a:t>
            </a:r>
            <a:r>
              <a:rPr lang="en-US" sz="2600" dirty="0"/>
              <a:t> by </a:t>
            </a:r>
            <a:r>
              <a:rPr lang="en-US" sz="2600" i="1" dirty="0"/>
              <a:t>c</a:t>
            </a:r>
          </a:p>
        </p:txBody>
      </p:sp>
      <p:sp>
        <p:nvSpPr>
          <p:cNvPr id="6" name="Content Placeholder 5">
            <a:extLst>
              <a:ext uri="{FF2B5EF4-FFF2-40B4-BE49-F238E27FC236}">
                <a16:creationId xmlns:a16="http://schemas.microsoft.com/office/drawing/2014/main" id="{AB5BDE22-D351-423C-B3F7-E55A1E87C956}"/>
              </a:ext>
            </a:extLst>
          </p:cNvPr>
          <p:cNvSpPr>
            <a:spLocks noGrp="1"/>
          </p:cNvSpPr>
          <p:nvPr>
            <p:ph sz="quarter" idx="19"/>
          </p:nvPr>
        </p:nvSpPr>
        <p:spPr>
          <a:xfrm>
            <a:off x="304800" y="4890054"/>
            <a:ext cx="6477000" cy="457200"/>
          </a:xfrm>
        </p:spPr>
        <p:txBody>
          <a:bodyPr/>
          <a:lstStyle/>
          <a:p>
            <a:pPr marL="292608" indent="-292608">
              <a:buClr>
                <a:schemeClr val="accent2"/>
              </a:buClr>
              <a:buFont typeface="Arial" panose="020B0604020202020204" pitchFamily="34" charset="0"/>
              <a:buChar char="•"/>
            </a:pPr>
            <a:r>
              <a:rPr lang="en-US" sz="2600" dirty="0">
                <a:solidFill>
                  <a:srgbClr val="000000"/>
                </a:solidFill>
              </a:rPr>
              <a:t>To divide a vector by a scalar we multiply by</a:t>
            </a:r>
            <a:endParaRPr lang="en-US" sz="2600" dirty="0"/>
          </a:p>
        </p:txBody>
      </p:sp>
      <p:graphicFrame>
        <p:nvGraphicFramePr>
          <p:cNvPr id="28" name="Content Placeholder 27">
            <a:extLst>
              <a:ext uri="{FF2B5EF4-FFF2-40B4-BE49-F238E27FC236}">
                <a16:creationId xmlns:a16="http://schemas.microsoft.com/office/drawing/2014/main" id="{0EC981BB-B0B4-495D-9088-F7F66A54F988}"/>
              </a:ext>
            </a:extLst>
          </p:cNvPr>
          <p:cNvGraphicFramePr>
            <a:graphicFrameLocks noGrp="1" noChangeAspect="1"/>
          </p:cNvGraphicFramePr>
          <p:nvPr>
            <p:ph sz="quarter" idx="21"/>
            <p:extLst>
              <p:ext uri="{D42A27DB-BD31-4B8C-83A1-F6EECF244321}">
                <p14:modId xmlns:p14="http://schemas.microsoft.com/office/powerpoint/2010/main" val="896196155"/>
              </p:ext>
            </p:extLst>
          </p:nvPr>
        </p:nvGraphicFramePr>
        <p:xfrm>
          <a:off x="6729596" y="4739978"/>
          <a:ext cx="235778" cy="769374"/>
        </p:xfrm>
        <a:graphic>
          <a:graphicData uri="http://schemas.openxmlformats.org/presentationml/2006/ole">
            <mc:AlternateContent xmlns:mc="http://schemas.openxmlformats.org/markup-compatibility/2006">
              <mc:Choice xmlns:v="urn:schemas-microsoft-com:vml" Requires="v">
                <p:oleObj spid="_x0000_s16393" name="Equation" r:id="rId5" imgW="241200" imgH="787320" progId="Equation.DSMT4">
                  <p:embed/>
                </p:oleObj>
              </mc:Choice>
              <mc:Fallback>
                <p:oleObj name="Equation" r:id="rId5" imgW="241200" imgH="787320" progId="Equation.DSMT4">
                  <p:embed/>
                  <p:pic>
                    <p:nvPicPr>
                      <p:cNvPr id="27" name="Object 26">
                        <a:extLst>
                          <a:ext uri="{FF2B5EF4-FFF2-40B4-BE49-F238E27FC236}">
                            <a16:creationId xmlns:a16="http://schemas.microsoft.com/office/drawing/2014/main" id="{505894FA-0FFA-4092-8301-53BF15055DF9}"/>
                          </a:ext>
                        </a:extLst>
                      </p:cNvPr>
                      <p:cNvPicPr/>
                      <p:nvPr/>
                    </p:nvPicPr>
                    <p:blipFill>
                      <a:blip r:embed="rId6"/>
                      <a:stretch>
                        <a:fillRect/>
                      </a:stretch>
                    </p:blipFill>
                    <p:spPr>
                      <a:xfrm>
                        <a:off x="6729596" y="4739978"/>
                        <a:ext cx="235778" cy="769374"/>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id="{D22FC078-35B5-4B55-9362-D3DF45EDB250}"/>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24" name="Footer Placeholder 23">
            <a:extLst>
              <a:ext uri="{FF2B5EF4-FFF2-40B4-BE49-F238E27FC236}">
                <a16:creationId xmlns:a16="http://schemas.microsoft.com/office/drawing/2014/main" id="{85CF9725-0F8C-4F85-ACC3-6D4028C3FE02}"/>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4192913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E5C7-698E-4C5B-8D5D-46DA7D5F6C5F}"/>
              </a:ext>
            </a:extLst>
          </p:cNvPr>
          <p:cNvSpPr>
            <a:spLocks noGrp="1"/>
          </p:cNvSpPr>
          <p:nvPr>
            <p:ph type="title"/>
          </p:nvPr>
        </p:nvSpPr>
        <p:spPr>
          <a:xfrm>
            <a:off x="304800" y="762001"/>
            <a:ext cx="8534400" cy="685799"/>
          </a:xfrm>
        </p:spPr>
        <p:txBody>
          <a:bodyPr/>
          <a:lstStyle/>
          <a:p>
            <a:r>
              <a:rPr lang="en-US" dirty="0"/>
              <a:t>3-3 Multiplying Vectors </a:t>
            </a:r>
            <a:r>
              <a:rPr lang="en-US" sz="2400" b="0" dirty="0"/>
              <a:t>(4 of 13)</a:t>
            </a:r>
            <a:endParaRPr lang="en-US" sz="2400" dirty="0"/>
          </a:p>
        </p:txBody>
      </p:sp>
      <p:sp>
        <p:nvSpPr>
          <p:cNvPr id="3" name="Content Placeholder 2">
            <a:extLst>
              <a:ext uri="{FF2B5EF4-FFF2-40B4-BE49-F238E27FC236}">
                <a16:creationId xmlns:a16="http://schemas.microsoft.com/office/drawing/2014/main" id="{DB90D0D2-C711-4AC9-9F78-F27BE3C1D328}"/>
              </a:ext>
            </a:extLst>
          </p:cNvPr>
          <p:cNvSpPr>
            <a:spLocks noGrp="1"/>
          </p:cNvSpPr>
          <p:nvPr>
            <p:ph sz="quarter" idx="16"/>
          </p:nvPr>
        </p:nvSpPr>
        <p:spPr>
          <a:xfrm>
            <a:off x="304800" y="1752600"/>
            <a:ext cx="8534400" cy="1676400"/>
          </a:xfrm>
        </p:spPr>
        <p:txBody>
          <a:bodyPr/>
          <a:lstStyle/>
          <a:p>
            <a:r>
              <a:rPr lang="pl-PL" b="1" dirty="0">
                <a:solidFill>
                  <a:srgbClr val="00007F"/>
                </a:solidFill>
              </a:rPr>
              <a:t>Example</a:t>
            </a:r>
            <a:r>
              <a:rPr lang="pl-PL" dirty="0"/>
              <a:t> Multiply vector </a:t>
            </a:r>
            <a:r>
              <a:rPr lang="pl-PL" b="1" i="1" dirty="0"/>
              <a:t>z</a:t>
            </a:r>
            <a:r>
              <a:rPr lang="pl-PL" dirty="0"/>
              <a:t> by 5</a:t>
            </a:r>
          </a:p>
          <a:p>
            <a:pPr marL="621792" indent="-320040">
              <a:spcBef>
                <a:spcPts val="500"/>
              </a:spcBef>
              <a:buClr>
                <a:schemeClr val="accent2"/>
              </a:buClr>
              <a:buFont typeface="Arial" panose="020B0604020202020204" pitchFamily="34" charset="0"/>
              <a:buChar char="•"/>
            </a:pPr>
            <a:r>
              <a:rPr lang="pl-PL" b="1" i="1" dirty="0"/>
              <a:t>z</a:t>
            </a:r>
            <a:r>
              <a:rPr lang="pl-PL" dirty="0"/>
              <a:t> = </a:t>
            </a:r>
            <a:r>
              <a:rPr lang="en-US" dirty="0"/>
              <a:t>−</a:t>
            </a:r>
            <a:r>
              <a:rPr lang="pl-PL" dirty="0"/>
              <a:t>3</a:t>
            </a:r>
            <a:r>
              <a:rPr lang="pl-PL" b="1" dirty="0"/>
              <a:t>i</a:t>
            </a:r>
            <a:r>
              <a:rPr lang="pl-PL" dirty="0"/>
              <a:t> + 5</a:t>
            </a:r>
            <a:r>
              <a:rPr lang="pl-PL" b="1" dirty="0"/>
              <a:t>j</a:t>
            </a:r>
          </a:p>
          <a:p>
            <a:pPr marL="621792" indent="-320040">
              <a:spcBef>
                <a:spcPts val="500"/>
              </a:spcBef>
              <a:buClr>
                <a:schemeClr val="accent2"/>
              </a:buClr>
              <a:buFont typeface="Arial" panose="020B0604020202020204" pitchFamily="34" charset="0"/>
              <a:buChar char="•"/>
            </a:pPr>
            <a:r>
              <a:rPr lang="pl-PL" dirty="0"/>
              <a:t>5</a:t>
            </a:r>
            <a:r>
              <a:rPr lang="pl-PL" b="1" i="1" dirty="0"/>
              <a:t>z</a:t>
            </a:r>
            <a:r>
              <a:rPr lang="pl-PL" dirty="0"/>
              <a:t> = </a:t>
            </a:r>
            <a:r>
              <a:rPr lang="en-US" dirty="0"/>
              <a:t>−</a:t>
            </a:r>
            <a:r>
              <a:rPr lang="pl-PL" dirty="0"/>
              <a:t>15</a:t>
            </a:r>
            <a:r>
              <a:rPr lang="pl-PL" b="1" dirty="0"/>
              <a:t>i</a:t>
            </a:r>
            <a:r>
              <a:rPr lang="pl-PL" dirty="0"/>
              <a:t> + 25</a:t>
            </a:r>
            <a:r>
              <a:rPr lang="pl-PL" b="1" dirty="0"/>
              <a:t>j</a:t>
            </a:r>
            <a:endParaRPr lang="en-US" b="1" dirty="0"/>
          </a:p>
        </p:txBody>
      </p:sp>
      <p:sp>
        <p:nvSpPr>
          <p:cNvPr id="4" name="Slide Number Placeholder 3">
            <a:extLst>
              <a:ext uri="{FF2B5EF4-FFF2-40B4-BE49-F238E27FC236}">
                <a16:creationId xmlns:a16="http://schemas.microsoft.com/office/drawing/2014/main" id="{A0EA9865-B0A6-4434-A65E-E2AD6FC4E3E5}"/>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4">
            <a:extLst>
              <a:ext uri="{FF2B5EF4-FFF2-40B4-BE49-F238E27FC236}">
                <a16:creationId xmlns:a16="http://schemas.microsoft.com/office/drawing/2014/main" id="{991E05E4-AE0C-4E15-B0B5-26D687397D6D}"/>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919541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0BAA-7D31-4C7E-8B46-5740648291F0}"/>
              </a:ext>
            </a:extLst>
          </p:cNvPr>
          <p:cNvSpPr>
            <a:spLocks noGrp="1"/>
          </p:cNvSpPr>
          <p:nvPr>
            <p:ph type="title"/>
          </p:nvPr>
        </p:nvSpPr>
        <p:spPr>
          <a:xfrm>
            <a:off x="304800" y="762001"/>
            <a:ext cx="8534400" cy="685799"/>
          </a:xfrm>
        </p:spPr>
        <p:txBody>
          <a:bodyPr/>
          <a:lstStyle/>
          <a:p>
            <a:r>
              <a:rPr lang="en-US" dirty="0"/>
              <a:t>3-3 Multiplying Vectors </a:t>
            </a:r>
            <a:r>
              <a:rPr lang="en-US" sz="2400" b="0" dirty="0"/>
              <a:t>(5 of 13)</a:t>
            </a:r>
            <a:endParaRPr lang="en-US" dirty="0"/>
          </a:p>
        </p:txBody>
      </p:sp>
      <p:sp>
        <p:nvSpPr>
          <p:cNvPr id="3" name="Content Placeholder 2">
            <a:extLst>
              <a:ext uri="{FF2B5EF4-FFF2-40B4-BE49-F238E27FC236}">
                <a16:creationId xmlns:a16="http://schemas.microsoft.com/office/drawing/2014/main" id="{AE161DB1-E732-48D5-BCCF-702FFDA7252C}"/>
              </a:ext>
            </a:extLst>
          </p:cNvPr>
          <p:cNvSpPr>
            <a:spLocks noGrp="1"/>
          </p:cNvSpPr>
          <p:nvPr>
            <p:ph sz="quarter" idx="16"/>
          </p:nvPr>
        </p:nvSpPr>
        <p:spPr>
          <a:xfrm>
            <a:off x="304800" y="1752600"/>
            <a:ext cx="7924800" cy="1219200"/>
          </a:xfrm>
        </p:spPr>
        <p:txBody>
          <a:bodyPr/>
          <a:lstStyle/>
          <a:p>
            <a:pPr marL="292608" indent="-292608">
              <a:buClr>
                <a:schemeClr val="accent2"/>
              </a:buClr>
              <a:buFont typeface="Arial" panose="020B0604020202020204" pitchFamily="34" charset="0"/>
              <a:buChar char="•"/>
            </a:pPr>
            <a:r>
              <a:rPr lang="en-US" sz="2600" dirty="0"/>
              <a:t>Multiplying two vectors: the </a:t>
            </a:r>
            <a:r>
              <a:rPr lang="en-US" sz="2600" b="1" dirty="0"/>
              <a:t>scalar product</a:t>
            </a:r>
          </a:p>
          <a:p>
            <a:pPr marL="621792" indent="-320040">
              <a:spcBef>
                <a:spcPts val="500"/>
              </a:spcBef>
              <a:buClr>
                <a:schemeClr val="accent2"/>
              </a:buClr>
              <a:buSzPct val="80000"/>
              <a:buFont typeface="Courier New" panose="02070309020205020404" pitchFamily="49" charset="0"/>
              <a:buChar char="o"/>
            </a:pPr>
            <a:r>
              <a:rPr lang="en-US" sz="2600" dirty="0"/>
              <a:t>Also called the </a:t>
            </a:r>
            <a:r>
              <a:rPr lang="en-US" sz="2600" b="1" dirty="0"/>
              <a:t>dot product</a:t>
            </a:r>
          </a:p>
          <a:p>
            <a:pPr marL="621792" indent="-320040">
              <a:spcBef>
                <a:spcPts val="500"/>
              </a:spcBef>
              <a:buClr>
                <a:schemeClr val="accent2"/>
              </a:buClr>
              <a:buSzPct val="80000"/>
              <a:buFont typeface="Courier New" panose="02070309020205020404" pitchFamily="49" charset="0"/>
              <a:buChar char="o"/>
            </a:pPr>
            <a:r>
              <a:rPr lang="en-US" sz="2600" dirty="0"/>
              <a:t>Results in a scalar, where </a:t>
            </a:r>
            <a:r>
              <a:rPr lang="en-US" sz="2600" i="1" dirty="0"/>
              <a:t>a</a:t>
            </a:r>
            <a:r>
              <a:rPr lang="en-US" sz="2600" dirty="0"/>
              <a:t> and </a:t>
            </a:r>
            <a:r>
              <a:rPr lang="en-US" sz="2600" i="1" dirty="0"/>
              <a:t>b</a:t>
            </a:r>
            <a:r>
              <a:rPr lang="en-US" sz="2600" dirty="0"/>
              <a:t> are magnitudes and</a:t>
            </a:r>
          </a:p>
        </p:txBody>
      </p:sp>
      <p:graphicFrame>
        <p:nvGraphicFramePr>
          <p:cNvPr id="26" name="Content Placeholder 25">
            <a:extLst>
              <a:ext uri="{FF2B5EF4-FFF2-40B4-BE49-F238E27FC236}">
                <a16:creationId xmlns:a16="http://schemas.microsoft.com/office/drawing/2014/main" id="{2410F974-A07B-4DBF-860B-13E592B1975A}"/>
              </a:ext>
            </a:extLst>
          </p:cNvPr>
          <p:cNvGraphicFramePr>
            <a:graphicFrameLocks noGrp="1" noChangeAspect="1"/>
          </p:cNvGraphicFramePr>
          <p:nvPr>
            <p:ph sz="quarter" idx="18"/>
            <p:extLst>
              <p:ext uri="{D42A27DB-BD31-4B8C-83A1-F6EECF244321}">
                <p14:modId xmlns:p14="http://schemas.microsoft.com/office/powerpoint/2010/main" val="1398249626"/>
              </p:ext>
            </p:extLst>
          </p:nvPr>
        </p:nvGraphicFramePr>
        <p:xfrm>
          <a:off x="8205028" y="2679700"/>
          <a:ext cx="241300" cy="292100"/>
        </p:xfrm>
        <a:graphic>
          <a:graphicData uri="http://schemas.openxmlformats.org/presentationml/2006/ole">
            <mc:AlternateContent xmlns:mc="http://schemas.openxmlformats.org/markup-compatibility/2006">
              <mc:Choice xmlns:v="urn:schemas-microsoft-com:vml" Requires="v">
                <p:oleObj spid="_x0000_s17425" name="Equation" r:id="rId3" imgW="241200" imgH="291960" progId="Equation.DSMT4">
                  <p:embed/>
                </p:oleObj>
              </mc:Choice>
              <mc:Fallback>
                <p:oleObj name="Equation" r:id="rId3" imgW="241200" imgH="291960" progId="Equation.DSMT4">
                  <p:embed/>
                  <p:pic>
                    <p:nvPicPr>
                      <p:cNvPr id="25" name="Object 24">
                        <a:extLst>
                          <a:ext uri="{FF2B5EF4-FFF2-40B4-BE49-F238E27FC236}">
                            <a16:creationId xmlns:a16="http://schemas.microsoft.com/office/drawing/2014/main" id="{DFE6BA01-F74D-4BA0-8154-023949A825CF}"/>
                          </a:ext>
                        </a:extLst>
                      </p:cNvPr>
                      <p:cNvPicPr/>
                      <p:nvPr/>
                    </p:nvPicPr>
                    <p:blipFill>
                      <a:blip r:embed="rId4"/>
                      <a:stretch>
                        <a:fillRect/>
                      </a:stretch>
                    </p:blipFill>
                    <p:spPr>
                      <a:xfrm>
                        <a:off x="8205028" y="2679700"/>
                        <a:ext cx="241300" cy="2921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F16487B2-9FA7-4156-839E-B0B7B0257B4A}"/>
              </a:ext>
            </a:extLst>
          </p:cNvPr>
          <p:cNvSpPr>
            <a:spLocks noGrp="1"/>
          </p:cNvSpPr>
          <p:nvPr>
            <p:ph sz="quarter" idx="17"/>
          </p:nvPr>
        </p:nvSpPr>
        <p:spPr>
          <a:xfrm>
            <a:off x="960238" y="3026681"/>
            <a:ext cx="7365440" cy="381000"/>
          </a:xfrm>
        </p:spPr>
        <p:txBody>
          <a:bodyPr/>
          <a:lstStyle/>
          <a:p>
            <a:r>
              <a:rPr lang="en-US" sz="2600" dirty="0">
                <a:solidFill>
                  <a:srgbClr val="FF0000"/>
                </a:solidFill>
              </a:rPr>
              <a:t>is the angle between the directions of the two vectors</a:t>
            </a:r>
            <a:r>
              <a:rPr lang="en-US" sz="2600" dirty="0"/>
              <a:t>:</a:t>
            </a:r>
          </a:p>
        </p:txBody>
      </p:sp>
      <p:graphicFrame>
        <p:nvGraphicFramePr>
          <p:cNvPr id="28" name="Content Placeholder 27">
            <a:extLst>
              <a:ext uri="{FF2B5EF4-FFF2-40B4-BE49-F238E27FC236}">
                <a16:creationId xmlns:a16="http://schemas.microsoft.com/office/drawing/2014/main" id="{A0B0078E-DC15-408B-A7B4-F72CEDFF6C97}"/>
              </a:ext>
            </a:extLst>
          </p:cNvPr>
          <p:cNvGraphicFramePr>
            <a:graphicFrameLocks noGrp="1" noChangeAspect="1"/>
          </p:cNvGraphicFramePr>
          <p:nvPr>
            <p:ph sz="quarter" idx="19"/>
            <p:extLst>
              <p:ext uri="{D42A27DB-BD31-4B8C-83A1-F6EECF244321}">
                <p14:modId xmlns:p14="http://schemas.microsoft.com/office/powerpoint/2010/main" val="145698836"/>
              </p:ext>
            </p:extLst>
          </p:nvPr>
        </p:nvGraphicFramePr>
        <p:xfrm>
          <a:off x="2882065" y="3585409"/>
          <a:ext cx="2037211" cy="462436"/>
        </p:xfrm>
        <a:graphic>
          <a:graphicData uri="http://schemas.openxmlformats.org/presentationml/2006/ole">
            <mc:AlternateContent xmlns:mc="http://schemas.openxmlformats.org/markup-compatibility/2006">
              <mc:Choice xmlns:v="urn:schemas-microsoft-com:vml" Requires="v">
                <p:oleObj spid="_x0000_s17426" name="Equation" r:id="rId5" imgW="2070000" imgH="469800" progId="Equation.DSMT4">
                  <p:embed/>
                </p:oleObj>
              </mc:Choice>
              <mc:Fallback>
                <p:oleObj name="Equation" r:id="rId5" imgW="2070000" imgH="469800" progId="Equation.DSMT4">
                  <p:embed/>
                  <p:pic>
                    <p:nvPicPr>
                      <p:cNvPr id="27" name="Object 26">
                        <a:extLst>
                          <a:ext uri="{FF2B5EF4-FFF2-40B4-BE49-F238E27FC236}">
                            <a16:creationId xmlns:a16="http://schemas.microsoft.com/office/drawing/2014/main" id="{61F901F5-2BD9-4C8F-8B09-E05A282F6E9E}"/>
                          </a:ext>
                        </a:extLst>
                      </p:cNvPr>
                      <p:cNvPicPr/>
                      <p:nvPr/>
                    </p:nvPicPr>
                    <p:blipFill>
                      <a:blip r:embed="rId6"/>
                      <a:stretch>
                        <a:fillRect/>
                      </a:stretch>
                    </p:blipFill>
                    <p:spPr>
                      <a:xfrm>
                        <a:off x="2882065" y="3585409"/>
                        <a:ext cx="2037211" cy="462436"/>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9649D9D4-2635-4C07-BE88-2DDBCBABCEA2}"/>
              </a:ext>
            </a:extLst>
          </p:cNvPr>
          <p:cNvSpPr>
            <a:spLocks noGrp="1"/>
          </p:cNvSpPr>
          <p:nvPr>
            <p:ph sz="quarter" idx="20"/>
          </p:nvPr>
        </p:nvSpPr>
        <p:spPr>
          <a:xfrm>
            <a:off x="6934200" y="3657600"/>
            <a:ext cx="1905000" cy="381000"/>
          </a:xfrm>
        </p:spPr>
        <p:txBody>
          <a:bodyPr/>
          <a:lstStyle/>
          <a:p>
            <a:r>
              <a:rPr lang="en-US" sz="2000" b="1" dirty="0">
                <a:solidFill>
                  <a:srgbClr val="000000"/>
                </a:solidFill>
              </a:rPr>
              <a:t>Equation (3-20)</a:t>
            </a:r>
          </a:p>
        </p:txBody>
      </p:sp>
      <p:sp>
        <p:nvSpPr>
          <p:cNvPr id="8" name="Content Placeholder 7">
            <a:extLst>
              <a:ext uri="{FF2B5EF4-FFF2-40B4-BE49-F238E27FC236}">
                <a16:creationId xmlns:a16="http://schemas.microsoft.com/office/drawing/2014/main" id="{69684952-7A58-4199-A22E-2D1DD6D7BC2C}"/>
              </a:ext>
            </a:extLst>
          </p:cNvPr>
          <p:cNvSpPr>
            <a:spLocks noGrp="1"/>
          </p:cNvSpPr>
          <p:nvPr>
            <p:ph sz="quarter" idx="21"/>
          </p:nvPr>
        </p:nvSpPr>
        <p:spPr>
          <a:xfrm>
            <a:off x="304800" y="4084768"/>
            <a:ext cx="8534400" cy="762000"/>
          </a:xfrm>
        </p:spPr>
        <p:txBody>
          <a:bodyPr/>
          <a:lstStyle/>
          <a:p>
            <a:pPr marL="292608" indent="-292608">
              <a:buClr>
                <a:schemeClr val="accent2"/>
              </a:buClr>
              <a:buFont typeface="Arial" panose="020B0604020202020204" pitchFamily="34" charset="0"/>
              <a:buChar char="•"/>
            </a:pPr>
            <a:r>
              <a:rPr lang="en-US" sz="2600" dirty="0"/>
              <a:t>The commutative law applies, and we can do the dot product in component form</a:t>
            </a:r>
          </a:p>
        </p:txBody>
      </p:sp>
      <p:graphicFrame>
        <p:nvGraphicFramePr>
          <p:cNvPr id="30" name="Content Placeholder 29">
            <a:extLst>
              <a:ext uri="{FF2B5EF4-FFF2-40B4-BE49-F238E27FC236}">
                <a16:creationId xmlns:a16="http://schemas.microsoft.com/office/drawing/2014/main" id="{264C8B02-AFD5-4E4C-B808-BF25BCBFD2FE}"/>
              </a:ext>
            </a:extLst>
          </p:cNvPr>
          <p:cNvGraphicFramePr>
            <a:graphicFrameLocks noGrp="1" noChangeAspect="1"/>
          </p:cNvGraphicFramePr>
          <p:nvPr>
            <p:ph sz="quarter" idx="22"/>
            <p:extLst>
              <p:ext uri="{D42A27DB-BD31-4B8C-83A1-F6EECF244321}">
                <p14:modId xmlns:p14="http://schemas.microsoft.com/office/powerpoint/2010/main" val="1215658125"/>
              </p:ext>
            </p:extLst>
          </p:nvPr>
        </p:nvGraphicFramePr>
        <p:xfrm>
          <a:off x="1068610" y="4986473"/>
          <a:ext cx="5184240" cy="592139"/>
        </p:xfrm>
        <a:graphic>
          <a:graphicData uri="http://schemas.openxmlformats.org/presentationml/2006/ole">
            <mc:AlternateContent xmlns:mc="http://schemas.openxmlformats.org/markup-compatibility/2006">
              <mc:Choice xmlns:v="urn:schemas-microsoft-com:vml" Requires="v">
                <p:oleObj spid="_x0000_s17427" name="Equation" r:id="rId7" imgW="5448240" imgH="622080" progId="Equation.DSMT4">
                  <p:embed/>
                </p:oleObj>
              </mc:Choice>
              <mc:Fallback>
                <p:oleObj name="Equation" r:id="rId7" imgW="5448240" imgH="622080" progId="Equation.DSMT4">
                  <p:embed/>
                  <p:pic>
                    <p:nvPicPr>
                      <p:cNvPr id="29" name="Object 28">
                        <a:extLst>
                          <a:ext uri="{FF2B5EF4-FFF2-40B4-BE49-F238E27FC236}">
                            <a16:creationId xmlns:a16="http://schemas.microsoft.com/office/drawing/2014/main" id="{6BF98B1A-17B3-4B26-BE48-1A7AA8A5003C}"/>
                          </a:ext>
                        </a:extLst>
                      </p:cNvPr>
                      <p:cNvPicPr/>
                      <p:nvPr/>
                    </p:nvPicPr>
                    <p:blipFill>
                      <a:blip r:embed="rId8"/>
                      <a:stretch>
                        <a:fillRect/>
                      </a:stretch>
                    </p:blipFill>
                    <p:spPr>
                      <a:xfrm>
                        <a:off x="1068610" y="4986473"/>
                        <a:ext cx="5184240" cy="592139"/>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78CFDAD4-E4FC-4633-B064-B8E4244536CE}"/>
              </a:ext>
            </a:extLst>
          </p:cNvPr>
          <p:cNvSpPr>
            <a:spLocks noGrp="1"/>
          </p:cNvSpPr>
          <p:nvPr>
            <p:ph sz="quarter" idx="23"/>
          </p:nvPr>
        </p:nvSpPr>
        <p:spPr>
          <a:xfrm>
            <a:off x="6854688" y="5092149"/>
            <a:ext cx="1905000" cy="381000"/>
          </a:xfrm>
        </p:spPr>
        <p:txBody>
          <a:bodyPr/>
          <a:lstStyle/>
          <a:p>
            <a:r>
              <a:rPr lang="en-US" sz="2000" b="1" dirty="0">
                <a:solidFill>
                  <a:srgbClr val="000000"/>
                </a:solidFill>
              </a:rPr>
              <a:t>Equation (3-22)</a:t>
            </a:r>
          </a:p>
        </p:txBody>
      </p:sp>
      <p:graphicFrame>
        <p:nvGraphicFramePr>
          <p:cNvPr id="32" name="Content Placeholder 31">
            <a:extLst>
              <a:ext uri="{FF2B5EF4-FFF2-40B4-BE49-F238E27FC236}">
                <a16:creationId xmlns:a16="http://schemas.microsoft.com/office/drawing/2014/main" id="{BD1A5590-C0E2-4780-AC5E-C8335A3FA8D4}"/>
              </a:ext>
            </a:extLst>
          </p:cNvPr>
          <p:cNvGraphicFramePr>
            <a:graphicFrameLocks noGrp="1" noChangeAspect="1"/>
          </p:cNvGraphicFramePr>
          <p:nvPr>
            <p:ph sz="quarter" idx="24"/>
            <p:extLst>
              <p:ext uri="{D42A27DB-BD31-4B8C-83A1-F6EECF244321}">
                <p14:modId xmlns:p14="http://schemas.microsoft.com/office/powerpoint/2010/main" val="1890210482"/>
              </p:ext>
            </p:extLst>
          </p:nvPr>
        </p:nvGraphicFramePr>
        <p:xfrm>
          <a:off x="1056958" y="5722092"/>
          <a:ext cx="1359937" cy="373081"/>
        </p:xfrm>
        <a:graphic>
          <a:graphicData uri="http://schemas.openxmlformats.org/presentationml/2006/ole">
            <mc:AlternateContent xmlns:mc="http://schemas.openxmlformats.org/markup-compatibility/2006">
              <mc:Choice xmlns:v="urn:schemas-microsoft-com:vml" Requires="v">
                <p:oleObj spid="_x0000_s17428" name="Equation" r:id="rId9" imgW="1434960" imgH="393480" progId="Equation.DSMT4">
                  <p:embed/>
                </p:oleObj>
              </mc:Choice>
              <mc:Fallback>
                <p:oleObj name="Equation" r:id="rId9" imgW="1434960" imgH="393480" progId="Equation.DSMT4">
                  <p:embed/>
                  <p:pic>
                    <p:nvPicPr>
                      <p:cNvPr id="31" name="Object 30">
                        <a:extLst>
                          <a:ext uri="{FF2B5EF4-FFF2-40B4-BE49-F238E27FC236}">
                            <a16:creationId xmlns:a16="http://schemas.microsoft.com/office/drawing/2014/main" id="{86D0C659-ECE8-4A8D-8A42-7E2E55AB62E1}"/>
                          </a:ext>
                        </a:extLst>
                      </p:cNvPr>
                      <p:cNvPicPr/>
                      <p:nvPr/>
                    </p:nvPicPr>
                    <p:blipFill>
                      <a:blip r:embed="rId10"/>
                      <a:stretch>
                        <a:fillRect/>
                      </a:stretch>
                    </p:blipFill>
                    <p:spPr>
                      <a:xfrm>
                        <a:off x="1056958" y="5722092"/>
                        <a:ext cx="1359937" cy="373081"/>
                      </a:xfrm>
                      <a:prstGeom prst="rect">
                        <a:avLst/>
                      </a:prstGeom>
                    </p:spPr>
                  </p:pic>
                </p:oleObj>
              </mc:Fallback>
            </mc:AlternateContent>
          </a:graphicData>
        </a:graphic>
      </p:graphicFrame>
      <p:graphicFrame>
        <p:nvGraphicFramePr>
          <p:cNvPr id="34" name="Content Placeholder 33">
            <a:extLst>
              <a:ext uri="{FF2B5EF4-FFF2-40B4-BE49-F238E27FC236}">
                <a16:creationId xmlns:a16="http://schemas.microsoft.com/office/drawing/2014/main" id="{7A6261AB-4950-4D33-BD5B-503FDC4259F2}"/>
              </a:ext>
            </a:extLst>
          </p:cNvPr>
          <p:cNvGraphicFramePr>
            <a:graphicFrameLocks noGrp="1" noChangeAspect="1"/>
          </p:cNvGraphicFramePr>
          <p:nvPr>
            <p:ph sz="quarter" idx="25"/>
            <p:extLst>
              <p:ext uri="{D42A27DB-BD31-4B8C-83A1-F6EECF244321}">
                <p14:modId xmlns:p14="http://schemas.microsoft.com/office/powerpoint/2010/main" val="2980707321"/>
              </p:ext>
            </p:extLst>
          </p:nvPr>
        </p:nvGraphicFramePr>
        <p:xfrm>
          <a:off x="3242648" y="5685153"/>
          <a:ext cx="3285144" cy="536874"/>
        </p:xfrm>
        <a:graphic>
          <a:graphicData uri="http://schemas.openxmlformats.org/presentationml/2006/ole">
            <mc:AlternateContent xmlns:mc="http://schemas.openxmlformats.org/markup-compatibility/2006">
              <mc:Choice xmlns:v="urn:schemas-microsoft-com:vml" Requires="v">
                <p:oleObj spid="_x0000_s17429" name="Equation" r:id="rId11" imgW="3263760" imgH="533160" progId="Equation.DSMT4">
                  <p:embed/>
                </p:oleObj>
              </mc:Choice>
              <mc:Fallback>
                <p:oleObj name="Equation" r:id="rId11" imgW="3263760" imgH="533160" progId="Equation.DSMT4">
                  <p:embed/>
                  <p:pic>
                    <p:nvPicPr>
                      <p:cNvPr id="33" name="Object 32">
                        <a:extLst>
                          <a:ext uri="{FF2B5EF4-FFF2-40B4-BE49-F238E27FC236}">
                            <a16:creationId xmlns:a16="http://schemas.microsoft.com/office/drawing/2014/main" id="{F88207FF-AE7C-458C-BD84-DBAE13AD416E}"/>
                          </a:ext>
                        </a:extLst>
                      </p:cNvPr>
                      <p:cNvPicPr/>
                      <p:nvPr/>
                    </p:nvPicPr>
                    <p:blipFill>
                      <a:blip r:embed="rId12"/>
                      <a:stretch>
                        <a:fillRect/>
                      </a:stretch>
                    </p:blipFill>
                    <p:spPr>
                      <a:xfrm>
                        <a:off x="3242648" y="5685153"/>
                        <a:ext cx="3285144" cy="536874"/>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CA4B9861-9744-4DC5-A285-7E362CA8833F}"/>
              </a:ext>
            </a:extLst>
          </p:cNvPr>
          <p:cNvSpPr>
            <a:spLocks noGrp="1"/>
          </p:cNvSpPr>
          <p:nvPr>
            <p:ph sz="quarter" idx="26"/>
          </p:nvPr>
        </p:nvSpPr>
        <p:spPr>
          <a:xfrm>
            <a:off x="6858000" y="5768010"/>
            <a:ext cx="2057400" cy="381000"/>
          </a:xfrm>
        </p:spPr>
        <p:txBody>
          <a:bodyPr/>
          <a:lstStyle/>
          <a:p>
            <a:r>
              <a:rPr lang="en-US" sz="2000" b="1" dirty="0">
                <a:solidFill>
                  <a:srgbClr val="000000"/>
                </a:solidFill>
              </a:rPr>
              <a:t>Equation (3-23)</a:t>
            </a:r>
          </a:p>
        </p:txBody>
      </p:sp>
      <p:sp>
        <p:nvSpPr>
          <p:cNvPr id="23" name="Slide Number Placeholder 22">
            <a:extLst>
              <a:ext uri="{FF2B5EF4-FFF2-40B4-BE49-F238E27FC236}">
                <a16:creationId xmlns:a16="http://schemas.microsoft.com/office/drawing/2014/main" id="{CCFAEDB7-960E-4879-B39D-436B3DE5D475}"/>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24" name="Footer Placeholder 23">
            <a:extLst>
              <a:ext uri="{FF2B5EF4-FFF2-40B4-BE49-F238E27FC236}">
                <a16:creationId xmlns:a16="http://schemas.microsoft.com/office/drawing/2014/main" id="{440FA920-5F03-437E-9C58-34682AB14DE2}"/>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65003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ADAB-E515-46B2-AEDA-D9E90DDCD51B}"/>
              </a:ext>
            </a:extLst>
          </p:cNvPr>
          <p:cNvSpPr>
            <a:spLocks noGrp="1"/>
          </p:cNvSpPr>
          <p:nvPr>
            <p:ph type="title"/>
          </p:nvPr>
        </p:nvSpPr>
        <p:spPr>
          <a:xfrm>
            <a:off x="304800" y="762001"/>
            <a:ext cx="8534400" cy="685799"/>
          </a:xfrm>
        </p:spPr>
        <p:txBody>
          <a:bodyPr>
            <a:noAutofit/>
          </a:bodyPr>
          <a:lstStyle/>
          <a:p>
            <a:r>
              <a:rPr lang="en-US" sz="3600" dirty="0">
                <a:solidFill>
                  <a:schemeClr val="accent1"/>
                </a:solidFill>
              </a:rPr>
              <a:t>3-1 Vectors and Their Components </a:t>
            </a:r>
            <a:r>
              <a:rPr lang="en-US" sz="2400" b="0" dirty="0">
                <a:solidFill>
                  <a:schemeClr val="accent1"/>
                </a:solidFill>
              </a:rPr>
              <a:t>(2 of 15)</a:t>
            </a:r>
            <a:endParaRPr lang="en-US" sz="2000" b="0" dirty="0">
              <a:solidFill>
                <a:schemeClr val="accent1"/>
              </a:solidFill>
            </a:endParaRPr>
          </a:p>
        </p:txBody>
      </p:sp>
      <p:sp>
        <p:nvSpPr>
          <p:cNvPr id="3" name="Content Placeholder 2">
            <a:extLst>
              <a:ext uri="{FF2B5EF4-FFF2-40B4-BE49-F238E27FC236}">
                <a16:creationId xmlns:a16="http://schemas.microsoft.com/office/drawing/2014/main" id="{A09D1B50-B943-4112-9BCF-B5285EA557BE}"/>
              </a:ext>
            </a:extLst>
          </p:cNvPr>
          <p:cNvSpPr>
            <a:spLocks noGrp="1"/>
          </p:cNvSpPr>
          <p:nvPr>
            <p:ph sz="quarter" idx="16"/>
          </p:nvPr>
        </p:nvSpPr>
        <p:spPr bwMode="black">
          <a:xfrm>
            <a:off x="304800" y="1752600"/>
            <a:ext cx="8534400" cy="4419600"/>
          </a:xfrm>
        </p:spPr>
        <p:txBody>
          <a:bodyPr/>
          <a:lstStyle/>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VECTOR deals with quantities that have both size and direction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 </a:t>
            </a:r>
            <a:r>
              <a:rPr lang="en-US" sz="2600" b="1" dirty="0">
                <a:solidFill>
                  <a:srgbClr val="000000"/>
                </a:solidFill>
                <a:latin typeface="Times New Roman" panose="02020603050405020304" pitchFamily="18" charset="0"/>
              </a:rPr>
              <a:t>vector</a:t>
            </a:r>
            <a:r>
              <a:rPr lang="en-US" sz="2600" dirty="0">
                <a:solidFill>
                  <a:srgbClr val="000000"/>
                </a:solidFill>
                <a:latin typeface="Times New Roman" panose="02020603050405020304" pitchFamily="18" charset="0"/>
              </a:rPr>
              <a:t> is a mathematical object with size and direction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 </a:t>
            </a:r>
            <a:r>
              <a:rPr lang="en-US" sz="2600" b="1" dirty="0">
                <a:solidFill>
                  <a:srgbClr val="000000"/>
                </a:solidFill>
                <a:latin typeface="Times New Roman" panose="02020603050405020304" pitchFamily="18" charset="0"/>
              </a:rPr>
              <a:t>vector quantity</a:t>
            </a:r>
            <a:r>
              <a:rPr lang="en-US" sz="2600" dirty="0">
                <a:solidFill>
                  <a:srgbClr val="000000"/>
                </a:solidFill>
                <a:latin typeface="Times New Roman" panose="02020603050405020304" pitchFamily="18" charset="0"/>
              </a:rPr>
              <a:t> is a quantity that can be represented by a vector</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Examples: position, velocity, acceleration</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Vectors have their own rules for manipulation</a:t>
            </a:r>
          </a:p>
          <a:p>
            <a:pPr marL="292608" indent="-292608">
              <a:buClr>
                <a:schemeClr val="accent2"/>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 </a:t>
            </a:r>
            <a:r>
              <a:rPr lang="en-US" sz="2600" b="1" dirty="0">
                <a:solidFill>
                  <a:srgbClr val="000000"/>
                </a:solidFill>
                <a:latin typeface="Times New Roman" panose="02020603050405020304" pitchFamily="18" charset="0"/>
              </a:rPr>
              <a:t>scalar</a:t>
            </a:r>
            <a:r>
              <a:rPr lang="en-US" sz="2600" dirty="0">
                <a:solidFill>
                  <a:srgbClr val="000000"/>
                </a:solidFill>
                <a:latin typeface="Times New Roman" panose="02020603050405020304" pitchFamily="18" charset="0"/>
              </a:rPr>
              <a:t> is a quantity that does not have a direction</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Examples: time, temperature, energy, mass</a:t>
            </a:r>
          </a:p>
          <a:p>
            <a:pPr marL="621792" lvl="1" indent="-320040">
              <a:spcBef>
                <a:spcPts val="1000"/>
              </a:spcBef>
              <a:buClr>
                <a:schemeClr val="accent2"/>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dirty="0">
                <a:solidFill>
                  <a:srgbClr val="000000"/>
                </a:solidFill>
                <a:latin typeface="Times New Roman" panose="02020603050405020304" pitchFamily="18" charset="0"/>
              </a:rPr>
              <a:t>Scalars are manipulated with ordinary algebra</a:t>
            </a:r>
          </a:p>
        </p:txBody>
      </p:sp>
      <p:sp>
        <p:nvSpPr>
          <p:cNvPr id="4" name="Slide Number Placeholder 3">
            <a:extLst>
              <a:ext uri="{FF2B5EF4-FFF2-40B4-BE49-F238E27FC236}">
                <a16:creationId xmlns:a16="http://schemas.microsoft.com/office/drawing/2014/main" id="{9C1880FF-E55D-4E83-8FDB-DB7293C7F2A0}"/>
              </a:ext>
            </a:extLst>
          </p:cNvPr>
          <p:cNvSpPr>
            <a:spLocks noGrp="1"/>
          </p:cNvSpPr>
          <p:nvPr>
            <p:ph type="sldNum" sz="quarter" idx="10"/>
          </p:nvPr>
        </p:nvSpPr>
        <p:spPr/>
        <p:txBody>
          <a:bodyPr/>
          <a:lstStyle/>
          <a:p>
            <a:fld id="{957104EA-F2AF-1046-9253-EE8D978719B5}" type="slidenum">
              <a:rPr lang="en-US" smtClean="0"/>
              <a:t>3</a:t>
            </a:fld>
            <a:endParaRPr lang="en-US" dirty="0"/>
          </a:p>
        </p:txBody>
      </p:sp>
      <p:sp>
        <p:nvSpPr>
          <p:cNvPr id="5" name="Footer Placeholder 4">
            <a:extLst>
              <a:ext uri="{FF2B5EF4-FFF2-40B4-BE49-F238E27FC236}">
                <a16:creationId xmlns:a16="http://schemas.microsoft.com/office/drawing/2014/main" id="{E3216D2A-DB9F-48E3-BC0B-C3F4A9FBB44B}"/>
              </a:ext>
            </a:extLst>
          </p:cNvPr>
          <p:cNvSpPr>
            <a:spLocks noGrp="1"/>
          </p:cNvSpPr>
          <p:nvPr>
            <p:ph type="ftr" sz="quarter" idx="11"/>
          </p:nvPr>
        </p:nvSpPr>
        <p:spPr/>
        <p:txBody>
          <a:bodyPr/>
          <a:lstStyle/>
          <a:p>
            <a:r>
              <a:rPr lang="en-IN" dirty="0"/>
              <a:t>Copyright ©2018 John Wiley &amp; Sons, Inc</a:t>
            </a:r>
            <a:endParaRPr lang="en-US"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520360362"/>
      </p:ext>
    </p:extLst>
  </p:cSld>
  <p:clrMapOvr>
    <a:masterClrMapping/>
  </p:clrMapOvr>
  <mc:AlternateContent xmlns:mc="http://schemas.openxmlformats.org/markup-compatibility/2006" xmlns:p14="http://schemas.microsoft.com/office/powerpoint/2010/main">
    <mc:Choice Requires="p14">
      <p:transition spd="slow" p14:dur="2000" advTm="8254"/>
    </mc:Choice>
    <mc:Fallback xmlns="">
      <p:transition spd="slow" advTm="82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CBE1-8292-491A-B0A7-9C67EEDADB62}"/>
              </a:ext>
            </a:extLst>
          </p:cNvPr>
          <p:cNvSpPr>
            <a:spLocks noGrp="1"/>
          </p:cNvSpPr>
          <p:nvPr>
            <p:ph type="title"/>
          </p:nvPr>
        </p:nvSpPr>
        <p:spPr>
          <a:xfrm>
            <a:off x="304800" y="762001"/>
            <a:ext cx="8534400" cy="685799"/>
          </a:xfrm>
        </p:spPr>
        <p:txBody>
          <a:bodyPr/>
          <a:lstStyle/>
          <a:p>
            <a:r>
              <a:rPr lang="en-US" dirty="0"/>
              <a:t>3-3 Multiplying Vectors </a:t>
            </a:r>
            <a:r>
              <a:rPr lang="en-US" sz="2400" b="0" dirty="0"/>
              <a:t>(6 of 13)</a:t>
            </a:r>
            <a:endParaRPr lang="en-US" dirty="0"/>
          </a:p>
        </p:txBody>
      </p:sp>
      <p:sp>
        <p:nvSpPr>
          <p:cNvPr id="3" name="Content Placeholder 2">
            <a:extLst>
              <a:ext uri="{FF2B5EF4-FFF2-40B4-BE49-F238E27FC236}">
                <a16:creationId xmlns:a16="http://schemas.microsoft.com/office/drawing/2014/main" id="{A53B9008-6707-4AD3-858E-84CF5C8C5340}"/>
              </a:ext>
            </a:extLst>
          </p:cNvPr>
          <p:cNvSpPr>
            <a:spLocks noGrp="1"/>
          </p:cNvSpPr>
          <p:nvPr>
            <p:ph sz="quarter" idx="16"/>
          </p:nvPr>
        </p:nvSpPr>
        <p:spPr>
          <a:xfrm>
            <a:off x="304800" y="1524000"/>
            <a:ext cx="8534400" cy="1219200"/>
          </a:xfrm>
        </p:spPr>
        <p:txBody>
          <a:bodyPr/>
          <a:lstStyle/>
          <a:p>
            <a:pPr marL="292608" indent="-292608">
              <a:buClr>
                <a:schemeClr val="accent2"/>
              </a:buClr>
              <a:buFont typeface="Arial" panose="020B0604020202020204" pitchFamily="34" charset="0"/>
              <a:buChar char="•"/>
            </a:pPr>
            <a:r>
              <a:rPr lang="en-US" sz="2600" dirty="0"/>
              <a:t>A dot product is: the product of the magnitude of one vector times the scalar component of the other vector in the direction of the first vector</a:t>
            </a:r>
          </a:p>
        </p:txBody>
      </p:sp>
      <p:graphicFrame>
        <p:nvGraphicFramePr>
          <p:cNvPr id="15" name="Content Placeholder 14">
            <a:extLst>
              <a:ext uri="{FF2B5EF4-FFF2-40B4-BE49-F238E27FC236}">
                <a16:creationId xmlns:a16="http://schemas.microsoft.com/office/drawing/2014/main" id="{77A1B63C-8050-4DEF-BE12-EC6A3B107756}"/>
              </a:ext>
            </a:extLst>
          </p:cNvPr>
          <p:cNvGraphicFramePr>
            <a:graphicFrameLocks noGrp="1" noChangeAspect="1"/>
          </p:cNvGraphicFramePr>
          <p:nvPr>
            <p:ph sz="quarter" idx="17"/>
            <p:extLst>
              <p:ext uri="{D42A27DB-BD31-4B8C-83A1-F6EECF244321}">
                <p14:modId xmlns:p14="http://schemas.microsoft.com/office/powerpoint/2010/main" val="4146856900"/>
              </p:ext>
            </p:extLst>
          </p:nvPr>
        </p:nvGraphicFramePr>
        <p:xfrm>
          <a:off x="1407258" y="2862248"/>
          <a:ext cx="4706424" cy="512962"/>
        </p:xfrm>
        <a:graphic>
          <a:graphicData uri="http://schemas.openxmlformats.org/presentationml/2006/ole">
            <mc:AlternateContent xmlns:mc="http://schemas.openxmlformats.org/markup-compatibility/2006">
              <mc:Choice xmlns:v="urn:schemas-microsoft-com:vml" Requires="v">
                <p:oleObj spid="_x0000_s18437" name="Equation" r:id="rId3" imgW="4660560" imgH="507960" progId="Equation.DSMT4">
                  <p:embed/>
                </p:oleObj>
              </mc:Choice>
              <mc:Fallback>
                <p:oleObj name="Equation" r:id="rId3" imgW="4660560" imgH="507960" progId="Equation.DSMT4">
                  <p:embed/>
                  <p:pic>
                    <p:nvPicPr>
                      <p:cNvPr id="14" name="Object 13">
                        <a:extLst>
                          <a:ext uri="{FF2B5EF4-FFF2-40B4-BE49-F238E27FC236}">
                            <a16:creationId xmlns:a16="http://schemas.microsoft.com/office/drawing/2014/main" id="{5C7BF894-10F2-450F-9D49-135E515435D5}"/>
                          </a:ext>
                        </a:extLst>
                      </p:cNvPr>
                      <p:cNvPicPr/>
                      <p:nvPr/>
                    </p:nvPicPr>
                    <p:blipFill>
                      <a:blip r:embed="rId4"/>
                      <a:stretch>
                        <a:fillRect/>
                      </a:stretch>
                    </p:blipFill>
                    <p:spPr>
                      <a:xfrm>
                        <a:off x="1407258" y="2862248"/>
                        <a:ext cx="4706424" cy="51296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EE80CD2-2C8B-457F-A8F9-6DEA3FBCD1FB}"/>
              </a:ext>
            </a:extLst>
          </p:cNvPr>
          <p:cNvSpPr>
            <a:spLocks noGrp="1"/>
          </p:cNvSpPr>
          <p:nvPr>
            <p:ph sz="quarter" idx="18"/>
          </p:nvPr>
        </p:nvSpPr>
        <p:spPr>
          <a:xfrm>
            <a:off x="6705600" y="2971800"/>
            <a:ext cx="2133600" cy="381000"/>
          </a:xfrm>
        </p:spPr>
        <p:txBody>
          <a:bodyPr/>
          <a:lstStyle/>
          <a:p>
            <a:r>
              <a:rPr lang="en-US" sz="2000" b="1" dirty="0">
                <a:solidFill>
                  <a:srgbClr val="000000"/>
                </a:solidFill>
              </a:rPr>
              <a:t>Equation (3-21)</a:t>
            </a:r>
          </a:p>
        </p:txBody>
      </p:sp>
      <p:sp>
        <p:nvSpPr>
          <p:cNvPr id="6" name="Content Placeholder 5">
            <a:extLst>
              <a:ext uri="{FF2B5EF4-FFF2-40B4-BE49-F238E27FC236}">
                <a16:creationId xmlns:a16="http://schemas.microsoft.com/office/drawing/2014/main" id="{B8E60EE2-FE72-48CC-96E1-78BCE0BFEB58}"/>
              </a:ext>
            </a:extLst>
          </p:cNvPr>
          <p:cNvSpPr>
            <a:spLocks noGrp="1"/>
          </p:cNvSpPr>
          <p:nvPr>
            <p:ph sz="quarter" idx="19"/>
          </p:nvPr>
        </p:nvSpPr>
        <p:spPr>
          <a:xfrm>
            <a:off x="304800" y="3581400"/>
            <a:ext cx="8534400" cy="1371600"/>
          </a:xfrm>
        </p:spPr>
        <p:txBody>
          <a:bodyPr/>
          <a:lstStyle/>
          <a:p>
            <a:pPr marL="292608" indent="-292608">
              <a:buClr>
                <a:schemeClr val="accent2"/>
              </a:buClr>
              <a:buFont typeface="Arial" panose="020B0604020202020204" pitchFamily="34" charset="0"/>
              <a:buChar char="•"/>
            </a:pPr>
            <a:r>
              <a:rPr lang="en-US" sz="2600" dirty="0"/>
              <a:t>Either projection of one vector onto the other can be used</a:t>
            </a:r>
          </a:p>
          <a:p>
            <a:pPr marL="292608" indent="-292608">
              <a:buClr>
                <a:schemeClr val="accent2"/>
              </a:buClr>
              <a:buFont typeface="Arial" panose="020B0604020202020204" pitchFamily="34" charset="0"/>
              <a:buChar char="•"/>
            </a:pPr>
            <a:r>
              <a:rPr lang="en-US" sz="2600" dirty="0"/>
              <a:t>To multiply a vector by the projection, multiply the magnitudes</a:t>
            </a:r>
          </a:p>
        </p:txBody>
      </p:sp>
      <p:sp>
        <p:nvSpPr>
          <p:cNvPr id="12" name="Slide Number Placeholder 11">
            <a:extLst>
              <a:ext uri="{FF2B5EF4-FFF2-40B4-BE49-F238E27FC236}">
                <a16:creationId xmlns:a16="http://schemas.microsoft.com/office/drawing/2014/main" id="{F3255A72-FC4D-4BF8-A1FD-B78F01BC797E}"/>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13" name="Footer Placeholder 12">
            <a:extLst>
              <a:ext uri="{FF2B5EF4-FFF2-40B4-BE49-F238E27FC236}">
                <a16:creationId xmlns:a16="http://schemas.microsoft.com/office/drawing/2014/main" id="{BB365542-737E-4AEF-8C4C-75B0885E3CEC}"/>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925459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1D2F-62FF-4600-9C76-7078969149B8}"/>
              </a:ext>
            </a:extLst>
          </p:cNvPr>
          <p:cNvSpPr>
            <a:spLocks noGrp="1"/>
          </p:cNvSpPr>
          <p:nvPr>
            <p:ph type="title"/>
          </p:nvPr>
        </p:nvSpPr>
        <p:spPr>
          <a:xfrm>
            <a:off x="304800" y="762001"/>
            <a:ext cx="8534400" cy="685799"/>
          </a:xfrm>
        </p:spPr>
        <p:txBody>
          <a:bodyPr/>
          <a:lstStyle/>
          <a:p>
            <a:r>
              <a:rPr lang="en-US" dirty="0"/>
              <a:t>3-3 Multiplying Vectors </a:t>
            </a:r>
            <a:r>
              <a:rPr lang="en-US" sz="2400" b="0" dirty="0"/>
              <a:t>(7 of 13)</a:t>
            </a:r>
            <a:endParaRPr lang="en-US" dirty="0"/>
          </a:p>
        </p:txBody>
      </p:sp>
      <p:pic>
        <p:nvPicPr>
          <p:cNvPr id="8" name="Content Placeholder 7" descr="Copyright © 2014 John Wiley &amp; Sons, Inc. All rights reserved.">
            <a:extLst>
              <a:ext uri="{FF2B5EF4-FFF2-40B4-BE49-F238E27FC236}">
                <a16:creationId xmlns:a16="http://schemas.microsoft.com/office/drawing/2014/main" id="{ACE21446-8793-4AAC-9E40-ECF5C11A9F24}"/>
              </a:ext>
            </a:extLst>
          </p:cNvPr>
          <p:cNvPicPr>
            <a:picLocks noGrp="1" noChangeAspect="1"/>
          </p:cNvPicPr>
          <p:nvPr>
            <p:ph sz="quarter" idx="16"/>
          </p:nvPr>
        </p:nvPicPr>
        <p:blipFill>
          <a:blip r:embed="rId2"/>
          <a:stretch>
            <a:fillRect/>
          </a:stretch>
        </p:blipFill>
        <p:spPr>
          <a:xfrm>
            <a:off x="2428008" y="1655620"/>
            <a:ext cx="4287984" cy="4189487"/>
          </a:xfrm>
          <a:prstGeom prst="rect">
            <a:avLst/>
          </a:prstGeom>
        </p:spPr>
      </p:pic>
      <p:sp>
        <p:nvSpPr>
          <p:cNvPr id="4" name="Content Placeholder 3">
            <a:extLst>
              <a:ext uri="{FF2B5EF4-FFF2-40B4-BE49-F238E27FC236}">
                <a16:creationId xmlns:a16="http://schemas.microsoft.com/office/drawing/2014/main" id="{3AA37ACE-627E-465E-99A7-CE02EB8B7CD1}"/>
              </a:ext>
            </a:extLst>
          </p:cNvPr>
          <p:cNvSpPr>
            <a:spLocks noGrp="1"/>
          </p:cNvSpPr>
          <p:nvPr>
            <p:ph sz="quarter" idx="17"/>
          </p:nvPr>
        </p:nvSpPr>
        <p:spPr>
          <a:xfrm>
            <a:off x="304800" y="5940285"/>
            <a:ext cx="8534400" cy="304800"/>
          </a:xfrm>
        </p:spPr>
        <p:txBody>
          <a:bodyPr/>
          <a:lstStyle/>
          <a:p>
            <a:pPr algn="ctr"/>
            <a:r>
              <a:rPr lang="en-US" sz="1800" b="1" dirty="0"/>
              <a:t>Figure (3-18)</a:t>
            </a:r>
          </a:p>
        </p:txBody>
      </p:sp>
      <p:sp>
        <p:nvSpPr>
          <p:cNvPr id="6" name="Slide Number Placeholder 5">
            <a:extLst>
              <a:ext uri="{FF2B5EF4-FFF2-40B4-BE49-F238E27FC236}">
                <a16:creationId xmlns:a16="http://schemas.microsoft.com/office/drawing/2014/main" id="{2E11E80F-1C59-468B-8D01-20F9B497F596}"/>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7" name="Footer Placeholder 6">
            <a:extLst>
              <a:ext uri="{FF2B5EF4-FFF2-40B4-BE49-F238E27FC236}">
                <a16:creationId xmlns:a16="http://schemas.microsoft.com/office/drawing/2014/main" id="{86680244-6BF0-4B6C-A7F1-704708AF37BA}"/>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83516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C8A1-5BF4-4952-86BC-0A5B9040B17C}"/>
              </a:ext>
            </a:extLst>
          </p:cNvPr>
          <p:cNvSpPr>
            <a:spLocks noGrp="1"/>
          </p:cNvSpPr>
          <p:nvPr>
            <p:ph type="title"/>
          </p:nvPr>
        </p:nvSpPr>
        <p:spPr>
          <a:xfrm>
            <a:off x="304800" y="762001"/>
            <a:ext cx="8534400" cy="685799"/>
          </a:xfrm>
        </p:spPr>
        <p:txBody>
          <a:bodyPr/>
          <a:lstStyle/>
          <a:p>
            <a:r>
              <a:rPr lang="en-US" dirty="0"/>
              <a:t>3-3 Multiplying Vectors </a:t>
            </a:r>
            <a:r>
              <a:rPr lang="en-US" sz="2400" b="0" dirty="0"/>
              <a:t>(8 of 13)</a:t>
            </a:r>
            <a:endParaRPr lang="en-US" dirty="0"/>
          </a:p>
        </p:txBody>
      </p:sp>
      <p:sp>
        <p:nvSpPr>
          <p:cNvPr id="3" name="Content Placeholder 2">
            <a:extLst>
              <a:ext uri="{FF2B5EF4-FFF2-40B4-BE49-F238E27FC236}">
                <a16:creationId xmlns:a16="http://schemas.microsoft.com/office/drawing/2014/main" id="{3F6D9A5D-AC21-42DD-A4E0-4838A4EE4D2A}"/>
              </a:ext>
            </a:extLst>
          </p:cNvPr>
          <p:cNvSpPr>
            <a:spLocks noGrp="1"/>
          </p:cNvSpPr>
          <p:nvPr>
            <p:ph sz="quarter" idx="16"/>
          </p:nvPr>
        </p:nvSpPr>
        <p:spPr>
          <a:xfrm>
            <a:off x="304800" y="1752600"/>
            <a:ext cx="1600200" cy="381000"/>
          </a:xfrm>
        </p:spPr>
        <p:txBody>
          <a:bodyPr/>
          <a:lstStyle/>
          <a:p>
            <a:r>
              <a:rPr lang="en-US" sz="2400" dirty="0"/>
              <a:t>If the angle</a:t>
            </a:r>
          </a:p>
        </p:txBody>
      </p:sp>
      <p:graphicFrame>
        <p:nvGraphicFramePr>
          <p:cNvPr id="26" name="Content Placeholder 25">
            <a:extLst>
              <a:ext uri="{FF2B5EF4-FFF2-40B4-BE49-F238E27FC236}">
                <a16:creationId xmlns:a16="http://schemas.microsoft.com/office/drawing/2014/main" id="{7F921468-30EF-447A-9929-6EF5BB07BC7E}"/>
              </a:ext>
            </a:extLst>
          </p:cNvPr>
          <p:cNvGraphicFramePr>
            <a:graphicFrameLocks noGrp="1" noChangeAspect="1"/>
          </p:cNvGraphicFramePr>
          <p:nvPr>
            <p:ph sz="quarter" idx="17"/>
            <p:extLst>
              <p:ext uri="{D42A27DB-BD31-4B8C-83A1-F6EECF244321}">
                <p14:modId xmlns:p14="http://schemas.microsoft.com/office/powerpoint/2010/main" val="1050886333"/>
              </p:ext>
            </p:extLst>
          </p:nvPr>
        </p:nvGraphicFramePr>
        <p:xfrm>
          <a:off x="1877921" y="1777644"/>
          <a:ext cx="229331" cy="372659"/>
        </p:xfrm>
        <a:graphic>
          <a:graphicData uri="http://schemas.openxmlformats.org/presentationml/2006/ole">
            <mc:AlternateContent xmlns:mc="http://schemas.openxmlformats.org/markup-compatibility/2006">
              <mc:Choice xmlns:v="urn:schemas-microsoft-com:vml" Requires="v">
                <p:oleObj spid="_x0000_s19473" name="Equation" r:id="rId3" imgW="203040" imgH="330120" progId="Equation.DSMT4">
                  <p:embed/>
                </p:oleObj>
              </mc:Choice>
              <mc:Fallback>
                <p:oleObj name="Equation" r:id="rId3" imgW="203040" imgH="330120" progId="Equation.DSMT4">
                  <p:embed/>
                  <p:pic>
                    <p:nvPicPr>
                      <p:cNvPr id="25" name="Object 24">
                        <a:extLst>
                          <a:ext uri="{FF2B5EF4-FFF2-40B4-BE49-F238E27FC236}">
                            <a16:creationId xmlns:a16="http://schemas.microsoft.com/office/drawing/2014/main" id="{96A93EB6-B5EE-4D87-B40C-D0D3A5CE36E0}"/>
                          </a:ext>
                        </a:extLst>
                      </p:cNvPr>
                      <p:cNvPicPr/>
                      <p:nvPr/>
                    </p:nvPicPr>
                    <p:blipFill>
                      <a:blip r:embed="rId4"/>
                      <a:stretch>
                        <a:fillRect/>
                      </a:stretch>
                    </p:blipFill>
                    <p:spPr>
                      <a:xfrm>
                        <a:off x="1877921" y="1777644"/>
                        <a:ext cx="229331" cy="37265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E530B6D-736A-4FA2-8D7E-667DA2BD72E4}"/>
              </a:ext>
            </a:extLst>
          </p:cNvPr>
          <p:cNvSpPr>
            <a:spLocks noGrp="1"/>
          </p:cNvSpPr>
          <p:nvPr>
            <p:ph sz="quarter" idx="18"/>
          </p:nvPr>
        </p:nvSpPr>
        <p:spPr>
          <a:xfrm>
            <a:off x="2120022" y="1752600"/>
            <a:ext cx="6390752" cy="381000"/>
          </a:xfrm>
        </p:spPr>
        <p:txBody>
          <a:bodyPr/>
          <a:lstStyle/>
          <a:p>
            <a:r>
              <a:rPr lang="en-US" sz="2400" dirty="0"/>
              <a:t>between two vectors is 0°, the component of one</a:t>
            </a:r>
          </a:p>
        </p:txBody>
      </p:sp>
      <p:sp>
        <p:nvSpPr>
          <p:cNvPr id="6" name="Content Placeholder 5">
            <a:extLst>
              <a:ext uri="{FF2B5EF4-FFF2-40B4-BE49-F238E27FC236}">
                <a16:creationId xmlns:a16="http://schemas.microsoft.com/office/drawing/2014/main" id="{EF954DAE-F163-4F55-B462-087CEEE2A5D3}"/>
              </a:ext>
            </a:extLst>
          </p:cNvPr>
          <p:cNvSpPr>
            <a:spLocks noGrp="1"/>
          </p:cNvSpPr>
          <p:nvPr>
            <p:ph sz="quarter" idx="19"/>
          </p:nvPr>
        </p:nvSpPr>
        <p:spPr>
          <a:xfrm>
            <a:off x="304800" y="2103456"/>
            <a:ext cx="8534400" cy="411144"/>
          </a:xfrm>
        </p:spPr>
        <p:txBody>
          <a:bodyPr/>
          <a:lstStyle/>
          <a:p>
            <a:r>
              <a:rPr lang="en-US" sz="2400" dirty="0"/>
              <a:t>vector along the other is maximum, and so also is the dot product of</a:t>
            </a:r>
          </a:p>
        </p:txBody>
      </p:sp>
      <p:sp>
        <p:nvSpPr>
          <p:cNvPr id="7" name="Content Placeholder 6">
            <a:extLst>
              <a:ext uri="{FF2B5EF4-FFF2-40B4-BE49-F238E27FC236}">
                <a16:creationId xmlns:a16="http://schemas.microsoft.com/office/drawing/2014/main" id="{EF5C1154-156A-482F-865B-7382C66ECD39}"/>
              </a:ext>
            </a:extLst>
          </p:cNvPr>
          <p:cNvSpPr>
            <a:spLocks noGrp="1"/>
          </p:cNvSpPr>
          <p:nvPr>
            <p:ph sz="quarter" idx="20"/>
          </p:nvPr>
        </p:nvSpPr>
        <p:spPr>
          <a:xfrm>
            <a:off x="304800" y="2488095"/>
            <a:ext cx="2971800" cy="381000"/>
          </a:xfrm>
        </p:spPr>
        <p:txBody>
          <a:bodyPr/>
          <a:lstStyle/>
          <a:p>
            <a:r>
              <a:rPr lang="en-US" sz="2400" dirty="0"/>
              <a:t>the vectors. If, instead,</a:t>
            </a:r>
          </a:p>
        </p:txBody>
      </p:sp>
      <p:graphicFrame>
        <p:nvGraphicFramePr>
          <p:cNvPr id="29" name="Content Placeholder 28">
            <a:extLst>
              <a:ext uri="{FF2B5EF4-FFF2-40B4-BE49-F238E27FC236}">
                <a16:creationId xmlns:a16="http://schemas.microsoft.com/office/drawing/2014/main" id="{BCB5D407-C17F-4920-8302-4CAE9237565A}"/>
              </a:ext>
            </a:extLst>
          </p:cNvPr>
          <p:cNvGraphicFramePr>
            <a:graphicFrameLocks noGrp="1" noChangeAspect="1"/>
          </p:cNvGraphicFramePr>
          <p:nvPr>
            <p:ph sz="quarter" idx="21"/>
            <p:extLst>
              <p:ext uri="{D42A27DB-BD31-4B8C-83A1-F6EECF244321}">
                <p14:modId xmlns:p14="http://schemas.microsoft.com/office/powerpoint/2010/main" val="368729388"/>
              </p:ext>
            </p:extLst>
          </p:nvPr>
        </p:nvGraphicFramePr>
        <p:xfrm>
          <a:off x="3285419" y="2545969"/>
          <a:ext cx="225755" cy="366852"/>
        </p:xfrm>
        <a:graphic>
          <a:graphicData uri="http://schemas.openxmlformats.org/presentationml/2006/ole">
            <mc:AlternateContent xmlns:mc="http://schemas.openxmlformats.org/markup-compatibility/2006">
              <mc:Choice xmlns:v="urn:schemas-microsoft-com:vml" Requires="v">
                <p:oleObj spid="_x0000_s19474" name="Equation" r:id="rId5" imgW="203040" imgH="330120" progId="Equation.DSMT4">
                  <p:embed/>
                </p:oleObj>
              </mc:Choice>
              <mc:Fallback>
                <p:oleObj name="Equation" r:id="rId5" imgW="203040" imgH="330120" progId="Equation.DSMT4">
                  <p:embed/>
                  <p:pic>
                    <p:nvPicPr>
                      <p:cNvPr id="28" name="Object 27">
                        <a:extLst>
                          <a:ext uri="{FF2B5EF4-FFF2-40B4-BE49-F238E27FC236}">
                            <a16:creationId xmlns:a16="http://schemas.microsoft.com/office/drawing/2014/main" id="{08957C3E-19F1-4220-8DF0-C3E34EDAE694}"/>
                          </a:ext>
                        </a:extLst>
                      </p:cNvPr>
                      <p:cNvPicPr/>
                      <p:nvPr/>
                    </p:nvPicPr>
                    <p:blipFill>
                      <a:blip r:embed="rId6"/>
                      <a:stretch>
                        <a:fillRect/>
                      </a:stretch>
                    </p:blipFill>
                    <p:spPr>
                      <a:xfrm>
                        <a:off x="3285419" y="2545969"/>
                        <a:ext cx="225755" cy="36685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F4F71762-0C07-4C2F-897D-D190ABE176C0}"/>
              </a:ext>
            </a:extLst>
          </p:cNvPr>
          <p:cNvSpPr>
            <a:spLocks noGrp="1"/>
          </p:cNvSpPr>
          <p:nvPr>
            <p:ph sz="quarter" idx="22"/>
          </p:nvPr>
        </p:nvSpPr>
        <p:spPr>
          <a:xfrm>
            <a:off x="3561522" y="2498034"/>
            <a:ext cx="4876800" cy="381000"/>
          </a:xfrm>
        </p:spPr>
        <p:txBody>
          <a:bodyPr/>
          <a:lstStyle/>
          <a:p>
            <a:r>
              <a:rPr lang="en-US" sz="2400" dirty="0"/>
              <a:t>is 90°, the component of one vector</a:t>
            </a:r>
          </a:p>
        </p:txBody>
      </p:sp>
      <p:sp>
        <p:nvSpPr>
          <p:cNvPr id="10" name="Content Placeholder 9">
            <a:extLst>
              <a:ext uri="{FF2B5EF4-FFF2-40B4-BE49-F238E27FC236}">
                <a16:creationId xmlns:a16="http://schemas.microsoft.com/office/drawing/2014/main" id="{ED21AF3B-4FEC-4487-8911-84EC9822DA43}"/>
              </a:ext>
            </a:extLst>
          </p:cNvPr>
          <p:cNvSpPr>
            <a:spLocks noGrp="1"/>
          </p:cNvSpPr>
          <p:nvPr>
            <p:ph sz="quarter" idx="23"/>
          </p:nvPr>
        </p:nvSpPr>
        <p:spPr>
          <a:xfrm>
            <a:off x="304800" y="2878489"/>
            <a:ext cx="6248400" cy="381000"/>
          </a:xfrm>
        </p:spPr>
        <p:txBody>
          <a:bodyPr/>
          <a:lstStyle/>
          <a:p>
            <a:r>
              <a:rPr lang="en-US" sz="2400" dirty="0"/>
              <a:t>along the other is zero, and so is the dot product.</a:t>
            </a:r>
          </a:p>
        </p:txBody>
      </p:sp>
      <p:sp>
        <p:nvSpPr>
          <p:cNvPr id="11" name="Content Placeholder 10">
            <a:extLst>
              <a:ext uri="{FF2B5EF4-FFF2-40B4-BE49-F238E27FC236}">
                <a16:creationId xmlns:a16="http://schemas.microsoft.com/office/drawing/2014/main" id="{7461BCE6-7251-4BF8-AA86-E1B44695DF5A}"/>
              </a:ext>
            </a:extLst>
          </p:cNvPr>
          <p:cNvSpPr>
            <a:spLocks noGrp="1"/>
          </p:cNvSpPr>
          <p:nvPr>
            <p:ph sz="quarter" idx="24"/>
          </p:nvPr>
        </p:nvSpPr>
        <p:spPr>
          <a:xfrm>
            <a:off x="304800" y="3276600"/>
            <a:ext cx="2286000" cy="381000"/>
          </a:xfrm>
        </p:spPr>
        <p:txBody>
          <a:bodyPr/>
          <a:lstStyle/>
          <a:p>
            <a:r>
              <a:rPr lang="en-US" sz="2400" b="1" dirty="0"/>
              <a:t>Checkpoint 4</a:t>
            </a:r>
            <a:endParaRPr lang="en-US" sz="2400" dirty="0"/>
          </a:p>
        </p:txBody>
      </p:sp>
      <p:sp>
        <p:nvSpPr>
          <p:cNvPr id="12" name="Content Placeholder 11">
            <a:extLst>
              <a:ext uri="{FF2B5EF4-FFF2-40B4-BE49-F238E27FC236}">
                <a16:creationId xmlns:a16="http://schemas.microsoft.com/office/drawing/2014/main" id="{47333C21-D991-4F07-8343-F3DE54738C98}"/>
              </a:ext>
            </a:extLst>
          </p:cNvPr>
          <p:cNvSpPr>
            <a:spLocks noGrp="1"/>
          </p:cNvSpPr>
          <p:nvPr>
            <p:ph sz="quarter" idx="25"/>
          </p:nvPr>
        </p:nvSpPr>
        <p:spPr>
          <a:xfrm>
            <a:off x="304800" y="3733800"/>
            <a:ext cx="1143000" cy="304800"/>
          </a:xfrm>
        </p:spPr>
        <p:txBody>
          <a:bodyPr/>
          <a:lstStyle/>
          <a:p>
            <a:r>
              <a:rPr lang="en-US" sz="2400" dirty="0"/>
              <a:t>Vectors</a:t>
            </a:r>
          </a:p>
        </p:txBody>
      </p:sp>
      <p:graphicFrame>
        <p:nvGraphicFramePr>
          <p:cNvPr id="31" name="Content Placeholder 30">
            <a:extLst>
              <a:ext uri="{FF2B5EF4-FFF2-40B4-BE49-F238E27FC236}">
                <a16:creationId xmlns:a16="http://schemas.microsoft.com/office/drawing/2014/main" id="{EB9058C5-8CF4-4AE3-AFA5-2D085821D5CE}"/>
              </a:ext>
            </a:extLst>
          </p:cNvPr>
          <p:cNvGraphicFramePr>
            <a:graphicFrameLocks noGrp="1" noChangeAspect="1"/>
          </p:cNvGraphicFramePr>
          <p:nvPr>
            <p:ph sz="quarter" idx="26"/>
            <p:extLst>
              <p:ext uri="{D42A27DB-BD31-4B8C-83A1-F6EECF244321}">
                <p14:modId xmlns:p14="http://schemas.microsoft.com/office/powerpoint/2010/main" val="2721976657"/>
              </p:ext>
            </p:extLst>
          </p:nvPr>
        </p:nvGraphicFramePr>
        <p:xfrm>
          <a:off x="1368378" y="3738554"/>
          <a:ext cx="1051274" cy="350425"/>
        </p:xfrm>
        <a:graphic>
          <a:graphicData uri="http://schemas.openxmlformats.org/presentationml/2006/ole">
            <mc:AlternateContent xmlns:mc="http://schemas.openxmlformats.org/markup-compatibility/2006">
              <mc:Choice xmlns:v="urn:schemas-microsoft-com:vml" Requires="v">
                <p:oleObj spid="_x0000_s19475" name="Equation" r:id="rId7" imgW="1104840" imgH="368280" progId="Equation.DSMT4">
                  <p:embed/>
                </p:oleObj>
              </mc:Choice>
              <mc:Fallback>
                <p:oleObj name="Equation" r:id="rId7" imgW="1104840" imgH="368280" progId="Equation.DSMT4">
                  <p:embed/>
                  <p:pic>
                    <p:nvPicPr>
                      <p:cNvPr id="30" name="Object 29">
                        <a:extLst>
                          <a:ext uri="{FF2B5EF4-FFF2-40B4-BE49-F238E27FC236}">
                            <a16:creationId xmlns:a16="http://schemas.microsoft.com/office/drawing/2014/main" id="{1F560096-D39B-458F-BC31-DA92E5B26B87}"/>
                          </a:ext>
                        </a:extLst>
                      </p:cNvPr>
                      <p:cNvPicPr/>
                      <p:nvPr/>
                    </p:nvPicPr>
                    <p:blipFill>
                      <a:blip r:embed="rId8"/>
                      <a:stretch>
                        <a:fillRect/>
                      </a:stretch>
                    </p:blipFill>
                    <p:spPr>
                      <a:xfrm>
                        <a:off x="1368378" y="3738554"/>
                        <a:ext cx="1051274" cy="350425"/>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B30890C9-D3B7-44BA-B75F-D31A048008CC}"/>
              </a:ext>
            </a:extLst>
          </p:cNvPr>
          <p:cNvSpPr>
            <a:spLocks noGrp="1"/>
          </p:cNvSpPr>
          <p:nvPr>
            <p:ph sz="quarter" idx="27"/>
          </p:nvPr>
        </p:nvSpPr>
        <p:spPr>
          <a:xfrm>
            <a:off x="2438400" y="3743848"/>
            <a:ext cx="6096000" cy="381000"/>
          </a:xfrm>
        </p:spPr>
        <p:txBody>
          <a:bodyPr/>
          <a:lstStyle/>
          <a:p>
            <a:r>
              <a:rPr lang="en-US" sz="2400" dirty="0"/>
              <a:t>have magnitudes of 3 units and 4 units,</a:t>
            </a:r>
          </a:p>
        </p:txBody>
      </p:sp>
      <p:sp>
        <p:nvSpPr>
          <p:cNvPr id="15" name="Content Placeholder 14">
            <a:extLst>
              <a:ext uri="{FF2B5EF4-FFF2-40B4-BE49-F238E27FC236}">
                <a16:creationId xmlns:a16="http://schemas.microsoft.com/office/drawing/2014/main" id="{1E0380ED-3C0F-4BF4-A8A3-1E41E56ED5A5}"/>
              </a:ext>
            </a:extLst>
          </p:cNvPr>
          <p:cNvSpPr>
            <a:spLocks noGrp="1"/>
          </p:cNvSpPr>
          <p:nvPr>
            <p:ph sz="quarter" idx="28"/>
          </p:nvPr>
        </p:nvSpPr>
        <p:spPr>
          <a:xfrm>
            <a:off x="304800" y="4114800"/>
            <a:ext cx="7086600" cy="381000"/>
          </a:xfrm>
        </p:spPr>
        <p:txBody>
          <a:bodyPr/>
          <a:lstStyle/>
          <a:p>
            <a:r>
              <a:rPr lang="en-US" sz="2400" dirty="0"/>
              <a:t>respectively. What is the angle between the directions of</a:t>
            </a:r>
          </a:p>
        </p:txBody>
      </p:sp>
      <p:graphicFrame>
        <p:nvGraphicFramePr>
          <p:cNvPr id="33" name="Content Placeholder 32">
            <a:extLst>
              <a:ext uri="{FF2B5EF4-FFF2-40B4-BE49-F238E27FC236}">
                <a16:creationId xmlns:a16="http://schemas.microsoft.com/office/drawing/2014/main" id="{0E390C75-209D-4C58-B223-81642D68FFD7}"/>
              </a:ext>
            </a:extLst>
          </p:cNvPr>
          <p:cNvGraphicFramePr>
            <a:graphicFrameLocks noGrp="1" noChangeAspect="1"/>
          </p:cNvGraphicFramePr>
          <p:nvPr>
            <p:ph sz="quarter" idx="29"/>
            <p:extLst>
              <p:ext uri="{D42A27DB-BD31-4B8C-83A1-F6EECF244321}">
                <p14:modId xmlns:p14="http://schemas.microsoft.com/office/powerpoint/2010/main" val="1599116178"/>
              </p:ext>
            </p:extLst>
          </p:nvPr>
        </p:nvGraphicFramePr>
        <p:xfrm>
          <a:off x="7361746" y="4128602"/>
          <a:ext cx="944716" cy="373493"/>
        </p:xfrm>
        <a:graphic>
          <a:graphicData uri="http://schemas.openxmlformats.org/presentationml/2006/ole">
            <mc:AlternateContent xmlns:mc="http://schemas.openxmlformats.org/markup-compatibility/2006">
              <mc:Choice xmlns:v="urn:schemas-microsoft-com:vml" Requires="v">
                <p:oleObj spid="_x0000_s19476" name="Equation" r:id="rId9" imgW="1091880" imgH="431640" progId="Equation.DSMT4">
                  <p:embed/>
                </p:oleObj>
              </mc:Choice>
              <mc:Fallback>
                <p:oleObj name="Equation" r:id="rId9" imgW="1091880" imgH="431640" progId="Equation.DSMT4">
                  <p:embed/>
                  <p:pic>
                    <p:nvPicPr>
                      <p:cNvPr id="32" name="Object 31">
                        <a:extLst>
                          <a:ext uri="{FF2B5EF4-FFF2-40B4-BE49-F238E27FC236}">
                            <a16:creationId xmlns:a16="http://schemas.microsoft.com/office/drawing/2014/main" id="{081198A9-10ED-4B3C-9B4C-70734ECE20F3}"/>
                          </a:ext>
                        </a:extLst>
                      </p:cNvPr>
                      <p:cNvPicPr/>
                      <p:nvPr/>
                    </p:nvPicPr>
                    <p:blipFill>
                      <a:blip r:embed="rId10"/>
                      <a:stretch>
                        <a:fillRect/>
                      </a:stretch>
                    </p:blipFill>
                    <p:spPr>
                      <a:xfrm>
                        <a:off x="7361746" y="4128602"/>
                        <a:ext cx="944716" cy="373493"/>
                      </a:xfrm>
                      <a:prstGeom prst="rect">
                        <a:avLst/>
                      </a:prstGeom>
                    </p:spPr>
                  </p:pic>
                </p:oleObj>
              </mc:Fallback>
            </mc:AlternateContent>
          </a:graphicData>
        </a:graphic>
      </p:graphicFrame>
      <p:sp>
        <p:nvSpPr>
          <p:cNvPr id="18" name="Content Placeholder 17">
            <a:extLst>
              <a:ext uri="{FF2B5EF4-FFF2-40B4-BE49-F238E27FC236}">
                <a16:creationId xmlns:a16="http://schemas.microsoft.com/office/drawing/2014/main" id="{EC10633A-1C8E-48FB-8326-99582A547841}"/>
              </a:ext>
            </a:extLst>
          </p:cNvPr>
          <p:cNvSpPr>
            <a:spLocks noGrp="1"/>
          </p:cNvSpPr>
          <p:nvPr>
            <p:ph sz="quarter" idx="31"/>
          </p:nvPr>
        </p:nvSpPr>
        <p:spPr>
          <a:xfrm>
            <a:off x="8361904" y="4104752"/>
            <a:ext cx="381000" cy="381000"/>
          </a:xfrm>
        </p:spPr>
        <p:txBody>
          <a:bodyPr/>
          <a:lstStyle/>
          <a:p>
            <a:r>
              <a:rPr lang="en-US" sz="2400" dirty="0"/>
              <a:t>if</a:t>
            </a:r>
          </a:p>
        </p:txBody>
      </p:sp>
      <p:graphicFrame>
        <p:nvGraphicFramePr>
          <p:cNvPr id="35" name="Content Placeholder 34">
            <a:extLst>
              <a:ext uri="{FF2B5EF4-FFF2-40B4-BE49-F238E27FC236}">
                <a16:creationId xmlns:a16="http://schemas.microsoft.com/office/drawing/2014/main" id="{DEF9775A-D55D-4EB0-BCC7-42C684B0FF0B}"/>
              </a:ext>
            </a:extLst>
          </p:cNvPr>
          <p:cNvGraphicFramePr>
            <a:graphicFrameLocks noGrp="1" noChangeAspect="1"/>
          </p:cNvGraphicFramePr>
          <p:nvPr>
            <p:ph sz="quarter" idx="32"/>
            <p:extLst>
              <p:ext uri="{D42A27DB-BD31-4B8C-83A1-F6EECF244321}">
                <p14:modId xmlns:p14="http://schemas.microsoft.com/office/powerpoint/2010/main" val="2664035353"/>
              </p:ext>
            </p:extLst>
          </p:nvPr>
        </p:nvGraphicFramePr>
        <p:xfrm>
          <a:off x="402362" y="4538116"/>
          <a:ext cx="592276" cy="343520"/>
        </p:xfrm>
        <a:graphic>
          <a:graphicData uri="http://schemas.openxmlformats.org/presentationml/2006/ole">
            <mc:AlternateContent xmlns:mc="http://schemas.openxmlformats.org/markup-compatibility/2006">
              <mc:Choice xmlns:v="urn:schemas-microsoft-com:vml" Requires="v">
                <p:oleObj spid="_x0000_s19477" name="Equation" r:id="rId11" imgW="634680" imgH="368280" progId="Equation.DSMT4">
                  <p:embed/>
                </p:oleObj>
              </mc:Choice>
              <mc:Fallback>
                <p:oleObj name="Equation" r:id="rId11" imgW="634680" imgH="368280" progId="Equation.DSMT4">
                  <p:embed/>
                  <p:pic>
                    <p:nvPicPr>
                      <p:cNvPr id="34" name="Object 33">
                        <a:extLst>
                          <a:ext uri="{FF2B5EF4-FFF2-40B4-BE49-F238E27FC236}">
                            <a16:creationId xmlns:a16="http://schemas.microsoft.com/office/drawing/2014/main" id="{1CE2A823-E3DF-4F48-AC95-D994365DD64E}"/>
                          </a:ext>
                        </a:extLst>
                      </p:cNvPr>
                      <p:cNvPicPr/>
                      <p:nvPr/>
                    </p:nvPicPr>
                    <p:blipFill>
                      <a:blip r:embed="rId12"/>
                      <a:stretch>
                        <a:fillRect/>
                      </a:stretch>
                    </p:blipFill>
                    <p:spPr>
                      <a:xfrm>
                        <a:off x="402362" y="4538116"/>
                        <a:ext cx="592276" cy="343520"/>
                      </a:xfrm>
                      <a:prstGeom prst="rect">
                        <a:avLst/>
                      </a:prstGeom>
                    </p:spPr>
                  </p:pic>
                </p:oleObj>
              </mc:Fallback>
            </mc:AlternateContent>
          </a:graphicData>
        </a:graphic>
      </p:graphicFrame>
      <p:sp>
        <p:nvSpPr>
          <p:cNvPr id="20" name="Content Placeholder 19">
            <a:extLst>
              <a:ext uri="{FF2B5EF4-FFF2-40B4-BE49-F238E27FC236}">
                <a16:creationId xmlns:a16="http://schemas.microsoft.com/office/drawing/2014/main" id="{D4C4E69B-091A-4596-9B3B-FB3CDC4EEE59}"/>
              </a:ext>
            </a:extLst>
          </p:cNvPr>
          <p:cNvSpPr>
            <a:spLocks noGrp="1"/>
          </p:cNvSpPr>
          <p:nvPr>
            <p:ph sz="quarter" idx="33"/>
          </p:nvPr>
        </p:nvSpPr>
        <p:spPr>
          <a:xfrm>
            <a:off x="987288" y="4535447"/>
            <a:ext cx="6019800" cy="381000"/>
          </a:xfrm>
        </p:spPr>
        <p:txBody>
          <a:bodyPr/>
          <a:lstStyle/>
          <a:p>
            <a:r>
              <a:rPr lang="en-US" sz="2400" dirty="0"/>
              <a:t>equals (a) zero, (b) 12 units, and (c) </a:t>
            </a:r>
            <a:r>
              <a:rPr lang="en-US" sz="2400" dirty="0">
                <a:latin typeface="Calibri" panose="020F0502020204030204" pitchFamily="34" charset="0"/>
              </a:rPr>
              <a:t>−</a:t>
            </a:r>
            <a:r>
              <a:rPr lang="en-US" sz="2400" dirty="0"/>
              <a:t>12 units?</a:t>
            </a:r>
          </a:p>
        </p:txBody>
      </p:sp>
      <p:sp>
        <p:nvSpPr>
          <p:cNvPr id="21" name="Content Placeholder 20">
            <a:extLst>
              <a:ext uri="{FF2B5EF4-FFF2-40B4-BE49-F238E27FC236}">
                <a16:creationId xmlns:a16="http://schemas.microsoft.com/office/drawing/2014/main" id="{7B44CDC3-6E0B-488F-B5C0-B9EB09F59112}"/>
              </a:ext>
            </a:extLst>
          </p:cNvPr>
          <p:cNvSpPr>
            <a:spLocks noGrp="1"/>
          </p:cNvSpPr>
          <p:nvPr>
            <p:ph sz="quarter" idx="34"/>
          </p:nvPr>
        </p:nvSpPr>
        <p:spPr>
          <a:xfrm>
            <a:off x="304800" y="4893366"/>
            <a:ext cx="1981200" cy="1411356"/>
          </a:xfrm>
        </p:spPr>
        <p:txBody>
          <a:bodyPr/>
          <a:lstStyle/>
          <a:p>
            <a:pPr>
              <a:spcBef>
                <a:spcPts val="500"/>
              </a:spcBef>
            </a:pPr>
            <a:r>
              <a:rPr lang="en-US" sz="2200" b="1" dirty="0">
                <a:solidFill>
                  <a:srgbClr val="000000"/>
                </a:solidFill>
              </a:rPr>
              <a:t>Answer:</a:t>
            </a:r>
          </a:p>
          <a:p>
            <a:pPr>
              <a:spcBef>
                <a:spcPts val="500"/>
              </a:spcBef>
            </a:pPr>
            <a:r>
              <a:rPr lang="en-US" sz="2200" dirty="0">
                <a:solidFill>
                  <a:schemeClr val="accent2"/>
                </a:solidFill>
              </a:rPr>
              <a:t>(a)</a:t>
            </a:r>
            <a:r>
              <a:rPr lang="en-US" sz="2200" dirty="0">
                <a:solidFill>
                  <a:srgbClr val="000000"/>
                </a:solidFill>
              </a:rPr>
              <a:t> 90 degrees</a:t>
            </a:r>
          </a:p>
          <a:p>
            <a:pPr>
              <a:spcBef>
                <a:spcPts val="500"/>
              </a:spcBef>
            </a:pPr>
            <a:r>
              <a:rPr lang="en-US" sz="2200" dirty="0">
                <a:solidFill>
                  <a:schemeClr val="accent2"/>
                </a:solidFill>
              </a:rPr>
              <a:t>(b)</a:t>
            </a:r>
            <a:r>
              <a:rPr lang="en-US" sz="2200" dirty="0">
                <a:solidFill>
                  <a:srgbClr val="000000"/>
                </a:solidFill>
              </a:rPr>
              <a:t> 0 degrees</a:t>
            </a:r>
          </a:p>
          <a:p>
            <a:pPr>
              <a:spcBef>
                <a:spcPts val="500"/>
              </a:spcBef>
            </a:pPr>
            <a:r>
              <a:rPr lang="en-US" sz="2200" dirty="0">
                <a:solidFill>
                  <a:schemeClr val="accent2"/>
                </a:solidFill>
              </a:rPr>
              <a:t>(c)</a:t>
            </a:r>
            <a:r>
              <a:rPr lang="en-US" sz="2200" dirty="0">
                <a:solidFill>
                  <a:srgbClr val="000000"/>
                </a:solidFill>
              </a:rPr>
              <a:t> 180 degrees</a:t>
            </a:r>
            <a:endParaRPr lang="en-US" sz="2200" dirty="0"/>
          </a:p>
        </p:txBody>
      </p:sp>
      <p:sp>
        <p:nvSpPr>
          <p:cNvPr id="23" name="Slide Number Placeholder 22">
            <a:extLst>
              <a:ext uri="{FF2B5EF4-FFF2-40B4-BE49-F238E27FC236}">
                <a16:creationId xmlns:a16="http://schemas.microsoft.com/office/drawing/2014/main" id="{B36604D5-2910-4EC9-B98F-E34918497C22}"/>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24" name="Footer Placeholder 23">
            <a:extLst>
              <a:ext uri="{FF2B5EF4-FFF2-40B4-BE49-F238E27FC236}">
                <a16:creationId xmlns:a16="http://schemas.microsoft.com/office/drawing/2014/main" id="{2D146D97-0412-4D53-A161-46E793947675}"/>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46089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30FE-96D5-4669-9CC0-0902ACBDD01C}"/>
              </a:ext>
            </a:extLst>
          </p:cNvPr>
          <p:cNvSpPr>
            <a:spLocks noGrp="1"/>
          </p:cNvSpPr>
          <p:nvPr>
            <p:ph type="title"/>
          </p:nvPr>
        </p:nvSpPr>
        <p:spPr>
          <a:xfrm>
            <a:off x="304800" y="762001"/>
            <a:ext cx="8534400" cy="685799"/>
          </a:xfrm>
        </p:spPr>
        <p:txBody>
          <a:bodyPr/>
          <a:lstStyle/>
          <a:p>
            <a:r>
              <a:rPr lang="en-US" dirty="0"/>
              <a:t>3-3 Multiplying Vectors </a:t>
            </a:r>
            <a:r>
              <a:rPr lang="en-US" sz="2400" b="0" dirty="0"/>
              <a:t>(9 of 13)</a:t>
            </a:r>
            <a:endParaRPr lang="en-US" dirty="0"/>
          </a:p>
        </p:txBody>
      </p:sp>
      <p:sp>
        <p:nvSpPr>
          <p:cNvPr id="3" name="Content Placeholder 2">
            <a:extLst>
              <a:ext uri="{FF2B5EF4-FFF2-40B4-BE49-F238E27FC236}">
                <a16:creationId xmlns:a16="http://schemas.microsoft.com/office/drawing/2014/main" id="{023C4F7D-A7A7-42B9-9137-2BE13160D6AD}"/>
              </a:ext>
            </a:extLst>
          </p:cNvPr>
          <p:cNvSpPr>
            <a:spLocks noGrp="1"/>
          </p:cNvSpPr>
          <p:nvPr>
            <p:ph sz="quarter" idx="16"/>
          </p:nvPr>
        </p:nvSpPr>
        <p:spPr>
          <a:xfrm>
            <a:off x="304800" y="1752600"/>
            <a:ext cx="8534400" cy="838200"/>
          </a:xfrm>
        </p:spPr>
        <p:txBody>
          <a:bodyPr/>
          <a:lstStyle/>
          <a:p>
            <a:pPr marL="292608" lvl="0" indent="-292608">
              <a:buClr>
                <a:srgbClr val="911B21"/>
              </a:buClr>
              <a:buFont typeface="Arial" panose="020B0604020202020204" pitchFamily="34" charset="0"/>
              <a:buChar char="•"/>
            </a:pPr>
            <a:r>
              <a:rPr lang="en-US" sz="2600" dirty="0">
                <a:solidFill>
                  <a:srgbClr val="000000"/>
                </a:solidFill>
              </a:rPr>
              <a:t>Multiplying two vectors: the </a:t>
            </a:r>
            <a:r>
              <a:rPr lang="en-US" sz="2600" b="1" dirty="0">
                <a:solidFill>
                  <a:srgbClr val="000000"/>
                </a:solidFill>
              </a:rPr>
              <a:t>vector product</a:t>
            </a:r>
          </a:p>
          <a:p>
            <a:pPr marL="621792" lvl="0" indent="-320040">
              <a:buClr>
                <a:srgbClr val="911B21"/>
              </a:buClr>
              <a:buSzPct val="80000"/>
              <a:buFont typeface="Courier New" panose="02070309020205020404" pitchFamily="49" charset="0"/>
              <a:buChar char="o"/>
            </a:pPr>
            <a:r>
              <a:rPr lang="en-US" sz="2600" dirty="0">
                <a:solidFill>
                  <a:srgbClr val="000000"/>
                </a:solidFill>
              </a:rPr>
              <a:t>The </a:t>
            </a:r>
            <a:r>
              <a:rPr lang="en-US" sz="2600" b="1" dirty="0">
                <a:solidFill>
                  <a:srgbClr val="000000"/>
                </a:solidFill>
              </a:rPr>
              <a:t>cross product</a:t>
            </a:r>
            <a:r>
              <a:rPr lang="en-US" sz="2600" dirty="0">
                <a:solidFill>
                  <a:srgbClr val="000000"/>
                </a:solidFill>
              </a:rPr>
              <a:t> of two vectors with magnitudes </a:t>
            </a:r>
            <a:r>
              <a:rPr lang="en-US" sz="2600" i="1" dirty="0">
                <a:solidFill>
                  <a:srgbClr val="000000"/>
                </a:solidFill>
              </a:rPr>
              <a:t>a</a:t>
            </a:r>
            <a:r>
              <a:rPr lang="en-US" sz="2600" dirty="0">
                <a:solidFill>
                  <a:srgbClr val="000000"/>
                </a:solidFill>
              </a:rPr>
              <a:t> &amp; </a:t>
            </a:r>
            <a:r>
              <a:rPr lang="en-US" sz="2600" i="1" dirty="0">
                <a:solidFill>
                  <a:srgbClr val="000000"/>
                </a:solidFill>
              </a:rPr>
              <a:t>b</a:t>
            </a:r>
            <a:r>
              <a:rPr lang="en-US" sz="2600" dirty="0">
                <a:solidFill>
                  <a:srgbClr val="000000"/>
                </a:solidFill>
              </a:rPr>
              <a:t>,</a:t>
            </a:r>
            <a:endParaRPr lang="en-US" dirty="0"/>
          </a:p>
        </p:txBody>
      </p:sp>
      <p:sp>
        <p:nvSpPr>
          <p:cNvPr id="4" name="Content Placeholder 3">
            <a:extLst>
              <a:ext uri="{FF2B5EF4-FFF2-40B4-BE49-F238E27FC236}">
                <a16:creationId xmlns:a16="http://schemas.microsoft.com/office/drawing/2014/main" id="{D644EF4F-C57A-40F0-B64D-B9A196A4D601}"/>
              </a:ext>
            </a:extLst>
          </p:cNvPr>
          <p:cNvSpPr>
            <a:spLocks noGrp="1"/>
          </p:cNvSpPr>
          <p:nvPr>
            <p:ph sz="quarter" idx="17"/>
          </p:nvPr>
        </p:nvSpPr>
        <p:spPr>
          <a:xfrm>
            <a:off x="975636" y="2681393"/>
            <a:ext cx="2649595" cy="381000"/>
          </a:xfrm>
        </p:spPr>
        <p:txBody>
          <a:bodyPr/>
          <a:lstStyle/>
          <a:p>
            <a:pPr lvl="0"/>
            <a:r>
              <a:rPr lang="en-US" sz="2600" dirty="0">
                <a:solidFill>
                  <a:srgbClr val="000000"/>
                </a:solidFill>
              </a:rPr>
              <a:t>separated by angle</a:t>
            </a:r>
          </a:p>
        </p:txBody>
      </p:sp>
      <p:graphicFrame>
        <p:nvGraphicFramePr>
          <p:cNvPr id="26" name="Content Placeholder 25">
            <a:extLst>
              <a:ext uri="{FF2B5EF4-FFF2-40B4-BE49-F238E27FC236}">
                <a16:creationId xmlns:a16="http://schemas.microsoft.com/office/drawing/2014/main" id="{F2012BE6-F2E3-4A79-9DB1-D702441746AD}"/>
              </a:ext>
            </a:extLst>
          </p:cNvPr>
          <p:cNvGraphicFramePr>
            <a:graphicFrameLocks noGrp="1" noChangeAspect="1"/>
          </p:cNvGraphicFramePr>
          <p:nvPr>
            <p:ph sz="quarter" idx="18"/>
            <p:extLst>
              <p:ext uri="{D42A27DB-BD31-4B8C-83A1-F6EECF244321}">
                <p14:modId xmlns:p14="http://schemas.microsoft.com/office/powerpoint/2010/main" val="3000032580"/>
              </p:ext>
            </p:extLst>
          </p:nvPr>
        </p:nvGraphicFramePr>
        <p:xfrm>
          <a:off x="3596020" y="2787591"/>
          <a:ext cx="314842" cy="289986"/>
        </p:xfrm>
        <a:graphic>
          <a:graphicData uri="http://schemas.openxmlformats.org/presentationml/2006/ole">
            <mc:AlternateContent xmlns:mc="http://schemas.openxmlformats.org/markup-compatibility/2006">
              <mc:Choice xmlns:v="urn:schemas-microsoft-com:vml" Requires="v">
                <p:oleObj spid="_x0000_s20488" name="Equation" r:id="rId3" imgW="317160" imgH="291960" progId="Equation.DSMT4">
                  <p:embed/>
                </p:oleObj>
              </mc:Choice>
              <mc:Fallback>
                <p:oleObj name="Equation" r:id="rId3" imgW="317160" imgH="291960" progId="Equation.DSMT4">
                  <p:embed/>
                  <p:pic>
                    <p:nvPicPr>
                      <p:cNvPr id="25" name="Object 24">
                        <a:extLst>
                          <a:ext uri="{FF2B5EF4-FFF2-40B4-BE49-F238E27FC236}">
                            <a16:creationId xmlns:a16="http://schemas.microsoft.com/office/drawing/2014/main" id="{A5044E51-0803-4318-8BDB-6F3E9788301E}"/>
                          </a:ext>
                        </a:extLst>
                      </p:cNvPr>
                      <p:cNvPicPr/>
                      <p:nvPr/>
                    </p:nvPicPr>
                    <p:blipFill>
                      <a:blip r:embed="rId4"/>
                      <a:stretch>
                        <a:fillRect/>
                      </a:stretch>
                    </p:blipFill>
                    <p:spPr>
                      <a:xfrm>
                        <a:off x="3596020" y="2787591"/>
                        <a:ext cx="314842" cy="289986"/>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50751076-5A3E-41EC-888D-B0B48D9DEF54}"/>
              </a:ext>
            </a:extLst>
          </p:cNvPr>
          <p:cNvSpPr>
            <a:spLocks noGrp="1"/>
          </p:cNvSpPr>
          <p:nvPr>
            <p:ph sz="quarter" idx="19"/>
          </p:nvPr>
        </p:nvSpPr>
        <p:spPr>
          <a:xfrm>
            <a:off x="3919903" y="2634328"/>
            <a:ext cx="4800600" cy="457200"/>
          </a:xfrm>
        </p:spPr>
        <p:txBody>
          <a:bodyPr/>
          <a:lstStyle/>
          <a:p>
            <a:pPr lvl="0"/>
            <a:r>
              <a:rPr lang="en-US" sz="2600" dirty="0">
                <a:solidFill>
                  <a:srgbClr val="000000"/>
                </a:solidFill>
              </a:rPr>
              <a:t>produces a vector with magnitude:</a:t>
            </a:r>
          </a:p>
        </p:txBody>
      </p:sp>
      <p:graphicFrame>
        <p:nvGraphicFramePr>
          <p:cNvPr id="29" name="Content Placeholder 28">
            <a:extLst>
              <a:ext uri="{FF2B5EF4-FFF2-40B4-BE49-F238E27FC236}">
                <a16:creationId xmlns:a16="http://schemas.microsoft.com/office/drawing/2014/main" id="{6B963E6E-C317-4CCA-B93C-7419C37086C2}"/>
              </a:ext>
            </a:extLst>
          </p:cNvPr>
          <p:cNvGraphicFramePr>
            <a:graphicFrameLocks noGrp="1" noChangeAspect="1"/>
          </p:cNvGraphicFramePr>
          <p:nvPr>
            <p:ph sz="quarter" idx="20"/>
            <p:extLst>
              <p:ext uri="{D42A27DB-BD31-4B8C-83A1-F6EECF244321}">
                <p14:modId xmlns:p14="http://schemas.microsoft.com/office/powerpoint/2010/main" val="4239068176"/>
              </p:ext>
            </p:extLst>
          </p:nvPr>
        </p:nvGraphicFramePr>
        <p:xfrm>
          <a:off x="2929127" y="3331988"/>
          <a:ext cx="1745237" cy="402747"/>
        </p:xfrm>
        <a:graphic>
          <a:graphicData uri="http://schemas.openxmlformats.org/presentationml/2006/ole">
            <mc:AlternateContent xmlns:mc="http://schemas.openxmlformats.org/markup-compatibility/2006">
              <mc:Choice xmlns:v="urn:schemas-microsoft-com:vml" Requires="v">
                <p:oleObj spid="_x0000_s20489" name="Equation" r:id="rId5" imgW="1650960" imgH="380880" progId="Equation.DSMT4">
                  <p:embed/>
                </p:oleObj>
              </mc:Choice>
              <mc:Fallback>
                <p:oleObj name="Equation" r:id="rId5" imgW="1650960" imgH="380880" progId="Equation.DSMT4">
                  <p:embed/>
                  <p:pic>
                    <p:nvPicPr>
                      <p:cNvPr id="28" name="Object 27">
                        <a:extLst>
                          <a:ext uri="{FF2B5EF4-FFF2-40B4-BE49-F238E27FC236}">
                            <a16:creationId xmlns:a16="http://schemas.microsoft.com/office/drawing/2014/main" id="{C6192F36-E61F-4228-B0AE-41532274DC04}"/>
                          </a:ext>
                        </a:extLst>
                      </p:cNvPr>
                      <p:cNvPicPr/>
                      <p:nvPr/>
                    </p:nvPicPr>
                    <p:blipFill>
                      <a:blip r:embed="rId6"/>
                      <a:stretch>
                        <a:fillRect/>
                      </a:stretch>
                    </p:blipFill>
                    <p:spPr>
                      <a:xfrm>
                        <a:off x="2929127" y="3331988"/>
                        <a:ext cx="1745237" cy="40274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EB8A44F-6A5F-4718-B200-598BD8E374DF}"/>
              </a:ext>
            </a:extLst>
          </p:cNvPr>
          <p:cNvSpPr>
            <a:spLocks noGrp="1"/>
          </p:cNvSpPr>
          <p:nvPr>
            <p:ph sz="quarter" idx="21"/>
          </p:nvPr>
        </p:nvSpPr>
        <p:spPr>
          <a:xfrm>
            <a:off x="5204791" y="3316816"/>
            <a:ext cx="1894063" cy="381000"/>
          </a:xfrm>
        </p:spPr>
        <p:txBody>
          <a:bodyPr/>
          <a:lstStyle/>
          <a:p>
            <a:pPr lvl="0"/>
            <a:r>
              <a:rPr lang="en-US" sz="2000" b="1" dirty="0">
                <a:solidFill>
                  <a:srgbClr val="000000"/>
                </a:solidFill>
              </a:rPr>
              <a:t>Equation (3-24)</a:t>
            </a:r>
          </a:p>
        </p:txBody>
      </p:sp>
      <p:sp>
        <p:nvSpPr>
          <p:cNvPr id="9" name="Content Placeholder 8">
            <a:extLst>
              <a:ext uri="{FF2B5EF4-FFF2-40B4-BE49-F238E27FC236}">
                <a16:creationId xmlns:a16="http://schemas.microsoft.com/office/drawing/2014/main" id="{8AB55FE1-7371-49B8-8BB2-BC91EE9EFC3C}"/>
              </a:ext>
            </a:extLst>
          </p:cNvPr>
          <p:cNvSpPr>
            <a:spLocks noGrp="1"/>
          </p:cNvSpPr>
          <p:nvPr>
            <p:ph sz="quarter" idx="22"/>
          </p:nvPr>
        </p:nvSpPr>
        <p:spPr>
          <a:xfrm>
            <a:off x="304800" y="3859698"/>
            <a:ext cx="8534400" cy="2057400"/>
          </a:xfrm>
        </p:spPr>
        <p:txBody>
          <a:bodyPr/>
          <a:lstStyle/>
          <a:p>
            <a:pPr marL="621792" lvl="1" indent="-320040">
              <a:buClr>
                <a:srgbClr val="911B21"/>
              </a:buClr>
              <a:buSzPct val="80000"/>
              <a:buFont typeface="Courier New" panose="02070309020205020404" pitchFamily="49" charset="0"/>
              <a:buChar char="o"/>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latin typeface="Times New Roman" panose="02020603050405020304" pitchFamily="18" charset="0"/>
              </a:rPr>
              <a:t>And a direction perpendicular to both original vectors </a:t>
            </a:r>
          </a:p>
          <a:p>
            <a:pPr marL="292608" lvl="0" indent="-292608">
              <a:buClr>
                <a:srgbClr val="911B21"/>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Direction is determined by the </a:t>
            </a:r>
            <a:r>
              <a:rPr lang="en-US" sz="2600" b="1" dirty="0">
                <a:solidFill>
                  <a:srgbClr val="000000"/>
                </a:solidFill>
              </a:rPr>
              <a:t>right-hand rule</a:t>
            </a:r>
          </a:p>
          <a:p>
            <a:pPr marL="292608" lvl="0" indent="-292608">
              <a:buClr>
                <a:srgbClr val="911B21"/>
              </a:buClr>
              <a:buSzPct val="100000"/>
              <a:buFont typeface="Arial" panose="020B0604020202020204" pitchFamily="34" charset="0"/>
              <a:buChar char="•"/>
              <a:tabLst>
                <a:tab pos="425450" algn="l"/>
                <a:tab pos="882650" algn="l"/>
                <a:tab pos="1339850" algn="l"/>
                <a:tab pos="1797050" algn="l"/>
                <a:tab pos="2254250" algn="l"/>
                <a:tab pos="2711450" algn="l"/>
                <a:tab pos="3168650" algn="l"/>
                <a:tab pos="3625850" algn="l"/>
                <a:tab pos="4083050" algn="l"/>
                <a:tab pos="4540250" algn="l"/>
                <a:tab pos="4997450" algn="l"/>
                <a:tab pos="5454650" algn="l"/>
                <a:tab pos="5911850" algn="l"/>
                <a:tab pos="6369050" algn="l"/>
                <a:tab pos="6826250" algn="l"/>
                <a:tab pos="7283450" algn="l"/>
                <a:tab pos="7740650" algn="l"/>
                <a:tab pos="8197850" algn="l"/>
                <a:tab pos="8655050" algn="l"/>
                <a:tab pos="9112250" algn="l"/>
                <a:tab pos="9569450" algn="l"/>
              </a:tabLst>
            </a:pPr>
            <a:r>
              <a:rPr lang="en-US" sz="2600" dirty="0">
                <a:solidFill>
                  <a:srgbClr val="000000"/>
                </a:solidFill>
              </a:rPr>
              <a:t>Place vectors tail-to-tail, sweep fingers from the first to the second, and thumb points in the direction of the resultant vector</a:t>
            </a:r>
          </a:p>
        </p:txBody>
      </p:sp>
      <p:sp>
        <p:nvSpPr>
          <p:cNvPr id="23" name="Slide Number Placeholder 22">
            <a:extLst>
              <a:ext uri="{FF2B5EF4-FFF2-40B4-BE49-F238E27FC236}">
                <a16:creationId xmlns:a16="http://schemas.microsoft.com/office/drawing/2014/main" id="{33FA21FE-35EE-47CF-B1E9-F2A9F071E107}"/>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24" name="Footer Placeholder 23">
            <a:extLst>
              <a:ext uri="{FF2B5EF4-FFF2-40B4-BE49-F238E27FC236}">
                <a16:creationId xmlns:a16="http://schemas.microsoft.com/office/drawing/2014/main" id="{0E2C79C4-571A-4BCB-8D6D-613F27413C1A}"/>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572476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D61D-1385-4B70-A2F4-F10390039D2D}"/>
              </a:ext>
            </a:extLst>
          </p:cNvPr>
          <p:cNvSpPr>
            <a:spLocks noGrp="1"/>
          </p:cNvSpPr>
          <p:nvPr>
            <p:ph type="title"/>
          </p:nvPr>
        </p:nvSpPr>
        <p:spPr>
          <a:xfrm>
            <a:off x="304800" y="762001"/>
            <a:ext cx="8534400" cy="685799"/>
          </a:xfrm>
        </p:spPr>
        <p:txBody>
          <a:bodyPr/>
          <a:lstStyle/>
          <a:p>
            <a:r>
              <a:rPr lang="en-US" dirty="0"/>
              <a:t>3-3 Multiplying Vectors </a:t>
            </a:r>
            <a:r>
              <a:rPr lang="en-US" sz="2400" b="0" dirty="0"/>
              <a:t>(10 of 13)</a:t>
            </a:r>
            <a:endParaRPr lang="en-US" dirty="0"/>
          </a:p>
        </p:txBody>
      </p:sp>
      <p:sp>
        <p:nvSpPr>
          <p:cNvPr id="3" name="Content Placeholder 2">
            <a:extLst>
              <a:ext uri="{FF2B5EF4-FFF2-40B4-BE49-F238E27FC236}">
                <a16:creationId xmlns:a16="http://schemas.microsoft.com/office/drawing/2014/main" id="{A402FD3D-8A95-4326-9E08-91A5EE182E5E}"/>
              </a:ext>
            </a:extLst>
          </p:cNvPr>
          <p:cNvSpPr>
            <a:spLocks noGrp="1"/>
          </p:cNvSpPr>
          <p:nvPr>
            <p:ph sz="quarter" idx="16"/>
          </p:nvPr>
        </p:nvSpPr>
        <p:spPr>
          <a:xfrm>
            <a:off x="304800" y="1752600"/>
            <a:ext cx="457200" cy="381000"/>
          </a:xfrm>
        </p:spPr>
        <p:txBody>
          <a:bodyPr/>
          <a:lstStyle/>
          <a:p>
            <a:r>
              <a:rPr lang="en-US" sz="2600" dirty="0"/>
              <a:t>If</a:t>
            </a:r>
          </a:p>
        </p:txBody>
      </p:sp>
      <p:graphicFrame>
        <p:nvGraphicFramePr>
          <p:cNvPr id="29" name="Content Placeholder 28">
            <a:extLst>
              <a:ext uri="{FF2B5EF4-FFF2-40B4-BE49-F238E27FC236}">
                <a16:creationId xmlns:a16="http://schemas.microsoft.com/office/drawing/2014/main" id="{577956C1-2EFE-4F3F-A4F8-3C13B7480547}"/>
              </a:ext>
            </a:extLst>
          </p:cNvPr>
          <p:cNvGraphicFramePr>
            <a:graphicFrameLocks noGrp="1" noChangeAspect="1"/>
          </p:cNvGraphicFramePr>
          <p:nvPr>
            <p:ph sz="quarter" idx="20"/>
            <p:extLst>
              <p:ext uri="{D42A27DB-BD31-4B8C-83A1-F6EECF244321}">
                <p14:modId xmlns:p14="http://schemas.microsoft.com/office/powerpoint/2010/main" val="1282014931"/>
              </p:ext>
            </p:extLst>
          </p:nvPr>
        </p:nvGraphicFramePr>
        <p:xfrm>
          <a:off x="733570" y="1761737"/>
          <a:ext cx="958893" cy="362509"/>
        </p:xfrm>
        <a:graphic>
          <a:graphicData uri="http://schemas.openxmlformats.org/presentationml/2006/ole">
            <mc:AlternateContent xmlns:mc="http://schemas.openxmlformats.org/markup-compatibility/2006">
              <mc:Choice xmlns:v="urn:schemas-microsoft-com:vml" Requires="v">
                <p:oleObj spid="_x0000_s21521" name="Equation" r:id="rId3" imgW="1041120" imgH="393480" progId="Equation.DSMT4">
                  <p:embed/>
                </p:oleObj>
              </mc:Choice>
              <mc:Fallback>
                <p:oleObj name="Equation" r:id="rId3" imgW="1041120" imgH="393480" progId="Equation.DSMT4">
                  <p:embed/>
                  <p:pic>
                    <p:nvPicPr>
                      <p:cNvPr id="25" name="Object 24">
                        <a:extLst>
                          <a:ext uri="{FF2B5EF4-FFF2-40B4-BE49-F238E27FC236}">
                            <a16:creationId xmlns:a16="http://schemas.microsoft.com/office/drawing/2014/main" id="{3FDB2B44-05C6-465C-BB02-AF80AE1C3E9C}"/>
                          </a:ext>
                        </a:extLst>
                      </p:cNvPr>
                      <p:cNvPicPr/>
                      <p:nvPr/>
                    </p:nvPicPr>
                    <p:blipFill>
                      <a:blip r:embed="rId4"/>
                      <a:stretch>
                        <a:fillRect/>
                      </a:stretch>
                    </p:blipFill>
                    <p:spPr>
                      <a:xfrm>
                        <a:off x="733570" y="1761737"/>
                        <a:ext cx="958893" cy="362509"/>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9FB03F97-440E-4A01-A0AB-224C01FA1B6F}"/>
              </a:ext>
            </a:extLst>
          </p:cNvPr>
          <p:cNvSpPr>
            <a:spLocks noGrp="1"/>
          </p:cNvSpPr>
          <p:nvPr>
            <p:ph sz="quarter" idx="17"/>
          </p:nvPr>
        </p:nvSpPr>
        <p:spPr>
          <a:xfrm>
            <a:off x="1732613" y="1742661"/>
            <a:ext cx="3667648" cy="381000"/>
          </a:xfrm>
        </p:spPr>
        <p:txBody>
          <a:bodyPr/>
          <a:lstStyle/>
          <a:p>
            <a:r>
              <a:rPr lang="en-US" sz="2600" dirty="0"/>
              <a:t>are parallel or antiparallel,</a:t>
            </a:r>
          </a:p>
        </p:txBody>
      </p:sp>
      <p:graphicFrame>
        <p:nvGraphicFramePr>
          <p:cNvPr id="30" name="Content Placeholder 29">
            <a:extLst>
              <a:ext uri="{FF2B5EF4-FFF2-40B4-BE49-F238E27FC236}">
                <a16:creationId xmlns:a16="http://schemas.microsoft.com/office/drawing/2014/main" id="{A26F3636-3AA2-4F9F-B2CF-5A70929A992C}"/>
              </a:ext>
            </a:extLst>
          </p:cNvPr>
          <p:cNvGraphicFramePr>
            <a:graphicFrameLocks noGrp="1" noChangeAspect="1"/>
          </p:cNvGraphicFramePr>
          <p:nvPr>
            <p:ph sz="quarter" idx="21"/>
            <p:extLst>
              <p:ext uri="{D42A27DB-BD31-4B8C-83A1-F6EECF244321}">
                <p14:modId xmlns:p14="http://schemas.microsoft.com/office/powerpoint/2010/main" val="5324662"/>
              </p:ext>
            </p:extLst>
          </p:nvPr>
        </p:nvGraphicFramePr>
        <p:xfrm>
          <a:off x="5379218" y="1748264"/>
          <a:ext cx="1121313" cy="369795"/>
        </p:xfrm>
        <a:graphic>
          <a:graphicData uri="http://schemas.openxmlformats.org/presentationml/2006/ole">
            <mc:AlternateContent xmlns:mc="http://schemas.openxmlformats.org/markup-compatibility/2006">
              <mc:Choice xmlns:v="urn:schemas-microsoft-com:vml" Requires="v">
                <p:oleObj spid="_x0000_s21522" name="Equation" r:id="rId5" imgW="1193760" imgH="393480" progId="Equation.DSMT4">
                  <p:embed/>
                </p:oleObj>
              </mc:Choice>
              <mc:Fallback>
                <p:oleObj name="Equation" r:id="rId5" imgW="1193760" imgH="393480" progId="Equation.DSMT4">
                  <p:embed/>
                  <p:pic>
                    <p:nvPicPr>
                      <p:cNvPr id="26" name="Object 25">
                        <a:extLst>
                          <a:ext uri="{FF2B5EF4-FFF2-40B4-BE49-F238E27FC236}">
                            <a16:creationId xmlns:a16="http://schemas.microsoft.com/office/drawing/2014/main" id="{A1156639-BC5D-4E87-A8B8-9B2346FA4766}"/>
                          </a:ext>
                        </a:extLst>
                      </p:cNvPr>
                      <p:cNvPicPr/>
                      <p:nvPr/>
                    </p:nvPicPr>
                    <p:blipFill>
                      <a:blip r:embed="rId6"/>
                      <a:stretch>
                        <a:fillRect/>
                      </a:stretch>
                    </p:blipFill>
                    <p:spPr>
                      <a:xfrm>
                        <a:off x="5379218" y="1748264"/>
                        <a:ext cx="1121313" cy="36979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2141B1F-9A68-451E-B308-9988B7D994CD}"/>
              </a:ext>
            </a:extLst>
          </p:cNvPr>
          <p:cNvSpPr>
            <a:spLocks noGrp="1"/>
          </p:cNvSpPr>
          <p:nvPr>
            <p:ph sz="quarter" idx="18"/>
          </p:nvPr>
        </p:nvSpPr>
        <p:spPr>
          <a:xfrm>
            <a:off x="6493457" y="1752600"/>
            <a:ext cx="2570704" cy="381000"/>
          </a:xfrm>
        </p:spPr>
        <p:txBody>
          <a:bodyPr/>
          <a:lstStyle/>
          <a:p>
            <a:r>
              <a:rPr lang="en-US" sz="2600" dirty="0"/>
              <a:t>The magnitude of</a:t>
            </a:r>
          </a:p>
        </p:txBody>
      </p:sp>
      <p:graphicFrame>
        <p:nvGraphicFramePr>
          <p:cNvPr id="28" name="Content Placeholder 27">
            <a:extLst>
              <a:ext uri="{FF2B5EF4-FFF2-40B4-BE49-F238E27FC236}">
                <a16:creationId xmlns:a16="http://schemas.microsoft.com/office/drawing/2014/main" id="{5F933A97-3DCA-40F1-BAAC-F7B8469323C1}"/>
              </a:ext>
            </a:extLst>
          </p:cNvPr>
          <p:cNvGraphicFramePr>
            <a:graphicFrameLocks noGrp="1" noChangeAspect="1"/>
          </p:cNvGraphicFramePr>
          <p:nvPr>
            <p:ph sz="quarter" idx="19"/>
            <p:extLst>
              <p:ext uri="{D42A27DB-BD31-4B8C-83A1-F6EECF244321}">
                <p14:modId xmlns:p14="http://schemas.microsoft.com/office/powerpoint/2010/main" val="1732341837"/>
              </p:ext>
            </p:extLst>
          </p:nvPr>
        </p:nvGraphicFramePr>
        <p:xfrm>
          <a:off x="401836" y="2283902"/>
          <a:ext cx="703985" cy="439992"/>
        </p:xfrm>
        <a:graphic>
          <a:graphicData uri="http://schemas.openxmlformats.org/presentationml/2006/ole">
            <mc:AlternateContent xmlns:mc="http://schemas.openxmlformats.org/markup-compatibility/2006">
              <mc:Choice xmlns:v="urn:schemas-microsoft-com:vml" Requires="v">
                <p:oleObj spid="_x0000_s21523" name="Equation" r:id="rId7" imgW="711000" imgH="444240" progId="Equation.DSMT4">
                  <p:embed/>
                </p:oleObj>
              </mc:Choice>
              <mc:Fallback>
                <p:oleObj name="Equation" r:id="rId7" imgW="711000" imgH="444240" progId="Equation.DSMT4">
                  <p:embed/>
                  <p:pic>
                    <p:nvPicPr>
                      <p:cNvPr id="27" name="Object 26">
                        <a:extLst>
                          <a:ext uri="{FF2B5EF4-FFF2-40B4-BE49-F238E27FC236}">
                            <a16:creationId xmlns:a16="http://schemas.microsoft.com/office/drawing/2014/main" id="{6E2032DD-5DD1-41BA-B681-6D9F71848CE1}"/>
                          </a:ext>
                        </a:extLst>
                      </p:cNvPr>
                      <p:cNvPicPr/>
                      <p:nvPr/>
                    </p:nvPicPr>
                    <p:blipFill>
                      <a:blip r:embed="rId8"/>
                      <a:stretch>
                        <a:fillRect/>
                      </a:stretch>
                    </p:blipFill>
                    <p:spPr>
                      <a:xfrm>
                        <a:off x="401836" y="2283902"/>
                        <a:ext cx="703985" cy="43999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7266FABE-1470-42B2-ADCF-719C99CB0642}"/>
              </a:ext>
            </a:extLst>
          </p:cNvPr>
          <p:cNvSpPr>
            <a:spLocks noGrp="1"/>
          </p:cNvSpPr>
          <p:nvPr>
            <p:ph sz="quarter" idx="22"/>
          </p:nvPr>
        </p:nvSpPr>
        <p:spPr>
          <a:xfrm>
            <a:off x="1116498" y="2275734"/>
            <a:ext cx="3352800" cy="381000"/>
          </a:xfrm>
        </p:spPr>
        <p:txBody>
          <a:bodyPr/>
          <a:lstStyle/>
          <a:p>
            <a:r>
              <a:rPr lang="en-US" sz="2600" dirty="0"/>
              <a:t>which can be written as</a:t>
            </a:r>
          </a:p>
        </p:txBody>
      </p:sp>
      <p:graphicFrame>
        <p:nvGraphicFramePr>
          <p:cNvPr id="32" name="Content Placeholder 31">
            <a:extLst>
              <a:ext uri="{FF2B5EF4-FFF2-40B4-BE49-F238E27FC236}">
                <a16:creationId xmlns:a16="http://schemas.microsoft.com/office/drawing/2014/main" id="{7559DD39-B969-40C4-9112-A1FBFB065E2F}"/>
              </a:ext>
            </a:extLst>
          </p:cNvPr>
          <p:cNvGraphicFramePr>
            <a:graphicFrameLocks noGrp="1" noChangeAspect="1"/>
          </p:cNvGraphicFramePr>
          <p:nvPr>
            <p:ph sz="quarter" idx="23"/>
            <p:extLst>
              <p:ext uri="{D42A27DB-BD31-4B8C-83A1-F6EECF244321}">
                <p14:modId xmlns:p14="http://schemas.microsoft.com/office/powerpoint/2010/main" val="3164602318"/>
              </p:ext>
            </p:extLst>
          </p:nvPr>
        </p:nvGraphicFramePr>
        <p:xfrm>
          <a:off x="4447515" y="2243295"/>
          <a:ext cx="757781" cy="531578"/>
        </p:xfrm>
        <a:graphic>
          <a:graphicData uri="http://schemas.openxmlformats.org/presentationml/2006/ole">
            <mc:AlternateContent xmlns:mc="http://schemas.openxmlformats.org/markup-compatibility/2006">
              <mc:Choice xmlns:v="urn:schemas-microsoft-com:vml" Requires="v">
                <p:oleObj spid="_x0000_s21524" name="Equation" r:id="rId9" imgW="850680" imgH="596880" progId="Equation.DSMT4">
                  <p:embed/>
                </p:oleObj>
              </mc:Choice>
              <mc:Fallback>
                <p:oleObj name="Equation" r:id="rId9" imgW="850680" imgH="596880" progId="Equation.DSMT4">
                  <p:embed/>
                  <p:pic>
                    <p:nvPicPr>
                      <p:cNvPr id="31" name="Object 30">
                        <a:extLst>
                          <a:ext uri="{FF2B5EF4-FFF2-40B4-BE49-F238E27FC236}">
                            <a16:creationId xmlns:a16="http://schemas.microsoft.com/office/drawing/2014/main" id="{F5441C60-097D-45A2-890C-10F86C2AFFE8}"/>
                          </a:ext>
                        </a:extLst>
                      </p:cNvPr>
                      <p:cNvPicPr/>
                      <p:nvPr/>
                    </p:nvPicPr>
                    <p:blipFill>
                      <a:blip r:embed="rId10"/>
                      <a:stretch>
                        <a:fillRect/>
                      </a:stretch>
                    </p:blipFill>
                    <p:spPr>
                      <a:xfrm>
                        <a:off x="4447515" y="2243295"/>
                        <a:ext cx="757781" cy="531578"/>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49A6ACD9-3B66-42B7-BBB1-670549C364EC}"/>
              </a:ext>
            </a:extLst>
          </p:cNvPr>
          <p:cNvSpPr>
            <a:spLocks noGrp="1"/>
          </p:cNvSpPr>
          <p:nvPr>
            <p:ph sz="quarter" idx="24"/>
          </p:nvPr>
        </p:nvSpPr>
        <p:spPr>
          <a:xfrm>
            <a:off x="5204902" y="2277523"/>
            <a:ext cx="3037952" cy="399416"/>
          </a:xfrm>
        </p:spPr>
        <p:txBody>
          <a:bodyPr/>
          <a:lstStyle/>
          <a:p>
            <a:r>
              <a:rPr lang="en-US" sz="2600" dirty="0"/>
              <a:t>is maximum when</a:t>
            </a:r>
          </a:p>
        </p:txBody>
      </p:sp>
      <p:graphicFrame>
        <p:nvGraphicFramePr>
          <p:cNvPr id="34" name="Content Placeholder 33">
            <a:extLst>
              <a:ext uri="{FF2B5EF4-FFF2-40B4-BE49-F238E27FC236}">
                <a16:creationId xmlns:a16="http://schemas.microsoft.com/office/drawing/2014/main" id="{84992A83-C014-47F4-AF58-40CCA8BD7BA0}"/>
              </a:ext>
            </a:extLst>
          </p:cNvPr>
          <p:cNvGraphicFramePr>
            <a:graphicFrameLocks noGrp="1" noChangeAspect="1"/>
          </p:cNvGraphicFramePr>
          <p:nvPr>
            <p:ph sz="quarter" idx="25"/>
            <p:extLst>
              <p:ext uri="{D42A27DB-BD31-4B8C-83A1-F6EECF244321}">
                <p14:modId xmlns:p14="http://schemas.microsoft.com/office/powerpoint/2010/main" val="2293134509"/>
              </p:ext>
            </p:extLst>
          </p:nvPr>
        </p:nvGraphicFramePr>
        <p:xfrm>
          <a:off x="399080" y="2812668"/>
          <a:ext cx="965898" cy="365156"/>
        </p:xfrm>
        <a:graphic>
          <a:graphicData uri="http://schemas.openxmlformats.org/presentationml/2006/ole">
            <mc:AlternateContent xmlns:mc="http://schemas.openxmlformats.org/markup-compatibility/2006">
              <mc:Choice xmlns:v="urn:schemas-microsoft-com:vml" Requires="v">
                <p:oleObj spid="_x0000_s21525" name="Equation" r:id="rId11" imgW="1041120" imgH="393480" progId="Equation.DSMT4">
                  <p:embed/>
                </p:oleObj>
              </mc:Choice>
              <mc:Fallback>
                <p:oleObj name="Equation" r:id="rId11" imgW="1041120" imgH="393480" progId="Equation.DSMT4">
                  <p:embed/>
                  <p:pic>
                    <p:nvPicPr>
                      <p:cNvPr id="33" name="Object 32">
                        <a:extLst>
                          <a:ext uri="{FF2B5EF4-FFF2-40B4-BE49-F238E27FC236}">
                            <a16:creationId xmlns:a16="http://schemas.microsoft.com/office/drawing/2014/main" id="{203C321D-9F49-4FDF-9A7A-4254124AB307}"/>
                          </a:ext>
                        </a:extLst>
                      </p:cNvPr>
                      <p:cNvPicPr/>
                      <p:nvPr/>
                    </p:nvPicPr>
                    <p:blipFill>
                      <a:blip r:embed="rId12"/>
                      <a:stretch>
                        <a:fillRect/>
                      </a:stretch>
                    </p:blipFill>
                    <p:spPr>
                      <a:xfrm>
                        <a:off x="399080" y="2812668"/>
                        <a:ext cx="965898" cy="365156"/>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51213B16-43C8-437A-BC8C-07CFE474CFF7}"/>
              </a:ext>
            </a:extLst>
          </p:cNvPr>
          <p:cNvSpPr>
            <a:spLocks noGrp="1"/>
          </p:cNvSpPr>
          <p:nvPr>
            <p:ph sz="quarter" idx="26"/>
          </p:nvPr>
        </p:nvSpPr>
        <p:spPr>
          <a:xfrm>
            <a:off x="1381430" y="2802834"/>
            <a:ext cx="4876800" cy="381000"/>
          </a:xfrm>
        </p:spPr>
        <p:txBody>
          <a:bodyPr/>
          <a:lstStyle/>
          <a:p>
            <a:r>
              <a:rPr lang="en-US" sz="2600" dirty="0"/>
              <a:t>are perpendicular to each other.</a:t>
            </a:r>
          </a:p>
        </p:txBody>
      </p:sp>
      <p:sp>
        <p:nvSpPr>
          <p:cNvPr id="23" name="Slide Number Placeholder 22">
            <a:extLst>
              <a:ext uri="{FF2B5EF4-FFF2-40B4-BE49-F238E27FC236}">
                <a16:creationId xmlns:a16="http://schemas.microsoft.com/office/drawing/2014/main" id="{09F3DFD9-AAB5-415B-BDCE-0E0E430EBF35}"/>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24" name="Footer Placeholder 23">
            <a:extLst>
              <a:ext uri="{FF2B5EF4-FFF2-40B4-BE49-F238E27FC236}">
                <a16:creationId xmlns:a16="http://schemas.microsoft.com/office/drawing/2014/main" id="{A8E2E09C-D05C-4C2F-ACA8-CF2D7E2863D9}"/>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409327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AF0B-50AD-43DF-9716-5AFD7A31AE37}"/>
              </a:ext>
            </a:extLst>
          </p:cNvPr>
          <p:cNvSpPr>
            <a:spLocks noGrp="1"/>
          </p:cNvSpPr>
          <p:nvPr>
            <p:ph type="title"/>
          </p:nvPr>
        </p:nvSpPr>
        <p:spPr>
          <a:xfrm>
            <a:off x="304800" y="762001"/>
            <a:ext cx="8534400" cy="685799"/>
          </a:xfrm>
        </p:spPr>
        <p:txBody>
          <a:bodyPr/>
          <a:lstStyle/>
          <a:p>
            <a:r>
              <a:rPr lang="en-US" dirty="0"/>
              <a:t>3-3 Multiplying Vectors </a:t>
            </a:r>
            <a:r>
              <a:rPr lang="en-US" sz="2400" b="0" dirty="0"/>
              <a:t>(11 of 13)</a:t>
            </a:r>
            <a:endParaRPr lang="en-US" dirty="0"/>
          </a:p>
        </p:txBody>
      </p:sp>
      <p:pic>
        <p:nvPicPr>
          <p:cNvPr id="19" name="Content Placeholder 18" descr="Copyright © 2014 John Wiley &amp; Sons, Inc. All rights reserved.">
            <a:extLst>
              <a:ext uri="{FF2B5EF4-FFF2-40B4-BE49-F238E27FC236}">
                <a16:creationId xmlns:a16="http://schemas.microsoft.com/office/drawing/2014/main" id="{E0AC81C0-D454-4E3E-BFBD-0DC4CA3B8F37}"/>
              </a:ext>
            </a:extLst>
          </p:cNvPr>
          <p:cNvPicPr>
            <a:picLocks noGrp="1" noChangeAspect="1"/>
          </p:cNvPicPr>
          <p:nvPr>
            <p:ph sz="quarter" idx="16"/>
          </p:nvPr>
        </p:nvPicPr>
        <p:blipFill>
          <a:blip r:embed="rId2"/>
          <a:stretch>
            <a:fillRect/>
          </a:stretch>
        </p:blipFill>
        <p:spPr>
          <a:xfrm>
            <a:off x="2180601" y="1616970"/>
            <a:ext cx="4900133" cy="3411591"/>
          </a:xfrm>
          <a:prstGeom prst="rect">
            <a:avLst/>
          </a:prstGeom>
        </p:spPr>
      </p:pic>
      <p:sp>
        <p:nvSpPr>
          <p:cNvPr id="4" name="Content Placeholder 3">
            <a:extLst>
              <a:ext uri="{FF2B5EF4-FFF2-40B4-BE49-F238E27FC236}">
                <a16:creationId xmlns:a16="http://schemas.microsoft.com/office/drawing/2014/main" id="{C00DC6DA-9C45-4AA3-9CA2-941688FC2275}"/>
              </a:ext>
            </a:extLst>
          </p:cNvPr>
          <p:cNvSpPr>
            <a:spLocks noGrp="1"/>
          </p:cNvSpPr>
          <p:nvPr>
            <p:ph sz="quarter" idx="17"/>
          </p:nvPr>
        </p:nvSpPr>
        <p:spPr>
          <a:xfrm>
            <a:off x="304800" y="5105400"/>
            <a:ext cx="8534400" cy="304800"/>
          </a:xfrm>
        </p:spPr>
        <p:txBody>
          <a:bodyPr/>
          <a:lstStyle/>
          <a:p>
            <a:pPr algn="ctr"/>
            <a:r>
              <a:rPr lang="en-US" sz="1800" b="1" dirty="0">
                <a:solidFill>
                  <a:srgbClr val="000000"/>
                </a:solidFill>
              </a:rPr>
              <a:t>Figure (3-19)</a:t>
            </a:r>
          </a:p>
        </p:txBody>
      </p:sp>
      <p:sp>
        <p:nvSpPr>
          <p:cNvPr id="5" name="Content Placeholder 4">
            <a:extLst>
              <a:ext uri="{FF2B5EF4-FFF2-40B4-BE49-F238E27FC236}">
                <a16:creationId xmlns:a16="http://schemas.microsoft.com/office/drawing/2014/main" id="{695F71C2-7056-4AB6-8390-76316E56FAD5}"/>
              </a:ext>
            </a:extLst>
          </p:cNvPr>
          <p:cNvSpPr>
            <a:spLocks noGrp="1"/>
          </p:cNvSpPr>
          <p:nvPr>
            <p:ph sz="quarter" idx="18"/>
          </p:nvPr>
        </p:nvSpPr>
        <p:spPr>
          <a:xfrm>
            <a:off x="304800" y="5562600"/>
            <a:ext cx="8534400" cy="685800"/>
          </a:xfrm>
        </p:spPr>
        <p:txBody>
          <a:bodyPr/>
          <a:lstStyle/>
          <a:p>
            <a:r>
              <a:rPr lang="en-US" sz="2400" dirty="0">
                <a:solidFill>
                  <a:srgbClr val="000000"/>
                </a:solidFill>
              </a:rPr>
              <a:t>The upper shows vector </a:t>
            </a:r>
            <a:r>
              <a:rPr lang="en-US" sz="2400" i="1" dirty="0">
                <a:solidFill>
                  <a:srgbClr val="000000"/>
                </a:solidFill>
              </a:rPr>
              <a:t>a</a:t>
            </a:r>
            <a:r>
              <a:rPr lang="en-US" sz="2400" dirty="0">
                <a:solidFill>
                  <a:srgbClr val="000000"/>
                </a:solidFill>
              </a:rPr>
              <a:t> cross vector </a:t>
            </a:r>
            <a:r>
              <a:rPr lang="en-US" sz="2400" i="1" dirty="0">
                <a:solidFill>
                  <a:srgbClr val="000000"/>
                </a:solidFill>
              </a:rPr>
              <a:t>b</a:t>
            </a:r>
            <a:r>
              <a:rPr lang="en-US" sz="2400" dirty="0">
                <a:solidFill>
                  <a:srgbClr val="000000"/>
                </a:solidFill>
              </a:rPr>
              <a:t>, the lower shows vector </a:t>
            </a:r>
            <a:r>
              <a:rPr lang="en-US" sz="2400" i="1" dirty="0">
                <a:solidFill>
                  <a:srgbClr val="000000"/>
                </a:solidFill>
              </a:rPr>
              <a:t>b</a:t>
            </a:r>
            <a:r>
              <a:rPr lang="en-US" sz="2400" dirty="0">
                <a:solidFill>
                  <a:srgbClr val="000000"/>
                </a:solidFill>
              </a:rPr>
              <a:t> cross vector </a:t>
            </a:r>
            <a:r>
              <a:rPr lang="en-US" sz="2400" i="1" dirty="0">
                <a:solidFill>
                  <a:srgbClr val="000000"/>
                </a:solidFill>
              </a:rPr>
              <a:t>a</a:t>
            </a:r>
          </a:p>
        </p:txBody>
      </p:sp>
      <p:sp>
        <p:nvSpPr>
          <p:cNvPr id="12" name="Slide Number Placeholder 11">
            <a:extLst>
              <a:ext uri="{FF2B5EF4-FFF2-40B4-BE49-F238E27FC236}">
                <a16:creationId xmlns:a16="http://schemas.microsoft.com/office/drawing/2014/main" id="{748FBA65-B5D9-4EEC-BC17-8E0FD5D9527B}"/>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13" name="Footer Placeholder 12">
            <a:extLst>
              <a:ext uri="{FF2B5EF4-FFF2-40B4-BE49-F238E27FC236}">
                <a16:creationId xmlns:a16="http://schemas.microsoft.com/office/drawing/2014/main" id="{F29C2365-21E5-48BC-ACD0-5889E094B3C9}"/>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98892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51A3-8B61-4FA2-8C93-44B1907C1FB0}"/>
              </a:ext>
            </a:extLst>
          </p:cNvPr>
          <p:cNvSpPr>
            <a:spLocks noGrp="1"/>
          </p:cNvSpPr>
          <p:nvPr>
            <p:ph type="title"/>
          </p:nvPr>
        </p:nvSpPr>
        <p:spPr>
          <a:xfrm>
            <a:off x="304800" y="762001"/>
            <a:ext cx="8534400" cy="685799"/>
          </a:xfrm>
        </p:spPr>
        <p:txBody>
          <a:bodyPr/>
          <a:lstStyle/>
          <a:p>
            <a:r>
              <a:rPr lang="en-US" dirty="0"/>
              <a:t>3-3 Multiplying Vectors </a:t>
            </a:r>
            <a:r>
              <a:rPr lang="en-US" sz="2400" b="0" dirty="0"/>
              <a:t>(12 of 13)</a:t>
            </a:r>
            <a:endParaRPr lang="en-US" dirty="0"/>
          </a:p>
        </p:txBody>
      </p:sp>
      <p:sp>
        <p:nvSpPr>
          <p:cNvPr id="3" name="Content Placeholder 2">
            <a:extLst>
              <a:ext uri="{FF2B5EF4-FFF2-40B4-BE49-F238E27FC236}">
                <a16:creationId xmlns:a16="http://schemas.microsoft.com/office/drawing/2014/main" id="{60DD461B-DCF4-42D9-AF6E-8704A3D936A5}"/>
              </a:ext>
            </a:extLst>
          </p:cNvPr>
          <p:cNvSpPr>
            <a:spLocks noGrp="1"/>
          </p:cNvSpPr>
          <p:nvPr>
            <p:ph sz="quarter" idx="16"/>
          </p:nvPr>
        </p:nvSpPr>
        <p:spPr>
          <a:xfrm>
            <a:off x="304800" y="1752600"/>
            <a:ext cx="5638800" cy="381000"/>
          </a:xfrm>
        </p:spPr>
        <p:txBody>
          <a:bodyPr/>
          <a:lstStyle/>
          <a:p>
            <a:pPr marL="292608" indent="-292608">
              <a:buClr>
                <a:schemeClr val="accent2"/>
              </a:buClr>
              <a:buFont typeface="Arial" panose="020B0604020202020204" pitchFamily="34" charset="0"/>
              <a:buChar char="•"/>
            </a:pPr>
            <a:r>
              <a:rPr lang="en-US" sz="2600" dirty="0"/>
              <a:t>The cross product is not commutative</a:t>
            </a:r>
          </a:p>
        </p:txBody>
      </p:sp>
      <p:graphicFrame>
        <p:nvGraphicFramePr>
          <p:cNvPr id="26" name="Content Placeholder 25">
            <a:extLst>
              <a:ext uri="{FF2B5EF4-FFF2-40B4-BE49-F238E27FC236}">
                <a16:creationId xmlns:a16="http://schemas.microsoft.com/office/drawing/2014/main" id="{818C0710-C4B7-478A-8F84-36F40C4E691A}"/>
              </a:ext>
            </a:extLst>
          </p:cNvPr>
          <p:cNvGraphicFramePr>
            <a:graphicFrameLocks noGrp="1" noChangeAspect="1"/>
          </p:cNvGraphicFramePr>
          <p:nvPr>
            <p:ph sz="quarter" idx="17"/>
            <p:extLst>
              <p:ext uri="{D42A27DB-BD31-4B8C-83A1-F6EECF244321}">
                <p14:modId xmlns:p14="http://schemas.microsoft.com/office/powerpoint/2010/main" val="624027193"/>
              </p:ext>
            </p:extLst>
          </p:nvPr>
        </p:nvGraphicFramePr>
        <p:xfrm>
          <a:off x="2757276" y="2281812"/>
          <a:ext cx="2045739" cy="572320"/>
        </p:xfrm>
        <a:graphic>
          <a:graphicData uri="http://schemas.openxmlformats.org/presentationml/2006/ole">
            <mc:AlternateContent xmlns:mc="http://schemas.openxmlformats.org/markup-compatibility/2006">
              <mc:Choice xmlns:v="urn:schemas-microsoft-com:vml" Requires="v">
                <p:oleObj spid="_x0000_s22545" name="Equation" r:id="rId3" imgW="2133360" imgH="596880" progId="Equation.DSMT4">
                  <p:embed/>
                </p:oleObj>
              </mc:Choice>
              <mc:Fallback>
                <p:oleObj name="Equation" r:id="rId3" imgW="2133360" imgH="596880" progId="Equation.DSMT4">
                  <p:embed/>
                  <p:pic>
                    <p:nvPicPr>
                      <p:cNvPr id="25" name="Object 24">
                        <a:extLst>
                          <a:ext uri="{FF2B5EF4-FFF2-40B4-BE49-F238E27FC236}">
                            <a16:creationId xmlns:a16="http://schemas.microsoft.com/office/drawing/2014/main" id="{1C10C883-9758-48FF-9063-EA4C0FB3DA72}"/>
                          </a:ext>
                        </a:extLst>
                      </p:cNvPr>
                      <p:cNvPicPr/>
                      <p:nvPr/>
                    </p:nvPicPr>
                    <p:blipFill>
                      <a:blip r:embed="rId4"/>
                      <a:stretch>
                        <a:fillRect/>
                      </a:stretch>
                    </p:blipFill>
                    <p:spPr>
                      <a:xfrm>
                        <a:off x="2757276" y="2281812"/>
                        <a:ext cx="2045739" cy="57232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933A271-DC8C-4FB9-8E90-08005F3F66FE}"/>
              </a:ext>
            </a:extLst>
          </p:cNvPr>
          <p:cNvSpPr>
            <a:spLocks noGrp="1"/>
          </p:cNvSpPr>
          <p:nvPr>
            <p:ph sz="quarter" idx="18"/>
          </p:nvPr>
        </p:nvSpPr>
        <p:spPr>
          <a:xfrm>
            <a:off x="6672468" y="2362200"/>
            <a:ext cx="2286000" cy="381000"/>
          </a:xfrm>
        </p:spPr>
        <p:txBody>
          <a:bodyPr/>
          <a:lstStyle/>
          <a:p>
            <a:r>
              <a:rPr lang="en-US" sz="2000" b="1" dirty="0">
                <a:solidFill>
                  <a:srgbClr val="000000"/>
                </a:solidFill>
              </a:rPr>
              <a:t>Equation (3-25)</a:t>
            </a:r>
          </a:p>
        </p:txBody>
      </p:sp>
      <p:sp>
        <p:nvSpPr>
          <p:cNvPr id="6" name="Content Placeholder 5">
            <a:extLst>
              <a:ext uri="{FF2B5EF4-FFF2-40B4-BE49-F238E27FC236}">
                <a16:creationId xmlns:a16="http://schemas.microsoft.com/office/drawing/2014/main" id="{F4BF36EE-8F5A-4031-A999-1FCB468664C3}"/>
              </a:ext>
            </a:extLst>
          </p:cNvPr>
          <p:cNvSpPr>
            <a:spLocks noGrp="1"/>
          </p:cNvSpPr>
          <p:nvPr>
            <p:ph sz="quarter" idx="19"/>
          </p:nvPr>
        </p:nvSpPr>
        <p:spPr>
          <a:xfrm>
            <a:off x="304800" y="2895600"/>
            <a:ext cx="6553200" cy="381000"/>
          </a:xfrm>
        </p:spPr>
        <p:txBody>
          <a:bodyPr/>
          <a:lstStyle/>
          <a:p>
            <a:pPr marL="292608" indent="-292608">
              <a:buClr>
                <a:schemeClr val="accent2"/>
              </a:buClr>
              <a:buFont typeface="Arial" panose="020B0604020202020204" pitchFamily="34" charset="0"/>
              <a:buChar char="•"/>
            </a:pPr>
            <a:r>
              <a:rPr lang="en-US" sz="2600" dirty="0"/>
              <a:t>To evaluate, we distribute over components:</a:t>
            </a:r>
          </a:p>
        </p:txBody>
      </p:sp>
      <p:graphicFrame>
        <p:nvGraphicFramePr>
          <p:cNvPr id="28" name="Content Placeholder 27">
            <a:extLst>
              <a:ext uri="{FF2B5EF4-FFF2-40B4-BE49-F238E27FC236}">
                <a16:creationId xmlns:a16="http://schemas.microsoft.com/office/drawing/2014/main" id="{7395425F-0CFA-4F5D-8F61-06F9A93A1BCD}"/>
              </a:ext>
            </a:extLst>
          </p:cNvPr>
          <p:cNvGraphicFramePr>
            <a:graphicFrameLocks noGrp="1" noChangeAspect="1"/>
          </p:cNvGraphicFramePr>
          <p:nvPr>
            <p:ph sz="quarter" idx="20"/>
            <p:extLst>
              <p:ext uri="{D42A27DB-BD31-4B8C-83A1-F6EECF244321}">
                <p14:modId xmlns:p14="http://schemas.microsoft.com/office/powerpoint/2010/main" val="646990921"/>
              </p:ext>
            </p:extLst>
          </p:nvPr>
        </p:nvGraphicFramePr>
        <p:xfrm>
          <a:off x="1371271" y="3431762"/>
          <a:ext cx="5004507" cy="552299"/>
        </p:xfrm>
        <a:graphic>
          <a:graphicData uri="http://schemas.openxmlformats.org/presentationml/2006/ole">
            <mc:AlternateContent xmlns:mc="http://schemas.openxmlformats.org/markup-compatibility/2006">
              <mc:Choice xmlns:v="urn:schemas-microsoft-com:vml" Requires="v">
                <p:oleObj spid="_x0000_s22546" name="Equation" r:id="rId5" imgW="5638680" imgH="622080" progId="Equation.DSMT4">
                  <p:embed/>
                </p:oleObj>
              </mc:Choice>
              <mc:Fallback>
                <p:oleObj name="Equation" r:id="rId5" imgW="5638680" imgH="622080" progId="Equation.DSMT4">
                  <p:embed/>
                  <p:pic>
                    <p:nvPicPr>
                      <p:cNvPr id="27" name="Object 26">
                        <a:extLst>
                          <a:ext uri="{FF2B5EF4-FFF2-40B4-BE49-F238E27FC236}">
                            <a16:creationId xmlns:a16="http://schemas.microsoft.com/office/drawing/2014/main" id="{59D4732F-9BF7-470A-83C2-C906347AA842}"/>
                          </a:ext>
                        </a:extLst>
                      </p:cNvPr>
                      <p:cNvPicPr/>
                      <p:nvPr/>
                    </p:nvPicPr>
                    <p:blipFill>
                      <a:blip r:embed="rId6"/>
                      <a:stretch>
                        <a:fillRect/>
                      </a:stretch>
                    </p:blipFill>
                    <p:spPr>
                      <a:xfrm>
                        <a:off x="1371271" y="3431762"/>
                        <a:ext cx="5004507" cy="55229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D8254EAC-20E7-4D75-BF4A-5841C1213436}"/>
              </a:ext>
            </a:extLst>
          </p:cNvPr>
          <p:cNvSpPr>
            <a:spLocks noGrp="1"/>
          </p:cNvSpPr>
          <p:nvPr>
            <p:ph sz="quarter" idx="21"/>
          </p:nvPr>
        </p:nvSpPr>
        <p:spPr>
          <a:xfrm>
            <a:off x="6705600" y="3505200"/>
            <a:ext cx="2133600" cy="381000"/>
          </a:xfrm>
        </p:spPr>
        <p:txBody>
          <a:bodyPr/>
          <a:lstStyle/>
          <a:p>
            <a:r>
              <a:rPr lang="en-US" sz="2000" b="1" dirty="0">
                <a:solidFill>
                  <a:srgbClr val="000000"/>
                </a:solidFill>
              </a:rPr>
              <a:t>Equation (3-26)</a:t>
            </a:r>
          </a:p>
        </p:txBody>
      </p:sp>
      <p:graphicFrame>
        <p:nvGraphicFramePr>
          <p:cNvPr id="30" name="Content Placeholder 29">
            <a:extLst>
              <a:ext uri="{FF2B5EF4-FFF2-40B4-BE49-F238E27FC236}">
                <a16:creationId xmlns:a16="http://schemas.microsoft.com/office/drawing/2014/main" id="{BCA2E2DA-0380-4B05-A0BE-7BCB28CEA9E3}"/>
              </a:ext>
            </a:extLst>
          </p:cNvPr>
          <p:cNvGraphicFramePr>
            <a:graphicFrameLocks noGrp="1" noChangeAspect="1"/>
          </p:cNvGraphicFramePr>
          <p:nvPr>
            <p:ph sz="quarter" idx="22"/>
            <p:extLst>
              <p:ext uri="{D42A27DB-BD31-4B8C-83A1-F6EECF244321}">
                <p14:modId xmlns:p14="http://schemas.microsoft.com/office/powerpoint/2010/main" val="1330767917"/>
              </p:ext>
            </p:extLst>
          </p:nvPr>
        </p:nvGraphicFramePr>
        <p:xfrm>
          <a:off x="2141572" y="4041860"/>
          <a:ext cx="3307404" cy="623318"/>
        </p:xfrm>
        <a:graphic>
          <a:graphicData uri="http://schemas.openxmlformats.org/presentationml/2006/ole">
            <mc:AlternateContent xmlns:mc="http://schemas.openxmlformats.org/markup-compatibility/2006">
              <mc:Choice xmlns:v="urn:schemas-microsoft-com:vml" Requires="v">
                <p:oleObj spid="_x0000_s22547" name="Equation" r:id="rId7" imgW="3301920" imgH="622080" progId="Equation.DSMT4">
                  <p:embed/>
                </p:oleObj>
              </mc:Choice>
              <mc:Fallback>
                <p:oleObj name="Equation" r:id="rId7" imgW="3301920" imgH="622080" progId="Equation.DSMT4">
                  <p:embed/>
                  <p:pic>
                    <p:nvPicPr>
                      <p:cNvPr id="29" name="Object 28">
                        <a:extLst>
                          <a:ext uri="{FF2B5EF4-FFF2-40B4-BE49-F238E27FC236}">
                            <a16:creationId xmlns:a16="http://schemas.microsoft.com/office/drawing/2014/main" id="{6BD6A5BC-9C3C-4082-81D5-B41E1C67026B}"/>
                          </a:ext>
                        </a:extLst>
                      </p:cNvPr>
                      <p:cNvPicPr/>
                      <p:nvPr/>
                    </p:nvPicPr>
                    <p:blipFill>
                      <a:blip r:embed="rId8"/>
                      <a:stretch>
                        <a:fillRect/>
                      </a:stretch>
                    </p:blipFill>
                    <p:spPr>
                      <a:xfrm>
                        <a:off x="2141572" y="4041860"/>
                        <a:ext cx="3307404" cy="623318"/>
                      </a:xfrm>
                      <a:prstGeom prst="rect">
                        <a:avLst/>
                      </a:prstGeom>
                    </p:spPr>
                  </p:pic>
                </p:oleObj>
              </mc:Fallback>
            </mc:AlternateContent>
          </a:graphicData>
        </a:graphic>
      </p:graphicFrame>
      <p:graphicFrame>
        <p:nvGraphicFramePr>
          <p:cNvPr id="32" name="Content Placeholder 31">
            <a:extLst>
              <a:ext uri="{FF2B5EF4-FFF2-40B4-BE49-F238E27FC236}">
                <a16:creationId xmlns:a16="http://schemas.microsoft.com/office/drawing/2014/main" id="{56BCC988-47C8-4432-A544-6F4205729FD8}"/>
              </a:ext>
            </a:extLst>
          </p:cNvPr>
          <p:cNvGraphicFramePr>
            <a:graphicFrameLocks noGrp="1" noChangeAspect="1"/>
          </p:cNvGraphicFramePr>
          <p:nvPr>
            <p:ph sz="quarter" idx="23"/>
            <p:extLst>
              <p:ext uri="{D42A27DB-BD31-4B8C-83A1-F6EECF244321}">
                <p14:modId xmlns:p14="http://schemas.microsoft.com/office/powerpoint/2010/main" val="3760985724"/>
              </p:ext>
            </p:extLst>
          </p:nvPr>
        </p:nvGraphicFramePr>
        <p:xfrm>
          <a:off x="2209800" y="4768293"/>
          <a:ext cx="3540461" cy="557822"/>
        </p:xfrm>
        <a:graphic>
          <a:graphicData uri="http://schemas.openxmlformats.org/presentationml/2006/ole">
            <mc:AlternateContent xmlns:mc="http://schemas.openxmlformats.org/markup-compatibility/2006">
              <mc:Choice xmlns:v="urn:schemas-microsoft-com:vml" Requires="v">
                <p:oleObj spid="_x0000_s22548" name="Equation" r:id="rId9" imgW="3949560" imgH="622080" progId="Equation.DSMT4">
                  <p:embed/>
                </p:oleObj>
              </mc:Choice>
              <mc:Fallback>
                <p:oleObj name="Equation" r:id="rId9" imgW="3949560" imgH="622080" progId="Equation.DSMT4">
                  <p:embed/>
                  <p:pic>
                    <p:nvPicPr>
                      <p:cNvPr id="31" name="Object 30">
                        <a:extLst>
                          <a:ext uri="{FF2B5EF4-FFF2-40B4-BE49-F238E27FC236}">
                            <a16:creationId xmlns:a16="http://schemas.microsoft.com/office/drawing/2014/main" id="{AFCCA0B1-79F6-42CC-B839-12493202F056}"/>
                          </a:ext>
                        </a:extLst>
                      </p:cNvPr>
                      <p:cNvPicPr/>
                      <p:nvPr/>
                    </p:nvPicPr>
                    <p:blipFill>
                      <a:blip r:embed="rId10"/>
                      <a:stretch>
                        <a:fillRect/>
                      </a:stretch>
                    </p:blipFill>
                    <p:spPr>
                      <a:xfrm>
                        <a:off x="2209800" y="4768293"/>
                        <a:ext cx="3540461" cy="557822"/>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A9C4AAE2-C158-425F-9AAE-12289D5F81FB}"/>
              </a:ext>
            </a:extLst>
          </p:cNvPr>
          <p:cNvSpPr>
            <a:spLocks noGrp="1"/>
          </p:cNvSpPr>
          <p:nvPr>
            <p:ph sz="quarter" idx="24"/>
          </p:nvPr>
        </p:nvSpPr>
        <p:spPr>
          <a:xfrm>
            <a:off x="304800" y="5334000"/>
            <a:ext cx="7162800" cy="381000"/>
          </a:xfrm>
        </p:spPr>
        <p:txBody>
          <a:bodyPr/>
          <a:lstStyle/>
          <a:p>
            <a:pPr marL="292608" indent="-292608">
              <a:buClr>
                <a:schemeClr val="accent2"/>
              </a:buClr>
              <a:buFont typeface="Arial" panose="020B0604020202020204" pitchFamily="34" charset="0"/>
              <a:buChar char="•"/>
            </a:pPr>
            <a:r>
              <a:rPr lang="en-US" sz="2600" dirty="0">
                <a:solidFill>
                  <a:srgbClr val="000000"/>
                </a:solidFill>
              </a:rPr>
              <a:t>Therefore, by expanding (3-26):</a:t>
            </a:r>
            <a:endParaRPr lang="en-US" sz="2600" dirty="0"/>
          </a:p>
        </p:txBody>
      </p:sp>
      <p:graphicFrame>
        <p:nvGraphicFramePr>
          <p:cNvPr id="34" name="Content Placeholder 33">
            <a:extLst>
              <a:ext uri="{FF2B5EF4-FFF2-40B4-BE49-F238E27FC236}">
                <a16:creationId xmlns:a16="http://schemas.microsoft.com/office/drawing/2014/main" id="{15BC941A-AC01-4120-8E25-4D6C841A7B18}"/>
              </a:ext>
            </a:extLst>
          </p:cNvPr>
          <p:cNvGraphicFramePr>
            <a:graphicFrameLocks noGrp="1" noChangeAspect="1"/>
          </p:cNvGraphicFramePr>
          <p:nvPr>
            <p:ph sz="quarter" idx="25"/>
            <p:extLst>
              <p:ext uri="{D42A27DB-BD31-4B8C-83A1-F6EECF244321}">
                <p14:modId xmlns:p14="http://schemas.microsoft.com/office/powerpoint/2010/main" val="1305807777"/>
              </p:ext>
            </p:extLst>
          </p:nvPr>
        </p:nvGraphicFramePr>
        <p:xfrm>
          <a:off x="770231" y="5795868"/>
          <a:ext cx="5940937" cy="469022"/>
        </p:xfrm>
        <a:graphic>
          <a:graphicData uri="http://schemas.openxmlformats.org/presentationml/2006/ole">
            <mc:AlternateContent xmlns:mc="http://schemas.openxmlformats.org/markup-compatibility/2006">
              <mc:Choice xmlns:v="urn:schemas-microsoft-com:vml" Requires="v">
                <p:oleObj spid="_x0000_s22549" name="Equation" r:id="rId11" imgW="7238880" imgH="571320" progId="Equation.DSMT4">
                  <p:embed/>
                </p:oleObj>
              </mc:Choice>
              <mc:Fallback>
                <p:oleObj name="Equation" r:id="rId11" imgW="7238880" imgH="571320" progId="Equation.DSMT4">
                  <p:embed/>
                  <p:pic>
                    <p:nvPicPr>
                      <p:cNvPr id="33" name="Object 32">
                        <a:extLst>
                          <a:ext uri="{FF2B5EF4-FFF2-40B4-BE49-F238E27FC236}">
                            <a16:creationId xmlns:a16="http://schemas.microsoft.com/office/drawing/2014/main" id="{9527B8B2-03CB-481E-82D9-2926D94D3012}"/>
                          </a:ext>
                        </a:extLst>
                      </p:cNvPr>
                      <p:cNvPicPr/>
                      <p:nvPr/>
                    </p:nvPicPr>
                    <p:blipFill>
                      <a:blip r:embed="rId12"/>
                      <a:stretch>
                        <a:fillRect/>
                      </a:stretch>
                    </p:blipFill>
                    <p:spPr>
                      <a:xfrm>
                        <a:off x="770231" y="5795868"/>
                        <a:ext cx="5940937" cy="469022"/>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AFA1D2BB-1FA0-4DC1-A1AC-FD8823419504}"/>
              </a:ext>
            </a:extLst>
          </p:cNvPr>
          <p:cNvSpPr>
            <a:spLocks noGrp="1"/>
          </p:cNvSpPr>
          <p:nvPr>
            <p:ph sz="quarter" idx="26"/>
          </p:nvPr>
        </p:nvSpPr>
        <p:spPr>
          <a:xfrm>
            <a:off x="6705600" y="5867400"/>
            <a:ext cx="2133600" cy="381000"/>
          </a:xfrm>
        </p:spPr>
        <p:txBody>
          <a:bodyPr/>
          <a:lstStyle/>
          <a:p>
            <a:r>
              <a:rPr lang="en-US" sz="2000" b="1" dirty="0">
                <a:solidFill>
                  <a:srgbClr val="000000"/>
                </a:solidFill>
              </a:rPr>
              <a:t>Equation (3-27)</a:t>
            </a:r>
          </a:p>
        </p:txBody>
      </p:sp>
      <p:sp>
        <p:nvSpPr>
          <p:cNvPr id="23" name="Slide Number Placeholder 22">
            <a:extLst>
              <a:ext uri="{FF2B5EF4-FFF2-40B4-BE49-F238E27FC236}">
                <a16:creationId xmlns:a16="http://schemas.microsoft.com/office/drawing/2014/main" id="{E31CE240-CA47-4718-88E3-8A3D34FF1336}"/>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24" name="Footer Placeholder 23">
            <a:extLst>
              <a:ext uri="{FF2B5EF4-FFF2-40B4-BE49-F238E27FC236}">
                <a16:creationId xmlns:a16="http://schemas.microsoft.com/office/drawing/2014/main" id="{5DA7AF7E-4226-4899-B622-805250C695C0}"/>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8670775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72AC-7E59-4D73-AD3A-CBD8A4D2AD6E}"/>
              </a:ext>
            </a:extLst>
          </p:cNvPr>
          <p:cNvSpPr>
            <a:spLocks noGrp="1"/>
          </p:cNvSpPr>
          <p:nvPr>
            <p:ph type="title"/>
          </p:nvPr>
        </p:nvSpPr>
        <p:spPr>
          <a:xfrm>
            <a:off x="304800" y="762001"/>
            <a:ext cx="8534400" cy="685799"/>
          </a:xfrm>
        </p:spPr>
        <p:txBody>
          <a:bodyPr/>
          <a:lstStyle/>
          <a:p>
            <a:r>
              <a:rPr lang="en-US" dirty="0"/>
              <a:t>3-3 Multiplying Vectors </a:t>
            </a:r>
            <a:r>
              <a:rPr lang="en-US" sz="2400" b="0" dirty="0"/>
              <a:t>(13 of 13)</a:t>
            </a:r>
            <a:endParaRPr lang="en-US" dirty="0"/>
          </a:p>
        </p:txBody>
      </p:sp>
      <p:sp>
        <p:nvSpPr>
          <p:cNvPr id="3" name="Content Placeholder 2">
            <a:extLst>
              <a:ext uri="{FF2B5EF4-FFF2-40B4-BE49-F238E27FC236}">
                <a16:creationId xmlns:a16="http://schemas.microsoft.com/office/drawing/2014/main" id="{BB77FCC7-CB31-4F89-A14A-4194426A93F6}"/>
              </a:ext>
            </a:extLst>
          </p:cNvPr>
          <p:cNvSpPr>
            <a:spLocks noGrp="1"/>
          </p:cNvSpPr>
          <p:nvPr>
            <p:ph sz="quarter" idx="16"/>
          </p:nvPr>
        </p:nvSpPr>
        <p:spPr>
          <a:xfrm>
            <a:off x="304800" y="1752600"/>
            <a:ext cx="2362200" cy="457200"/>
          </a:xfrm>
        </p:spPr>
        <p:txBody>
          <a:bodyPr/>
          <a:lstStyle/>
          <a:p>
            <a:r>
              <a:rPr lang="en-US" b="1" dirty="0"/>
              <a:t>Checkpoint 5</a:t>
            </a:r>
            <a:endParaRPr lang="en-US" dirty="0"/>
          </a:p>
        </p:txBody>
      </p:sp>
      <p:sp>
        <p:nvSpPr>
          <p:cNvPr id="4" name="Content Placeholder 3">
            <a:extLst>
              <a:ext uri="{FF2B5EF4-FFF2-40B4-BE49-F238E27FC236}">
                <a16:creationId xmlns:a16="http://schemas.microsoft.com/office/drawing/2014/main" id="{91273EAA-3296-477F-AF9D-184DD18C7CE6}"/>
              </a:ext>
            </a:extLst>
          </p:cNvPr>
          <p:cNvSpPr>
            <a:spLocks noGrp="1"/>
          </p:cNvSpPr>
          <p:nvPr>
            <p:ph sz="quarter" idx="17"/>
          </p:nvPr>
        </p:nvSpPr>
        <p:spPr>
          <a:xfrm>
            <a:off x="294752" y="2325538"/>
            <a:ext cx="1305448" cy="381000"/>
          </a:xfrm>
        </p:spPr>
        <p:txBody>
          <a:bodyPr/>
          <a:lstStyle/>
          <a:p>
            <a:r>
              <a:rPr lang="en-US" dirty="0"/>
              <a:t>Vectors</a:t>
            </a:r>
          </a:p>
        </p:txBody>
      </p:sp>
      <p:graphicFrame>
        <p:nvGraphicFramePr>
          <p:cNvPr id="26" name="Content Placeholder 25">
            <a:extLst>
              <a:ext uri="{FF2B5EF4-FFF2-40B4-BE49-F238E27FC236}">
                <a16:creationId xmlns:a16="http://schemas.microsoft.com/office/drawing/2014/main" id="{5DD258AE-B364-4684-8233-16F2395CEAA0}"/>
              </a:ext>
            </a:extLst>
          </p:cNvPr>
          <p:cNvGraphicFramePr>
            <a:graphicFrameLocks noGrp="1" noChangeAspect="1"/>
          </p:cNvGraphicFramePr>
          <p:nvPr>
            <p:ph sz="quarter" idx="18"/>
            <p:extLst>
              <p:ext uri="{D42A27DB-BD31-4B8C-83A1-F6EECF244321}">
                <p14:modId xmlns:p14="http://schemas.microsoft.com/office/powerpoint/2010/main" val="3756230111"/>
              </p:ext>
            </p:extLst>
          </p:nvPr>
        </p:nvGraphicFramePr>
        <p:xfrm>
          <a:off x="1551731" y="2327589"/>
          <a:ext cx="1193204" cy="389858"/>
        </p:xfrm>
        <a:graphic>
          <a:graphicData uri="http://schemas.openxmlformats.org/presentationml/2006/ole">
            <mc:AlternateContent xmlns:mc="http://schemas.openxmlformats.org/markup-compatibility/2006">
              <mc:Choice xmlns:v="urn:schemas-microsoft-com:vml" Requires="v">
                <p:oleObj spid="_x0000_s23563" name="Equation" r:id="rId3" imgW="1282680" imgH="419040" progId="Equation.DSMT4">
                  <p:embed/>
                </p:oleObj>
              </mc:Choice>
              <mc:Fallback>
                <p:oleObj name="Equation" r:id="rId3" imgW="1282680" imgH="419040" progId="Equation.DSMT4">
                  <p:embed/>
                  <p:pic>
                    <p:nvPicPr>
                      <p:cNvPr id="25" name="Object 24">
                        <a:extLst>
                          <a:ext uri="{FF2B5EF4-FFF2-40B4-BE49-F238E27FC236}">
                            <a16:creationId xmlns:a16="http://schemas.microsoft.com/office/drawing/2014/main" id="{4AB6D7FB-1575-4AC3-BE21-8935B869006F}"/>
                          </a:ext>
                        </a:extLst>
                      </p:cNvPr>
                      <p:cNvPicPr/>
                      <p:nvPr/>
                    </p:nvPicPr>
                    <p:blipFill>
                      <a:blip r:embed="rId4"/>
                      <a:stretch>
                        <a:fillRect/>
                      </a:stretch>
                    </p:blipFill>
                    <p:spPr>
                      <a:xfrm>
                        <a:off x="1551731" y="2327589"/>
                        <a:ext cx="1193204" cy="389858"/>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63D0A7B2-662B-448A-8031-662BF03B1AB2}"/>
              </a:ext>
            </a:extLst>
          </p:cNvPr>
          <p:cNvSpPr>
            <a:spLocks noGrp="1"/>
          </p:cNvSpPr>
          <p:nvPr>
            <p:ph sz="quarter" idx="19"/>
          </p:nvPr>
        </p:nvSpPr>
        <p:spPr>
          <a:xfrm>
            <a:off x="2743200" y="2325538"/>
            <a:ext cx="6096000" cy="401096"/>
          </a:xfrm>
        </p:spPr>
        <p:txBody>
          <a:bodyPr/>
          <a:lstStyle/>
          <a:p>
            <a:r>
              <a:rPr lang="en-US" dirty="0"/>
              <a:t>have magnitudes of 3 units and 4 units,</a:t>
            </a:r>
          </a:p>
        </p:txBody>
      </p:sp>
      <p:sp>
        <p:nvSpPr>
          <p:cNvPr id="7" name="Content Placeholder 6">
            <a:extLst>
              <a:ext uri="{FF2B5EF4-FFF2-40B4-BE49-F238E27FC236}">
                <a16:creationId xmlns:a16="http://schemas.microsoft.com/office/drawing/2014/main" id="{24CB9F94-5D2D-49DB-A9B9-AAD087C1F2F4}"/>
              </a:ext>
            </a:extLst>
          </p:cNvPr>
          <p:cNvSpPr>
            <a:spLocks noGrp="1"/>
          </p:cNvSpPr>
          <p:nvPr>
            <p:ph sz="quarter" idx="20"/>
          </p:nvPr>
        </p:nvSpPr>
        <p:spPr>
          <a:xfrm>
            <a:off x="374373" y="2756451"/>
            <a:ext cx="8534400" cy="473766"/>
          </a:xfrm>
        </p:spPr>
        <p:txBody>
          <a:bodyPr/>
          <a:lstStyle/>
          <a:p>
            <a:r>
              <a:rPr lang="en-US" dirty="0"/>
              <a:t>respectively. What is the angle between the directions of</a:t>
            </a:r>
          </a:p>
        </p:txBody>
      </p:sp>
      <p:graphicFrame>
        <p:nvGraphicFramePr>
          <p:cNvPr id="30" name="Content Placeholder 29">
            <a:extLst>
              <a:ext uri="{FF2B5EF4-FFF2-40B4-BE49-F238E27FC236}">
                <a16:creationId xmlns:a16="http://schemas.microsoft.com/office/drawing/2014/main" id="{6CA6113B-2772-42A0-94D0-774DCACB6EB7}"/>
              </a:ext>
            </a:extLst>
          </p:cNvPr>
          <p:cNvGraphicFramePr>
            <a:graphicFrameLocks noGrp="1" noChangeAspect="1"/>
          </p:cNvGraphicFramePr>
          <p:nvPr>
            <p:ph sz="quarter" idx="21"/>
            <p:extLst>
              <p:ext uri="{D42A27DB-BD31-4B8C-83A1-F6EECF244321}">
                <p14:modId xmlns:p14="http://schemas.microsoft.com/office/powerpoint/2010/main" val="2420402491"/>
              </p:ext>
            </p:extLst>
          </p:nvPr>
        </p:nvGraphicFramePr>
        <p:xfrm>
          <a:off x="388099" y="3269363"/>
          <a:ext cx="1131796" cy="369795"/>
        </p:xfrm>
        <a:graphic>
          <a:graphicData uri="http://schemas.openxmlformats.org/presentationml/2006/ole">
            <mc:AlternateContent xmlns:mc="http://schemas.openxmlformats.org/markup-compatibility/2006">
              <mc:Choice xmlns:v="urn:schemas-microsoft-com:vml" Requires="v">
                <p:oleObj spid="_x0000_s23564" name="Equation" r:id="rId5" imgW="1282680" imgH="419040" progId="Equation.DSMT4">
                  <p:embed/>
                </p:oleObj>
              </mc:Choice>
              <mc:Fallback>
                <p:oleObj name="Equation" r:id="rId5" imgW="1282680" imgH="419040" progId="Equation.DSMT4">
                  <p:embed/>
                  <p:pic>
                    <p:nvPicPr>
                      <p:cNvPr id="27" name="Object 26">
                        <a:extLst>
                          <a:ext uri="{FF2B5EF4-FFF2-40B4-BE49-F238E27FC236}">
                            <a16:creationId xmlns:a16="http://schemas.microsoft.com/office/drawing/2014/main" id="{EFD0C80F-3592-443A-B837-E65F59C57CA5}"/>
                          </a:ext>
                        </a:extLst>
                      </p:cNvPr>
                      <p:cNvPicPr/>
                      <p:nvPr/>
                    </p:nvPicPr>
                    <p:blipFill>
                      <a:blip r:embed="rId6"/>
                      <a:stretch>
                        <a:fillRect/>
                      </a:stretch>
                    </p:blipFill>
                    <p:spPr>
                      <a:xfrm>
                        <a:off x="388099" y="3269363"/>
                        <a:ext cx="1131796" cy="369795"/>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ED80BC62-AEAB-4428-9B4F-D9103A557B09}"/>
              </a:ext>
            </a:extLst>
          </p:cNvPr>
          <p:cNvSpPr>
            <a:spLocks noGrp="1"/>
          </p:cNvSpPr>
          <p:nvPr>
            <p:ph sz="quarter" idx="22"/>
          </p:nvPr>
        </p:nvSpPr>
        <p:spPr>
          <a:xfrm>
            <a:off x="1540784" y="3273176"/>
            <a:ext cx="5618704" cy="381000"/>
          </a:xfrm>
        </p:spPr>
        <p:txBody>
          <a:bodyPr/>
          <a:lstStyle/>
          <a:p>
            <a:r>
              <a:rPr lang="en-US" dirty="0"/>
              <a:t>if the magnitude of the vector product</a:t>
            </a:r>
          </a:p>
        </p:txBody>
      </p:sp>
      <p:graphicFrame>
        <p:nvGraphicFramePr>
          <p:cNvPr id="31" name="Content Placeholder 30">
            <a:extLst>
              <a:ext uri="{FF2B5EF4-FFF2-40B4-BE49-F238E27FC236}">
                <a16:creationId xmlns:a16="http://schemas.microsoft.com/office/drawing/2014/main" id="{336BDE71-64FB-490F-A01F-6601A02E77EA}"/>
              </a:ext>
            </a:extLst>
          </p:cNvPr>
          <p:cNvGraphicFramePr>
            <a:graphicFrameLocks noGrp="1" noChangeAspect="1"/>
          </p:cNvGraphicFramePr>
          <p:nvPr>
            <p:ph sz="quarter" idx="23"/>
            <p:extLst>
              <p:ext uri="{D42A27DB-BD31-4B8C-83A1-F6EECF244321}">
                <p14:modId xmlns:p14="http://schemas.microsoft.com/office/powerpoint/2010/main" val="2395651054"/>
              </p:ext>
            </p:extLst>
          </p:nvPr>
        </p:nvGraphicFramePr>
        <p:xfrm>
          <a:off x="7099854" y="3275489"/>
          <a:ext cx="804954" cy="396470"/>
        </p:xfrm>
        <a:graphic>
          <a:graphicData uri="http://schemas.openxmlformats.org/presentationml/2006/ole">
            <mc:AlternateContent xmlns:mc="http://schemas.openxmlformats.org/markup-compatibility/2006">
              <mc:Choice xmlns:v="urn:schemas-microsoft-com:vml" Requires="v">
                <p:oleObj spid="_x0000_s23565" name="Equation" r:id="rId7" imgW="850680" imgH="419040" progId="Equation.DSMT4">
                  <p:embed/>
                </p:oleObj>
              </mc:Choice>
              <mc:Fallback>
                <p:oleObj name="Equation" r:id="rId7" imgW="850680" imgH="419040" progId="Equation.DSMT4">
                  <p:embed/>
                  <p:pic>
                    <p:nvPicPr>
                      <p:cNvPr id="28" name="Object 27">
                        <a:extLst>
                          <a:ext uri="{FF2B5EF4-FFF2-40B4-BE49-F238E27FC236}">
                            <a16:creationId xmlns:a16="http://schemas.microsoft.com/office/drawing/2014/main" id="{3E58159C-7F93-423D-9A38-07350E61F263}"/>
                          </a:ext>
                        </a:extLst>
                      </p:cNvPr>
                      <p:cNvPicPr/>
                      <p:nvPr/>
                    </p:nvPicPr>
                    <p:blipFill>
                      <a:blip r:embed="rId8"/>
                      <a:stretch>
                        <a:fillRect/>
                      </a:stretch>
                    </p:blipFill>
                    <p:spPr>
                      <a:xfrm>
                        <a:off x="7099854" y="3275489"/>
                        <a:ext cx="804954" cy="39647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CA3F9380-A9CA-4BC4-A072-79806722416F}"/>
              </a:ext>
            </a:extLst>
          </p:cNvPr>
          <p:cNvSpPr>
            <a:spLocks noGrp="1"/>
          </p:cNvSpPr>
          <p:nvPr>
            <p:ph sz="quarter" idx="24"/>
          </p:nvPr>
        </p:nvSpPr>
        <p:spPr>
          <a:xfrm>
            <a:off x="304800" y="3763614"/>
            <a:ext cx="5410200" cy="457200"/>
          </a:xfrm>
        </p:spPr>
        <p:txBody>
          <a:bodyPr/>
          <a:lstStyle/>
          <a:p>
            <a:r>
              <a:rPr lang="en-US" dirty="0"/>
              <a:t>is (a) zero and (b) 12 units?</a:t>
            </a:r>
          </a:p>
        </p:txBody>
      </p:sp>
      <p:sp>
        <p:nvSpPr>
          <p:cNvPr id="12" name="Content Placeholder 11">
            <a:extLst>
              <a:ext uri="{FF2B5EF4-FFF2-40B4-BE49-F238E27FC236}">
                <a16:creationId xmlns:a16="http://schemas.microsoft.com/office/drawing/2014/main" id="{3A3F18F4-8CF7-4926-87F2-DC490C94F638}"/>
              </a:ext>
            </a:extLst>
          </p:cNvPr>
          <p:cNvSpPr>
            <a:spLocks noGrp="1"/>
          </p:cNvSpPr>
          <p:nvPr>
            <p:ph sz="quarter" idx="25"/>
          </p:nvPr>
        </p:nvSpPr>
        <p:spPr>
          <a:xfrm>
            <a:off x="304800" y="4412976"/>
            <a:ext cx="2362200" cy="1600200"/>
          </a:xfrm>
        </p:spPr>
        <p:txBody>
          <a:bodyPr/>
          <a:lstStyle/>
          <a:p>
            <a:r>
              <a:rPr lang="en-US" sz="3200" dirty="0">
                <a:solidFill>
                  <a:srgbClr val="000000"/>
                </a:solidFill>
              </a:rPr>
              <a:t>Answer:</a:t>
            </a:r>
          </a:p>
          <a:p>
            <a:r>
              <a:rPr lang="en-US" dirty="0">
                <a:solidFill>
                  <a:schemeClr val="accent2"/>
                </a:solidFill>
              </a:rPr>
              <a:t>(a)</a:t>
            </a:r>
            <a:r>
              <a:rPr lang="en-US" dirty="0">
                <a:solidFill>
                  <a:srgbClr val="000000"/>
                </a:solidFill>
              </a:rPr>
              <a:t> 0 degrees</a:t>
            </a:r>
          </a:p>
          <a:p>
            <a:r>
              <a:rPr lang="en-US" dirty="0">
                <a:solidFill>
                  <a:schemeClr val="accent2"/>
                </a:solidFill>
              </a:rPr>
              <a:t>(b)</a:t>
            </a:r>
            <a:r>
              <a:rPr lang="en-US" dirty="0">
                <a:solidFill>
                  <a:srgbClr val="000000"/>
                </a:solidFill>
              </a:rPr>
              <a:t> 90 degrees</a:t>
            </a:r>
          </a:p>
        </p:txBody>
      </p:sp>
      <p:sp>
        <p:nvSpPr>
          <p:cNvPr id="23" name="Slide Number Placeholder 22">
            <a:extLst>
              <a:ext uri="{FF2B5EF4-FFF2-40B4-BE49-F238E27FC236}">
                <a16:creationId xmlns:a16="http://schemas.microsoft.com/office/drawing/2014/main" id="{A9127E03-761F-4446-993C-F7DA893B16C6}"/>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24" name="Footer Placeholder 23">
            <a:extLst>
              <a:ext uri="{FF2B5EF4-FFF2-40B4-BE49-F238E27FC236}">
                <a16:creationId xmlns:a16="http://schemas.microsoft.com/office/drawing/2014/main" id="{04130987-5E9C-4B1C-9E7A-88BA6E38A78A}"/>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664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F174-5F39-466A-9893-C5AA42597684}"/>
              </a:ext>
            </a:extLst>
          </p:cNvPr>
          <p:cNvSpPr>
            <a:spLocks noGrp="1"/>
          </p:cNvSpPr>
          <p:nvPr>
            <p:ph type="title"/>
          </p:nvPr>
        </p:nvSpPr>
        <p:spPr>
          <a:xfrm>
            <a:off x="304800" y="762001"/>
            <a:ext cx="8534400" cy="685799"/>
          </a:xfrm>
        </p:spPr>
        <p:txBody>
          <a:bodyPr>
            <a:normAutofit/>
          </a:bodyPr>
          <a:lstStyle/>
          <a:p>
            <a:r>
              <a:rPr lang="en-US" dirty="0"/>
              <a:t>3 Summary </a:t>
            </a:r>
            <a:r>
              <a:rPr lang="en-US" sz="2400" b="0" baseline="0" dirty="0"/>
              <a:t>(1 of 4)</a:t>
            </a:r>
            <a:endParaRPr lang="en-US" sz="2000" b="0" baseline="0" dirty="0"/>
          </a:p>
        </p:txBody>
      </p:sp>
      <p:sp>
        <p:nvSpPr>
          <p:cNvPr id="3" name="Content Placeholder 2">
            <a:extLst>
              <a:ext uri="{FF2B5EF4-FFF2-40B4-BE49-F238E27FC236}">
                <a16:creationId xmlns:a16="http://schemas.microsoft.com/office/drawing/2014/main" id="{DFF659E7-65E3-44F9-97F9-98937B62F2B9}"/>
              </a:ext>
            </a:extLst>
          </p:cNvPr>
          <p:cNvSpPr>
            <a:spLocks noGrp="1"/>
          </p:cNvSpPr>
          <p:nvPr>
            <p:ph sz="quarter" idx="16"/>
          </p:nvPr>
        </p:nvSpPr>
        <p:spPr>
          <a:xfrm>
            <a:off x="304800" y="1752600"/>
            <a:ext cx="8534400" cy="1828800"/>
          </a:xfrm>
        </p:spPr>
        <p:txBody>
          <a:bodyPr/>
          <a:lstStyle/>
          <a:p>
            <a:pPr>
              <a:defRPr/>
            </a:pPr>
            <a:r>
              <a:rPr lang="en-US" sz="2600" b="1" dirty="0">
                <a:solidFill>
                  <a:srgbClr val="000000"/>
                </a:solidFill>
              </a:rPr>
              <a:t>Scalars and Vectors</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Scalars have magnitude only</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Vectors have magnitude and direction</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Both have units!</a:t>
            </a:r>
          </a:p>
        </p:txBody>
      </p:sp>
      <p:sp>
        <p:nvSpPr>
          <p:cNvPr id="4" name="Content Placeholder 3">
            <a:extLst>
              <a:ext uri="{FF2B5EF4-FFF2-40B4-BE49-F238E27FC236}">
                <a16:creationId xmlns:a16="http://schemas.microsoft.com/office/drawing/2014/main" id="{AE13D04D-BBCA-4C8B-9F28-BEF8BFF3BC0E}"/>
              </a:ext>
            </a:extLst>
          </p:cNvPr>
          <p:cNvSpPr>
            <a:spLocks noGrp="1"/>
          </p:cNvSpPr>
          <p:nvPr>
            <p:ph sz="quarter" idx="17"/>
          </p:nvPr>
        </p:nvSpPr>
        <p:spPr>
          <a:xfrm>
            <a:off x="304800" y="3657600"/>
            <a:ext cx="3200400" cy="914400"/>
          </a:xfrm>
        </p:spPr>
        <p:txBody>
          <a:bodyPr/>
          <a:lstStyle/>
          <a:p>
            <a:pPr>
              <a:defRPr/>
            </a:pPr>
            <a:r>
              <a:rPr lang="en-US" sz="2600" b="1" dirty="0">
                <a:solidFill>
                  <a:srgbClr val="000000"/>
                </a:solidFill>
              </a:rPr>
              <a:t>Vector Components</a:t>
            </a:r>
          </a:p>
          <a:p>
            <a:pPr marL="292608" indent="-292608">
              <a:buClr>
                <a:schemeClr val="accent2"/>
              </a:buClr>
              <a:buSzPct val="100000"/>
              <a:buFont typeface="Arial" panose="020B0604020202020204" pitchFamily="34" charset="0"/>
              <a:buChar char="•"/>
              <a:tabLst>
                <a:tab pos="577850"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Given by</a:t>
            </a:r>
            <a:endParaRPr lang="en-US" sz="2600" dirty="0"/>
          </a:p>
        </p:txBody>
      </p:sp>
      <p:graphicFrame>
        <p:nvGraphicFramePr>
          <p:cNvPr id="26" name="Content Placeholder 25">
            <a:extLst>
              <a:ext uri="{FF2B5EF4-FFF2-40B4-BE49-F238E27FC236}">
                <a16:creationId xmlns:a16="http://schemas.microsoft.com/office/drawing/2014/main" id="{851E5B99-F4E8-4B32-8E25-74B319D372F6}"/>
              </a:ext>
            </a:extLst>
          </p:cNvPr>
          <p:cNvGraphicFramePr>
            <a:graphicFrameLocks noGrp="1" noChangeAspect="1"/>
          </p:cNvGraphicFramePr>
          <p:nvPr>
            <p:ph sz="quarter" idx="18"/>
            <p:extLst>
              <p:ext uri="{D42A27DB-BD31-4B8C-83A1-F6EECF244321}">
                <p14:modId xmlns:p14="http://schemas.microsoft.com/office/powerpoint/2010/main" val="1725377468"/>
              </p:ext>
            </p:extLst>
          </p:nvPr>
        </p:nvGraphicFramePr>
        <p:xfrm>
          <a:off x="1600200" y="4601817"/>
          <a:ext cx="4233726" cy="446258"/>
        </p:xfrm>
        <a:graphic>
          <a:graphicData uri="http://schemas.openxmlformats.org/presentationml/2006/ole">
            <mc:AlternateContent xmlns:mc="http://schemas.openxmlformats.org/markup-compatibility/2006">
              <mc:Choice xmlns:v="urn:schemas-microsoft-com:vml" Requires="v">
                <p:oleObj spid="_x0000_s24584" name="Equation" r:id="rId3" imgW="4698720" imgH="495000" progId="Equation.DSMT4">
                  <p:embed/>
                </p:oleObj>
              </mc:Choice>
              <mc:Fallback>
                <p:oleObj name="Equation" r:id="rId3" imgW="4698720" imgH="495000" progId="Equation.DSMT4">
                  <p:embed/>
                  <p:pic>
                    <p:nvPicPr>
                      <p:cNvPr id="25" name="Object 24">
                        <a:extLst>
                          <a:ext uri="{FF2B5EF4-FFF2-40B4-BE49-F238E27FC236}">
                            <a16:creationId xmlns:a16="http://schemas.microsoft.com/office/drawing/2014/main" id="{9BAE1327-5369-47C9-AA68-76B9D220C18D}"/>
                          </a:ext>
                        </a:extLst>
                      </p:cNvPr>
                      <p:cNvPicPr/>
                      <p:nvPr/>
                    </p:nvPicPr>
                    <p:blipFill>
                      <a:blip r:embed="rId4"/>
                      <a:stretch>
                        <a:fillRect/>
                      </a:stretch>
                    </p:blipFill>
                    <p:spPr>
                      <a:xfrm>
                        <a:off x="1600200" y="4601817"/>
                        <a:ext cx="4233726" cy="446258"/>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820A612D-2D74-47D3-823E-22674FED9726}"/>
              </a:ext>
            </a:extLst>
          </p:cNvPr>
          <p:cNvSpPr>
            <a:spLocks noGrp="1"/>
          </p:cNvSpPr>
          <p:nvPr>
            <p:ph sz="quarter" idx="19"/>
          </p:nvPr>
        </p:nvSpPr>
        <p:spPr>
          <a:xfrm>
            <a:off x="7064444" y="4601817"/>
            <a:ext cx="1774756" cy="304800"/>
          </a:xfrm>
        </p:spPr>
        <p:txBody>
          <a:bodyPr/>
          <a:lstStyle/>
          <a:p>
            <a:r>
              <a:rPr lang="en-US" sz="2000" b="1" dirty="0">
                <a:solidFill>
                  <a:srgbClr val="000000"/>
                </a:solidFill>
              </a:rPr>
              <a:t>Equation (3-5)</a:t>
            </a:r>
          </a:p>
        </p:txBody>
      </p:sp>
      <p:sp>
        <p:nvSpPr>
          <p:cNvPr id="7" name="Content Placeholder 6">
            <a:extLst>
              <a:ext uri="{FF2B5EF4-FFF2-40B4-BE49-F238E27FC236}">
                <a16:creationId xmlns:a16="http://schemas.microsoft.com/office/drawing/2014/main" id="{DC967A23-3931-4DAA-ADEC-B5ED0EA3F7B0}"/>
              </a:ext>
            </a:extLst>
          </p:cNvPr>
          <p:cNvSpPr>
            <a:spLocks noGrp="1"/>
          </p:cNvSpPr>
          <p:nvPr>
            <p:ph sz="quarter" idx="20"/>
          </p:nvPr>
        </p:nvSpPr>
        <p:spPr>
          <a:xfrm>
            <a:off x="304800" y="5105400"/>
            <a:ext cx="2667000" cy="381000"/>
          </a:xfrm>
        </p:spPr>
        <p:txBody>
          <a:bodyPr/>
          <a:lstStyle/>
          <a:p>
            <a:pPr marL="292608" indent="-292608">
              <a:buClr>
                <a:schemeClr val="accent2"/>
              </a:buClr>
              <a:buFont typeface="Arial" panose="020B0604020202020204" pitchFamily="34" charset="0"/>
              <a:buChar char="•"/>
            </a:pPr>
            <a:r>
              <a:rPr lang="en-US" sz="2600" dirty="0">
                <a:solidFill>
                  <a:srgbClr val="000000"/>
                </a:solidFill>
              </a:rPr>
              <a:t>Related back by</a:t>
            </a:r>
            <a:endParaRPr lang="en-US" sz="2600" dirty="0"/>
          </a:p>
        </p:txBody>
      </p:sp>
      <p:graphicFrame>
        <p:nvGraphicFramePr>
          <p:cNvPr id="29" name="Content Placeholder 28">
            <a:extLst>
              <a:ext uri="{FF2B5EF4-FFF2-40B4-BE49-F238E27FC236}">
                <a16:creationId xmlns:a16="http://schemas.microsoft.com/office/drawing/2014/main" id="{5F89D85B-DDC5-46BA-B860-7D4F37C02E67}"/>
              </a:ext>
            </a:extLst>
          </p:cNvPr>
          <p:cNvGraphicFramePr>
            <a:graphicFrameLocks noGrp="1" noChangeAspect="1"/>
          </p:cNvGraphicFramePr>
          <p:nvPr>
            <p:ph sz="quarter" idx="21"/>
            <p:extLst>
              <p:ext uri="{D42A27DB-BD31-4B8C-83A1-F6EECF244321}">
                <p14:modId xmlns:p14="http://schemas.microsoft.com/office/powerpoint/2010/main" val="3434469120"/>
              </p:ext>
            </p:extLst>
          </p:nvPr>
        </p:nvGraphicFramePr>
        <p:xfrm>
          <a:off x="1702979" y="5496557"/>
          <a:ext cx="3732044" cy="816706"/>
        </p:xfrm>
        <a:graphic>
          <a:graphicData uri="http://schemas.openxmlformats.org/presentationml/2006/ole">
            <mc:AlternateContent xmlns:mc="http://schemas.openxmlformats.org/markup-compatibility/2006">
              <mc:Choice xmlns:v="urn:schemas-microsoft-com:vml" Requires="v">
                <p:oleObj spid="_x0000_s24585" name="Equation" r:id="rId5" imgW="4584600" imgH="1002960" progId="Equation.DSMT4">
                  <p:embed/>
                </p:oleObj>
              </mc:Choice>
              <mc:Fallback>
                <p:oleObj name="Equation" r:id="rId5" imgW="4584600" imgH="1002960" progId="Equation.DSMT4">
                  <p:embed/>
                  <p:pic>
                    <p:nvPicPr>
                      <p:cNvPr id="28" name="Object 27">
                        <a:extLst>
                          <a:ext uri="{FF2B5EF4-FFF2-40B4-BE49-F238E27FC236}">
                            <a16:creationId xmlns:a16="http://schemas.microsoft.com/office/drawing/2014/main" id="{72BC643B-8797-4719-A714-5CE051E3843A}"/>
                          </a:ext>
                        </a:extLst>
                      </p:cNvPr>
                      <p:cNvPicPr/>
                      <p:nvPr/>
                    </p:nvPicPr>
                    <p:blipFill>
                      <a:blip r:embed="rId6"/>
                      <a:stretch>
                        <a:fillRect/>
                      </a:stretch>
                    </p:blipFill>
                    <p:spPr>
                      <a:xfrm>
                        <a:off x="1702979" y="5496557"/>
                        <a:ext cx="3732044" cy="816706"/>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4065C453-3335-4C79-BAF5-F59BF7F9AC29}"/>
              </a:ext>
            </a:extLst>
          </p:cNvPr>
          <p:cNvSpPr>
            <a:spLocks noGrp="1"/>
          </p:cNvSpPr>
          <p:nvPr>
            <p:ph sz="quarter" idx="22"/>
          </p:nvPr>
        </p:nvSpPr>
        <p:spPr>
          <a:xfrm>
            <a:off x="7064444" y="5867400"/>
            <a:ext cx="1774756" cy="3810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0000"/>
                </a:solidFill>
              </a:rPr>
              <a:t>Equation (3-6)</a:t>
            </a:r>
          </a:p>
        </p:txBody>
      </p:sp>
      <p:sp>
        <p:nvSpPr>
          <p:cNvPr id="23" name="Slide Number Placeholder 22">
            <a:extLst>
              <a:ext uri="{FF2B5EF4-FFF2-40B4-BE49-F238E27FC236}">
                <a16:creationId xmlns:a16="http://schemas.microsoft.com/office/drawing/2014/main" id="{FCA3C33B-BF77-42C1-A3A5-CAE0ED232C9F}"/>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24" name="Footer Placeholder 23">
            <a:extLst>
              <a:ext uri="{FF2B5EF4-FFF2-40B4-BE49-F238E27FC236}">
                <a16:creationId xmlns:a16="http://schemas.microsoft.com/office/drawing/2014/main" id="{CBF686A5-B8A2-401A-9E98-E62E26D5D156}"/>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972222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BE6A-EB74-4991-97BF-34A2F443E8EC}"/>
              </a:ext>
            </a:extLst>
          </p:cNvPr>
          <p:cNvSpPr>
            <a:spLocks noGrp="1"/>
          </p:cNvSpPr>
          <p:nvPr>
            <p:ph type="title"/>
          </p:nvPr>
        </p:nvSpPr>
        <p:spPr>
          <a:xfrm>
            <a:off x="304800" y="762001"/>
            <a:ext cx="8534400" cy="761999"/>
          </a:xfrm>
        </p:spPr>
        <p:txBody>
          <a:bodyPr/>
          <a:lstStyle/>
          <a:p>
            <a:r>
              <a:rPr lang="en-US" dirty="0"/>
              <a:t>3 Summary </a:t>
            </a:r>
            <a:r>
              <a:rPr lang="en-US" sz="2400" b="0" dirty="0"/>
              <a:t>(2 of 4)</a:t>
            </a:r>
            <a:endParaRPr lang="en-US" dirty="0"/>
          </a:p>
        </p:txBody>
      </p:sp>
      <p:sp>
        <p:nvSpPr>
          <p:cNvPr id="3" name="Content Placeholder 2">
            <a:extLst>
              <a:ext uri="{FF2B5EF4-FFF2-40B4-BE49-F238E27FC236}">
                <a16:creationId xmlns:a16="http://schemas.microsoft.com/office/drawing/2014/main" id="{99D419B8-A31B-4D9B-9D70-8012E819B26D}"/>
              </a:ext>
            </a:extLst>
          </p:cNvPr>
          <p:cNvSpPr>
            <a:spLocks noGrp="1"/>
          </p:cNvSpPr>
          <p:nvPr>
            <p:ph sz="quarter" idx="16"/>
          </p:nvPr>
        </p:nvSpPr>
        <p:spPr>
          <a:xfrm>
            <a:off x="304800" y="1752600"/>
            <a:ext cx="6248400" cy="990600"/>
          </a:xfrm>
        </p:spPr>
        <p:txBody>
          <a:bodyPr/>
          <a:lstStyle/>
          <a:p>
            <a:r>
              <a:rPr lang="en-US" sz="2600" b="1" dirty="0"/>
              <a:t>Adding Geometrically</a:t>
            </a:r>
          </a:p>
          <a:p>
            <a:pPr marL="292608" indent="-292608">
              <a:buClr>
                <a:schemeClr val="accent2"/>
              </a:buClr>
              <a:buFont typeface="Arial" panose="020B0604020202020204" pitchFamily="34" charset="0"/>
              <a:buChar char="•"/>
            </a:pPr>
            <a:r>
              <a:rPr lang="en-US" sz="2600" dirty="0"/>
              <a:t>Obeys commutative and associative laws</a:t>
            </a:r>
          </a:p>
        </p:txBody>
      </p:sp>
      <p:graphicFrame>
        <p:nvGraphicFramePr>
          <p:cNvPr id="26" name="Content Placeholder 25">
            <a:extLst>
              <a:ext uri="{FF2B5EF4-FFF2-40B4-BE49-F238E27FC236}">
                <a16:creationId xmlns:a16="http://schemas.microsoft.com/office/drawing/2014/main" id="{B1AD1923-3244-4870-B28A-2BF250F47B40}"/>
              </a:ext>
            </a:extLst>
          </p:cNvPr>
          <p:cNvGraphicFramePr>
            <a:graphicFrameLocks noGrp="1" noChangeAspect="1"/>
          </p:cNvGraphicFramePr>
          <p:nvPr>
            <p:ph sz="quarter" idx="17"/>
            <p:extLst>
              <p:ext uri="{D42A27DB-BD31-4B8C-83A1-F6EECF244321}">
                <p14:modId xmlns:p14="http://schemas.microsoft.com/office/powerpoint/2010/main" val="3583016805"/>
              </p:ext>
            </p:extLst>
          </p:nvPr>
        </p:nvGraphicFramePr>
        <p:xfrm>
          <a:off x="3352800" y="2895600"/>
          <a:ext cx="1627909" cy="381000"/>
        </p:xfrm>
        <a:graphic>
          <a:graphicData uri="http://schemas.openxmlformats.org/presentationml/2006/ole">
            <mc:AlternateContent xmlns:mc="http://schemas.openxmlformats.org/markup-compatibility/2006">
              <mc:Choice xmlns:v="urn:schemas-microsoft-com:vml" Requires="v">
                <p:oleObj spid="_x0000_s25611" name="Equation" r:id="rId3" imgW="1790640" imgH="419040" progId="Equation.DSMT4">
                  <p:embed/>
                </p:oleObj>
              </mc:Choice>
              <mc:Fallback>
                <p:oleObj name="Equation" r:id="rId3" imgW="1790640" imgH="419040" progId="Equation.DSMT4">
                  <p:embed/>
                  <p:pic>
                    <p:nvPicPr>
                      <p:cNvPr id="25" name="Object 24">
                        <a:extLst>
                          <a:ext uri="{FF2B5EF4-FFF2-40B4-BE49-F238E27FC236}">
                            <a16:creationId xmlns:a16="http://schemas.microsoft.com/office/drawing/2014/main" id="{0EEDFD33-555C-4720-ABDD-DDAE1DFA6D94}"/>
                          </a:ext>
                        </a:extLst>
                      </p:cNvPr>
                      <p:cNvPicPr/>
                      <p:nvPr/>
                    </p:nvPicPr>
                    <p:blipFill>
                      <a:blip r:embed="rId4"/>
                      <a:stretch>
                        <a:fillRect/>
                      </a:stretch>
                    </p:blipFill>
                    <p:spPr>
                      <a:xfrm>
                        <a:off x="3352800" y="2895600"/>
                        <a:ext cx="1627909"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E427E32-C150-4C5E-A0C2-873EA5D79C57}"/>
              </a:ext>
            </a:extLst>
          </p:cNvPr>
          <p:cNvSpPr>
            <a:spLocks noGrp="1"/>
          </p:cNvSpPr>
          <p:nvPr>
            <p:ph sz="quarter" idx="18"/>
          </p:nvPr>
        </p:nvSpPr>
        <p:spPr>
          <a:xfrm>
            <a:off x="6952125" y="2971800"/>
            <a:ext cx="1882593" cy="304800"/>
          </a:xfrm>
        </p:spPr>
        <p:txBody>
          <a:bodyPr/>
          <a:lstStyle/>
          <a:p>
            <a:r>
              <a:rPr lang="en-US" sz="2000" b="1" dirty="0">
                <a:solidFill>
                  <a:srgbClr val="000000"/>
                </a:solidFill>
              </a:rPr>
              <a:t>Equation (3-2)</a:t>
            </a:r>
          </a:p>
        </p:txBody>
      </p:sp>
      <p:graphicFrame>
        <p:nvGraphicFramePr>
          <p:cNvPr id="28" name="Content Placeholder 27">
            <a:extLst>
              <a:ext uri="{FF2B5EF4-FFF2-40B4-BE49-F238E27FC236}">
                <a16:creationId xmlns:a16="http://schemas.microsoft.com/office/drawing/2014/main" id="{3A710913-E93D-4580-A0EC-7CA9741A5CD9}"/>
              </a:ext>
            </a:extLst>
          </p:cNvPr>
          <p:cNvGraphicFramePr>
            <a:graphicFrameLocks noGrp="1" noChangeAspect="1"/>
          </p:cNvGraphicFramePr>
          <p:nvPr>
            <p:ph sz="quarter" idx="19"/>
            <p:extLst>
              <p:ext uri="{D42A27DB-BD31-4B8C-83A1-F6EECF244321}">
                <p14:modId xmlns:p14="http://schemas.microsoft.com/office/powerpoint/2010/main" val="1162803461"/>
              </p:ext>
            </p:extLst>
          </p:nvPr>
        </p:nvGraphicFramePr>
        <p:xfrm>
          <a:off x="2647508" y="3657600"/>
          <a:ext cx="2894249" cy="539972"/>
        </p:xfrm>
        <a:graphic>
          <a:graphicData uri="http://schemas.openxmlformats.org/presentationml/2006/ole">
            <mc:AlternateContent xmlns:mc="http://schemas.openxmlformats.org/markup-compatibility/2006">
              <mc:Choice xmlns:v="urn:schemas-microsoft-com:vml" Requires="v">
                <p:oleObj spid="_x0000_s25612" name="Equation" r:id="rId5" imgW="3403440" imgH="634680" progId="Equation.DSMT4">
                  <p:embed/>
                </p:oleObj>
              </mc:Choice>
              <mc:Fallback>
                <p:oleObj name="Equation" r:id="rId5" imgW="3403440" imgH="634680" progId="Equation.DSMT4">
                  <p:embed/>
                  <p:pic>
                    <p:nvPicPr>
                      <p:cNvPr id="27" name="Object 26">
                        <a:extLst>
                          <a:ext uri="{FF2B5EF4-FFF2-40B4-BE49-F238E27FC236}">
                            <a16:creationId xmlns:a16="http://schemas.microsoft.com/office/drawing/2014/main" id="{534701D6-0FFF-459F-BAB3-2C85352B7365}"/>
                          </a:ext>
                        </a:extLst>
                      </p:cNvPr>
                      <p:cNvPicPr/>
                      <p:nvPr/>
                    </p:nvPicPr>
                    <p:blipFill>
                      <a:blip r:embed="rId6"/>
                      <a:stretch>
                        <a:fillRect/>
                      </a:stretch>
                    </p:blipFill>
                    <p:spPr>
                      <a:xfrm>
                        <a:off x="2647508" y="3657600"/>
                        <a:ext cx="2894249" cy="539972"/>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2A7495D3-5800-4BF7-84F1-C970E981115D}"/>
              </a:ext>
            </a:extLst>
          </p:cNvPr>
          <p:cNvSpPr>
            <a:spLocks noGrp="1"/>
          </p:cNvSpPr>
          <p:nvPr>
            <p:ph sz="quarter" idx="20"/>
          </p:nvPr>
        </p:nvSpPr>
        <p:spPr>
          <a:xfrm>
            <a:off x="6952125" y="3733800"/>
            <a:ext cx="1882593" cy="381000"/>
          </a:xfrm>
        </p:spPr>
        <p:txBody>
          <a:bodyPr/>
          <a:lstStyle/>
          <a:p>
            <a:r>
              <a:rPr lang="en-US" sz="2000" b="1" dirty="0">
                <a:solidFill>
                  <a:srgbClr val="000000"/>
                </a:solidFill>
              </a:rPr>
              <a:t>Equation (3-3)</a:t>
            </a:r>
          </a:p>
        </p:txBody>
      </p:sp>
      <p:sp>
        <p:nvSpPr>
          <p:cNvPr id="8" name="Content Placeholder 7">
            <a:extLst>
              <a:ext uri="{FF2B5EF4-FFF2-40B4-BE49-F238E27FC236}">
                <a16:creationId xmlns:a16="http://schemas.microsoft.com/office/drawing/2014/main" id="{6887E084-BEDC-4D4B-8CBA-34586916DEF4}"/>
              </a:ext>
            </a:extLst>
          </p:cNvPr>
          <p:cNvSpPr>
            <a:spLocks noGrp="1"/>
          </p:cNvSpPr>
          <p:nvPr>
            <p:ph sz="quarter" idx="21"/>
          </p:nvPr>
        </p:nvSpPr>
        <p:spPr>
          <a:xfrm>
            <a:off x="304800" y="4419600"/>
            <a:ext cx="8534400" cy="914400"/>
          </a:xfrm>
        </p:spPr>
        <p:txBody>
          <a:bodyPr/>
          <a:lstStyle/>
          <a:p>
            <a:pPr>
              <a:defRPr/>
            </a:pPr>
            <a:r>
              <a:rPr lang="en-US" sz="2600" b="1" dirty="0">
                <a:solidFill>
                  <a:srgbClr val="000000"/>
                </a:solidFill>
              </a:rPr>
              <a:t>Unit Vector Notation</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600" dirty="0">
                <a:solidFill>
                  <a:srgbClr val="000000"/>
                </a:solidFill>
              </a:rPr>
              <a:t>We can write vectors in terms of unit vectors</a:t>
            </a:r>
            <a:endParaRPr lang="en-US" sz="2600" dirty="0"/>
          </a:p>
        </p:txBody>
      </p:sp>
      <p:graphicFrame>
        <p:nvGraphicFramePr>
          <p:cNvPr id="30" name="Content Placeholder 29">
            <a:extLst>
              <a:ext uri="{FF2B5EF4-FFF2-40B4-BE49-F238E27FC236}">
                <a16:creationId xmlns:a16="http://schemas.microsoft.com/office/drawing/2014/main" id="{1B0C3591-64DB-40AB-B098-76E3FA871289}"/>
              </a:ext>
            </a:extLst>
          </p:cNvPr>
          <p:cNvGraphicFramePr>
            <a:graphicFrameLocks noGrp="1" noChangeAspect="1"/>
          </p:cNvGraphicFramePr>
          <p:nvPr>
            <p:ph sz="quarter" idx="22"/>
            <p:extLst>
              <p:ext uri="{D42A27DB-BD31-4B8C-83A1-F6EECF244321}">
                <p14:modId xmlns:p14="http://schemas.microsoft.com/office/powerpoint/2010/main" val="664292838"/>
              </p:ext>
            </p:extLst>
          </p:nvPr>
        </p:nvGraphicFramePr>
        <p:xfrm>
          <a:off x="3072211" y="5614378"/>
          <a:ext cx="2643592" cy="557822"/>
        </p:xfrm>
        <a:graphic>
          <a:graphicData uri="http://schemas.openxmlformats.org/presentationml/2006/ole">
            <mc:AlternateContent xmlns:mc="http://schemas.openxmlformats.org/markup-compatibility/2006">
              <mc:Choice xmlns:v="urn:schemas-microsoft-com:vml" Requires="v">
                <p:oleObj spid="_x0000_s25613" name="Equation" r:id="rId7" imgW="2768400" imgH="583920" progId="Equation.DSMT4">
                  <p:embed/>
                </p:oleObj>
              </mc:Choice>
              <mc:Fallback>
                <p:oleObj name="Equation" r:id="rId7" imgW="2768400" imgH="583920" progId="Equation.DSMT4">
                  <p:embed/>
                  <p:pic>
                    <p:nvPicPr>
                      <p:cNvPr id="29" name="Object 28">
                        <a:extLst>
                          <a:ext uri="{FF2B5EF4-FFF2-40B4-BE49-F238E27FC236}">
                            <a16:creationId xmlns:a16="http://schemas.microsoft.com/office/drawing/2014/main" id="{9695EEAC-BC77-4276-A042-0F444AD7BADA}"/>
                          </a:ext>
                        </a:extLst>
                      </p:cNvPr>
                      <p:cNvPicPr/>
                      <p:nvPr/>
                    </p:nvPicPr>
                    <p:blipFill>
                      <a:blip r:embed="rId8"/>
                      <a:stretch>
                        <a:fillRect/>
                      </a:stretch>
                    </p:blipFill>
                    <p:spPr>
                      <a:xfrm>
                        <a:off x="3072211" y="5614378"/>
                        <a:ext cx="2643592" cy="557822"/>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D5B421D4-FC85-404F-804D-385A205AC025}"/>
              </a:ext>
            </a:extLst>
          </p:cNvPr>
          <p:cNvSpPr>
            <a:spLocks noGrp="1"/>
          </p:cNvSpPr>
          <p:nvPr>
            <p:ph sz="quarter" idx="24"/>
          </p:nvPr>
        </p:nvSpPr>
        <p:spPr>
          <a:xfrm>
            <a:off x="7023843" y="5715000"/>
            <a:ext cx="1815357" cy="304800"/>
          </a:xfrm>
        </p:spPr>
        <p:txBody>
          <a:bodyPr/>
          <a:lstStyle/>
          <a:p>
            <a:r>
              <a:rPr lang="en-US" sz="2000" b="1" dirty="0">
                <a:solidFill>
                  <a:srgbClr val="000000"/>
                </a:solidFill>
              </a:rPr>
              <a:t>Equation (3-7)</a:t>
            </a:r>
          </a:p>
        </p:txBody>
      </p:sp>
      <p:sp>
        <p:nvSpPr>
          <p:cNvPr id="23" name="Slide Number Placeholder 22">
            <a:extLst>
              <a:ext uri="{FF2B5EF4-FFF2-40B4-BE49-F238E27FC236}">
                <a16:creationId xmlns:a16="http://schemas.microsoft.com/office/drawing/2014/main" id="{18BE862E-CB45-43FD-AFB1-F3F8345F0DAC}"/>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24" name="Footer Placeholder 23">
            <a:extLst>
              <a:ext uri="{FF2B5EF4-FFF2-40B4-BE49-F238E27FC236}">
                <a16:creationId xmlns:a16="http://schemas.microsoft.com/office/drawing/2014/main" id="{98FCA7E5-FBC5-41A4-95FA-282747ADEE0A}"/>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682328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3468-4A19-4B70-9EA2-92402CC6AFF2}"/>
              </a:ext>
            </a:extLst>
          </p:cNvPr>
          <p:cNvSpPr>
            <a:spLocks noGrp="1"/>
          </p:cNvSpPr>
          <p:nvPr>
            <p:ph type="title"/>
          </p:nvPr>
        </p:nvSpPr>
        <p:spPr>
          <a:xfrm>
            <a:off x="304800" y="762001"/>
            <a:ext cx="8534400" cy="838199"/>
          </a:xfrm>
        </p:spPr>
        <p:txBody>
          <a:bodyPr>
            <a:normAutofit fontScale="90000"/>
          </a:bodyPr>
          <a:lstStyle/>
          <a:p>
            <a:r>
              <a:rPr lang="en-US" dirty="0"/>
              <a:t>3-1 Vectors and Their Components </a:t>
            </a:r>
            <a:r>
              <a:rPr lang="en-US" sz="2700" b="0" dirty="0"/>
              <a:t>(3 of 15)</a:t>
            </a:r>
            <a:endParaRPr lang="en-US" sz="2200" dirty="0"/>
          </a:p>
        </p:txBody>
      </p:sp>
      <p:sp>
        <p:nvSpPr>
          <p:cNvPr id="3" name="Content Placeholder 2">
            <a:extLst>
              <a:ext uri="{FF2B5EF4-FFF2-40B4-BE49-F238E27FC236}">
                <a16:creationId xmlns:a16="http://schemas.microsoft.com/office/drawing/2014/main" id="{4CB4189F-E38E-40B1-BC1E-3B6D784D873F}"/>
              </a:ext>
            </a:extLst>
          </p:cNvPr>
          <p:cNvSpPr>
            <a:spLocks noGrp="1"/>
          </p:cNvSpPr>
          <p:nvPr>
            <p:ph sz="quarter" idx="16"/>
          </p:nvPr>
        </p:nvSpPr>
        <p:spPr>
          <a:xfrm>
            <a:off x="304800" y="1752600"/>
            <a:ext cx="8534400" cy="1219200"/>
          </a:xfrm>
        </p:spPr>
        <p:txBody>
          <a:bodyPr/>
          <a:lstStyle/>
          <a:p>
            <a:pPr marL="292608" indent="-292608">
              <a:buClr>
                <a:schemeClr val="accent2"/>
              </a:buClr>
              <a:buFont typeface="Arial" panose="020B0604020202020204" pitchFamily="34" charset="0"/>
              <a:buChar char="•"/>
            </a:pPr>
            <a:r>
              <a:rPr lang="en-US" sz="2400" dirty="0"/>
              <a:t>The simplest example is a </a:t>
            </a:r>
            <a:r>
              <a:rPr lang="en-US" sz="2400" b="1" dirty="0"/>
              <a:t>displacement vector</a:t>
            </a:r>
          </a:p>
          <a:p>
            <a:pPr marL="292608" indent="-292608">
              <a:buClr>
                <a:schemeClr val="accent2"/>
              </a:buClr>
              <a:buFont typeface="Arial" panose="020B0604020202020204" pitchFamily="34" charset="0"/>
              <a:buChar char="•"/>
            </a:pPr>
            <a:r>
              <a:rPr lang="en-US" sz="2400" dirty="0"/>
              <a:t>If a particle changes position from </a:t>
            </a:r>
            <a:r>
              <a:rPr lang="en-US" sz="2400" i="1" dirty="0"/>
              <a:t>A</a:t>
            </a:r>
            <a:r>
              <a:rPr lang="en-US" sz="2400" dirty="0"/>
              <a:t> to </a:t>
            </a:r>
            <a:r>
              <a:rPr lang="en-US" sz="2400" i="1" dirty="0"/>
              <a:t>B</a:t>
            </a:r>
            <a:r>
              <a:rPr lang="en-US" sz="2400" dirty="0"/>
              <a:t>, we represent this by a vector arrow pointing from </a:t>
            </a:r>
            <a:r>
              <a:rPr lang="en-US" sz="2400" i="1" dirty="0"/>
              <a:t>A</a:t>
            </a:r>
            <a:r>
              <a:rPr lang="en-US" sz="2400" dirty="0"/>
              <a:t> to </a:t>
            </a:r>
            <a:r>
              <a:rPr lang="en-US" sz="2400" i="1" dirty="0"/>
              <a:t>B</a:t>
            </a:r>
          </a:p>
        </p:txBody>
      </p:sp>
      <p:pic>
        <p:nvPicPr>
          <p:cNvPr id="18" name="Content Placeholder 17" descr="Copyright © 2014 John Wiley &amp; Sons, Inc. All rights reserved.">
            <a:extLst>
              <a:ext uri="{FF2B5EF4-FFF2-40B4-BE49-F238E27FC236}">
                <a16:creationId xmlns:a16="http://schemas.microsoft.com/office/drawing/2014/main" id="{9063458B-70E8-4C0C-AEBD-61FD1576786F}"/>
              </a:ext>
            </a:extLst>
          </p:cNvPr>
          <p:cNvPicPr>
            <a:picLocks noGrp="1" noChangeAspect="1"/>
          </p:cNvPicPr>
          <p:nvPr>
            <p:ph sz="quarter" idx="18"/>
          </p:nvPr>
        </p:nvPicPr>
        <p:blipFill>
          <a:blip r:embed="rId4"/>
          <a:stretch>
            <a:fillRect/>
          </a:stretch>
        </p:blipFill>
        <p:spPr>
          <a:xfrm>
            <a:off x="6634393" y="2841646"/>
            <a:ext cx="1579434" cy="3053111"/>
          </a:xfrm>
          <a:prstGeom prst="rect">
            <a:avLst/>
          </a:prstGeom>
        </p:spPr>
      </p:pic>
      <p:sp>
        <p:nvSpPr>
          <p:cNvPr id="6" name="Content Placeholder 5">
            <a:extLst>
              <a:ext uri="{FF2B5EF4-FFF2-40B4-BE49-F238E27FC236}">
                <a16:creationId xmlns:a16="http://schemas.microsoft.com/office/drawing/2014/main" id="{DA7332F1-B856-4419-A434-767D2E8B97DC}"/>
              </a:ext>
            </a:extLst>
          </p:cNvPr>
          <p:cNvSpPr>
            <a:spLocks noGrp="1"/>
          </p:cNvSpPr>
          <p:nvPr>
            <p:ph sz="quarter" idx="19"/>
          </p:nvPr>
        </p:nvSpPr>
        <p:spPr>
          <a:xfrm>
            <a:off x="6404115" y="5973417"/>
            <a:ext cx="1905000" cy="304800"/>
          </a:xfrm>
        </p:spPr>
        <p:txBody>
          <a:bodyPr/>
          <a:lstStyle/>
          <a:p>
            <a:pPr algn="ctr"/>
            <a:r>
              <a:rPr lang="en-US" sz="1800" b="1" dirty="0">
                <a:solidFill>
                  <a:srgbClr val="000000"/>
                </a:solidFill>
              </a:rPr>
              <a:t>Figure 3-1</a:t>
            </a:r>
          </a:p>
        </p:txBody>
      </p:sp>
      <p:sp>
        <p:nvSpPr>
          <p:cNvPr id="4" name="Content Placeholder 3">
            <a:extLst>
              <a:ext uri="{FF2B5EF4-FFF2-40B4-BE49-F238E27FC236}">
                <a16:creationId xmlns:a16="http://schemas.microsoft.com/office/drawing/2014/main" id="{217C2FED-5342-4C4A-89A2-ECE6B838D5F8}"/>
              </a:ext>
            </a:extLst>
          </p:cNvPr>
          <p:cNvSpPr>
            <a:spLocks noGrp="1"/>
          </p:cNvSpPr>
          <p:nvPr>
            <p:ph sz="quarter" idx="17"/>
          </p:nvPr>
        </p:nvSpPr>
        <p:spPr>
          <a:xfrm>
            <a:off x="304800" y="3186953"/>
            <a:ext cx="5638800" cy="2909047"/>
          </a:xfrm>
        </p:spPr>
        <p:txBody>
          <a:bodyPr/>
          <a:lstStyle/>
          <a:p>
            <a:pPr marL="292608" indent="-292608">
              <a:buClr>
                <a:schemeClr val="accent2"/>
              </a:buClr>
              <a:buFont typeface="Arial" panose="020B0604020202020204" pitchFamily="34" charset="0"/>
              <a:buChar char="•"/>
            </a:pPr>
            <a:r>
              <a:rPr lang="en-US" sz="2400" dirty="0"/>
              <a:t>In (a) we see that all three arrows have the same magnitude and direction: they are identical displacement vectors.</a:t>
            </a:r>
          </a:p>
          <a:p>
            <a:pPr marL="292608" indent="-292608">
              <a:buClr>
                <a:schemeClr val="accent2"/>
              </a:buClr>
              <a:buFont typeface="Arial" panose="020B0604020202020204" pitchFamily="34" charset="0"/>
              <a:buChar char="•"/>
            </a:pPr>
            <a:r>
              <a:rPr lang="en-US" sz="2400" dirty="0"/>
              <a:t>In (b) we see that all three paths correspond to the same displacement vector. The vector tells us nothing about the actual path that was taken between </a:t>
            </a:r>
            <a:r>
              <a:rPr lang="en-US" sz="2400" i="1" dirty="0"/>
              <a:t>A</a:t>
            </a:r>
            <a:r>
              <a:rPr lang="en-US" sz="2400" dirty="0"/>
              <a:t> and </a:t>
            </a:r>
            <a:r>
              <a:rPr lang="en-US" sz="2400" i="1" dirty="0"/>
              <a:t>B</a:t>
            </a:r>
            <a:r>
              <a:rPr lang="en-US" sz="2400" dirty="0"/>
              <a:t>.</a:t>
            </a:r>
          </a:p>
        </p:txBody>
      </p:sp>
      <p:sp>
        <p:nvSpPr>
          <p:cNvPr id="12" name="Slide Number Placeholder 11">
            <a:extLst>
              <a:ext uri="{FF2B5EF4-FFF2-40B4-BE49-F238E27FC236}">
                <a16:creationId xmlns:a16="http://schemas.microsoft.com/office/drawing/2014/main" id="{5C61847A-80D3-4CFA-96E5-B5044D4F949D}"/>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13" name="Footer Placeholder 12">
            <a:extLst>
              <a:ext uri="{FF2B5EF4-FFF2-40B4-BE49-F238E27FC236}">
                <a16:creationId xmlns:a16="http://schemas.microsoft.com/office/drawing/2014/main" id="{60F9C607-9C7E-428D-A508-B7DF4923527B}"/>
              </a:ext>
            </a:extLst>
          </p:cNvPr>
          <p:cNvSpPr>
            <a:spLocks noGrp="1"/>
          </p:cNvSpPr>
          <p:nvPr>
            <p:ph type="ftr" sz="quarter" idx="11"/>
          </p:nvPr>
        </p:nvSpPr>
        <p:spPr/>
        <p:txBody>
          <a:bodyPr/>
          <a:lstStyle/>
          <a:p>
            <a:r>
              <a:rPr lang="en-IN" dirty="0"/>
              <a:t>Copyright ©2018 John Wiley &amp; Sons, Inc</a:t>
            </a:r>
            <a:r>
              <a:rPr lang="en-US" dirty="0"/>
              <a:t> </a:t>
            </a: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606337793"/>
      </p:ext>
    </p:extLst>
  </p:cSld>
  <p:clrMapOvr>
    <a:masterClrMapping/>
  </p:clrMapOvr>
  <mc:AlternateContent xmlns:mc="http://schemas.openxmlformats.org/markup-compatibility/2006" xmlns:p14="http://schemas.microsoft.com/office/powerpoint/2010/main">
    <mc:Choice Requires="p14">
      <p:transition spd="slow" p14:dur="2000" advTm="4"/>
    </mc:Choice>
    <mc:Fallback xmlns="">
      <p:transition spd="slow" advTm="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905F-F766-4A0B-8BCC-973FAB9F9F10}"/>
              </a:ext>
            </a:extLst>
          </p:cNvPr>
          <p:cNvSpPr>
            <a:spLocks noGrp="1"/>
          </p:cNvSpPr>
          <p:nvPr>
            <p:ph type="title"/>
          </p:nvPr>
        </p:nvSpPr>
        <p:spPr>
          <a:xfrm>
            <a:off x="304800" y="762001"/>
            <a:ext cx="8534400" cy="685799"/>
          </a:xfrm>
        </p:spPr>
        <p:txBody>
          <a:bodyPr/>
          <a:lstStyle/>
          <a:p>
            <a:r>
              <a:rPr lang="en-US" dirty="0"/>
              <a:t>3 Summary </a:t>
            </a:r>
            <a:r>
              <a:rPr lang="en-US" sz="2400" b="0" dirty="0"/>
              <a:t>(3 of 4)</a:t>
            </a:r>
            <a:endParaRPr lang="en-US" dirty="0"/>
          </a:p>
        </p:txBody>
      </p:sp>
      <p:sp>
        <p:nvSpPr>
          <p:cNvPr id="3" name="Content Placeholder 2">
            <a:extLst>
              <a:ext uri="{FF2B5EF4-FFF2-40B4-BE49-F238E27FC236}">
                <a16:creationId xmlns:a16="http://schemas.microsoft.com/office/drawing/2014/main" id="{66906319-BE3F-42A9-B242-1CD76CDC61FC}"/>
              </a:ext>
            </a:extLst>
          </p:cNvPr>
          <p:cNvSpPr>
            <a:spLocks noGrp="1"/>
          </p:cNvSpPr>
          <p:nvPr>
            <p:ph sz="quarter" idx="16"/>
          </p:nvPr>
        </p:nvSpPr>
        <p:spPr>
          <a:xfrm>
            <a:off x="304800" y="1752600"/>
            <a:ext cx="4953000" cy="914400"/>
          </a:xfrm>
        </p:spPr>
        <p:txBody>
          <a:bodyPr/>
          <a:lstStyle/>
          <a:p>
            <a:r>
              <a:rPr lang="en-US" sz="2600" b="1" dirty="0"/>
              <a:t>Adding by Components</a:t>
            </a:r>
          </a:p>
          <a:p>
            <a:pPr marL="292608" indent="-292608">
              <a:buClr>
                <a:schemeClr val="accent2"/>
              </a:buClr>
              <a:buFont typeface="Arial" panose="020B0604020202020204" pitchFamily="34" charset="0"/>
              <a:buChar char="•"/>
            </a:pPr>
            <a:r>
              <a:rPr lang="en-US" sz="2600" dirty="0"/>
              <a:t>Add component-by-component</a:t>
            </a:r>
          </a:p>
        </p:txBody>
      </p:sp>
      <p:graphicFrame>
        <p:nvGraphicFramePr>
          <p:cNvPr id="26" name="Content Placeholder 25">
            <a:extLst>
              <a:ext uri="{FF2B5EF4-FFF2-40B4-BE49-F238E27FC236}">
                <a16:creationId xmlns:a16="http://schemas.microsoft.com/office/drawing/2014/main" id="{600E2BB6-24C6-44B2-8F5F-510262CFCDD4}"/>
              </a:ext>
            </a:extLst>
          </p:cNvPr>
          <p:cNvGraphicFramePr>
            <a:graphicFrameLocks noGrp="1" noChangeAspect="1"/>
          </p:cNvGraphicFramePr>
          <p:nvPr>
            <p:ph sz="quarter" idx="17"/>
            <p:extLst>
              <p:ext uri="{D42A27DB-BD31-4B8C-83A1-F6EECF244321}">
                <p14:modId xmlns:p14="http://schemas.microsoft.com/office/powerpoint/2010/main" val="2220030157"/>
              </p:ext>
            </p:extLst>
          </p:nvPr>
        </p:nvGraphicFramePr>
        <p:xfrm>
          <a:off x="2210609" y="2819400"/>
          <a:ext cx="1894239" cy="1376626"/>
        </p:xfrm>
        <a:graphic>
          <a:graphicData uri="http://schemas.openxmlformats.org/presentationml/2006/ole">
            <mc:AlternateContent xmlns:mc="http://schemas.openxmlformats.org/markup-compatibility/2006">
              <mc:Choice xmlns:v="urn:schemas-microsoft-com:vml" Requires="v">
                <p:oleObj spid="_x0000_s26635" name="Equation" r:id="rId3" imgW="2184120" imgH="1587240" progId="Equation.DSMT4">
                  <p:embed/>
                </p:oleObj>
              </mc:Choice>
              <mc:Fallback>
                <p:oleObj name="Equation" r:id="rId3" imgW="2184120" imgH="1587240" progId="Equation.DSMT4">
                  <p:embed/>
                  <p:pic>
                    <p:nvPicPr>
                      <p:cNvPr id="25" name="Object 24">
                        <a:extLst>
                          <a:ext uri="{FF2B5EF4-FFF2-40B4-BE49-F238E27FC236}">
                            <a16:creationId xmlns:a16="http://schemas.microsoft.com/office/drawing/2014/main" id="{9683B715-F444-4490-9495-E150FF3FC1D5}"/>
                          </a:ext>
                        </a:extLst>
                      </p:cNvPr>
                      <p:cNvPicPr/>
                      <p:nvPr/>
                    </p:nvPicPr>
                    <p:blipFill>
                      <a:blip r:embed="rId4"/>
                      <a:stretch>
                        <a:fillRect/>
                      </a:stretch>
                    </p:blipFill>
                    <p:spPr>
                      <a:xfrm>
                        <a:off x="2210609" y="2819400"/>
                        <a:ext cx="1894239" cy="137662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C1F509D-1B00-496C-A7D2-D572B01F41B8}"/>
              </a:ext>
            </a:extLst>
          </p:cNvPr>
          <p:cNvSpPr>
            <a:spLocks noGrp="1"/>
          </p:cNvSpPr>
          <p:nvPr>
            <p:ph sz="quarter" idx="18"/>
          </p:nvPr>
        </p:nvSpPr>
        <p:spPr>
          <a:xfrm>
            <a:off x="5967250" y="3200400"/>
            <a:ext cx="2842924" cy="304800"/>
          </a:xfrm>
        </p:spPr>
        <p:txBody>
          <a:bodyPr/>
          <a:lstStyle/>
          <a:p>
            <a:r>
              <a:rPr lang="en-US" sz="2000" b="1" dirty="0">
                <a:solidFill>
                  <a:srgbClr val="000000"/>
                </a:solidFill>
              </a:rPr>
              <a:t>Equations (3-10) - (3-12)</a:t>
            </a:r>
          </a:p>
        </p:txBody>
      </p:sp>
      <p:sp>
        <p:nvSpPr>
          <p:cNvPr id="6" name="Content Placeholder 5">
            <a:extLst>
              <a:ext uri="{FF2B5EF4-FFF2-40B4-BE49-F238E27FC236}">
                <a16:creationId xmlns:a16="http://schemas.microsoft.com/office/drawing/2014/main" id="{BDE79FEB-CB5A-4DA4-BEC8-97C7EA8BA1CC}"/>
              </a:ext>
            </a:extLst>
          </p:cNvPr>
          <p:cNvSpPr>
            <a:spLocks noGrp="1"/>
          </p:cNvSpPr>
          <p:nvPr>
            <p:ph sz="quarter" idx="19"/>
          </p:nvPr>
        </p:nvSpPr>
        <p:spPr>
          <a:xfrm>
            <a:off x="304800" y="4267200"/>
            <a:ext cx="2514600" cy="914400"/>
          </a:xfrm>
        </p:spPr>
        <p:txBody>
          <a:bodyPr/>
          <a:lstStyle/>
          <a:p>
            <a:r>
              <a:rPr lang="en-US" sz="2600" b="1" dirty="0"/>
              <a:t>Scalar Product</a:t>
            </a:r>
          </a:p>
          <a:p>
            <a:pPr marL="292608" indent="-292608">
              <a:buClr>
                <a:schemeClr val="accent2"/>
              </a:buClr>
              <a:buFont typeface="Arial" panose="020B0604020202020204" pitchFamily="34" charset="0"/>
              <a:buChar char="•"/>
            </a:pPr>
            <a:r>
              <a:rPr lang="en-US" sz="2600" dirty="0"/>
              <a:t>Dot product</a:t>
            </a:r>
          </a:p>
        </p:txBody>
      </p:sp>
      <p:graphicFrame>
        <p:nvGraphicFramePr>
          <p:cNvPr id="28" name="Content Placeholder 27">
            <a:extLst>
              <a:ext uri="{FF2B5EF4-FFF2-40B4-BE49-F238E27FC236}">
                <a16:creationId xmlns:a16="http://schemas.microsoft.com/office/drawing/2014/main" id="{D26E79E8-3147-4A6A-B07F-B0668F3E10B9}"/>
              </a:ext>
            </a:extLst>
          </p:cNvPr>
          <p:cNvGraphicFramePr>
            <a:graphicFrameLocks noGrp="1" noChangeAspect="1"/>
          </p:cNvGraphicFramePr>
          <p:nvPr>
            <p:ph sz="quarter" idx="20"/>
            <p:extLst>
              <p:ext uri="{D42A27DB-BD31-4B8C-83A1-F6EECF244321}">
                <p14:modId xmlns:p14="http://schemas.microsoft.com/office/powerpoint/2010/main" val="732833221"/>
              </p:ext>
            </p:extLst>
          </p:nvPr>
        </p:nvGraphicFramePr>
        <p:xfrm>
          <a:off x="2098725" y="5257800"/>
          <a:ext cx="2092275" cy="461010"/>
        </p:xfrm>
        <a:graphic>
          <a:graphicData uri="http://schemas.openxmlformats.org/presentationml/2006/ole">
            <mc:AlternateContent xmlns:mc="http://schemas.openxmlformats.org/markup-compatibility/2006">
              <mc:Choice xmlns:v="urn:schemas-microsoft-com:vml" Requires="v">
                <p:oleObj spid="_x0000_s26636" name="Equation" r:id="rId5" imgW="2247840" imgH="495000" progId="Equation.DSMT4">
                  <p:embed/>
                </p:oleObj>
              </mc:Choice>
              <mc:Fallback>
                <p:oleObj name="Equation" r:id="rId5" imgW="2247840" imgH="495000" progId="Equation.DSMT4">
                  <p:embed/>
                  <p:pic>
                    <p:nvPicPr>
                      <p:cNvPr id="27" name="Object 26">
                        <a:extLst>
                          <a:ext uri="{FF2B5EF4-FFF2-40B4-BE49-F238E27FC236}">
                            <a16:creationId xmlns:a16="http://schemas.microsoft.com/office/drawing/2014/main" id="{1E020CB1-4102-4179-BD1F-2FFEA606EA7F}"/>
                          </a:ext>
                        </a:extLst>
                      </p:cNvPr>
                      <p:cNvPicPr/>
                      <p:nvPr/>
                    </p:nvPicPr>
                    <p:blipFill>
                      <a:blip r:embed="rId6"/>
                      <a:stretch>
                        <a:fillRect/>
                      </a:stretch>
                    </p:blipFill>
                    <p:spPr>
                      <a:xfrm>
                        <a:off x="2098725" y="5257800"/>
                        <a:ext cx="2092275" cy="46101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5F1D3CEE-EB83-4F7C-B1F4-0E6B21FE875A}"/>
              </a:ext>
            </a:extLst>
          </p:cNvPr>
          <p:cNvSpPr>
            <a:spLocks noGrp="1"/>
          </p:cNvSpPr>
          <p:nvPr>
            <p:ph sz="quarter" idx="21"/>
          </p:nvPr>
        </p:nvSpPr>
        <p:spPr>
          <a:xfrm>
            <a:off x="6850888" y="5380056"/>
            <a:ext cx="1990048" cy="381000"/>
          </a:xfrm>
        </p:spPr>
        <p:txBody>
          <a:bodyPr/>
          <a:lstStyle/>
          <a:p>
            <a:r>
              <a:rPr lang="en-US" sz="2000" b="1" dirty="0">
                <a:solidFill>
                  <a:srgbClr val="000000"/>
                </a:solidFill>
              </a:rPr>
              <a:t>Equation (3-20)</a:t>
            </a:r>
          </a:p>
        </p:txBody>
      </p:sp>
      <p:graphicFrame>
        <p:nvGraphicFramePr>
          <p:cNvPr id="30" name="Content Placeholder 29">
            <a:extLst>
              <a:ext uri="{FF2B5EF4-FFF2-40B4-BE49-F238E27FC236}">
                <a16:creationId xmlns:a16="http://schemas.microsoft.com/office/drawing/2014/main" id="{340E8250-E810-44BD-8900-D68FCD1F2E60}"/>
              </a:ext>
            </a:extLst>
          </p:cNvPr>
          <p:cNvGraphicFramePr>
            <a:graphicFrameLocks noGrp="1" noChangeAspect="1"/>
          </p:cNvGraphicFramePr>
          <p:nvPr>
            <p:ph sz="quarter" idx="22"/>
            <p:extLst>
              <p:ext uri="{D42A27DB-BD31-4B8C-83A1-F6EECF244321}">
                <p14:modId xmlns:p14="http://schemas.microsoft.com/office/powerpoint/2010/main" val="826178096"/>
              </p:ext>
            </p:extLst>
          </p:nvPr>
        </p:nvGraphicFramePr>
        <p:xfrm>
          <a:off x="1220373" y="5827395"/>
          <a:ext cx="4113627" cy="461010"/>
        </p:xfrm>
        <a:graphic>
          <a:graphicData uri="http://schemas.openxmlformats.org/presentationml/2006/ole">
            <mc:AlternateContent xmlns:mc="http://schemas.openxmlformats.org/markup-compatibility/2006">
              <mc:Choice xmlns:v="urn:schemas-microsoft-com:vml" Requires="v">
                <p:oleObj spid="_x0000_s26637" name="Equation" r:id="rId7" imgW="5892480" imgH="660240" progId="Equation.DSMT4">
                  <p:embed/>
                </p:oleObj>
              </mc:Choice>
              <mc:Fallback>
                <p:oleObj name="Equation" r:id="rId7" imgW="5892480" imgH="660240" progId="Equation.DSMT4">
                  <p:embed/>
                  <p:pic>
                    <p:nvPicPr>
                      <p:cNvPr id="29" name="Object 28">
                        <a:extLst>
                          <a:ext uri="{FF2B5EF4-FFF2-40B4-BE49-F238E27FC236}">
                            <a16:creationId xmlns:a16="http://schemas.microsoft.com/office/drawing/2014/main" id="{EA242E3E-3E74-4E04-BCBE-D408E87452A5}"/>
                          </a:ext>
                        </a:extLst>
                      </p:cNvPr>
                      <p:cNvPicPr/>
                      <p:nvPr/>
                    </p:nvPicPr>
                    <p:blipFill>
                      <a:blip r:embed="rId8"/>
                      <a:stretch>
                        <a:fillRect/>
                      </a:stretch>
                    </p:blipFill>
                    <p:spPr>
                      <a:xfrm>
                        <a:off x="1220373" y="5827395"/>
                        <a:ext cx="4113627" cy="46101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9583FC87-A328-498A-AAF9-FC833FDCD43C}"/>
              </a:ext>
            </a:extLst>
          </p:cNvPr>
          <p:cNvSpPr>
            <a:spLocks noGrp="1"/>
          </p:cNvSpPr>
          <p:nvPr>
            <p:ph sz="quarter" idx="23"/>
          </p:nvPr>
        </p:nvSpPr>
        <p:spPr>
          <a:xfrm>
            <a:off x="6850888" y="5867400"/>
            <a:ext cx="1990048" cy="381000"/>
          </a:xfrm>
        </p:spPr>
        <p:txBody>
          <a:bodyPr/>
          <a:lstStyle/>
          <a:p>
            <a:r>
              <a:rPr lang="en-US" sz="2000" b="1" dirty="0">
                <a:solidFill>
                  <a:srgbClr val="000000"/>
                </a:solidFill>
              </a:rPr>
              <a:t>Equation (3-22)</a:t>
            </a:r>
          </a:p>
        </p:txBody>
      </p:sp>
      <p:sp>
        <p:nvSpPr>
          <p:cNvPr id="23" name="Slide Number Placeholder 22">
            <a:extLst>
              <a:ext uri="{FF2B5EF4-FFF2-40B4-BE49-F238E27FC236}">
                <a16:creationId xmlns:a16="http://schemas.microsoft.com/office/drawing/2014/main" id="{9847F551-E0AE-4AD9-B11A-39AC91D3B4CE}"/>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24" name="Footer Placeholder 23">
            <a:extLst>
              <a:ext uri="{FF2B5EF4-FFF2-40B4-BE49-F238E27FC236}">
                <a16:creationId xmlns:a16="http://schemas.microsoft.com/office/drawing/2014/main" id="{5FFD2B54-44E1-423B-9671-8330374489D5}"/>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770645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E35A-97EE-43AD-BC11-DAFA88BB9EAE}"/>
              </a:ext>
            </a:extLst>
          </p:cNvPr>
          <p:cNvSpPr>
            <a:spLocks noGrp="1"/>
          </p:cNvSpPr>
          <p:nvPr>
            <p:ph type="title"/>
          </p:nvPr>
        </p:nvSpPr>
        <p:spPr>
          <a:xfrm>
            <a:off x="304800" y="762001"/>
            <a:ext cx="8534400" cy="685799"/>
          </a:xfrm>
        </p:spPr>
        <p:txBody>
          <a:bodyPr/>
          <a:lstStyle/>
          <a:p>
            <a:r>
              <a:rPr lang="en-US" dirty="0"/>
              <a:t>3 Summary </a:t>
            </a:r>
            <a:r>
              <a:rPr lang="en-US" sz="2400" b="0" dirty="0"/>
              <a:t>(4 of 4)</a:t>
            </a:r>
            <a:endParaRPr lang="en-US" dirty="0"/>
          </a:p>
        </p:txBody>
      </p:sp>
      <p:sp>
        <p:nvSpPr>
          <p:cNvPr id="12" name="Content Placeholder 11"/>
          <p:cNvSpPr>
            <a:spLocks noGrp="1"/>
          </p:cNvSpPr>
          <p:nvPr>
            <p:ph sz="quarter" idx="16"/>
          </p:nvPr>
        </p:nvSpPr>
        <p:spPr>
          <a:xfrm>
            <a:off x="304800" y="1752600"/>
            <a:ext cx="8534400" cy="2057400"/>
          </a:xfrm>
        </p:spPr>
        <p:txBody>
          <a:bodyPr/>
          <a:lstStyle/>
          <a:p>
            <a:pPr>
              <a:buClr>
                <a:schemeClr val="accent2"/>
              </a:buClr>
            </a:pPr>
            <a:r>
              <a:rPr lang="en-US" b="1" dirty="0"/>
              <a:t>Scalar Times a Vector</a:t>
            </a:r>
          </a:p>
          <a:p>
            <a:pPr marL="292608" indent="-292608">
              <a:buClr>
                <a:schemeClr val="accent2"/>
              </a:buClr>
              <a:buFont typeface="Arial" panose="020B0604020202020204" pitchFamily="34" charset="0"/>
              <a:buChar char="•"/>
            </a:pPr>
            <a:r>
              <a:rPr lang="en-US" dirty="0"/>
              <a:t>Product is a new vector</a:t>
            </a:r>
          </a:p>
          <a:p>
            <a:pPr marL="292608" indent="-292608">
              <a:buClr>
                <a:schemeClr val="accent2"/>
              </a:buClr>
              <a:buFont typeface="Arial" panose="020B0604020202020204" pitchFamily="34" charset="0"/>
              <a:buChar char="•"/>
            </a:pPr>
            <a:r>
              <a:rPr lang="en-US" dirty="0"/>
              <a:t>Magnitude is multiplied by scalar</a:t>
            </a:r>
          </a:p>
          <a:p>
            <a:pPr marL="292608" indent="-292608">
              <a:buClr>
                <a:schemeClr val="accent2"/>
              </a:buClr>
              <a:buFont typeface="Arial" panose="020B0604020202020204" pitchFamily="34" charset="0"/>
              <a:buChar char="•"/>
            </a:pPr>
            <a:r>
              <a:rPr lang="en-US" dirty="0"/>
              <a:t>Direction is same or opposite</a:t>
            </a:r>
            <a:endParaRPr lang="en-IN" dirty="0"/>
          </a:p>
        </p:txBody>
      </p:sp>
      <p:sp>
        <p:nvSpPr>
          <p:cNvPr id="13" name="Content Placeholder 12"/>
          <p:cNvSpPr>
            <a:spLocks noGrp="1"/>
          </p:cNvSpPr>
          <p:nvPr>
            <p:ph sz="quarter" idx="17"/>
          </p:nvPr>
        </p:nvSpPr>
        <p:spPr>
          <a:xfrm>
            <a:off x="304800" y="3906074"/>
            <a:ext cx="8534400" cy="1504126"/>
          </a:xfrm>
        </p:spPr>
        <p:txBody>
          <a:bodyPr/>
          <a:lstStyle/>
          <a:p>
            <a:pPr>
              <a:buClr>
                <a:schemeClr val="accent2"/>
              </a:buClr>
            </a:pPr>
            <a:r>
              <a:rPr lang="en-IN" b="1" dirty="0"/>
              <a:t>Cross Product</a:t>
            </a:r>
          </a:p>
          <a:p>
            <a:pPr marL="291600" indent="-291600">
              <a:buClr>
                <a:schemeClr val="accent2"/>
              </a:buClr>
              <a:buFont typeface="Arial" panose="020B0604020202020204" pitchFamily="34" charset="0"/>
              <a:buChar char="•"/>
            </a:pPr>
            <a:r>
              <a:rPr lang="en-IN" dirty="0"/>
              <a:t>Produces a new vector in perpendicular direction</a:t>
            </a:r>
          </a:p>
          <a:p>
            <a:pPr marL="291600" indent="-291600">
              <a:buClr>
                <a:schemeClr val="accent2"/>
              </a:buClr>
              <a:buFont typeface="Arial" panose="020B0604020202020204" pitchFamily="34" charset="0"/>
              <a:buChar char="•"/>
            </a:pPr>
            <a:r>
              <a:rPr lang="en-IN" dirty="0"/>
              <a:t>Direction determined by right-hand rule</a:t>
            </a:r>
          </a:p>
        </p:txBody>
      </p:sp>
      <p:graphicFrame>
        <p:nvGraphicFramePr>
          <p:cNvPr id="21" name="Content Placeholder 8">
            <a:extLst>
              <a:ext uri="{FF2B5EF4-FFF2-40B4-BE49-F238E27FC236}">
                <a16:creationId xmlns:a16="http://schemas.microsoft.com/office/drawing/2014/main" id="{9854ADC9-A085-4652-A24E-2E9A22B4F279}"/>
              </a:ext>
            </a:extLst>
          </p:cNvPr>
          <p:cNvGraphicFramePr>
            <a:graphicFrameLocks noGrp="1" noChangeAspect="1"/>
          </p:cNvGraphicFramePr>
          <p:nvPr>
            <p:ph sz="quarter" idx="18"/>
            <p:extLst>
              <p:ext uri="{D42A27DB-BD31-4B8C-83A1-F6EECF244321}">
                <p14:modId xmlns:p14="http://schemas.microsoft.com/office/powerpoint/2010/main" val="2088603750"/>
              </p:ext>
            </p:extLst>
          </p:nvPr>
        </p:nvGraphicFramePr>
        <p:xfrm>
          <a:off x="2514600" y="5638800"/>
          <a:ext cx="1757516" cy="381000"/>
        </p:xfrm>
        <a:graphic>
          <a:graphicData uri="http://schemas.openxmlformats.org/presentationml/2006/ole">
            <mc:AlternateContent xmlns:mc="http://schemas.openxmlformats.org/markup-compatibility/2006">
              <mc:Choice xmlns:v="urn:schemas-microsoft-com:vml" Requires="v">
                <p:oleObj spid="_x0000_s27653" name="Equation" r:id="rId3" imgW="1815840" imgH="393480" progId="Equation.DSMT4">
                  <p:embed/>
                </p:oleObj>
              </mc:Choice>
              <mc:Fallback>
                <p:oleObj name="Equation" r:id="rId3" imgW="1815840" imgH="393480" progId="Equation.DSMT4">
                  <p:embed/>
                  <p:pic>
                    <p:nvPicPr>
                      <p:cNvPr id="9" name="Content Placeholder 8">
                        <a:extLst>
                          <a:ext uri="{FF2B5EF4-FFF2-40B4-BE49-F238E27FC236}">
                            <a16:creationId xmlns:a16="http://schemas.microsoft.com/office/drawing/2014/main" id="{9854ADC9-A085-4652-A24E-2E9A22B4F279}"/>
                          </a:ext>
                        </a:extLst>
                      </p:cNvPr>
                      <p:cNvPicPr/>
                      <p:nvPr/>
                    </p:nvPicPr>
                    <p:blipFill>
                      <a:blip r:embed="rId4"/>
                      <a:stretch>
                        <a:fillRect/>
                      </a:stretch>
                    </p:blipFill>
                    <p:spPr>
                      <a:xfrm>
                        <a:off x="2514600" y="5638800"/>
                        <a:ext cx="1757516" cy="381000"/>
                      </a:xfrm>
                      <a:prstGeom prst="rect">
                        <a:avLst/>
                      </a:prstGeom>
                    </p:spPr>
                  </p:pic>
                </p:oleObj>
              </mc:Fallback>
            </mc:AlternateContent>
          </a:graphicData>
        </a:graphic>
      </p:graphicFrame>
      <p:sp>
        <p:nvSpPr>
          <p:cNvPr id="15" name="Content Placeholder 14"/>
          <p:cNvSpPr>
            <a:spLocks noGrp="1"/>
          </p:cNvSpPr>
          <p:nvPr>
            <p:ph sz="quarter" idx="19"/>
          </p:nvPr>
        </p:nvSpPr>
        <p:spPr>
          <a:xfrm>
            <a:off x="5715000" y="5592410"/>
            <a:ext cx="3124200" cy="381000"/>
          </a:xfrm>
        </p:spPr>
        <p:txBody>
          <a:bodyPr/>
          <a:lstStyle/>
          <a:p>
            <a:r>
              <a:rPr lang="en-US" sz="2000" b="1" dirty="0">
                <a:solidFill>
                  <a:srgbClr val="000000"/>
                </a:solidFill>
              </a:rPr>
              <a:t>Equation (3-24)</a:t>
            </a:r>
            <a:endParaRPr lang="en-IN" sz="2000" dirty="0"/>
          </a:p>
        </p:txBody>
      </p:sp>
      <p:sp>
        <p:nvSpPr>
          <p:cNvPr id="6" name="Slide Number Placeholder 5">
            <a:extLst>
              <a:ext uri="{FF2B5EF4-FFF2-40B4-BE49-F238E27FC236}">
                <a16:creationId xmlns:a16="http://schemas.microsoft.com/office/drawing/2014/main" id="{EFB1042A-014E-4E38-A564-E681D57E14F2}"/>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7" name="Footer Placeholder 6">
            <a:extLst>
              <a:ext uri="{FF2B5EF4-FFF2-40B4-BE49-F238E27FC236}">
                <a16:creationId xmlns:a16="http://schemas.microsoft.com/office/drawing/2014/main" id="{17AF84B8-78F0-49CC-AB09-5DF4C9E068CA}"/>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936457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6"/>
          </p:nvPr>
        </p:nvSpPr>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42</a:t>
            </a:fld>
            <a:endParaRPr lang="en-US" dirty="0"/>
          </a:p>
        </p:txBody>
      </p:sp>
      <p:sp>
        <p:nvSpPr>
          <p:cNvPr id="5" name="Footer Placeholder 4"/>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336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871B-EE46-4283-A6E3-0CDE7E02ADD6}"/>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(4 of 15)</a:t>
            </a:r>
            <a:endParaRPr lang="en-US" sz="2200" dirty="0"/>
          </a:p>
        </p:txBody>
      </p:sp>
      <p:sp>
        <p:nvSpPr>
          <p:cNvPr id="3" name="Content Placeholder 2">
            <a:extLst>
              <a:ext uri="{FF2B5EF4-FFF2-40B4-BE49-F238E27FC236}">
                <a16:creationId xmlns:a16="http://schemas.microsoft.com/office/drawing/2014/main" id="{C4FD7FA6-9BB3-49D5-BBAB-5358259C942B}"/>
              </a:ext>
            </a:extLst>
          </p:cNvPr>
          <p:cNvSpPr>
            <a:spLocks noGrp="1"/>
          </p:cNvSpPr>
          <p:nvPr>
            <p:ph sz="quarter" idx="16"/>
          </p:nvPr>
        </p:nvSpPr>
        <p:spPr>
          <a:xfrm>
            <a:off x="304800" y="1752599"/>
            <a:ext cx="8534400" cy="1752601"/>
          </a:xfrm>
        </p:spPr>
        <p:txBody>
          <a:bodyPr/>
          <a:lstStyle/>
          <a:p>
            <a:pPr marL="292608" indent="-292608">
              <a:buClr>
                <a:schemeClr val="accent2"/>
              </a:buClr>
              <a:buFont typeface="Arial" panose="020B0604020202020204" pitchFamily="34" charset="0"/>
              <a:buChar char="•"/>
            </a:pPr>
            <a:r>
              <a:rPr lang="en-US" sz="2600" dirty="0"/>
              <a:t>The </a:t>
            </a:r>
            <a:r>
              <a:rPr lang="en-US" sz="2600" b="1" dirty="0"/>
              <a:t>vector sum</a:t>
            </a:r>
            <a:r>
              <a:rPr lang="en-US" sz="2600" dirty="0"/>
              <a:t>, or </a:t>
            </a:r>
            <a:r>
              <a:rPr lang="en-US" sz="2600" b="1" dirty="0"/>
              <a:t>resultant</a:t>
            </a:r>
          </a:p>
          <a:p>
            <a:pPr marL="621792" indent="-320040">
              <a:buClr>
                <a:schemeClr val="accent2"/>
              </a:buClr>
              <a:buSzPct val="80000"/>
              <a:buFont typeface="Courier New" panose="02070309020205020404" pitchFamily="49" charset="0"/>
              <a:buChar char="o"/>
            </a:pPr>
            <a:r>
              <a:rPr lang="en-US" sz="2400" dirty="0"/>
              <a:t>Is the result of performing vector addition</a:t>
            </a:r>
          </a:p>
          <a:p>
            <a:pPr marL="621792" indent="-320040">
              <a:buClr>
                <a:schemeClr val="accent2"/>
              </a:buClr>
              <a:buSzPct val="80000"/>
              <a:buFont typeface="Courier New" panose="02070309020205020404" pitchFamily="49" charset="0"/>
              <a:buChar char="o"/>
            </a:pPr>
            <a:r>
              <a:rPr lang="en-US" sz="2400" dirty="0"/>
              <a:t>Represents the net displacement of two or more displacement vectors</a:t>
            </a:r>
          </a:p>
        </p:txBody>
      </p:sp>
      <p:graphicFrame>
        <p:nvGraphicFramePr>
          <p:cNvPr id="15" name="Content Placeholder 14">
            <a:extLst>
              <a:ext uri="{FF2B5EF4-FFF2-40B4-BE49-F238E27FC236}">
                <a16:creationId xmlns:a16="http://schemas.microsoft.com/office/drawing/2014/main" id="{884A5B0D-9557-4A7D-B828-5AA9B62F2ED9}"/>
              </a:ext>
            </a:extLst>
          </p:cNvPr>
          <p:cNvGraphicFramePr>
            <a:graphicFrameLocks noGrp="1" noChangeAspect="1"/>
          </p:cNvGraphicFramePr>
          <p:nvPr>
            <p:ph sz="quarter" idx="17"/>
            <p:extLst>
              <p:ext uri="{D42A27DB-BD31-4B8C-83A1-F6EECF244321}">
                <p14:modId xmlns:p14="http://schemas.microsoft.com/office/powerpoint/2010/main" val="1074076191"/>
              </p:ext>
            </p:extLst>
          </p:nvPr>
        </p:nvGraphicFramePr>
        <p:xfrm>
          <a:off x="3041661" y="3699428"/>
          <a:ext cx="1321167" cy="476902"/>
        </p:xfrm>
        <a:graphic>
          <a:graphicData uri="http://schemas.openxmlformats.org/presentationml/2006/ole">
            <mc:AlternateContent xmlns:mc="http://schemas.openxmlformats.org/markup-compatibility/2006">
              <mc:Choice xmlns:v="urn:schemas-microsoft-com:vml" Requires="v">
                <p:oleObj spid="_x0000_s1029" name="Equation" r:id="rId5" imgW="1231560" imgH="444240" progId="Equation.DSMT4">
                  <p:embed/>
                </p:oleObj>
              </mc:Choice>
              <mc:Fallback>
                <p:oleObj name="Equation" r:id="rId5" imgW="1231560" imgH="444240" progId="Equation.DSMT4">
                  <p:embed/>
                  <p:pic>
                    <p:nvPicPr>
                      <p:cNvPr id="14" name="Object 13">
                        <a:extLst>
                          <a:ext uri="{FF2B5EF4-FFF2-40B4-BE49-F238E27FC236}">
                            <a16:creationId xmlns:a16="http://schemas.microsoft.com/office/drawing/2014/main" id="{EC116B43-4AE0-42DD-883B-02DC50CCFC5F}"/>
                          </a:ext>
                        </a:extLst>
                      </p:cNvPr>
                      <p:cNvPicPr/>
                      <p:nvPr/>
                    </p:nvPicPr>
                    <p:blipFill>
                      <a:blip r:embed="rId6"/>
                      <a:stretch>
                        <a:fillRect/>
                      </a:stretch>
                    </p:blipFill>
                    <p:spPr>
                      <a:xfrm>
                        <a:off x="3041661" y="3699428"/>
                        <a:ext cx="1321167" cy="47690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CF42EAC-6CBB-44AF-ACB0-90AE0C40A805}"/>
              </a:ext>
            </a:extLst>
          </p:cNvPr>
          <p:cNvSpPr>
            <a:spLocks noGrp="1"/>
          </p:cNvSpPr>
          <p:nvPr>
            <p:ph sz="quarter" idx="18"/>
          </p:nvPr>
        </p:nvSpPr>
        <p:spPr>
          <a:xfrm>
            <a:off x="4843671" y="3776871"/>
            <a:ext cx="1828800" cy="381000"/>
          </a:xfrm>
        </p:spPr>
        <p:txBody>
          <a:bodyPr/>
          <a:lstStyle/>
          <a:p>
            <a:r>
              <a:rPr lang="en-US" sz="2000" b="1" dirty="0">
                <a:solidFill>
                  <a:srgbClr val="000000"/>
                </a:solidFill>
              </a:rPr>
              <a:t>Equation (3-1)</a:t>
            </a:r>
          </a:p>
        </p:txBody>
      </p:sp>
      <p:sp>
        <p:nvSpPr>
          <p:cNvPr id="6" name="Content Placeholder 5">
            <a:extLst>
              <a:ext uri="{FF2B5EF4-FFF2-40B4-BE49-F238E27FC236}">
                <a16:creationId xmlns:a16="http://schemas.microsoft.com/office/drawing/2014/main" id="{79F3C8D8-AEB7-46F6-8DC1-98043CAE074D}"/>
              </a:ext>
            </a:extLst>
          </p:cNvPr>
          <p:cNvSpPr>
            <a:spLocks noGrp="1"/>
          </p:cNvSpPr>
          <p:nvPr>
            <p:ph sz="quarter" idx="19"/>
          </p:nvPr>
        </p:nvSpPr>
        <p:spPr>
          <a:xfrm>
            <a:off x="304800" y="4495800"/>
            <a:ext cx="5562600" cy="533400"/>
          </a:xfrm>
        </p:spPr>
        <p:txBody>
          <a:bodyPr/>
          <a:lstStyle/>
          <a:p>
            <a:pPr marL="621792" indent="-320040">
              <a:spcBef>
                <a:spcPts val="500"/>
              </a:spcBef>
              <a:buClr>
                <a:schemeClr val="accent2"/>
              </a:buClr>
              <a:buSzPct val="80000"/>
              <a:buFont typeface="Courier New" panose="02070309020205020404" pitchFamily="49" charset="0"/>
              <a:buChar char="o"/>
            </a:pPr>
            <a:r>
              <a:rPr lang="en-US" sz="2400" dirty="0"/>
              <a:t>Can be added graphically as shown:</a:t>
            </a:r>
          </a:p>
        </p:txBody>
      </p:sp>
      <p:sp>
        <p:nvSpPr>
          <p:cNvPr id="12" name="Slide Number Placeholder 11">
            <a:extLst>
              <a:ext uri="{FF2B5EF4-FFF2-40B4-BE49-F238E27FC236}">
                <a16:creationId xmlns:a16="http://schemas.microsoft.com/office/drawing/2014/main" id="{57BCC8FD-AB9B-47BE-A4DC-A2B981B52DBB}"/>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13" name="Footer Placeholder 12">
            <a:extLst>
              <a:ext uri="{FF2B5EF4-FFF2-40B4-BE49-F238E27FC236}">
                <a16:creationId xmlns:a16="http://schemas.microsoft.com/office/drawing/2014/main" id="{7E73E727-B91F-47F8-BF01-50626A40C9CF}"/>
              </a:ext>
            </a:extLst>
          </p:cNvPr>
          <p:cNvSpPr>
            <a:spLocks noGrp="1"/>
          </p:cNvSpPr>
          <p:nvPr>
            <p:ph type="ftr" sz="quarter" idx="11"/>
          </p:nvPr>
        </p:nvSpPr>
        <p:spPr/>
        <p:txBody>
          <a:bodyPr/>
          <a:lstStyle/>
          <a:p>
            <a:r>
              <a:rPr lang="en-IN" dirty="0"/>
              <a:t>Copyright ©2018 John Wiley &amp; Sons, Inc</a:t>
            </a:r>
            <a:r>
              <a:rPr lang="en-US" dirty="0"/>
              <a:t> </a:t>
            </a:r>
          </a:p>
        </p:txBody>
      </p:sp>
      <p:pic>
        <p:nvPicPr>
          <p:cNvPr id="4" name="Audio 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807938402"/>
      </p:ext>
    </p:extLst>
  </p:cSld>
  <p:clrMapOvr>
    <a:masterClrMapping/>
  </p:clrMapOvr>
  <mc:AlternateContent xmlns:mc="http://schemas.openxmlformats.org/markup-compatibility/2006" xmlns:p14="http://schemas.microsoft.com/office/powerpoint/2010/main">
    <mc:Choice Requires="p14">
      <p:transition spd="slow" p14:dur="2000" advTm="7096"/>
    </mc:Choice>
    <mc:Fallback xmlns="">
      <p:transition spd="slow" advTm="70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06A89D-2179-4AEF-A32C-3E9F57721780}"/>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(5 of 15)</a:t>
            </a:r>
            <a:endParaRPr lang="en-US" sz="2200" dirty="0"/>
          </a:p>
        </p:txBody>
      </p:sp>
      <p:pic>
        <p:nvPicPr>
          <p:cNvPr id="10" name="Content Placeholder 9" descr="Copyright © 2014 John Wiley &amp; Sons, Inc. All rights reserved.">
            <a:extLst>
              <a:ext uri="{FF2B5EF4-FFF2-40B4-BE49-F238E27FC236}">
                <a16:creationId xmlns:a16="http://schemas.microsoft.com/office/drawing/2014/main" id="{55C65FA3-C510-4506-8849-2BF3F38B8F05}"/>
              </a:ext>
            </a:extLst>
          </p:cNvPr>
          <p:cNvPicPr>
            <a:picLocks noGrp="1" noChangeAspect="1"/>
          </p:cNvPicPr>
          <p:nvPr>
            <p:ph sz="quarter" idx="16"/>
          </p:nvPr>
        </p:nvPicPr>
        <p:blipFill>
          <a:blip r:embed="rId2"/>
          <a:stretch>
            <a:fillRect/>
          </a:stretch>
        </p:blipFill>
        <p:spPr>
          <a:xfrm>
            <a:off x="3230163" y="1440418"/>
            <a:ext cx="3294298" cy="4490441"/>
          </a:xfrm>
          <a:prstGeom prst="rect">
            <a:avLst/>
          </a:prstGeom>
        </p:spPr>
      </p:pic>
      <p:sp>
        <p:nvSpPr>
          <p:cNvPr id="9" name="Content Placeholder 8">
            <a:extLst>
              <a:ext uri="{FF2B5EF4-FFF2-40B4-BE49-F238E27FC236}">
                <a16:creationId xmlns:a16="http://schemas.microsoft.com/office/drawing/2014/main" id="{FE9E8BA6-193A-4D09-97DA-457FEDCFD737}"/>
              </a:ext>
            </a:extLst>
          </p:cNvPr>
          <p:cNvSpPr>
            <a:spLocks noGrp="1"/>
          </p:cNvSpPr>
          <p:nvPr>
            <p:ph sz="quarter" idx="17"/>
          </p:nvPr>
        </p:nvSpPr>
        <p:spPr>
          <a:xfrm>
            <a:off x="2895600" y="5983356"/>
            <a:ext cx="4114800" cy="304800"/>
          </a:xfrm>
        </p:spPr>
        <p:txBody>
          <a:bodyPr/>
          <a:lstStyle/>
          <a:p>
            <a:pPr algn="ctr"/>
            <a:r>
              <a:rPr lang="en-US" sz="1800" b="1" dirty="0">
                <a:solidFill>
                  <a:srgbClr val="000000"/>
                </a:solidFill>
              </a:rPr>
              <a:t>Figure 3-2</a:t>
            </a:r>
          </a:p>
        </p:txBody>
      </p:sp>
      <p:sp>
        <p:nvSpPr>
          <p:cNvPr id="5" name="Slide Number Placeholder 4">
            <a:extLst>
              <a:ext uri="{FF2B5EF4-FFF2-40B4-BE49-F238E27FC236}">
                <a16:creationId xmlns:a16="http://schemas.microsoft.com/office/drawing/2014/main" id="{45DC7A18-59C5-4FE4-97D0-878E6270A231}"/>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6" name="Footer Placeholder 5">
            <a:extLst>
              <a:ext uri="{FF2B5EF4-FFF2-40B4-BE49-F238E27FC236}">
                <a16:creationId xmlns:a16="http://schemas.microsoft.com/office/drawing/2014/main" id="{90E19A9A-13D8-411B-9B38-081B35235F23}"/>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52183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3104-85DC-4D95-A0E1-A0239C143E43}"/>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(6 of 15)</a:t>
            </a:r>
            <a:endParaRPr lang="en-US" sz="2200" dirty="0"/>
          </a:p>
        </p:txBody>
      </p:sp>
      <p:sp>
        <p:nvSpPr>
          <p:cNvPr id="3" name="Content Placeholder 2">
            <a:extLst>
              <a:ext uri="{FF2B5EF4-FFF2-40B4-BE49-F238E27FC236}">
                <a16:creationId xmlns:a16="http://schemas.microsoft.com/office/drawing/2014/main" id="{BDF1FD75-51CC-426A-B934-2A3DE838132B}"/>
              </a:ext>
            </a:extLst>
          </p:cNvPr>
          <p:cNvSpPr>
            <a:spLocks noGrp="1"/>
          </p:cNvSpPr>
          <p:nvPr>
            <p:ph sz="quarter" idx="16"/>
          </p:nvPr>
        </p:nvSpPr>
        <p:spPr>
          <a:xfrm>
            <a:off x="304800" y="1752600"/>
            <a:ext cx="8534400" cy="990600"/>
          </a:xfrm>
        </p:spPr>
        <p:txBody>
          <a:bodyPr/>
          <a:lstStyle/>
          <a:p>
            <a:pPr marL="292608" indent="-292608">
              <a:buClr>
                <a:schemeClr val="accent2"/>
              </a:buClr>
              <a:buFont typeface="Arial" panose="020B0604020202020204" pitchFamily="34" charset="0"/>
              <a:buChar char="•"/>
            </a:pPr>
            <a:r>
              <a:rPr lang="en-US" dirty="0"/>
              <a:t>Vector addition is </a:t>
            </a:r>
            <a:r>
              <a:rPr lang="en-US" b="1" dirty="0"/>
              <a:t>commutative</a:t>
            </a:r>
          </a:p>
          <a:p>
            <a:pPr marL="621792" indent="-320040">
              <a:buClr>
                <a:schemeClr val="accent2"/>
              </a:buClr>
              <a:buSzPct val="80000"/>
              <a:buFont typeface="Courier New" panose="02070309020205020404" pitchFamily="49" charset="0"/>
              <a:buChar char="o"/>
            </a:pPr>
            <a:r>
              <a:rPr lang="en-US" sz="2600" dirty="0"/>
              <a:t>We can add vectors in any order</a:t>
            </a:r>
          </a:p>
        </p:txBody>
      </p:sp>
      <p:graphicFrame>
        <p:nvGraphicFramePr>
          <p:cNvPr id="15" name="Content Placeholder 14">
            <a:extLst>
              <a:ext uri="{FF2B5EF4-FFF2-40B4-BE49-F238E27FC236}">
                <a16:creationId xmlns:a16="http://schemas.microsoft.com/office/drawing/2014/main" id="{3212012B-860D-41E4-B3AB-3EBE971CE9DC}"/>
              </a:ext>
            </a:extLst>
          </p:cNvPr>
          <p:cNvGraphicFramePr>
            <a:graphicFrameLocks noGrp="1" noChangeAspect="1"/>
          </p:cNvGraphicFramePr>
          <p:nvPr>
            <p:ph sz="quarter" idx="17"/>
            <p:extLst>
              <p:ext uri="{D42A27DB-BD31-4B8C-83A1-F6EECF244321}">
                <p14:modId xmlns:p14="http://schemas.microsoft.com/office/powerpoint/2010/main" val="2710879275"/>
              </p:ext>
            </p:extLst>
          </p:nvPr>
        </p:nvGraphicFramePr>
        <p:xfrm>
          <a:off x="1261510" y="2846224"/>
          <a:ext cx="4663610" cy="521396"/>
        </p:xfrm>
        <a:graphic>
          <a:graphicData uri="http://schemas.openxmlformats.org/presentationml/2006/ole">
            <mc:AlternateContent xmlns:mc="http://schemas.openxmlformats.org/markup-compatibility/2006">
              <mc:Choice xmlns:v="urn:schemas-microsoft-com:vml" Requires="v">
                <p:oleObj spid="_x0000_s2053" name="Equation" r:id="rId3" imgW="4559040" imgH="507960" progId="Equation.DSMT4">
                  <p:embed/>
                </p:oleObj>
              </mc:Choice>
              <mc:Fallback>
                <p:oleObj name="Equation" r:id="rId3" imgW="4559040" imgH="507960" progId="Equation.DSMT4">
                  <p:embed/>
                  <p:pic>
                    <p:nvPicPr>
                      <p:cNvPr id="14" name="Object 13">
                        <a:extLst>
                          <a:ext uri="{FF2B5EF4-FFF2-40B4-BE49-F238E27FC236}">
                            <a16:creationId xmlns:a16="http://schemas.microsoft.com/office/drawing/2014/main" id="{263D198C-DC56-4AE6-8459-67FF67DB3AF6}"/>
                          </a:ext>
                        </a:extLst>
                      </p:cNvPr>
                      <p:cNvPicPr/>
                      <p:nvPr/>
                    </p:nvPicPr>
                    <p:blipFill>
                      <a:blip r:embed="rId4"/>
                      <a:stretch>
                        <a:fillRect/>
                      </a:stretch>
                    </p:blipFill>
                    <p:spPr>
                      <a:xfrm>
                        <a:off x="1261510" y="2846224"/>
                        <a:ext cx="4663610" cy="52139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34BF5E6-CD5D-465D-B99E-D39E91E0A2EE}"/>
              </a:ext>
            </a:extLst>
          </p:cNvPr>
          <p:cNvSpPr>
            <a:spLocks noGrp="1"/>
          </p:cNvSpPr>
          <p:nvPr>
            <p:ph sz="quarter" idx="18"/>
          </p:nvPr>
        </p:nvSpPr>
        <p:spPr>
          <a:xfrm>
            <a:off x="6235147" y="2932044"/>
            <a:ext cx="1828800" cy="381000"/>
          </a:xfrm>
        </p:spPr>
        <p:txBody>
          <a:bodyPr/>
          <a:lstStyle/>
          <a:p>
            <a:r>
              <a:rPr lang="en-US" sz="2000" b="1" dirty="0">
                <a:solidFill>
                  <a:srgbClr val="000000"/>
                </a:solidFill>
              </a:rPr>
              <a:t>Equation</a:t>
            </a:r>
            <a:r>
              <a:rPr lang="en-US" sz="2000" b="1" dirty="0"/>
              <a:t> (3-2)</a:t>
            </a:r>
          </a:p>
        </p:txBody>
      </p:sp>
      <p:pic>
        <p:nvPicPr>
          <p:cNvPr id="16" name="Content Placeholder 15" descr="Copyright © 2014 John Wiley &amp; Sons, Inc. All rights reserved.">
            <a:extLst>
              <a:ext uri="{FF2B5EF4-FFF2-40B4-BE49-F238E27FC236}">
                <a16:creationId xmlns:a16="http://schemas.microsoft.com/office/drawing/2014/main" id="{D3AC29C3-5291-41F5-9C3D-7A5CC6D3A489}"/>
              </a:ext>
            </a:extLst>
          </p:cNvPr>
          <p:cNvPicPr>
            <a:picLocks noGrp="1" noChangeAspect="1"/>
          </p:cNvPicPr>
          <p:nvPr>
            <p:ph sz="quarter" idx="19"/>
          </p:nvPr>
        </p:nvPicPr>
        <p:blipFill>
          <a:blip r:embed="rId5"/>
          <a:stretch>
            <a:fillRect/>
          </a:stretch>
        </p:blipFill>
        <p:spPr>
          <a:xfrm>
            <a:off x="3048691" y="3488803"/>
            <a:ext cx="2997649" cy="2469649"/>
          </a:xfrm>
          <a:prstGeom prst="rect">
            <a:avLst/>
          </a:prstGeom>
        </p:spPr>
      </p:pic>
      <p:sp>
        <p:nvSpPr>
          <p:cNvPr id="7" name="Content Placeholder 6">
            <a:extLst>
              <a:ext uri="{FF2B5EF4-FFF2-40B4-BE49-F238E27FC236}">
                <a16:creationId xmlns:a16="http://schemas.microsoft.com/office/drawing/2014/main" id="{46A0FB7A-8D96-41E1-88D3-ED2EFCA763B6}"/>
              </a:ext>
            </a:extLst>
          </p:cNvPr>
          <p:cNvSpPr>
            <a:spLocks noGrp="1"/>
          </p:cNvSpPr>
          <p:nvPr>
            <p:ph sz="quarter" idx="20"/>
          </p:nvPr>
        </p:nvSpPr>
        <p:spPr>
          <a:xfrm>
            <a:off x="304800" y="5993295"/>
            <a:ext cx="8534400" cy="304800"/>
          </a:xfrm>
        </p:spPr>
        <p:txBody>
          <a:bodyPr/>
          <a:lstStyle/>
          <a:p>
            <a:pPr algn="ctr"/>
            <a:r>
              <a:rPr lang="en-US" sz="1800" b="1" dirty="0"/>
              <a:t>Figure (3-3)</a:t>
            </a:r>
          </a:p>
        </p:txBody>
      </p:sp>
      <p:sp>
        <p:nvSpPr>
          <p:cNvPr id="12" name="Slide Number Placeholder 11">
            <a:extLst>
              <a:ext uri="{FF2B5EF4-FFF2-40B4-BE49-F238E27FC236}">
                <a16:creationId xmlns:a16="http://schemas.microsoft.com/office/drawing/2014/main" id="{331E720F-0CBA-4BF6-9DAC-448F7F544700}"/>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13" name="Footer Placeholder 12">
            <a:extLst>
              <a:ext uri="{FF2B5EF4-FFF2-40B4-BE49-F238E27FC236}">
                <a16:creationId xmlns:a16="http://schemas.microsoft.com/office/drawing/2014/main" id="{44FB7BC1-50F5-4226-BA02-094F892381DA}"/>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268806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3104-85DC-4D95-A0E1-A0239C143E43}"/>
              </a:ext>
            </a:extLst>
          </p:cNvPr>
          <p:cNvSpPr>
            <a:spLocks noGrp="1"/>
          </p:cNvSpPr>
          <p:nvPr>
            <p:ph type="title"/>
          </p:nvPr>
        </p:nvSpPr>
        <p:spPr>
          <a:xfrm>
            <a:off x="304800" y="762001"/>
            <a:ext cx="8534400" cy="609599"/>
          </a:xfrm>
        </p:spPr>
        <p:txBody>
          <a:bodyPr>
            <a:normAutofit fontScale="90000"/>
          </a:bodyPr>
          <a:lstStyle/>
          <a:p>
            <a:r>
              <a:rPr lang="en-US" dirty="0"/>
              <a:t>3-1 Vectors and Their Components </a:t>
            </a:r>
            <a:r>
              <a:rPr lang="en-US" sz="2700" b="0" dirty="0"/>
              <a:t>(7 of 15)</a:t>
            </a:r>
            <a:endParaRPr lang="en-US" sz="2200" dirty="0"/>
          </a:p>
        </p:txBody>
      </p:sp>
      <p:sp>
        <p:nvSpPr>
          <p:cNvPr id="3" name="Content Placeholder 2">
            <a:extLst>
              <a:ext uri="{FF2B5EF4-FFF2-40B4-BE49-F238E27FC236}">
                <a16:creationId xmlns:a16="http://schemas.microsoft.com/office/drawing/2014/main" id="{BDF1FD75-51CC-426A-B934-2A3DE838132B}"/>
              </a:ext>
            </a:extLst>
          </p:cNvPr>
          <p:cNvSpPr>
            <a:spLocks noGrp="1"/>
          </p:cNvSpPr>
          <p:nvPr>
            <p:ph sz="quarter" idx="16"/>
          </p:nvPr>
        </p:nvSpPr>
        <p:spPr>
          <a:xfrm>
            <a:off x="304800" y="1752600"/>
            <a:ext cx="8534400" cy="914400"/>
          </a:xfrm>
        </p:spPr>
        <p:txBody>
          <a:bodyPr/>
          <a:lstStyle/>
          <a:p>
            <a:pPr marL="292608" indent="-292608">
              <a:buClr>
                <a:schemeClr val="accent2"/>
              </a:buClr>
              <a:buFont typeface="Arial" panose="020B0604020202020204" pitchFamily="34" charset="0"/>
              <a:buChar char="•"/>
            </a:pPr>
            <a:r>
              <a:rPr lang="en-US" dirty="0"/>
              <a:t>Vector addition is </a:t>
            </a:r>
            <a:r>
              <a:rPr lang="en-US" b="1" dirty="0"/>
              <a:t>associative</a:t>
            </a:r>
          </a:p>
          <a:p>
            <a:pPr marL="621792" indent="-320040">
              <a:buClr>
                <a:schemeClr val="accent2"/>
              </a:buClr>
              <a:buSzPct val="80000"/>
              <a:buFont typeface="Courier New" panose="02070309020205020404" pitchFamily="49" charset="0"/>
              <a:buChar char="o"/>
            </a:pPr>
            <a:r>
              <a:rPr lang="en-US" sz="2600" dirty="0"/>
              <a:t>We can group vector addition however we like</a:t>
            </a:r>
          </a:p>
        </p:txBody>
      </p:sp>
      <p:graphicFrame>
        <p:nvGraphicFramePr>
          <p:cNvPr id="15" name="Content Placeholder 14">
            <a:extLst>
              <a:ext uri="{FF2B5EF4-FFF2-40B4-BE49-F238E27FC236}">
                <a16:creationId xmlns:a16="http://schemas.microsoft.com/office/drawing/2014/main" id="{3212012B-860D-41E4-B3AB-3EBE971CE9DC}"/>
              </a:ext>
            </a:extLst>
          </p:cNvPr>
          <p:cNvGraphicFramePr>
            <a:graphicFrameLocks noGrp="1" noChangeAspect="1"/>
          </p:cNvGraphicFramePr>
          <p:nvPr>
            <p:ph sz="quarter" idx="17"/>
            <p:extLst>
              <p:ext uri="{D42A27DB-BD31-4B8C-83A1-F6EECF244321}">
                <p14:modId xmlns:p14="http://schemas.microsoft.com/office/powerpoint/2010/main" val="3828100245"/>
              </p:ext>
            </p:extLst>
          </p:nvPr>
        </p:nvGraphicFramePr>
        <p:xfrm>
          <a:off x="1170925" y="2908638"/>
          <a:ext cx="5690508" cy="595670"/>
        </p:xfrm>
        <a:graphic>
          <a:graphicData uri="http://schemas.openxmlformats.org/presentationml/2006/ole">
            <mc:AlternateContent xmlns:mc="http://schemas.openxmlformats.org/markup-compatibility/2006">
              <mc:Choice xmlns:v="urn:schemas-microsoft-com:vml" Requires="v">
                <p:oleObj spid="_x0000_s3077" name="Equation" r:id="rId3" imgW="5702040" imgH="596880" progId="Equation.DSMT4">
                  <p:embed/>
                </p:oleObj>
              </mc:Choice>
              <mc:Fallback>
                <p:oleObj name="Equation" r:id="rId3" imgW="5702040" imgH="596880" progId="Equation.DSMT4">
                  <p:embed/>
                  <p:pic>
                    <p:nvPicPr>
                      <p:cNvPr id="15" name="Content Placeholder 14">
                        <a:extLst>
                          <a:ext uri="{FF2B5EF4-FFF2-40B4-BE49-F238E27FC236}">
                            <a16:creationId xmlns:a16="http://schemas.microsoft.com/office/drawing/2014/main" id="{3212012B-860D-41E4-B3AB-3EBE971CE9DC}"/>
                          </a:ext>
                        </a:extLst>
                      </p:cNvPr>
                      <p:cNvPicPr/>
                      <p:nvPr/>
                    </p:nvPicPr>
                    <p:blipFill>
                      <a:blip r:embed="rId4"/>
                      <a:stretch>
                        <a:fillRect/>
                      </a:stretch>
                    </p:blipFill>
                    <p:spPr>
                      <a:xfrm>
                        <a:off x="1170925" y="2908638"/>
                        <a:ext cx="5690508" cy="59567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34BF5E6-CD5D-465D-B99E-D39E91E0A2EE}"/>
              </a:ext>
            </a:extLst>
          </p:cNvPr>
          <p:cNvSpPr>
            <a:spLocks noGrp="1"/>
          </p:cNvSpPr>
          <p:nvPr>
            <p:ph sz="quarter" idx="18"/>
          </p:nvPr>
        </p:nvSpPr>
        <p:spPr>
          <a:xfrm>
            <a:off x="7010400" y="3024807"/>
            <a:ext cx="1828800" cy="381000"/>
          </a:xfrm>
        </p:spPr>
        <p:txBody>
          <a:bodyPr/>
          <a:lstStyle/>
          <a:p>
            <a:r>
              <a:rPr lang="en-US" sz="2000" b="1" dirty="0">
                <a:solidFill>
                  <a:srgbClr val="000000"/>
                </a:solidFill>
              </a:rPr>
              <a:t>Equation</a:t>
            </a:r>
            <a:r>
              <a:rPr lang="en-US" sz="2000" b="1" dirty="0"/>
              <a:t> (3-3)</a:t>
            </a:r>
          </a:p>
        </p:txBody>
      </p:sp>
      <p:pic>
        <p:nvPicPr>
          <p:cNvPr id="8" name="Content Placeholder 7" descr="Copyright © 2014 John Wiley &amp; Sons, Inc. All rights reserved.">
            <a:extLst>
              <a:ext uri="{FF2B5EF4-FFF2-40B4-BE49-F238E27FC236}">
                <a16:creationId xmlns:a16="http://schemas.microsoft.com/office/drawing/2014/main" id="{EFC7170D-E148-457C-B387-37D91FB7355D}"/>
              </a:ext>
            </a:extLst>
          </p:cNvPr>
          <p:cNvPicPr>
            <a:picLocks noGrp="1" noChangeAspect="1"/>
          </p:cNvPicPr>
          <p:nvPr>
            <p:ph sz="quarter" idx="19"/>
          </p:nvPr>
        </p:nvPicPr>
        <p:blipFill>
          <a:blip r:embed="rId5"/>
          <a:stretch>
            <a:fillRect/>
          </a:stretch>
        </p:blipFill>
        <p:spPr>
          <a:xfrm>
            <a:off x="847820" y="3611784"/>
            <a:ext cx="7448360" cy="2280679"/>
          </a:xfrm>
          <a:prstGeom prst="rect">
            <a:avLst/>
          </a:prstGeom>
        </p:spPr>
      </p:pic>
      <p:sp>
        <p:nvSpPr>
          <p:cNvPr id="7" name="Content Placeholder 6">
            <a:extLst>
              <a:ext uri="{FF2B5EF4-FFF2-40B4-BE49-F238E27FC236}">
                <a16:creationId xmlns:a16="http://schemas.microsoft.com/office/drawing/2014/main" id="{46A0FB7A-8D96-41E1-88D3-ED2EFCA763B6}"/>
              </a:ext>
            </a:extLst>
          </p:cNvPr>
          <p:cNvSpPr>
            <a:spLocks noGrp="1"/>
          </p:cNvSpPr>
          <p:nvPr>
            <p:ph sz="quarter" idx="20"/>
          </p:nvPr>
        </p:nvSpPr>
        <p:spPr>
          <a:xfrm>
            <a:off x="304800" y="5943600"/>
            <a:ext cx="8534400" cy="304800"/>
          </a:xfrm>
        </p:spPr>
        <p:txBody>
          <a:bodyPr/>
          <a:lstStyle/>
          <a:p>
            <a:pPr algn="ctr"/>
            <a:r>
              <a:rPr lang="en-US" sz="1800" b="1" dirty="0"/>
              <a:t>Figure (3-4)</a:t>
            </a:r>
          </a:p>
        </p:txBody>
      </p:sp>
      <p:sp>
        <p:nvSpPr>
          <p:cNvPr id="12" name="Slide Number Placeholder 11">
            <a:extLst>
              <a:ext uri="{FF2B5EF4-FFF2-40B4-BE49-F238E27FC236}">
                <a16:creationId xmlns:a16="http://schemas.microsoft.com/office/drawing/2014/main" id="{331E720F-0CBA-4BF6-9DAC-448F7F544700}"/>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13" name="Footer Placeholder 12">
            <a:extLst>
              <a:ext uri="{FF2B5EF4-FFF2-40B4-BE49-F238E27FC236}">
                <a16:creationId xmlns:a16="http://schemas.microsoft.com/office/drawing/2014/main" id="{44FB7BC1-50F5-4226-BA02-094F892381DA}"/>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333150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07F4-3519-47F0-A4DA-2B7D62BFCFFE}"/>
              </a:ext>
            </a:extLst>
          </p:cNvPr>
          <p:cNvSpPr>
            <a:spLocks noGrp="1"/>
          </p:cNvSpPr>
          <p:nvPr>
            <p:ph type="title"/>
          </p:nvPr>
        </p:nvSpPr>
        <p:spPr>
          <a:xfrm>
            <a:off x="304800" y="762001"/>
            <a:ext cx="8534400" cy="685799"/>
          </a:xfrm>
        </p:spPr>
        <p:txBody>
          <a:bodyPr>
            <a:normAutofit fontScale="90000"/>
          </a:bodyPr>
          <a:lstStyle/>
          <a:p>
            <a:r>
              <a:rPr lang="en-US" dirty="0"/>
              <a:t>3-1 Vectors and Their Components </a:t>
            </a:r>
            <a:r>
              <a:rPr lang="en-US" sz="2700" b="0" dirty="0"/>
              <a:t>(8 of 15)</a:t>
            </a:r>
            <a:endParaRPr lang="en-US" sz="2200" dirty="0"/>
          </a:p>
        </p:txBody>
      </p:sp>
      <p:sp>
        <p:nvSpPr>
          <p:cNvPr id="3" name="Content Placeholder 2">
            <a:extLst>
              <a:ext uri="{FF2B5EF4-FFF2-40B4-BE49-F238E27FC236}">
                <a16:creationId xmlns:a16="http://schemas.microsoft.com/office/drawing/2014/main" id="{63267A67-677F-447F-8EE7-A34C2183AE83}"/>
              </a:ext>
            </a:extLst>
          </p:cNvPr>
          <p:cNvSpPr>
            <a:spLocks noGrp="1"/>
          </p:cNvSpPr>
          <p:nvPr>
            <p:ph sz="quarter" idx="16"/>
          </p:nvPr>
        </p:nvSpPr>
        <p:spPr>
          <a:xfrm>
            <a:off x="304800" y="1752600"/>
            <a:ext cx="8534400" cy="457200"/>
          </a:xfrm>
        </p:spPr>
        <p:txBody>
          <a:bodyPr/>
          <a:lstStyle/>
          <a:p>
            <a:pPr marL="292608" indent="-292608">
              <a:buClr>
                <a:schemeClr val="accent2"/>
              </a:buClr>
              <a:buFont typeface="Arial" panose="020B0604020202020204" pitchFamily="34" charset="0"/>
              <a:buChar char="•"/>
            </a:pPr>
            <a:r>
              <a:rPr lang="en-US" dirty="0"/>
              <a:t>A negative sign reverses vector direction</a:t>
            </a:r>
          </a:p>
        </p:txBody>
      </p:sp>
      <p:graphicFrame>
        <p:nvGraphicFramePr>
          <p:cNvPr id="26" name="Content Placeholder 25">
            <a:extLst>
              <a:ext uri="{FF2B5EF4-FFF2-40B4-BE49-F238E27FC236}">
                <a16:creationId xmlns:a16="http://schemas.microsoft.com/office/drawing/2014/main" id="{B669DA3C-C94F-4A28-BE9A-130E0C080039}"/>
              </a:ext>
            </a:extLst>
          </p:cNvPr>
          <p:cNvGraphicFramePr>
            <a:graphicFrameLocks noGrp="1" noChangeAspect="1"/>
          </p:cNvGraphicFramePr>
          <p:nvPr>
            <p:ph sz="quarter" idx="18"/>
            <p:extLst>
              <p:ext uri="{D42A27DB-BD31-4B8C-83A1-F6EECF244321}">
                <p14:modId xmlns:p14="http://schemas.microsoft.com/office/powerpoint/2010/main" val="1293156096"/>
              </p:ext>
            </p:extLst>
          </p:nvPr>
        </p:nvGraphicFramePr>
        <p:xfrm>
          <a:off x="3035242" y="2265035"/>
          <a:ext cx="1598285" cy="562775"/>
        </p:xfrm>
        <a:graphic>
          <a:graphicData uri="http://schemas.openxmlformats.org/presentationml/2006/ole">
            <mc:AlternateContent xmlns:mc="http://schemas.openxmlformats.org/markup-compatibility/2006">
              <mc:Choice xmlns:v="urn:schemas-microsoft-com:vml" Requires="v">
                <p:oleObj spid="_x0000_s4104" name="Equation" r:id="rId3" imgW="1803240" imgH="634680" progId="Equation.DSMT4">
                  <p:embed/>
                </p:oleObj>
              </mc:Choice>
              <mc:Fallback>
                <p:oleObj name="Equation" r:id="rId3" imgW="1803240" imgH="634680" progId="Equation.DSMT4">
                  <p:embed/>
                  <p:pic>
                    <p:nvPicPr>
                      <p:cNvPr id="25" name="Object 24">
                        <a:extLst>
                          <a:ext uri="{FF2B5EF4-FFF2-40B4-BE49-F238E27FC236}">
                            <a16:creationId xmlns:a16="http://schemas.microsoft.com/office/drawing/2014/main" id="{123A5E76-8352-4B5C-B77F-5BB005AA0BEC}"/>
                          </a:ext>
                        </a:extLst>
                      </p:cNvPr>
                      <p:cNvPicPr/>
                      <p:nvPr/>
                    </p:nvPicPr>
                    <p:blipFill>
                      <a:blip r:embed="rId4"/>
                      <a:stretch>
                        <a:fillRect/>
                      </a:stretch>
                    </p:blipFill>
                    <p:spPr>
                      <a:xfrm>
                        <a:off x="3035242" y="2265035"/>
                        <a:ext cx="1598285" cy="562775"/>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2B97BE8D-452C-43E1-B770-D59B9F2A4CD9}"/>
              </a:ext>
            </a:extLst>
          </p:cNvPr>
          <p:cNvSpPr>
            <a:spLocks noGrp="1"/>
          </p:cNvSpPr>
          <p:nvPr>
            <p:ph sz="quarter" idx="20"/>
          </p:nvPr>
        </p:nvSpPr>
        <p:spPr>
          <a:xfrm>
            <a:off x="304800" y="2849217"/>
            <a:ext cx="6400800" cy="434010"/>
          </a:xfrm>
        </p:spPr>
        <p:txBody>
          <a:bodyPr/>
          <a:lstStyle/>
          <a:p>
            <a:pPr marL="292608" indent="-292608">
              <a:buClr>
                <a:schemeClr val="accent2"/>
              </a:buClr>
              <a:buFont typeface="Arial" panose="020B0604020202020204" pitchFamily="34" charset="0"/>
              <a:buChar char="•"/>
            </a:pPr>
            <a:r>
              <a:rPr lang="en-US" dirty="0"/>
              <a:t>We use this to define vector subtraction</a:t>
            </a:r>
          </a:p>
        </p:txBody>
      </p:sp>
      <p:graphicFrame>
        <p:nvGraphicFramePr>
          <p:cNvPr id="28" name="Content Placeholder 27">
            <a:extLst>
              <a:ext uri="{FF2B5EF4-FFF2-40B4-BE49-F238E27FC236}">
                <a16:creationId xmlns:a16="http://schemas.microsoft.com/office/drawing/2014/main" id="{B18AB003-A5C4-4AC0-A2AE-E67CE5455E85}"/>
              </a:ext>
            </a:extLst>
          </p:cNvPr>
          <p:cNvGraphicFramePr>
            <a:graphicFrameLocks noGrp="1" noChangeAspect="1"/>
          </p:cNvGraphicFramePr>
          <p:nvPr>
            <p:ph sz="quarter" idx="22"/>
            <p:extLst>
              <p:ext uri="{D42A27DB-BD31-4B8C-83A1-F6EECF244321}">
                <p14:modId xmlns:p14="http://schemas.microsoft.com/office/powerpoint/2010/main" val="434525503"/>
              </p:ext>
            </p:extLst>
          </p:nvPr>
        </p:nvGraphicFramePr>
        <p:xfrm>
          <a:off x="2794670" y="3352800"/>
          <a:ext cx="2615530" cy="583823"/>
        </p:xfrm>
        <a:graphic>
          <a:graphicData uri="http://schemas.openxmlformats.org/presentationml/2006/ole">
            <mc:AlternateContent xmlns:mc="http://schemas.openxmlformats.org/markup-compatibility/2006">
              <mc:Choice xmlns:v="urn:schemas-microsoft-com:vml" Requires="v">
                <p:oleObj spid="_x0000_s4105" name="Equation" r:id="rId5" imgW="2844720" imgH="634680" progId="Equation.DSMT4">
                  <p:embed/>
                </p:oleObj>
              </mc:Choice>
              <mc:Fallback>
                <p:oleObj name="Equation" r:id="rId5" imgW="2844720" imgH="634680" progId="Equation.DSMT4">
                  <p:embed/>
                  <p:pic>
                    <p:nvPicPr>
                      <p:cNvPr id="27" name="Object 26">
                        <a:extLst>
                          <a:ext uri="{FF2B5EF4-FFF2-40B4-BE49-F238E27FC236}">
                            <a16:creationId xmlns:a16="http://schemas.microsoft.com/office/drawing/2014/main" id="{21F72E67-9F26-4325-AFC3-8E9900A44CA1}"/>
                          </a:ext>
                        </a:extLst>
                      </p:cNvPr>
                      <p:cNvPicPr/>
                      <p:nvPr/>
                    </p:nvPicPr>
                    <p:blipFill>
                      <a:blip r:embed="rId6"/>
                      <a:stretch>
                        <a:fillRect/>
                      </a:stretch>
                    </p:blipFill>
                    <p:spPr>
                      <a:xfrm>
                        <a:off x="2794670" y="3352800"/>
                        <a:ext cx="2615530" cy="583823"/>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C8167894-F218-4CA6-B753-6BC08397249C}"/>
              </a:ext>
            </a:extLst>
          </p:cNvPr>
          <p:cNvSpPr>
            <a:spLocks noGrp="1"/>
          </p:cNvSpPr>
          <p:nvPr>
            <p:ph sz="quarter" idx="24"/>
          </p:nvPr>
        </p:nvSpPr>
        <p:spPr>
          <a:xfrm>
            <a:off x="7020339" y="3449224"/>
            <a:ext cx="1828800" cy="381000"/>
          </a:xfrm>
        </p:spPr>
        <p:txBody>
          <a:bodyPr/>
          <a:lstStyle/>
          <a:p>
            <a:pPr lvl="0"/>
            <a:r>
              <a:rPr lang="en-US" sz="2000" b="1" dirty="0">
                <a:solidFill>
                  <a:srgbClr val="000000"/>
                </a:solidFill>
                <a:cs typeface="+mn-cs"/>
              </a:rPr>
              <a:t>Equation (3-4)</a:t>
            </a:r>
          </a:p>
        </p:txBody>
      </p:sp>
      <p:pic>
        <p:nvPicPr>
          <p:cNvPr id="29" name="Content Placeholder 28" descr="Copyright © 2014 John Wiley &amp; Sons, Inc. All rights reserved.">
            <a:extLst>
              <a:ext uri="{FF2B5EF4-FFF2-40B4-BE49-F238E27FC236}">
                <a16:creationId xmlns:a16="http://schemas.microsoft.com/office/drawing/2014/main" id="{70A42F31-E625-4B4A-A45F-91641CE0BFB8}"/>
              </a:ext>
            </a:extLst>
          </p:cNvPr>
          <p:cNvPicPr>
            <a:picLocks noGrp="1" noChangeAspect="1"/>
          </p:cNvPicPr>
          <p:nvPr>
            <p:ph sz="quarter" idx="26"/>
          </p:nvPr>
        </p:nvPicPr>
        <p:blipFill>
          <a:blip r:embed="rId7"/>
          <a:stretch>
            <a:fillRect/>
          </a:stretch>
        </p:blipFill>
        <p:spPr>
          <a:xfrm>
            <a:off x="2124853" y="4377992"/>
            <a:ext cx="1750396" cy="1358738"/>
          </a:xfrm>
          <a:prstGeom prst="rect">
            <a:avLst/>
          </a:prstGeom>
        </p:spPr>
      </p:pic>
      <p:sp>
        <p:nvSpPr>
          <p:cNvPr id="15" name="Content Placeholder 14">
            <a:extLst>
              <a:ext uri="{FF2B5EF4-FFF2-40B4-BE49-F238E27FC236}">
                <a16:creationId xmlns:a16="http://schemas.microsoft.com/office/drawing/2014/main" id="{4A66E38A-2D1C-41E4-8E51-74739FB3CF53}"/>
              </a:ext>
            </a:extLst>
          </p:cNvPr>
          <p:cNvSpPr>
            <a:spLocks noGrp="1"/>
          </p:cNvSpPr>
          <p:nvPr>
            <p:ph sz="quarter" idx="28"/>
          </p:nvPr>
        </p:nvSpPr>
        <p:spPr>
          <a:xfrm>
            <a:off x="2057400" y="5943600"/>
            <a:ext cx="1752600" cy="304800"/>
          </a:xfrm>
        </p:spPr>
        <p:txBody>
          <a:bodyPr/>
          <a:lstStyle/>
          <a:p>
            <a:r>
              <a:rPr lang="en-US" sz="1800" b="1" dirty="0"/>
              <a:t>Figure (3-5)</a:t>
            </a:r>
          </a:p>
        </p:txBody>
      </p:sp>
      <p:pic>
        <p:nvPicPr>
          <p:cNvPr id="30" name="Content Placeholder 29" descr="Copyright © 2014 John Wiley &amp; Sons, Inc. All rights reserved.">
            <a:extLst>
              <a:ext uri="{FF2B5EF4-FFF2-40B4-BE49-F238E27FC236}">
                <a16:creationId xmlns:a16="http://schemas.microsoft.com/office/drawing/2014/main" id="{18314B70-C463-4E43-B975-13E6D1702D24}"/>
              </a:ext>
            </a:extLst>
          </p:cNvPr>
          <p:cNvPicPr>
            <a:picLocks noGrp="1" noChangeAspect="1"/>
          </p:cNvPicPr>
          <p:nvPr>
            <p:ph sz="quarter" idx="30"/>
          </p:nvPr>
        </p:nvPicPr>
        <p:blipFill>
          <a:blip r:embed="rId8"/>
          <a:stretch>
            <a:fillRect/>
          </a:stretch>
        </p:blipFill>
        <p:spPr>
          <a:xfrm>
            <a:off x="5850753" y="3941218"/>
            <a:ext cx="1464447" cy="1992443"/>
          </a:xfrm>
          <a:prstGeom prst="rect">
            <a:avLst/>
          </a:prstGeom>
        </p:spPr>
      </p:pic>
      <p:sp>
        <p:nvSpPr>
          <p:cNvPr id="19" name="Content Placeholder 18">
            <a:extLst>
              <a:ext uri="{FF2B5EF4-FFF2-40B4-BE49-F238E27FC236}">
                <a16:creationId xmlns:a16="http://schemas.microsoft.com/office/drawing/2014/main" id="{3295F3C8-575C-404A-82F3-A65F2E53F778}"/>
              </a:ext>
            </a:extLst>
          </p:cNvPr>
          <p:cNvSpPr>
            <a:spLocks noGrp="1"/>
          </p:cNvSpPr>
          <p:nvPr>
            <p:ph sz="quarter" idx="32"/>
          </p:nvPr>
        </p:nvSpPr>
        <p:spPr>
          <a:xfrm>
            <a:off x="5943600" y="5943600"/>
            <a:ext cx="1828800" cy="304800"/>
          </a:xfrm>
        </p:spPr>
        <p:txBody>
          <a:bodyPr/>
          <a:lstStyle/>
          <a:p>
            <a:r>
              <a:rPr lang="en-US" sz="1800" b="1" dirty="0"/>
              <a:t>Figure (3-6)</a:t>
            </a:r>
          </a:p>
        </p:txBody>
      </p:sp>
      <p:sp>
        <p:nvSpPr>
          <p:cNvPr id="23" name="Slide Number Placeholder 22">
            <a:extLst>
              <a:ext uri="{FF2B5EF4-FFF2-40B4-BE49-F238E27FC236}">
                <a16:creationId xmlns:a16="http://schemas.microsoft.com/office/drawing/2014/main" id="{9806CC37-FB23-413F-9306-29BE97B98AA3}"/>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24" name="Footer Placeholder 23">
            <a:extLst>
              <a:ext uri="{FF2B5EF4-FFF2-40B4-BE49-F238E27FC236}">
                <a16:creationId xmlns:a16="http://schemas.microsoft.com/office/drawing/2014/main" id="{F59EBC0D-39CB-4C70-B4B3-C60B962A7694}"/>
              </a:ext>
            </a:extLst>
          </p:cNvPr>
          <p:cNvSpPr>
            <a:spLocks noGrp="1"/>
          </p:cNvSpPr>
          <p:nvPr>
            <p:ph type="ftr" sz="quarter" idx="11"/>
          </p:nvPr>
        </p:nvSpPr>
        <p:spPr/>
        <p:txBody>
          <a:bodyPr/>
          <a:lstStyle/>
          <a:p>
            <a:r>
              <a:rPr lang="en-IN" dirty="0"/>
              <a:t>Copyright ©2018 John Wiley &amp; Sons, Inc</a:t>
            </a:r>
            <a:r>
              <a:rPr lang="en-US" dirty="0"/>
              <a:t> </a:t>
            </a:r>
          </a:p>
        </p:txBody>
      </p:sp>
    </p:spTree>
    <p:extLst>
      <p:ext uri="{BB962C8B-B14F-4D97-AF65-F5344CB8AC3E}">
        <p14:creationId xmlns:p14="http://schemas.microsoft.com/office/powerpoint/2010/main" val="1215413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2f745d784c81684e38a4b97955aad60e2f552"/>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36CF6A-C1C3-4ABA-ACA7-1D450D43CCA9}">
  <ds:schemaRefs>
    <ds:schemaRef ds:uri="http://purl.org/dc/dcmitype/"/>
    <ds:schemaRef ds:uri="http://purl.org/dc/elements/1.1/"/>
    <ds:schemaRef ds:uri="http://purl.org/dc/term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2e108766-8a5d-4dd6-bf2d-0e83b2e3ea10"/>
  </ds:schemaRefs>
</ds:datastoreItem>
</file>

<file path=customXml/itemProps2.xml><?xml version="1.0" encoding="utf-8"?>
<ds:datastoreItem xmlns:ds="http://schemas.openxmlformats.org/officeDocument/2006/customXml" ds:itemID="{BF7605ED-CCB9-4441-91E0-7F14D93A17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93F815B-6E6B-437C-95EA-B6C979BFBC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17563</TotalTime>
  <Words>2609</Words>
  <Application>Microsoft Office PowerPoint</Application>
  <PresentationFormat>On-screen Show (4:3)</PresentationFormat>
  <Paragraphs>357</Paragraphs>
  <Slides>42</Slides>
  <Notes>2</Notes>
  <HiddenSlides>0</HiddenSlides>
  <MMClips>4</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42</vt:i4>
      </vt:variant>
    </vt:vector>
  </HeadingPairs>
  <TitlesOfParts>
    <vt:vector size="57"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Fundamentals Physics</vt:lpstr>
      <vt:lpstr>3-1 Vectors and Their Components (1 of 15)</vt:lpstr>
      <vt:lpstr>3-1 Vectors and Their Components (2 of 15)</vt:lpstr>
      <vt:lpstr>3-1 Vectors and Their Components (3 of 15)</vt:lpstr>
      <vt:lpstr>3-1 Vectors and Their Components (4 of 15)</vt:lpstr>
      <vt:lpstr>3-1 Vectors and Their Components (5 of 15)</vt:lpstr>
      <vt:lpstr>3-1 Vectors and Their Components (6 of 15)</vt:lpstr>
      <vt:lpstr>3-1 Vectors and Their Components (7 of 15)</vt:lpstr>
      <vt:lpstr>3-1 Vectors and Their Components (8 of 15)</vt:lpstr>
      <vt:lpstr>3-1 Vectors and Their Components (9 of 15)</vt:lpstr>
      <vt:lpstr>3-1 Vectors and Their Components (10 of 15)</vt:lpstr>
      <vt:lpstr>3-1 Vectors and Their Components (11 of 15)</vt:lpstr>
      <vt:lpstr>3-1 Vectors and Their Components (12 of 15)</vt:lpstr>
      <vt:lpstr>3-1 Vectors and Their Components (13 of 15)</vt:lpstr>
      <vt:lpstr>3-1 Vectors and Their Components (14 of 15)</vt:lpstr>
      <vt:lpstr>3-1 Vectors and Their Components (15 of 15)</vt:lpstr>
      <vt:lpstr>3-2 Unit Vectors, Adding Vectors by Components (1 of 8)</vt:lpstr>
      <vt:lpstr>3-2 Unit Vectors, Adding Vectors by Components (2 of 8)</vt:lpstr>
      <vt:lpstr>3-2 Unit Vectors, Adding Vectors by Components (3 of 8)</vt:lpstr>
      <vt:lpstr>3-2 Unit Vectors, Adding Vectors by Components (4 of 8)</vt:lpstr>
      <vt:lpstr>3-2 Unit Vectors, Adding Vectors by Components (5 of 8)</vt:lpstr>
      <vt:lpstr>3-2 Unit Vectors, Adding Vectors by Components (6 of 8)</vt:lpstr>
      <vt:lpstr>3-2 Unit Vectors, Adding Vectors by Components (7 of 8)</vt:lpstr>
      <vt:lpstr>3-2 Unit Vectors, Adding Vectors by Components (8 of 8)</vt:lpstr>
      <vt:lpstr>3-3 Multiplying Vectors (1 of 13)</vt:lpstr>
      <vt:lpstr>3-3 Multiplying Vectors (2 of 13)</vt:lpstr>
      <vt:lpstr>3-3 Multiplying Vectors (3 of 13)</vt:lpstr>
      <vt:lpstr>3-3 Multiplying Vectors (4 of 13)</vt:lpstr>
      <vt:lpstr>3-3 Multiplying Vectors (5 of 13)</vt:lpstr>
      <vt:lpstr>3-3 Multiplying Vectors (6 of 13)</vt:lpstr>
      <vt:lpstr>3-3 Multiplying Vectors (7 of 13)</vt:lpstr>
      <vt:lpstr>3-3 Multiplying Vectors (8 of 13)</vt:lpstr>
      <vt:lpstr>3-3 Multiplying Vectors (9 of 13)</vt:lpstr>
      <vt:lpstr>3-3 Multiplying Vectors (10 of 13)</vt:lpstr>
      <vt:lpstr>3-3 Multiplying Vectors (11 of 13)</vt:lpstr>
      <vt:lpstr>3-3 Multiplying Vectors (12 of 13)</vt:lpstr>
      <vt:lpstr>3-3 Multiplying Vectors (13 of 13)</vt:lpstr>
      <vt:lpstr>3 Summary (1 of 4)</vt:lpstr>
      <vt:lpstr>3 Summary (2 of 4)</vt:lpstr>
      <vt:lpstr>3 Summary (3 of 4)</vt:lpstr>
      <vt:lpstr>3 Summary (4 of 4)</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Physics, 10e</dc:title>
  <dc:subject>Physics</dc:subject>
  <dc:creator>Halliday</dc:creator>
  <cp:lastModifiedBy>Muhammad Ali</cp:lastModifiedBy>
  <cp:revision>2357</cp:revision>
  <cp:lastPrinted>2017-04-26T13:25:47Z</cp:lastPrinted>
  <dcterms:created xsi:type="dcterms:W3CDTF">2017-04-21T14:49:46Z</dcterms:created>
  <dcterms:modified xsi:type="dcterms:W3CDTF">2021-10-17T02:00:58Z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