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sldIdLst>
    <p:sldId id="257" r:id="rId2"/>
    <p:sldId id="295" r:id="rId3"/>
    <p:sldId id="292" r:id="rId4"/>
    <p:sldId id="293" r:id="rId5"/>
    <p:sldId id="275" r:id="rId6"/>
    <p:sldId id="276" r:id="rId7"/>
    <p:sldId id="272" r:id="rId8"/>
    <p:sldId id="286" r:id="rId9"/>
    <p:sldId id="288" r:id="rId10"/>
    <p:sldId id="287" r:id="rId11"/>
    <p:sldId id="277" r:id="rId12"/>
    <p:sldId id="290" r:id="rId13"/>
    <p:sldId id="278" r:id="rId14"/>
    <p:sldId id="280" r:id="rId15"/>
    <p:sldId id="281" r:id="rId16"/>
    <p:sldId id="282" r:id="rId17"/>
    <p:sldId id="279" r:id="rId18"/>
    <p:sldId id="284" r:id="rId19"/>
    <p:sldId id="283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08" autoAdjust="0"/>
  </p:normalViewPr>
  <p:slideViewPr>
    <p:cSldViewPr snapToGrid="0">
      <p:cViewPr>
        <p:scale>
          <a:sx n="75" d="100"/>
          <a:sy n="75" d="100"/>
        </p:scale>
        <p:origin x="-974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4-02-14T10:20:50.3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21061 12965,'70'0,"213"0,-266 0,71 0,71-18,-106 18,53 0,-71 0,0 0,-17 0,-18-18,18 18,17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4-02-14T10:20:51.4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23072 12823,'88'0,"35"-17,-70 17,35 0,-17 0,-36 0,-17 0,17 0,71 0,-71 0,36 0,35 0,-53 0,-36 0,-123-106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4-02-14T10:20:53.3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25082 12894,'18'0,"17"0,1 0,17-18,-36 18,1 0,0 0,17 0,0-17,-17 17,-1 0,1 0,0-18,-1 18,1 0,-18-18,18 18,17 0,-18-17,1 17,0 0,-1 0,1 0,17 0,-17 0,17 0,-17 0,-1 0,19 0,34-18,-52 18,0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4-02-14T10:21:49.4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23583 12277,'53'0,"0"0,18 0,-19 0,-34 0,35 0,-18 0,1 0,-19 0,71 0,-35 0,-17 0,52 0,-53 0,-17 0,35 0,-18 0,-17 0,17 0,18 0,-36 0,19 0,-1 0,53 0,-53 0,1 0,17 0,-36 17,1-17,0 0,17 0,-18 0,1 0,17 0,-17 18,17-18,1 0,-1 0,-18 0,1 0,-18 18,18-18,-1 0,1 0,17 0,1 17,-1-17,-17 0,-1 0,18 0,-17 0,0 0,-1 18,1-18,0 0,-1 0,1 0,0 0,-18 35,17-35,1 0,-1 0,1 0,0 0,17 0,-17 0,-1 0,1 0,0 0,-1 0,1 0,-1 0,1 0,0 0,-18 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4-02-14T10:26:24.2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3775 9349,'17'0,"1"0,0 0,-1 0,1 0,17 0,0 0,-17 0,0 0,-1 0,1 0,17 0,-17 0,0 0,-1 0,1 0,-1 0,19 17,-19-17,1 0,0 0,-18 18,17-18,1 0,0 0,-1 0,1 0,0 0,-1 0,1 0,-1 0,1 0,0 0,-1 18,1-18,0 0,-1 0,1 0,0 0,17 0,-18 0,1 0,0 0,-1 0,1 0,17 0,-17 17,0-17,17 0,-18 0,1 0,0 0,-1 18,1-18,0 0,-1 17,1 1,0-18,-1 0,1 0,0 0,-1 0,-17 18,18-18,-1 0,1 0,17 0,-17 0,0 0,-1 17,1-17,0 0,17 18,-18-18,1 0,0 0,-1 18,1-18,0 0,-1 17,1-17,0 0,-1 0,1 0,-1 0,-17 18,18-18,0 0,-1 35,1-35,-18 18,18-18,-1 0,1 17,-18 1,18-18,17 18,-17-18,-1 0,1 17,-1-17,1 18,17-18,-17 0,-18 35,18-35,-1 0,1 18,0-18,-1 0,18 0,-17 0,0 0,-1 0,1 0,0 18,-1-18,1 0,0 0,-1 0,18 0,-35 17,18-17,35 0,-35 0,17 0,-35 18,18-18,-1 0,19 0,-19 0,1 0,17 0,-17 0,35 0,-18 0,18 17,-36-17,19 0,-19 18,1-18,17 0,-17 0,35 18,-18-18,-17 0,-1 0,1 0,17 0,-17 17,0-17,-1 0,-17 18,18-18,0 0,-1 0,1 0,-1 0,1 0,0 0,-1 0,-17 18,18-18,17 0,-17 0,0 0,-1 0,1 0,17 0,0 17,-17-17,17 0,-17 0,0 0,-1 0,18 0,1 18,-19-18,1 0,0 18,-1-18,19 0,-19 0,1 0,0 0,-1 0,1 35,17-35,-17 0,-1 0,1 18,0-18,17 0,-17 0,-1 0,1 0,-1 0,1 17,0-17,-1 0,19 18,-19-18,19 17,-19-17,1 18,17-18,-17 0,-1 0,1 0,17 0,-35 18,18-18,17 0,-35 35,18-35,0 0,-1 0,1 0,-1 0,19 18,-19-1,1 1,0-18,17 0,-17 18,17-1,-18-17,1 18,0-1,-1-17,-17-35,0 53,18-1,-18 1,0 0,18-18,17 0,-17 0,-1 0,-17 17,18-17,-1 0,1 18,17-18,-17 0,0 0,-1 0,1 0,0 0,17 0,-17 18,-1-18,1 0,-1 0,1 0,0 0,17 0,-17 0,-1 0,1 0,0 0,-1 0,18 0,-17 0,0 17,-1-17,19 0,-1 0,-17 36,-1-36,18 0,-17 0,0 0,-1 17,1-17,0 0,-1 0,1 0,0 0,-1 0,36 0,-35 18,17-18,0 0,-17 0,17 17,-17-17,0 0,-1 0,1 0,35 0,-36 0,1 0,0 0,17 0,18 0,-53 18,35-18,0 0,-17 0,35 0,-35 0,-1 0,19 0,-19 0,36 0,18 35,-18-35,-1 0,-16 0,17 0,-18 0,0 0,0 0,-17 0,17 0,1 0,-1 0,0 0,-17 0,70 0,-53 0,1 0,-1 0,0 0,-17 0,-1 0,19 0,-1 0,0 0,1 0,-1 0,0 0,36 0,-18 0,-36 0,54 0,-36 0,-17 0,17 0,-17 0,35 0,-18 0,0 0,-17 0,35 0,0 0,-18 36,71-54,-71 36,0-18,-17 0,35 0,-18 0,0 17,1 1,34-18,-52 0,17 0,0 0,1 0,-1 0,-17 0,-1 0,18 0,1 0,-19 18,19-18,-1 0,-35 17,53-17,-35 0,-1 0,18 0,-17 18,53-18,-54 0,1 18,-18-1,18-17,-1 35,1-17,-1 0,1-1,0 1,-18 0,35 17,-17-17,-1-1,-17 1,36-18,-36 17,17-17,1 18,-1-18,1 0,0 18,17 17,-17-35,-1 0,1 18,0-1,-1-17,1 0,-18 18,18-18,-1 0,1 0,-1 0,1 18,0-18,-1 17,1-17,0 0,-1 0,1 35,0-35,-1 18,1-18,17 0,-35 18,18-1,-1-17,-17 18,18-18,0 18,-18-1,17-17,-17 18,0 0,36-1,-19 1,-17 0,0-1,18-17,-1 18,-17-1,0 1,18 0,0-1,-18 1,35 0,-17-1,-1 19,1-1,0-35,-1 17,-17 1,18 0,17-1,-17 1,-1 0,-17-1,18 1,0-18,-1 18,-17-1,36-17,-1 18,-35 17,18-17,-1-18,1 17,-18 1,0 0,17-18,19 17,-36 1,17 0,1-1,-18 1,18-18,-1 18,-17-1,18 1,0-1,17 1,-35 17,17-17,-17 0,36-1,-1 1,-35 0,53-1,-35 36,17-35,-17 17,-1-35,18 18,1-1,-19 1,19 0,-19-1,19 1,-36-1,52 1,-34 0,0-18,-1 17,1 1,0 0,17-1,-17 1,-18 0,17-1,1 1,-18 0,17-18,-17 17,18 18,0-17,-18 0,17-1,1-17,-18 18,18 0,-18 17,17-17,1-18,-18 17,0 1,18-18,-18 17,17 1,1 0,0 17,-1-17,1-1,-1 19,-17-19,0 18,18-17,0-18,-18 18,0-1,0 1,17-18,-17 18,36 17,-19 0,-17-17,0 0,18-1,0 1,-18-1,17-17,-17 18,0 17,0-17,18 0,-1-18,1 17,0 1,-1 0,1-18,0 35,-1-18,1-17,-18 18,35-18,-35 18,18-18,-1 17,1-17,0 18,-1-18,-17 18,36-1,-19 1,1 0,0-18,-18 17,17 1,19-1,-19-17,1 18,-1 17,1-17,-18 0,18-1,-1 1,1 0,17-1,-35 19,18-36,0 35,-1-18,1 19,-1-19,1 1,-18 0,0-1,35-17,-17 18,-18 0,0-1,18-17,-1 18,-17-1,0 1,18-18,-18 18,18-18,-1 17,1-17,-1 18,1-18,-18 18,18-18,-1 0,1 17,0-17,17 18,-17 17,17-17,-17-18,-18 17,17-17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4-02-14T10:26:33.3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16404 14287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4-02-14T10:27:23.5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8572 10795,'18'18,"17"17,-17 0,0-17,-1 35,36-18,-35-17,0-1,-1 19,-17-19,18 1,-1-1,-17 1,18-18,-18 18,0-1,35-17,-35 18,0 0,18-18,-18 17,0 1,18 0,-1-1,-17 1,18 17,0-35,-18 18,17 35,1-36,-1 1,-17 0,18-1,0 1,-18 17,0-17,17 17,1-35,-18 18,0-1,18-17,17 36,-35-19,18 1,-18 0,17-1,1-17,-18 35,17 1,1-36,17 35,-17-17,0-1,-1 1,-17 17,18 1,17-1,-17 0,17-17,-17 17,-18 0,17 1,1-36,0 35,-1-18,-17 19,18-36,17 17,-17-17,0 18,-18 0,17-18,1 0,-1 17,1-17,17 18,-17 0,35-18,0 35,17-18,-17 1,36 0,-54-1,18-17,17 0,-34 18,-1 0,18-1,17 1,-34 17,-1-17,18 0,-18-1,0-17,-35 18,36-1,17 1,-36 0,1-1,17 1,0 0,1-1,-1 1,0 0,-17-18,-1 17,36-17,-35 18,0-18,-1 35,1-17,0-18,-1 0,1 0,-1 17,19-17,-36 18,35-18,0 18,1-18,-1 0,0 17,-17 1,35-18,35 53,-53-53,18 17,-53 1,35-18,1 18,-19-18,36 17,-18-17,-17 18,17-18,1 18,-1-18,0 0,1 0,-1 35,18-35,-36 18,19-18,-19 17,1-17,35 0,-36 0,19 18,-1-18,0 0,-17 18,17-18,-35 17,18-17,-1 0,1 18,17-18,-17 0,0 35,-1-35,1 18,53-18,-36 0,0 17,0-17,36 18,-18 0,0-18,0 17,-18 1,18-18,17 18,-52-1,35-17,-18 35,18-17,-35-18,35 0,-18 18,-35-1,53-17,-35 18,-1-18,1 0,-1 0,-17 18,18-18,-18 17,18-17,-18 18,17-18,1 0,0 0,-1 18,1-18,0 0,-1 17,36 1,-35-18,17 17,0-17,1 0,17 18,-18 0,18-1,-18 1,0 17,1-17,-1 0,0-18,0 0,-17 0,-18 17,18-17,17 0,-35 18,35-18,-17 0,-18 18,17-18,19 0,-19 17,1-17,0 35,-1-35,1 0,0 0,-1 0,1 0,0 0,-1 18,18-18,-17 0,17 18,-17-18,17 17,18-17,-35 18,17-18,0 0,18 18,-17-18,16 17,-16 19,17-19,0-17,0 18,17-1,-52 1,35 0,17-1,-35-17,1 53,-19-35,36 17,-35-17,0-1,-1 1,1 0,-18-1,17 1,1-18,0 18,-1-1,19 1,-1 0,-17-1,17 19,-17-19,-18 1,17-18,18 17,-17 1,35 0,-35-18,-1 0,1 0,0 35,-1-35,-17 18</inkml:trace>
  <inkml:trace contextRef="#ctx0" brushRef="#br0" timeOffset="13196.7725">11977 12241,'17'0,"1"36,17-1,-35-17,18-18,0 35,-18-18,0 1,0 0,-18-1,0-17,-52 18,52-18,-17 0,17 18,1-18,-1 0,0 17,1-17,17 18,-18-18,18-35,-35 17,17 18,-52-106,34-17,1 52,17 36,18 0,18 35,17 0,1 0,-19 17,18 1,1 0,34-1,-17 1,-35-18,17 17,-17-17,-1 18,1 0,17-18,-35 17,18-17,17 36,-17-19,0 1,-18 0,17-1,-17 1,0-1,0 1,0 0,0-1,-17-17,-1 0,-17 0,17 0,0 18,1-18,-1 0,0 0,1 0,-1 0,-35-18,18-35,-36 36,36-54,0 18,-36-70,89 123,0 18,17-18,-18 17,19 1,-19 17,36-17,-35-1,0 1</inkml:trace>
  <inkml:trace contextRef="#ctx0" brushRef="#br0" timeOffset="15267.5692">15046 11518,'0'-35,"18"35,-1 0,1 0,0 0,-1 0,1 0,17 18,-17-1,-1-17,19 0,-1 0,-17 0,-1 0,1 18,-18-1,0 1,0 0,17-18,-17 17,0 1,0 0,0-1,0 1,0 0,0-1,0 1,-17-18,-1 17,1 1,-19 0,19-1,-1 1,0-18,1 0,-1 0,0-18,-17-52,0-36,17-17,1 87,17 1,17 35,-17 18,18-18,17 17,-35 1,18-18,-1 35,-17-17,18-18,0 17,-1-17,-17 36,36-19,-19-17,-17 18,0 0,18-1,-18 1,0 0,0-1,-18 1,1-1,-1-17,0 0,1 0,-1 0,18-17,-18-18,18 17</inkml:trace>
  <inkml:trace contextRef="#ctx0" brushRef="#br0" timeOffset="17852.5598">14411 13370,'0'-17,"0"-1,0 0,0 1,0-54,0 36,0 0,0 17,18 18,-1 0,-17 18,0-1,0 1,0 0,18 17,-18-18,0 1,0 0,0 17,0-17,0-1,0 1,0 0,-18-18,1 0,-1 0,0 0,18-18,-17 18,17-18,-18 18,18-17,-18 17,18-18,-17 0,17 1,0-19,0 19,17-18,-17 17,18 18,0 0,-18 18,0-1,0 1,-18-1,0-17</inkml:trace>
  <inkml:trace contextRef="#ctx0" brushRef="#br0" timeOffset="29447.6536">12718 10724,'0'53,"-18"-35,0 17,1 18,-1-18,0 1,-17-19,18-17,17 71,-18-53,0-1,1 36,-1 0,-17 0,-18 88,35-88,-35 106,36-106,-1 35,0-35,18-18,-35-35,35 18,0-1,-18 1,18 17,0-17,-17 0,-1-1,0 1,18-1,-17 19,-1-1,18 0,-35-17,35 0,-18-1,18 1,0-1,0 1,-17-18,-1 0,18 18,-18-18,18 17,-17-17,-1 0,18 18,-18-18,1 0,-1 18,1 17,-1 18,0-18,18-17,0-36,0 0,18 18,0-17,17 17,0-18,-17 1,17 17,0-36,-17 36,35 0,0 0,-36-17,72 17,-54 0,18-18,17 0,-52 18,35 0,0-17,35 17,-70 0,52-18,1 18,-36-18,36 1,-1 17,1 0,-18-35,-18 35,0 0,0 0,1 0,-1 0,-17 0,-1-18,19 18,-1 0,0 0,-17-18,35 18,0-17,-1-1,1 18,0-18,0 1,18 17,-54 0,19 0,-19-18,19 18,17 0,-18-35,-18 35,19 0,-1-18,0 18,1 0,16-17,-34 17,70-18,-35 18,18-18,-18 1,-18 17,36-18,-36 18,0-18,0 18,-17 0,17 0,1 0,-19 0,18 0,36-35,-36 17,-17 18,0 0,-1 0,19 0,-19 0,1-17,35-1,-18 0,0 18,-17 0,17-17,0 17,-17-18,53 1,-54-1,-17 36,0-1,-17-17,-36 35,35 18,-17 18,0-18,17-18,-35 53,35-88,1 18,17 17,-18 18,0 0,18 0,-17-35,-1 17,1 18,-19 35,19-17,-1-36,0 0,1 36,17-54,-18-17,18 18,-18 0,18-1,-17 1,-1 0,0-1,18 1,-17-1,-1 54,1-18,-1-35,0-1,18 1,-17-1,-19 89,19-106,-1 18,0-18,1 18,-54 17,-17 141,70-176,1 18,17 0,-18-18,1 0,-1 0,0 0,1 17,-1 18,0-17,1-18,17-35,0 17,17 1,1-1,0 18,-1 0,1 0,0 0,-1-18,1 18,-1 0,1 0,0-17,35 17,0 0,-36 0,1 0,-1 0,1 0,0 0,-1 0,-17 17,18-17,0 0,-1 0,36 18,-35-18,-1 0,1 0,-18 18,35-1,-17 1,35-1,-53 1,35-18,1 18,-1 17,35-17,-17-1,0 1,-18-18,18 35,-17-17,-1-1,0 19,-17-19,-1-17,-17 18,0 0,0-1,18-17,-18 18,0 0,53-18,-53 17,18 1,-18 0,35-18,-17 17,-1 18,-17-17,53 0,-35-18,-18 17,17 1,19 0,-1 35,-17-18,35 0,-36-35,-17 18,0-1,35 1,-17-18,17 53,18-18,-35-35,0 18,-1-1,1-34,-1-1,36-105</inkml:trace>
  <inkml:trace contextRef="#ctx0" brushRef="#br1" timeOffset="103204.1042">19738 8290,'0'18,"0"0,0-1,0 1,0-1,0 19,-18-19,18 1,0 0,0-1,0 1,0 0,-17 17,17-18,0 1,17-18,1 0,0 0,-1 0,1 0,-1 0,1 0,0 18,-1-18,1 0,0 0,-18 17,17-17,1 0,0 0,-1 0,1 0,-1 0,1 0,-18-17,18-1,-1 18,-17-18,0-17,18 18,-18-1,0 0,35 1,-35-1,0 0,0-17,-17 35,17-18,-18 18,0 0,1 0,-1 0,0 0,-17 0,18 0,-1 36,18-19,-18-17,1 0,34 0,1 0,0 0,-1 0,1-35,-1 35,1-18,0 1,-1 17,1 0,17-18,1 1,-19 17,36-36,-18 19,-17 17,0-18,-1 18,1 0,-36 0,1 0,17 18,0-1,0 1,0 0,0-1,0 1,0-1,0 1,0 0,0-1,0 1,0 0,0-1,0 1,0 0,0-1,0 1,0-1,0 1,0 0,0-1,0 1,0-36,0 1,0-1,-18 0,18-34,-35 34,35-17,0 17,0 0,0 1,0-19</inkml:trace>
  <inkml:trace contextRef="#ctx0" brushRef="#br1" timeOffset="106928.4072">19932 8167,'-18'0,"1"17,17 1,0 0,0-1,0 1,0 17,0-17,17 0,-17-1,0 1,18-18,0 17,-1-17,1 0,-1 0,19 0,-19 0,1 0,0 0,-1 0,1 0,0 0,-1 0,1 0,0 0,-1 0,1 0,17 0,18 0,-35 0,-1 0,-17-17,18 17,0 0,-1 0,1-18,-1 18,1 0,0 0,-1 0,1 0,0 0,-1 0,1 0,0 18,-1-18,-17 17,35 1,-17 17,17-17,-17 0,-18-1,0 1,0 0,-35-18,17 17,0-17,1 0,17 35,-18-35,1 0,-19 18,19-18,17 18,-18-18,0 0,18 17,-17-17,-19 0,19 0,-1 0,1 0,-1 0,0 0,1 0,-1 0,-17 0,17 0,0 0,1 0,-1 0,36 0,17 0,-17 0,17 0,-17 0,-1-17,19 17,-19-18,18 18,-17 0,0 0,-1-35,19 35,-36-18,17 1,36 17,-53-18,18 18,17-18,-35 1,18 17,-1-18,1 0,0-17,-1 35,-17-18,18 1,-18-1,0 1,0-1,0 0,-18-17,1 35,-19 0,1-18,17 18,1 0,-54-17,36 17,0 0,17 0,0 17,-17 19,18-19,17 1,-18 0,18-1,-18 1,1-1,-1 19,18-19,-35-17,17 18,0-18,1 0,-1 0,1 0,-19 0,1-18,17 1,18-1,-17 18,-1-18,0 1,-17 17,17 0,1 0,-1 0,1-18,17 1,0-1,0 0,0 1,0-1,0 0,0 1,17-1,1 18,-1-18,19 18,-19-17,1 17,0-18,-1 18,1 0,-18-17,35 17,-17 0,-18-18,18 0,-1 18,1-17,-1-1,1 18,0-35,-1 17,1 18,0-18,-1 1,-34 17</inkml:trace>
  <inkml:trace contextRef="#ctx0" brushRef="#br1" timeOffset="110564.0393">12876 9278,'-17'18,"-1"-18,18 17,-18 1,1 0,17-1,-18-17,1 36,17-19,-18-17,18 18,0-1,-18-17,18 18,0 0,-17-1,-1-17,18 36,0-19,0 1,0 0,0-1,0 1,0-1,18-17,-18 36,17-36,1 17,0-17,-1 0,1 0,-18 18,17-18,-17 18,18-18,0 0,-1 17,1-17,0 0,-1 0,1 0,0 0,-1 0,1 0,-1 0,1 0,0 0,-1 0,1 0,0 0,17 0,-17 0,-1 0,1 0,0 0,-1 0,18-17,-35-1,18 18,0 0,-1 0,-17-18,0-17,-17 35,-1 0,-17 0,17 0,1 0,-1 0,0 0,1 0,-1 0,0 0,1 0,-1 0,0 0,1 0,-1 0,0 0,1 0,-1 0,1 0,-1 0,0 0,1 0,17-18,0 1,17 17,1 0,0 0,-1 0,1 0,-1-18,1 18,0 0,-1-17,1-1,35 0,-35-17,-1 35,1-18,0 1,-1 17,-17-18,35 18,-17 0,0 0,-1 0,1 0,0 0,-18 18,0-1,0 19,0-19,0 1,0 0,0-1,0 1,0-1,0 19,0-19,0 1,0 0,0-1,0 1,17-18,-17 35,0-17,0-1,0 1,36-18,-19 18,-17-1,18 1,-1 0,-17-1,18-17,0 0,-1 0,-17 18</inkml:trace>
  <inkml:trace contextRef="#ctx0" brushRef="#br1" timeOffset="123170.9611">15981 7091,'0'17,"0"-34,0-1,0 1,0 34,0 1,17-18,1 17,-18 1,18-18,-1 35,1 18,17-17,-35-19,18 18,0-17,-1 17,-17-17,0-53,0 17,-17-17,-1 0,-17 17,17-17,18 17,-18 18,18-18,0 1,-17-1,17 0,-18 1,18-1,0-17,0 17,0 1,18 17,-18 17,17-17,36 0,-53 18,18 0,0-1,-1-17,1 18,-1-1,19-17,-19 18,-17 0,18-18,0 0,-1 17,1-17,0 0,-18 18,35-18,-35 35,18-35,-18 18,17 0,1-1,-18 1,0-1,17 19,-17-19,18-17,-18 18,0 0,0-1,35-17,-35 18,0-36,0 1,-17-1,17 0,0-17,-18 35,0-53,18 36,-17-1,17 0,0 1,-18-19,1 19,-1 17,18-18,-18 0,1 1,-1-1,18 1,-18 17,18-18,-17 18,17-18,0 1,-18 17,18-18,-18 0,18 1,-17-1,17 0,0 36</inkml:trace>
  <inkml:trace contextRef="#ctx0" brushRef="#br1" timeOffset="126943.7652">18450 9207,'0'18,"18"-18,0 18,-1-1,1 1,-1 0,-17-1,36-17,-19 18,1-18,-18 18,18-18,-18 17,17-17,1 0,-18 18,18-18,-18 18,17-18,-17 17,18-17,-1 0,1 0,0 0,-1 0,1 0,0 0,-1-53,1 53,-18-35,0 17,18-35,-18 36,17-1,-34 36,17-1,-18-17,18 18,-35 17,17-35,0 18,1 0,-1-18,0 17,18 1,-35-18,18 18,-1 17,0-18,1-17,17 18,-18 0,0-18,1 0,17 17,-18-17,18 18,-18-18,18 18,0 17,-17-35,17 18,-18-18,18 17,0 1,0-1,0 1,18-36,-18-17</inkml:trace>
  <inkml:trace contextRef="#ctx0" brushRef="#br1" timeOffset="128444.7198">18574 8978,'-18'0,"0"0,18 18,0-1,-17-17,-1 18,1-18,17 18,0-1,-18-17,-17 36,35-19,-18 1,18 0,-18-1,18 1,0-1,-17 1,17 0,-18-18,0 17,-17-17,35 18,-17-18,17 18,-18-18,18 17,0 1,0 0,0-1,0 1,0 0</inkml:trace>
  <inkml:trace contextRef="#ctx0" brushRef="#br1" timeOffset="130368.6327">19703 10654,'0'18,"0"-1,0 1,0-1,17-17,-17 18,18 0,0 17,-1 0,1-35,-1 36,1-1,17-18,-35 1,18 17,0 1,-1-19,1 19,17-1,-17-18,-1 19,-17-19,18-17,-18 18,18 0,-1-18,1 35,0-35,-18 18,17-18,1 0,-18 17,18-17,-1 0,-17 18,18-18,0 0,-18 18,17-18,1 0,-1 0,-17-18,0 0,0 1,18-19,-18 19,0-19,0 19,0-1,0 0,0-17,0 18,0-1,0 0,0 1,0-19,0 1,0 17,0 1,0-1,0 1,0-1,-18 0,18-17,0 17,-35 18,35-17,-17-19,17 19,0-1,-18 1,18-19,-18 19,1 17,17-36,-18-17,0 0,-17 36,17 17,18-18,0 1,0-1</inkml:trace>
  <inkml:trace contextRef="#ctx0" brushRef="#br1" timeOffset="144288.0854">16457 8096,'0'18,"-18"0,18-1,0 1,-17-18,-1 0,1 17,-19 19,19-36,-1 0,0 0,18 17,-17 1,-1-18,0 18,1-18,-1 17,0 1,18 0,-17-18,-1 17,1 1,-1-1,0-17,1 0,-1 18,0 0,1-1,-1 1,18 0,-18-1,-17 1,35 0,-17-18,-1 0,0 0,1 17,-1 1,-17-18,17 17,18 1,-18-18,1 0,-1 0,18 18,-17-1,-1 1,0 0,1-18,-1 0,18 17,-18-17,1 18,-1 0,0 17,-17-17,17-1,1 1,-1-18,1 0,17 17,-18-17,18 18,-18-18,-17 18,17-18,1 0,-1 35,18-17,-18-18,-17 17,18 1,-1 0,0-18,1 17,-1-17,-17 18,35 17,-53-17,35-18,1 17,-19 1,19-18,-19 18,19-1,-1 1,0 0,1-1,-1-17,18 18,-18-18,-17 0,18 17,-1 1,-17 0,17-18,0 17,1 19,-19-19,19-17,-1 18,1-18,-1 0,0 18,1-1,-1-17,0 18,1 0,-1-1,-17 1,17-1,-17 19,0-36,-18 35,35-17,-17 17,-1-17,19-18,17 17,-18-17,1 18,17-1,-18-17,-17 0,35 18,-18 0,-17-1,35 1,-36 17,-16-17,34 0,0-1,-17 1,0 35,-18-36,53 1,-35 0,-1-1,36 1,-35 0,0-18,35 17,-18-17,0 0,1 36,-1-36,0 17,18 1,-35-18,18 0,17 17,-18-17,0 18,18 0,-17-18,-1 35,-35-35,53 18,-18-18,1 0,17 17,-35 1,17 0,-17-18,17 17,0 1,1 17,-19-17,19-1,-18 1,17-18,0 18,1-1,-1 1,0 0,18-1,-17-17,-19 0,19 0,-1 0,0 18,1-18,-1 17,18 1,-35-18,17 18,1-18,-1 17,0-17,1 18,17 0,-18-18,0 17,1 1,-1 0,1-1,-1-17,18 18</inkml:trace>
  <inkml:trace contextRef="#ctx0" brushRef="#br1" timeOffset="148922.1643">20602 10848,'-106'-53,"89"53,-36 0,18 0,17 0,-17 0,-1 0,1 0,0 0,17 0,-17-18,-18 18,35 0,1 0,-1 0,-105 0,87 0,19 0,-1 0,-35 0,0 0,36 0,-1 0,-17 0,-1 0,-17 18,36-18,-1 0,18 18,-17-18,-1 0,0 0,-17 17,0-17,-1 0,19 0,-36 18,35-18,1 0,-19 0,-17 0,18 18,-18-18,36 0,-1 0,-17 0,-18 0,35 0,0 0,1 0,-1 0,-17 0,17 0,-17 0,17 0,-17 0,17 0,1 0,-1 0,-35 0,36 0,-1 0,-17 0,-18 0,17 0,19 0,-1 0,1 0,-36 0,17 0,19 0,-1 0,0 17,-34 1,34-18,0 0,1 0,-19 0,-17 0,36 0,-36 0,35 0,1 0,-19 0,-17 0,36 0,-1 0,-35 17,18-17,17 0,1 0,-36 0,17 18,-16-18,34 0,-35 0,35 0,1 0,-1 0,0 0,-52 0,35 0,-1 0,-17 0,0 0,1 0,16 0,-34 0,34 0,1 0,-35 0,17 0,17 0,-34 0,17 0,35 0,-35-18,-17 1,-18 17,17 0,53 0,-34 0,-19 0,36 0,-18 0,-18 0,18 0,18 0,-36 0,-17 0,35 0,18 0,-18 0,18 0,17 0,-35 0,36 0,-19 0,1 0,0 0,0 0,-1 0,19 0,-19 0,-17 0,18 0,-18 0,18 0,-18 0,18 0,17 17,-52-17,34 0,19 0,-19 0,-17 0,36 18,-18-18,17 0,0 0,1 0,-1 0,0 0,-17 35,17-35,1 0,-36 0,18 0,-1 0,1 0,17 0,-34 18,34-18,0 0,1 0,-1 0,0 0,-35 0,36 0,-19 0,19 18,-18-18,-18 0,35 0,-35 0,18 0,0-18,-1 18,1 0,17 0,-17 0,0 0,0-35,-18 35,17 0,1 0,0 0,17 0,-17 0,17 0,-17 0,0-18,17 18,-17 0,-36 0,54 0,-36 0,17 0,-34-18,35 1,-1-1,19 18,-36 0,35 0,0 0,1 0,-1 0,-17 0,17 0,1-17,-1 17,0 0,1 0,-19 0,19-18,-1 18,0 0,1 0,-1-18,1 18,-1-17,0 17,1 0,17-18,-18 18,0 0,1 0,17-18,0 1,-18 17,0 0,1-18,-1 18,1-18,17 1,-18-1,18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0AB1F-D639-42CA-8F25-8676429B6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985BB-FC92-4F5A-AEF9-8331DB48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customXml" Target="../ink/ink6.xml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customXml" Target="../ink/ink2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smtClean="0"/>
              <a:t>Artificial Intelligence - Heuristic </a:t>
            </a:r>
            <a:r>
              <a:rPr lang="en-US" dirty="0"/>
              <a:t>SEARCH</a:t>
            </a: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986790"/>
            <a:ext cx="4214813" cy="516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4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08" y="3429000"/>
            <a:ext cx="9952583" cy="325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1520" y="1966298"/>
            <a:ext cx="1085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Greedy best-first </a:t>
            </a:r>
            <a:r>
              <a:rPr lang="en-US" b="1" dirty="0" smtClean="0"/>
              <a:t>search</a:t>
            </a:r>
            <a:r>
              <a:rPr lang="en-US" dirty="0" smtClean="0"/>
              <a:t> </a:t>
            </a:r>
            <a:r>
              <a:rPr lang="en-US" dirty="0"/>
              <a:t>tries to expand the node that is closest to the goal, on the </a:t>
            </a:r>
            <a:r>
              <a:rPr lang="en-US" dirty="0" smtClean="0"/>
              <a:t>grounds that </a:t>
            </a:r>
            <a:r>
              <a:rPr lang="en-US" dirty="0"/>
              <a:t>this is likely to lead to a solution quickly.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evaluates nodes by using just the </a:t>
            </a:r>
            <a:r>
              <a:rPr lang="en-US" dirty="0" smtClean="0"/>
              <a:t>heuristic </a:t>
            </a:r>
            <a:r>
              <a:rPr lang="en-US" dirty="0"/>
              <a:t>function;</a:t>
            </a:r>
          </a:p>
        </p:txBody>
      </p:sp>
    </p:spTree>
    <p:extLst>
      <p:ext uri="{BB962C8B-B14F-4D97-AF65-F5344CB8AC3E}">
        <p14:creationId xmlns:p14="http://schemas.microsoft.com/office/powerpoint/2010/main" val="38872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Romania with step costs in km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2103120"/>
            <a:ext cx="10295388" cy="448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59000" y="3365640"/>
              <a:ext cx="4546800" cy="1778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3160" y="3301920"/>
                <a:ext cx="4578480" cy="19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905440" y="514332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9600" y="50799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3085920" y="2489040"/>
              <a:ext cx="4388400" cy="2775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6560" y="2479680"/>
                <a:ext cx="440712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5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23" y="2010410"/>
            <a:ext cx="16922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95" y="2010410"/>
            <a:ext cx="34210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74" y="1309780"/>
            <a:ext cx="6820491" cy="153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" y="1075690"/>
            <a:ext cx="34210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1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38" y="2227958"/>
            <a:ext cx="8573243" cy="225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5" y="974090"/>
            <a:ext cx="34210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0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29" y="2351110"/>
            <a:ext cx="8314141" cy="314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" y="1360170"/>
            <a:ext cx="34210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8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15" y="762319"/>
            <a:ext cx="6064445" cy="577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1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2349921"/>
            <a:ext cx="11029615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this problem greedy best first search using SLD finds a solution </a:t>
            </a:r>
            <a:r>
              <a:rPr lang="en-US" dirty="0" smtClean="0"/>
              <a:t>without expanding </a:t>
            </a:r>
            <a:r>
              <a:rPr lang="en-US" dirty="0"/>
              <a:t>a node that is not on the solution path. So search cost is minimal</a:t>
            </a:r>
            <a:r>
              <a:rPr lang="en-US" dirty="0" smtClean="0"/>
              <a:t>.</a:t>
            </a:r>
          </a:p>
          <a:p>
            <a:r>
              <a:rPr lang="en-US" dirty="0"/>
              <a:t>It is </a:t>
            </a:r>
            <a:r>
              <a:rPr lang="en-US" dirty="0" smtClean="0"/>
              <a:t>not optimal</a:t>
            </a:r>
          </a:p>
          <a:p>
            <a:r>
              <a:rPr lang="en-US" dirty="0"/>
              <a:t>Greedy best-first tree search is also incomplete even in a finite state space, much like </a:t>
            </a:r>
            <a:r>
              <a:rPr lang="en-US" dirty="0" smtClean="0"/>
              <a:t>depth-first search</a:t>
            </a:r>
          </a:p>
          <a:p>
            <a:r>
              <a:rPr lang="en-US" dirty="0"/>
              <a:t>Consider the problem of getting from Iasi to </a:t>
            </a:r>
            <a:r>
              <a:rPr lang="en-US" dirty="0" err="1"/>
              <a:t>Fagaras</a:t>
            </a:r>
            <a:r>
              <a:rPr lang="en-US" dirty="0"/>
              <a:t>. The heuristic </a:t>
            </a:r>
            <a:r>
              <a:rPr lang="en-US" dirty="0" smtClean="0"/>
              <a:t>suggests </a:t>
            </a:r>
            <a:r>
              <a:rPr lang="en-US" dirty="0"/>
              <a:t>that </a:t>
            </a:r>
            <a:r>
              <a:rPr lang="en-US" dirty="0" err="1"/>
              <a:t>Neamt</a:t>
            </a:r>
            <a:r>
              <a:rPr lang="en-US" dirty="0"/>
              <a:t> be expanded first because it is closest to </a:t>
            </a:r>
            <a:r>
              <a:rPr lang="en-US" dirty="0" err="1"/>
              <a:t>Fagaras</a:t>
            </a:r>
            <a:r>
              <a:rPr lang="en-US" dirty="0"/>
              <a:t>, but it is a dead end. </a:t>
            </a:r>
            <a:endParaRPr lang="en-US" dirty="0" smtClean="0"/>
          </a:p>
          <a:p>
            <a:r>
              <a:rPr lang="en-US" dirty="0" smtClean="0"/>
              <a:t>The solution </a:t>
            </a:r>
            <a:r>
              <a:rPr lang="en-US" dirty="0"/>
              <a:t>is to go first to </a:t>
            </a:r>
            <a:r>
              <a:rPr lang="en-US" dirty="0" err="1"/>
              <a:t>Vaslui</a:t>
            </a:r>
            <a:r>
              <a:rPr lang="en-US" dirty="0"/>
              <a:t>—a step that is actually farther from the goal according to </a:t>
            </a:r>
            <a:r>
              <a:rPr lang="en-US" dirty="0" smtClean="0"/>
              <a:t>the </a:t>
            </a:r>
            <a:r>
              <a:rPr lang="en-US" dirty="0"/>
              <a:t>heuristic—and then to continue to </a:t>
            </a:r>
            <a:r>
              <a:rPr lang="en-US" dirty="0" err="1"/>
              <a:t>Urziceni</a:t>
            </a:r>
            <a:r>
              <a:rPr lang="en-US" dirty="0"/>
              <a:t>, Bucharest, and </a:t>
            </a:r>
            <a:r>
              <a:rPr lang="en-US" dirty="0" err="1"/>
              <a:t>Fagaras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will </a:t>
            </a:r>
            <a:r>
              <a:rPr lang="en-US" dirty="0" smtClean="0"/>
              <a:t>never </a:t>
            </a:r>
            <a:r>
              <a:rPr lang="en-US" dirty="0"/>
              <a:t>find this solution, however, because expanding </a:t>
            </a:r>
            <a:r>
              <a:rPr lang="en-US" dirty="0" err="1"/>
              <a:t>Neamt</a:t>
            </a:r>
            <a:r>
              <a:rPr lang="en-US" dirty="0"/>
              <a:t> puts Iasi back into the frontier, </a:t>
            </a:r>
            <a:r>
              <a:rPr lang="en-US" dirty="0" smtClean="0"/>
              <a:t>Iasi </a:t>
            </a:r>
            <a:r>
              <a:rPr lang="en-US" dirty="0"/>
              <a:t>is closer to </a:t>
            </a:r>
            <a:r>
              <a:rPr lang="en-US" dirty="0" err="1"/>
              <a:t>Fagaras</a:t>
            </a:r>
            <a:r>
              <a:rPr lang="en-US" dirty="0"/>
              <a:t> than </a:t>
            </a:r>
            <a:r>
              <a:rPr lang="en-US" dirty="0" err="1"/>
              <a:t>Vaslui</a:t>
            </a:r>
            <a:r>
              <a:rPr lang="en-US" dirty="0"/>
              <a:t> is, and so Iasi will be expanded again, leading to </a:t>
            </a:r>
            <a:r>
              <a:rPr lang="en-US"/>
              <a:t>an </a:t>
            </a:r>
            <a:r>
              <a:rPr lang="en-US" smtClean="0"/>
              <a:t>infinite </a:t>
            </a:r>
            <a:r>
              <a:rPr lang="en-US" dirty="0"/>
              <a:t>loop.</a:t>
            </a:r>
          </a:p>
        </p:txBody>
      </p:sp>
    </p:spTree>
    <p:extLst>
      <p:ext uri="{BB962C8B-B14F-4D97-AF65-F5344CB8AC3E}">
        <p14:creationId xmlns:p14="http://schemas.microsoft.com/office/powerpoint/2010/main" val="15442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98" y="1727201"/>
            <a:ext cx="8369251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2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22" y="1873968"/>
            <a:ext cx="11029615" cy="2269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Instead of expanding the shallowest </a:t>
            </a:r>
            <a:r>
              <a:rPr lang="en-US" dirty="0" smtClean="0"/>
              <a:t>node, </a:t>
            </a:r>
            <a:r>
              <a:rPr lang="en-US" b="1" dirty="0" smtClean="0"/>
              <a:t>uniform-cost </a:t>
            </a:r>
            <a:r>
              <a:rPr lang="en-US" b="1" dirty="0"/>
              <a:t>search </a:t>
            </a:r>
            <a:r>
              <a:rPr lang="en-US" b="1" dirty="0" smtClean="0"/>
              <a:t> </a:t>
            </a:r>
            <a:r>
              <a:rPr lang="en-US" dirty="0" smtClean="0"/>
              <a:t>expands </a:t>
            </a:r>
            <a:r>
              <a:rPr lang="en-US" dirty="0"/>
              <a:t>the node n with the </a:t>
            </a:r>
            <a:r>
              <a:rPr lang="en-US" i="1" dirty="0"/>
              <a:t>lowest path cost </a:t>
            </a:r>
            <a:r>
              <a:rPr lang="en-US" dirty="0"/>
              <a:t>g(n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Expand least-cost unexpanded node-Cheapest-First Search 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</a:t>
            </a:r>
          </a:p>
          <a:p>
            <a:pPr lvl="1"/>
            <a:r>
              <a:rPr lang="en-US" i="1" dirty="0" smtClean="0"/>
              <a:t>fringe </a:t>
            </a:r>
            <a:r>
              <a:rPr lang="en-US" dirty="0"/>
              <a:t>= queue ordered by </a:t>
            </a:r>
            <a:r>
              <a:rPr lang="en-US" dirty="0" err="1"/>
              <a:t>pathcost</a:t>
            </a:r>
            <a:r>
              <a:rPr lang="en-US" dirty="0"/>
              <a:t> </a:t>
            </a:r>
          </a:p>
          <a:p>
            <a:r>
              <a:rPr lang="en-US" dirty="0" smtClean="0"/>
              <a:t>Equivalent </a:t>
            </a:r>
            <a:r>
              <a:rPr lang="en-US" dirty="0"/>
              <a:t>to breadth-first if path cost of all edges is same </a:t>
            </a:r>
            <a:endParaRPr lang="en-US" dirty="0" smtClean="0"/>
          </a:p>
          <a:p>
            <a:r>
              <a:rPr lang="en-US" dirty="0"/>
              <a:t>the goal test is applied to a node when it is </a:t>
            </a:r>
            <a:r>
              <a:rPr lang="en-US" i="1" dirty="0"/>
              <a:t>selected for expansion </a:t>
            </a:r>
            <a:r>
              <a:rPr lang="en-US" dirty="0"/>
              <a:t>rather than when it is first generated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59" y="4052150"/>
            <a:ext cx="6848357" cy="264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8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greedy best-first </a:t>
            </a:r>
            <a:br>
              <a:rPr lang="en-US" dirty="0"/>
            </a:br>
            <a:r>
              <a:rPr lang="en-US" dirty="0"/>
              <a:t>search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1" y="2154598"/>
            <a:ext cx="9207824" cy="337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6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41" y="260788"/>
            <a:ext cx="6671628" cy="610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1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65" y="2493011"/>
            <a:ext cx="8179435" cy="36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1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first search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60" y="2060300"/>
            <a:ext cx="9447160" cy="459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6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function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76" y="2409515"/>
            <a:ext cx="9533447" cy="349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Romania with step costs in km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2103120"/>
            <a:ext cx="10295388" cy="448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4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</a:t>
            </a:r>
            <a:r>
              <a:rPr lang="en-US" dirty="0" smtClean="0"/>
              <a:t>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91360"/>
            <a:ext cx="11029615" cy="281432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states with attached evaluations are those actually generated in </a:t>
            </a:r>
            <a:r>
              <a:rPr lang="en-US" dirty="0" err="1" smtClean="0"/>
              <a:t>best_first_search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states expanded by the heuristic search algorithm are indicated in </a:t>
            </a:r>
            <a:r>
              <a:rPr lang="en-US" dirty="0" smtClean="0"/>
              <a:t>bold</a:t>
            </a:r>
            <a:r>
              <a:rPr lang="en-US" dirty="0"/>
              <a:t>; note that it does not search all of the space.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best-first search is to find the </a:t>
            </a:r>
            <a:r>
              <a:rPr lang="en-US" dirty="0" smtClean="0"/>
              <a:t>goal </a:t>
            </a:r>
            <a:r>
              <a:rPr lang="en-US" dirty="0"/>
              <a:t>state by looking at as few states as possible; the more </a:t>
            </a:r>
            <a:r>
              <a:rPr lang="en-US" i="1" dirty="0"/>
              <a:t>informed </a:t>
            </a:r>
            <a:r>
              <a:rPr lang="en-US" dirty="0" smtClean="0"/>
              <a:t>the heuristic</a:t>
            </a:r>
            <a:r>
              <a:rPr lang="en-US" dirty="0"/>
              <a:t>, the fewer states are processed in finding the goal.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922" y="3974783"/>
            <a:ext cx="2885646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581960" y="4654440"/>
              <a:ext cx="330480" cy="13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6120" y="4591080"/>
                <a:ext cx="362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8305920" y="4572000"/>
              <a:ext cx="324000" cy="44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0080" y="4508640"/>
                <a:ext cx="3556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9029520" y="4603680"/>
              <a:ext cx="280080" cy="3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3680" y="4540320"/>
                <a:ext cx="31176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5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242" y="764223"/>
            <a:ext cx="2885646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" y="170335"/>
            <a:ext cx="6382385" cy="622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61" y="3955067"/>
            <a:ext cx="4122778" cy="71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59" y="4671409"/>
            <a:ext cx="55181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8489880" y="4419720"/>
              <a:ext cx="781560" cy="51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4040" y="4356000"/>
                <a:ext cx="81324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3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372</Words>
  <Application>Microsoft Office PowerPoint</Application>
  <PresentationFormat>Custom</PresentationFormat>
  <Paragraphs>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DividendVTI</vt:lpstr>
      <vt:lpstr>Artificial Intelligence - Heuristic SEARCH</vt:lpstr>
      <vt:lpstr>Uniform-cost search</vt:lpstr>
      <vt:lpstr>PowerPoint Presentation</vt:lpstr>
      <vt:lpstr>Example</vt:lpstr>
      <vt:lpstr>Best first search</vt:lpstr>
      <vt:lpstr>Heuristic function</vt:lpstr>
      <vt:lpstr>Romania with step costs in km</vt:lpstr>
      <vt:lpstr>BEst first search</vt:lpstr>
      <vt:lpstr>PowerPoint Presentation</vt:lpstr>
      <vt:lpstr>PowerPoint Presentation</vt:lpstr>
      <vt:lpstr>Greedy best-first search</vt:lpstr>
      <vt:lpstr>Romania with step costs in km</vt:lpstr>
      <vt:lpstr>Greedy best-first search 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greedy best-first 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</cp:revision>
  <dcterms:created xsi:type="dcterms:W3CDTF">2023-02-08T04:58:00Z</dcterms:created>
  <dcterms:modified xsi:type="dcterms:W3CDTF">2024-02-15T11:42:08Z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8C0E9B3E5E514BE8979B30FC9721703C_12</vt:lpwstr>
  </property>
  <property fmtid="{D5CDD505-2E9C-101B-9397-08002B2CF9AE}" pid="3" name="KSOProductBuildVer">
    <vt:lpwstr>1033-12.2.0.13431</vt:lpwstr>
  </property>
</Properties>
</file>