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8" r:id="rId3"/>
    <p:sldId id="259" r:id="rId4"/>
    <p:sldId id="260" r:id="rId5"/>
    <p:sldId id="265" r:id="rId6"/>
    <p:sldId id="266" r:id="rId7"/>
    <p:sldId id="267" r:id="rId8"/>
    <p:sldId id="269" r:id="rId9"/>
    <p:sldId id="271" r:id="rId10"/>
    <p:sldId id="272" r:id="rId11"/>
    <p:sldId id="273" r:id="rId12"/>
    <p:sldId id="278" r:id="rId13"/>
    <p:sldId id="279" r:id="rId14"/>
    <p:sldId id="282" r:id="rId15"/>
    <p:sldId id="283" r:id="rId16"/>
    <p:sldId id="284" r:id="rId17"/>
    <p:sldId id="285" r:id="rId18"/>
    <p:sldId id="286" r:id="rId19"/>
    <p:sldId id="287" r:id="rId20"/>
    <p:sldId id="288" r:id="rId21"/>
    <p:sldId id="289" r:id="rId22"/>
    <p:sldId id="290" r:id="rId23"/>
    <p:sldId id="291" r:id="rId24"/>
    <p:sldId id="293" r:id="rId25"/>
    <p:sldId id="297" r:id="rId26"/>
    <p:sldId id="298" r:id="rId27"/>
  </p:sldIdLst>
  <p:sldSz cx="9144000" cy="5143500" type="screen16x9"/>
  <p:notesSz cx="6858000" cy="9144000"/>
  <p:embeddedFontLst>
    <p:embeddedFont>
      <p:font typeface="Bebas Neue" panose="020B0606020202050201" pitchFamily="34" charset="0"/>
      <p:regular r:id="rId29"/>
    </p:embeddedFont>
    <p:embeddedFont>
      <p:font typeface="Century" panose="02040604050505020304" pitchFamily="18" charset="0"/>
      <p:regular r:id="rId30"/>
    </p:embeddedFont>
    <p:embeddedFont>
      <p:font typeface="Electrolize" panose="020B0604020202020204" charset="0"/>
      <p:regular r:id="rId31"/>
    </p:embeddedFont>
    <p:embeddedFont>
      <p:font typeface="Teko" panose="020B0604020202020204" charset="0"/>
      <p:regular r:id="rId32"/>
      <p:bold r:id="rId33"/>
    </p:embeddedFont>
    <p:embeddedFont>
      <p:font typeface="Teko Medium"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L4rbe0HZo0F075GEoRY7jPpo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1236" y="2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8" name="Google Shape;10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3" name="Google Shape;103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0" name="Google Shape;108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3"/>
        <p:cNvGrpSpPr/>
        <p:nvPr/>
      </p:nvGrpSpPr>
      <p:grpSpPr>
        <a:xfrm>
          <a:off x="0" y="0"/>
          <a:ext cx="0" cy="0"/>
          <a:chOff x="0" y="0"/>
          <a:chExt cx="0" cy="0"/>
        </a:xfrm>
      </p:grpSpPr>
      <p:sp>
        <p:nvSpPr>
          <p:cNvPr id="1294" name="Google Shape;129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5" name="Google Shape;129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4" name="Google Shape;147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9"/>
        <p:cNvGrpSpPr/>
        <p:nvPr/>
      </p:nvGrpSpPr>
      <p:grpSpPr>
        <a:xfrm>
          <a:off x="0" y="0"/>
          <a:ext cx="0" cy="0"/>
          <a:chOff x="0" y="0"/>
          <a:chExt cx="0" cy="0"/>
        </a:xfrm>
      </p:grpSpPr>
      <p:sp>
        <p:nvSpPr>
          <p:cNvPr id="1990" name="Google Shape;199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1" name="Google Shape;199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1"/>
        <p:cNvGrpSpPr/>
        <p:nvPr/>
      </p:nvGrpSpPr>
      <p:grpSpPr>
        <a:xfrm>
          <a:off x="0" y="0"/>
          <a:ext cx="0" cy="0"/>
          <a:chOff x="0" y="0"/>
          <a:chExt cx="0" cy="0"/>
        </a:xfrm>
      </p:grpSpPr>
      <p:sp>
        <p:nvSpPr>
          <p:cNvPr id="2022" name="Google Shape;202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3" name="Google Shape;202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2"/>
        <p:cNvGrpSpPr/>
        <p:nvPr/>
      </p:nvGrpSpPr>
      <p:grpSpPr>
        <a:xfrm>
          <a:off x="0" y="0"/>
          <a:ext cx="0" cy="0"/>
          <a:chOff x="0" y="0"/>
          <a:chExt cx="0" cy="0"/>
        </a:xfrm>
      </p:grpSpPr>
      <p:sp>
        <p:nvSpPr>
          <p:cNvPr id="2053" name="Google Shape;2053;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4" name="Google Shape;205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8"/>
        <p:cNvGrpSpPr/>
        <p:nvPr/>
      </p:nvGrpSpPr>
      <p:grpSpPr>
        <a:xfrm>
          <a:off x="0" y="0"/>
          <a:ext cx="0" cy="0"/>
          <a:chOff x="0" y="0"/>
          <a:chExt cx="0" cy="0"/>
        </a:xfrm>
      </p:grpSpPr>
      <p:sp>
        <p:nvSpPr>
          <p:cNvPr id="2059" name="Google Shape;2059;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0" name="Google Shape;206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6" name="Google Shape;206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0" name="Google Shape;6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2" name="Google Shape;207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8" name="Google Shape;261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7" name="Google Shape;268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5"/>
        <p:cNvGrpSpPr/>
        <p:nvPr/>
      </p:nvGrpSpPr>
      <p:grpSpPr>
        <a:xfrm>
          <a:off x="0" y="0"/>
          <a:ext cx="0" cy="0"/>
          <a:chOff x="0" y="0"/>
          <a:chExt cx="0" cy="0"/>
        </a:xfrm>
      </p:grpSpPr>
      <p:sp>
        <p:nvSpPr>
          <p:cNvPr id="2736" name="Google Shape;273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7" name="Google Shape;2737;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5" name="Google Shape;278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6" name="Google Shape;285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0"/>
        <p:cNvGrpSpPr/>
        <p:nvPr/>
      </p:nvGrpSpPr>
      <p:grpSpPr>
        <a:xfrm>
          <a:off x="0" y="0"/>
          <a:ext cx="0" cy="0"/>
          <a:chOff x="0" y="0"/>
          <a:chExt cx="0" cy="0"/>
        </a:xfrm>
      </p:grpSpPr>
      <p:sp>
        <p:nvSpPr>
          <p:cNvPr id="2861" name="Google Shape;286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2" name="Google Shape;286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6" name="Google Shape;6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1" name="Google Shape;9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3" name="Google Shape;99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8" name="Google Shape;99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3" name="Google Shape;100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3" name="Google Shape;10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3" name="Google Shape;102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6"/>
          <p:cNvSpPr txBox="1">
            <a:spLocks noGrp="1"/>
          </p:cNvSpPr>
          <p:nvPr>
            <p:ph type="ctrTitle"/>
          </p:nvPr>
        </p:nvSpPr>
        <p:spPr>
          <a:xfrm>
            <a:off x="4857750" y="1640100"/>
            <a:ext cx="3570900" cy="1622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8500">
                <a:solidFill>
                  <a:srgbClr val="191919"/>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46"/>
          <p:cNvSpPr txBox="1">
            <a:spLocks noGrp="1"/>
          </p:cNvSpPr>
          <p:nvPr>
            <p:ph type="subTitle" idx="1"/>
          </p:nvPr>
        </p:nvSpPr>
        <p:spPr>
          <a:xfrm>
            <a:off x="4857750" y="3246825"/>
            <a:ext cx="3570900" cy="409500"/>
          </a:xfrm>
          <a:prstGeom prst="rect">
            <a:avLst/>
          </a:prstGeom>
          <a:solidFill>
            <a:srgbClr val="138808">
              <a:alpha val="24313"/>
            </a:srgbClr>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2"/>
        <p:cNvGrpSpPr/>
        <p:nvPr/>
      </p:nvGrpSpPr>
      <p:grpSpPr>
        <a:xfrm>
          <a:off x="0" y="0"/>
          <a:ext cx="0" cy="0"/>
          <a:chOff x="0" y="0"/>
          <a:chExt cx="0" cy="0"/>
        </a:xfrm>
      </p:grpSpPr>
      <p:grpSp>
        <p:nvGrpSpPr>
          <p:cNvPr id="113" name="Google Shape;113;p56"/>
          <p:cNvGrpSpPr/>
          <p:nvPr/>
        </p:nvGrpSpPr>
        <p:grpSpPr>
          <a:xfrm>
            <a:off x="5092230" y="-180803"/>
            <a:ext cx="5253816" cy="1622109"/>
            <a:chOff x="5092230" y="-180802"/>
            <a:chExt cx="5253816" cy="1622109"/>
          </a:xfrm>
        </p:grpSpPr>
        <p:sp>
          <p:nvSpPr>
            <p:cNvPr id="114" name="Google Shape;114;p5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5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56"/>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6"/>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6"/>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6"/>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6"/>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6"/>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56"/>
          <p:cNvGrpSpPr/>
          <p:nvPr/>
        </p:nvGrpSpPr>
        <p:grpSpPr>
          <a:xfrm>
            <a:off x="5896679" y="4154158"/>
            <a:ext cx="5053092" cy="435777"/>
            <a:chOff x="5896680" y="4472083"/>
            <a:chExt cx="5053092" cy="435777"/>
          </a:xfrm>
        </p:grpSpPr>
        <p:grpSp>
          <p:nvGrpSpPr>
            <p:cNvPr id="125" name="Google Shape;125;p56"/>
            <p:cNvGrpSpPr/>
            <p:nvPr/>
          </p:nvGrpSpPr>
          <p:grpSpPr>
            <a:xfrm rot="-5400000" flipH="1">
              <a:off x="7373411" y="2995351"/>
              <a:ext cx="435777" cy="3389240"/>
              <a:chOff x="4566275" y="2563884"/>
              <a:chExt cx="61675" cy="479675"/>
            </a:xfrm>
          </p:grpSpPr>
          <p:sp>
            <p:nvSpPr>
              <p:cNvPr id="126" name="Google Shape;126;p56"/>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56"/>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8" name="Google Shape;128;p56"/>
            <p:cNvGrpSpPr/>
            <p:nvPr/>
          </p:nvGrpSpPr>
          <p:grpSpPr>
            <a:xfrm rot="-5400000">
              <a:off x="8886321" y="3688564"/>
              <a:ext cx="109695" cy="2328855"/>
              <a:chOff x="4541850" y="2791375"/>
              <a:chExt cx="15525" cy="329600"/>
            </a:xfrm>
          </p:grpSpPr>
          <p:sp>
            <p:nvSpPr>
              <p:cNvPr id="129" name="Google Shape;129;p5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5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56"/>
            <p:cNvGrpSpPr/>
            <p:nvPr/>
          </p:nvGrpSpPr>
          <p:grpSpPr>
            <a:xfrm rot="-5400000">
              <a:off x="9730496" y="3525526"/>
              <a:ext cx="109695" cy="2328855"/>
              <a:chOff x="4541850" y="2791375"/>
              <a:chExt cx="15525" cy="329600"/>
            </a:xfrm>
          </p:grpSpPr>
          <p:sp>
            <p:nvSpPr>
              <p:cNvPr id="132" name="Google Shape;132;p56"/>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56"/>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4"/>
        <p:cNvGrpSpPr/>
        <p:nvPr/>
      </p:nvGrpSpPr>
      <p:grpSpPr>
        <a:xfrm>
          <a:off x="0" y="0"/>
          <a:ext cx="0" cy="0"/>
          <a:chOff x="0" y="0"/>
          <a:chExt cx="0" cy="0"/>
        </a:xfrm>
      </p:grpSpPr>
      <p:grpSp>
        <p:nvGrpSpPr>
          <p:cNvPr id="135" name="Google Shape;135;p57"/>
          <p:cNvGrpSpPr/>
          <p:nvPr/>
        </p:nvGrpSpPr>
        <p:grpSpPr>
          <a:xfrm rot="10800000">
            <a:off x="-1701322" y="4553904"/>
            <a:ext cx="5053092" cy="435777"/>
            <a:chOff x="5896680" y="4472083"/>
            <a:chExt cx="5053092" cy="435777"/>
          </a:xfrm>
        </p:grpSpPr>
        <p:grpSp>
          <p:nvGrpSpPr>
            <p:cNvPr id="136" name="Google Shape;136;p57"/>
            <p:cNvGrpSpPr/>
            <p:nvPr/>
          </p:nvGrpSpPr>
          <p:grpSpPr>
            <a:xfrm rot="-5400000" flipH="1">
              <a:off x="7373411" y="2995351"/>
              <a:ext cx="435777" cy="3389240"/>
              <a:chOff x="4566275" y="2563884"/>
              <a:chExt cx="61675" cy="479675"/>
            </a:xfrm>
          </p:grpSpPr>
          <p:sp>
            <p:nvSpPr>
              <p:cNvPr id="137" name="Google Shape;137;p57"/>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57"/>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57"/>
            <p:cNvGrpSpPr/>
            <p:nvPr/>
          </p:nvGrpSpPr>
          <p:grpSpPr>
            <a:xfrm rot="-5400000">
              <a:off x="8886321" y="3688564"/>
              <a:ext cx="109695" cy="2328855"/>
              <a:chOff x="4541850" y="2791375"/>
              <a:chExt cx="15525" cy="329600"/>
            </a:xfrm>
          </p:grpSpPr>
          <p:sp>
            <p:nvSpPr>
              <p:cNvPr id="140" name="Google Shape;140;p57"/>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57"/>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57"/>
            <p:cNvGrpSpPr/>
            <p:nvPr/>
          </p:nvGrpSpPr>
          <p:grpSpPr>
            <a:xfrm rot="-5400000">
              <a:off x="9730496" y="3525526"/>
              <a:ext cx="109695" cy="2328855"/>
              <a:chOff x="4541850" y="2791375"/>
              <a:chExt cx="15525" cy="329600"/>
            </a:xfrm>
          </p:grpSpPr>
          <p:sp>
            <p:nvSpPr>
              <p:cNvPr id="143" name="Google Shape;143;p57"/>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57"/>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45" name="Google Shape;145;p57"/>
          <p:cNvGrpSpPr/>
          <p:nvPr/>
        </p:nvGrpSpPr>
        <p:grpSpPr>
          <a:xfrm rot="10800000" flipH="1">
            <a:off x="5909368" y="275306"/>
            <a:ext cx="4210803" cy="931612"/>
            <a:chOff x="6135243" y="509694"/>
            <a:chExt cx="4210803" cy="931612"/>
          </a:xfrm>
        </p:grpSpPr>
        <p:sp>
          <p:nvSpPr>
            <p:cNvPr id="146" name="Google Shape;146;p5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5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5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5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57"/>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57"/>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57"/>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Google Shape;153;p57"/>
          <p:cNvGrpSpPr/>
          <p:nvPr/>
        </p:nvGrpSpPr>
        <p:grpSpPr>
          <a:xfrm rot="-899960">
            <a:off x="8218214" y="3614536"/>
            <a:ext cx="454765" cy="457447"/>
            <a:chOff x="3137370" y="-570001"/>
            <a:chExt cx="454778" cy="457460"/>
          </a:xfrm>
        </p:grpSpPr>
        <p:sp>
          <p:nvSpPr>
            <p:cNvPr id="154" name="Google Shape;154;p57"/>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7"/>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57"/>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57"/>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57"/>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57"/>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57"/>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7"/>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7"/>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3" name="Google Shape;163;p57"/>
          <p:cNvGrpSpPr/>
          <p:nvPr/>
        </p:nvGrpSpPr>
        <p:grpSpPr>
          <a:xfrm>
            <a:off x="7984623" y="4115930"/>
            <a:ext cx="888556" cy="888556"/>
            <a:chOff x="3601710" y="-660170"/>
            <a:chExt cx="888556" cy="888556"/>
          </a:xfrm>
        </p:grpSpPr>
        <p:sp>
          <p:nvSpPr>
            <p:cNvPr id="164" name="Google Shape;164;p57"/>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57"/>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57"/>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57"/>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57"/>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57"/>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57"/>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57"/>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7"/>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57"/>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4" name="Google Shape;174;p57"/>
          <p:cNvGrpSpPr/>
          <p:nvPr/>
        </p:nvGrpSpPr>
        <p:grpSpPr>
          <a:xfrm rot="-899960">
            <a:off x="3703807" y="656452"/>
            <a:ext cx="454765" cy="457447"/>
            <a:chOff x="3137370" y="-570001"/>
            <a:chExt cx="454778" cy="457460"/>
          </a:xfrm>
        </p:grpSpPr>
        <p:sp>
          <p:nvSpPr>
            <p:cNvPr id="175" name="Google Shape;175;p57"/>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57"/>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57"/>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57"/>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57"/>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57"/>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57"/>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57"/>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57"/>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48"/>
          <p:cNvSpPr txBox="1">
            <a:spLocks noGrp="1"/>
          </p:cNvSpPr>
          <p:nvPr>
            <p:ph type="title"/>
          </p:nvPr>
        </p:nvSpPr>
        <p:spPr>
          <a:xfrm>
            <a:off x="715100" y="2349499"/>
            <a:ext cx="3720900" cy="65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4500">
                <a:solidFill>
                  <a:schemeClr val="hlink"/>
                </a:solidFill>
                <a:latin typeface="Teko Medium"/>
                <a:ea typeface="Teko Medium"/>
                <a:cs typeface="Teko Medium"/>
                <a:sym typeface="Teko Medium"/>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1" name="Google Shape;41;p48"/>
          <p:cNvSpPr txBox="1">
            <a:spLocks noGrp="1"/>
          </p:cNvSpPr>
          <p:nvPr>
            <p:ph type="subTitle" idx="1"/>
          </p:nvPr>
        </p:nvSpPr>
        <p:spPr>
          <a:xfrm>
            <a:off x="715100" y="2905000"/>
            <a:ext cx="3720900" cy="12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42" name="Google Shape;42;p48"/>
          <p:cNvGrpSpPr/>
          <p:nvPr/>
        </p:nvGrpSpPr>
        <p:grpSpPr>
          <a:xfrm flipH="1">
            <a:off x="-2000922" y="4535158"/>
            <a:ext cx="5053092" cy="435777"/>
            <a:chOff x="5896680" y="4472083"/>
            <a:chExt cx="5053092" cy="435777"/>
          </a:xfrm>
        </p:grpSpPr>
        <p:grpSp>
          <p:nvGrpSpPr>
            <p:cNvPr id="43" name="Google Shape;43;p48"/>
            <p:cNvGrpSpPr/>
            <p:nvPr/>
          </p:nvGrpSpPr>
          <p:grpSpPr>
            <a:xfrm rot="-5400000">
              <a:off x="8886321" y="3688564"/>
              <a:ext cx="109695" cy="2328855"/>
              <a:chOff x="4541850" y="2791375"/>
              <a:chExt cx="15525" cy="329600"/>
            </a:xfrm>
          </p:grpSpPr>
          <p:sp>
            <p:nvSpPr>
              <p:cNvPr id="44" name="Google Shape;44;p4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 name="Google Shape;46;p48"/>
            <p:cNvGrpSpPr/>
            <p:nvPr/>
          </p:nvGrpSpPr>
          <p:grpSpPr>
            <a:xfrm rot="-5400000">
              <a:off x="9730496" y="3525526"/>
              <a:ext cx="109695" cy="2328855"/>
              <a:chOff x="4541850" y="2791375"/>
              <a:chExt cx="15525" cy="329600"/>
            </a:xfrm>
          </p:grpSpPr>
          <p:sp>
            <p:nvSpPr>
              <p:cNvPr id="47" name="Google Shape;47;p4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48"/>
            <p:cNvGrpSpPr/>
            <p:nvPr/>
          </p:nvGrpSpPr>
          <p:grpSpPr>
            <a:xfrm rot="-5400000" flipH="1">
              <a:off x="7373411" y="2995351"/>
              <a:ext cx="435777" cy="3389240"/>
              <a:chOff x="4566275" y="2563884"/>
              <a:chExt cx="61675" cy="479675"/>
            </a:xfrm>
          </p:grpSpPr>
          <p:sp>
            <p:nvSpPr>
              <p:cNvPr id="50" name="Google Shape;50;p4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49"/>
          <p:cNvSpPr txBox="1">
            <a:spLocks noGrp="1"/>
          </p:cNvSpPr>
          <p:nvPr>
            <p:ph type="title"/>
          </p:nvPr>
        </p:nvSpPr>
        <p:spPr>
          <a:xfrm>
            <a:off x="5046625" y="2111200"/>
            <a:ext cx="3382200" cy="1284000"/>
          </a:xfrm>
          <a:prstGeom prst="rect">
            <a:avLst/>
          </a:prstGeom>
          <a:solidFill>
            <a:srgbClr val="FF9933">
              <a:alpha val="38431"/>
            </a:srgbClr>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54" name="Google Shape;54;p49"/>
          <p:cNvSpPr txBox="1">
            <a:spLocks noGrp="1"/>
          </p:cNvSpPr>
          <p:nvPr>
            <p:ph type="title" idx="2"/>
          </p:nvPr>
        </p:nvSpPr>
        <p:spPr>
          <a:xfrm>
            <a:off x="6272275" y="1152475"/>
            <a:ext cx="930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55" name="Google Shape;55;p49"/>
          <p:cNvSpPr txBox="1">
            <a:spLocks noGrp="1"/>
          </p:cNvSpPr>
          <p:nvPr>
            <p:ph type="subTitle" idx="1"/>
          </p:nvPr>
        </p:nvSpPr>
        <p:spPr>
          <a:xfrm>
            <a:off x="5046625" y="3512125"/>
            <a:ext cx="3382200" cy="53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grpSp>
        <p:nvGrpSpPr>
          <p:cNvPr id="56" name="Google Shape;56;p49"/>
          <p:cNvGrpSpPr/>
          <p:nvPr/>
        </p:nvGrpSpPr>
        <p:grpSpPr>
          <a:xfrm>
            <a:off x="6365129" y="4154158"/>
            <a:ext cx="5053092" cy="435777"/>
            <a:chOff x="5896680" y="4472083"/>
            <a:chExt cx="5053092" cy="435777"/>
          </a:xfrm>
        </p:grpSpPr>
        <p:grpSp>
          <p:nvGrpSpPr>
            <p:cNvPr id="57" name="Google Shape;57;p49"/>
            <p:cNvGrpSpPr/>
            <p:nvPr/>
          </p:nvGrpSpPr>
          <p:grpSpPr>
            <a:xfrm rot="-5400000" flipH="1">
              <a:off x="7373411" y="2995351"/>
              <a:ext cx="435777" cy="3389240"/>
              <a:chOff x="4566275" y="2563884"/>
              <a:chExt cx="61675" cy="479675"/>
            </a:xfrm>
          </p:grpSpPr>
          <p:sp>
            <p:nvSpPr>
              <p:cNvPr id="58" name="Google Shape;58;p4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49"/>
            <p:cNvGrpSpPr/>
            <p:nvPr/>
          </p:nvGrpSpPr>
          <p:grpSpPr>
            <a:xfrm rot="-5400000">
              <a:off x="8886321" y="3688564"/>
              <a:ext cx="109695" cy="2328855"/>
              <a:chOff x="4541850" y="2791375"/>
              <a:chExt cx="15525" cy="329600"/>
            </a:xfrm>
          </p:grpSpPr>
          <p:sp>
            <p:nvSpPr>
              <p:cNvPr id="61" name="Google Shape;61;p4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 name="Google Shape;63;p49"/>
            <p:cNvGrpSpPr/>
            <p:nvPr/>
          </p:nvGrpSpPr>
          <p:grpSpPr>
            <a:xfrm rot="-5400000">
              <a:off x="9730496" y="3525526"/>
              <a:ext cx="109695" cy="2328855"/>
              <a:chOff x="4541850" y="2791375"/>
              <a:chExt cx="15525" cy="329600"/>
            </a:xfrm>
          </p:grpSpPr>
          <p:sp>
            <p:nvSpPr>
              <p:cNvPr id="64" name="Google Shape;64;p4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bg>
      <p:bgPr>
        <a:solidFill>
          <a:schemeClr val="lt1"/>
        </a:solidFill>
        <a:effectLst/>
      </p:bgPr>
    </p:bg>
    <p:spTree>
      <p:nvGrpSpPr>
        <p:cNvPr id="1" name="Shape 66"/>
        <p:cNvGrpSpPr/>
        <p:nvPr/>
      </p:nvGrpSpPr>
      <p:grpSpPr>
        <a:xfrm>
          <a:off x="0" y="0"/>
          <a:ext cx="0" cy="0"/>
          <a:chOff x="0" y="0"/>
          <a:chExt cx="0" cy="0"/>
        </a:xfrm>
      </p:grpSpPr>
      <p:sp>
        <p:nvSpPr>
          <p:cNvPr id="67" name="Google Shape;67;p50"/>
          <p:cNvSpPr txBox="1">
            <a:spLocks noGrp="1"/>
          </p:cNvSpPr>
          <p:nvPr>
            <p:ph type="body" idx="1"/>
          </p:nvPr>
        </p:nvSpPr>
        <p:spPr>
          <a:xfrm>
            <a:off x="1" y="254632"/>
            <a:ext cx="9144000" cy="594454"/>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4100" b="0">
                <a:solidFill>
                  <a:srgbClr val="626262"/>
                </a:solidFill>
                <a:latin typeface="Arial"/>
                <a:ea typeface="Arial"/>
                <a:cs typeface="Arial"/>
                <a:sym typeface="Arial"/>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68" name="Google Shape;68;p50"/>
          <p:cNvSpPr/>
          <p:nvPr/>
        </p:nvSpPr>
        <p:spPr>
          <a:xfrm>
            <a:off x="242647" y="4767943"/>
            <a:ext cx="8901353" cy="254726"/>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9" name="Google Shape;69;p50"/>
          <p:cNvSpPr/>
          <p:nvPr/>
        </p:nvSpPr>
        <p:spPr>
          <a:xfrm>
            <a:off x="242648" y="4761966"/>
            <a:ext cx="423837" cy="260702"/>
          </a:xfrm>
          <a:custGeom>
            <a:avLst/>
            <a:gdLst/>
            <a:ahLst/>
            <a:cxnLst/>
            <a:rect l="l" t="t" r="r" b="b"/>
            <a:pathLst>
              <a:path w="5086770" h="3128874" extrusionOk="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1"/>
        <p:cNvGrpSpPr/>
        <p:nvPr/>
      </p:nvGrpSpPr>
      <p:grpSpPr>
        <a:xfrm>
          <a:off x="0" y="0"/>
          <a:ext cx="0" cy="0"/>
          <a:chOff x="0" y="0"/>
          <a:chExt cx="0" cy="0"/>
        </a:xfrm>
      </p:grpSpPr>
      <p:sp>
        <p:nvSpPr>
          <p:cNvPr id="72" name="Google Shape;72;p52"/>
          <p:cNvSpPr txBox="1">
            <a:spLocks noGrp="1"/>
          </p:cNvSpPr>
          <p:nvPr>
            <p:ph type="subTitle" idx="1"/>
          </p:nvPr>
        </p:nvSpPr>
        <p:spPr>
          <a:xfrm>
            <a:off x="720000" y="2573563"/>
            <a:ext cx="2336400" cy="430200"/>
          </a:xfrm>
          <a:prstGeom prst="rect">
            <a:avLst/>
          </a:prstGeom>
          <a:solidFill>
            <a:srgbClr val="138808">
              <a:alpha val="24313"/>
            </a:srgbClr>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3" name="Google Shape;73;p52"/>
          <p:cNvSpPr txBox="1">
            <a:spLocks noGrp="1"/>
          </p:cNvSpPr>
          <p:nvPr>
            <p:ph type="subTitle" idx="2"/>
          </p:nvPr>
        </p:nvSpPr>
        <p:spPr>
          <a:xfrm>
            <a:off x="720000" y="3009874"/>
            <a:ext cx="2336400" cy="88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52"/>
          <p:cNvSpPr txBox="1">
            <a:spLocks noGrp="1"/>
          </p:cNvSpPr>
          <p:nvPr>
            <p:ph type="subTitle" idx="3"/>
          </p:nvPr>
        </p:nvSpPr>
        <p:spPr>
          <a:xfrm>
            <a:off x="3403800" y="3009874"/>
            <a:ext cx="2336400" cy="88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5" name="Google Shape;75;p52"/>
          <p:cNvSpPr txBox="1">
            <a:spLocks noGrp="1"/>
          </p:cNvSpPr>
          <p:nvPr>
            <p:ph type="subTitle" idx="4"/>
          </p:nvPr>
        </p:nvSpPr>
        <p:spPr>
          <a:xfrm>
            <a:off x="6087600" y="3009874"/>
            <a:ext cx="2336400" cy="88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52"/>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77" name="Google Shape;77;p52"/>
          <p:cNvSpPr txBox="1">
            <a:spLocks noGrp="1"/>
          </p:cNvSpPr>
          <p:nvPr>
            <p:ph type="subTitle" idx="5"/>
          </p:nvPr>
        </p:nvSpPr>
        <p:spPr>
          <a:xfrm>
            <a:off x="3403800" y="2573563"/>
            <a:ext cx="2336400" cy="430200"/>
          </a:xfrm>
          <a:prstGeom prst="rect">
            <a:avLst/>
          </a:prstGeom>
          <a:solidFill>
            <a:srgbClr val="FF9933">
              <a:alpha val="54117"/>
            </a:srgbClr>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8" name="Google Shape;78;p52"/>
          <p:cNvSpPr txBox="1">
            <a:spLocks noGrp="1"/>
          </p:cNvSpPr>
          <p:nvPr>
            <p:ph type="subTitle" idx="6"/>
          </p:nvPr>
        </p:nvSpPr>
        <p:spPr>
          <a:xfrm>
            <a:off x="6087600" y="2573563"/>
            <a:ext cx="2336400" cy="430200"/>
          </a:xfrm>
          <a:prstGeom prst="rect">
            <a:avLst/>
          </a:prstGeom>
          <a:solidFill>
            <a:srgbClr val="138808">
              <a:alpha val="24313"/>
            </a:srgbClr>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79" name="Google Shape;79;p52"/>
          <p:cNvGrpSpPr/>
          <p:nvPr/>
        </p:nvGrpSpPr>
        <p:grpSpPr>
          <a:xfrm>
            <a:off x="4421623" y="4581142"/>
            <a:ext cx="300770" cy="54726"/>
            <a:chOff x="4770650" y="685575"/>
            <a:chExt cx="158250" cy="28800"/>
          </a:xfrm>
        </p:grpSpPr>
        <p:sp>
          <p:nvSpPr>
            <p:cNvPr id="80" name="Google Shape;80;p52"/>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2"/>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2"/>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 name="Google Shape;83;p52"/>
          <p:cNvGrpSpPr/>
          <p:nvPr/>
        </p:nvGrpSpPr>
        <p:grpSpPr>
          <a:xfrm rot="-893893">
            <a:off x="286044" y="213662"/>
            <a:ext cx="480245" cy="457684"/>
            <a:chOff x="3137370" y="-570001"/>
            <a:chExt cx="454778" cy="457460"/>
          </a:xfrm>
        </p:grpSpPr>
        <p:sp>
          <p:nvSpPr>
            <p:cNvPr id="84" name="Google Shape;84;p52"/>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2"/>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2"/>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2"/>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2"/>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2"/>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2"/>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2"/>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2"/>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3"/>
        <p:cNvGrpSpPr/>
        <p:nvPr/>
      </p:nvGrpSpPr>
      <p:grpSpPr>
        <a:xfrm>
          <a:off x="0" y="0"/>
          <a:ext cx="0" cy="0"/>
          <a:chOff x="0" y="0"/>
          <a:chExt cx="0" cy="0"/>
        </a:xfrm>
      </p:grpSpPr>
      <p:sp>
        <p:nvSpPr>
          <p:cNvPr id="94" name="Google Shape;94;p53"/>
          <p:cNvSpPr txBox="1">
            <a:spLocks noGrp="1"/>
          </p:cNvSpPr>
          <p:nvPr>
            <p:ph type="title"/>
          </p:nvPr>
        </p:nvSpPr>
        <p:spPr>
          <a:xfrm>
            <a:off x="2290025" y="3339900"/>
            <a:ext cx="4563900" cy="360900"/>
          </a:xfrm>
          <a:prstGeom prst="rect">
            <a:avLst/>
          </a:prstGeom>
          <a:solidFill>
            <a:srgbClr val="FF9933">
              <a:alpha val="54117"/>
            </a:srgbClr>
          </a:solid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95" name="Google Shape;95;p53"/>
          <p:cNvSpPr txBox="1">
            <a:spLocks noGrp="1"/>
          </p:cNvSpPr>
          <p:nvPr>
            <p:ph type="subTitle" idx="1"/>
          </p:nvPr>
        </p:nvSpPr>
        <p:spPr>
          <a:xfrm>
            <a:off x="745900" y="1055600"/>
            <a:ext cx="7652100" cy="211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500"/>
              <a:buNone/>
              <a:defRPr sz="3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96"/>
        <p:cNvGrpSpPr/>
        <p:nvPr/>
      </p:nvGrpSpPr>
      <p:grpSpPr>
        <a:xfrm>
          <a:off x="0" y="0"/>
          <a:ext cx="0" cy="0"/>
          <a:chOff x="0" y="0"/>
          <a:chExt cx="0" cy="0"/>
        </a:xfrm>
      </p:grpSpPr>
      <p:sp>
        <p:nvSpPr>
          <p:cNvPr id="97" name="Google Shape;97;p5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98" name="Google Shape;98;p54"/>
          <p:cNvSpPr txBox="1">
            <a:spLocks noGrp="1"/>
          </p:cNvSpPr>
          <p:nvPr>
            <p:ph type="subTitle" idx="1"/>
          </p:nvPr>
        </p:nvSpPr>
        <p:spPr>
          <a:xfrm>
            <a:off x="1563624" y="2139696"/>
            <a:ext cx="21489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9" name="Google Shape;99;p54"/>
          <p:cNvSpPr txBox="1">
            <a:spLocks noGrp="1"/>
          </p:cNvSpPr>
          <p:nvPr>
            <p:ph type="subTitle" idx="2"/>
          </p:nvPr>
        </p:nvSpPr>
        <p:spPr>
          <a:xfrm>
            <a:off x="5294376" y="2139696"/>
            <a:ext cx="2148900" cy="484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 name="Google Shape;100;p54"/>
          <p:cNvSpPr txBox="1">
            <a:spLocks noGrp="1"/>
          </p:cNvSpPr>
          <p:nvPr>
            <p:ph type="subTitle" idx="3"/>
          </p:nvPr>
        </p:nvSpPr>
        <p:spPr>
          <a:xfrm>
            <a:off x="1563624" y="3529584"/>
            <a:ext cx="21489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54"/>
          <p:cNvSpPr txBox="1">
            <a:spLocks noGrp="1"/>
          </p:cNvSpPr>
          <p:nvPr>
            <p:ph type="subTitle" idx="4"/>
          </p:nvPr>
        </p:nvSpPr>
        <p:spPr>
          <a:xfrm>
            <a:off x="5294376" y="3529584"/>
            <a:ext cx="21489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2" name="Google Shape;102;p54"/>
          <p:cNvSpPr txBox="1">
            <a:spLocks noGrp="1"/>
          </p:cNvSpPr>
          <p:nvPr>
            <p:ph type="subTitle" idx="5"/>
          </p:nvPr>
        </p:nvSpPr>
        <p:spPr>
          <a:xfrm>
            <a:off x="1563624" y="1755648"/>
            <a:ext cx="2148900" cy="384000"/>
          </a:xfrm>
          <a:prstGeom prst="rect">
            <a:avLst/>
          </a:prstGeom>
          <a:solidFill>
            <a:srgbClr val="138808">
              <a:alpha val="24313"/>
            </a:srgbClr>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3" name="Google Shape;103;p54"/>
          <p:cNvSpPr txBox="1">
            <a:spLocks noGrp="1"/>
          </p:cNvSpPr>
          <p:nvPr>
            <p:ph type="subTitle" idx="6"/>
          </p:nvPr>
        </p:nvSpPr>
        <p:spPr>
          <a:xfrm>
            <a:off x="5294376" y="1755648"/>
            <a:ext cx="2148900" cy="384000"/>
          </a:xfrm>
          <a:prstGeom prst="rect">
            <a:avLst/>
          </a:prstGeom>
          <a:solidFill>
            <a:srgbClr val="FF9933">
              <a:alpha val="54117"/>
            </a:srgbClr>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4" name="Google Shape;104;p54"/>
          <p:cNvSpPr txBox="1">
            <a:spLocks noGrp="1"/>
          </p:cNvSpPr>
          <p:nvPr>
            <p:ph type="subTitle" idx="7"/>
          </p:nvPr>
        </p:nvSpPr>
        <p:spPr>
          <a:xfrm>
            <a:off x="1563624" y="3145536"/>
            <a:ext cx="2148900" cy="384000"/>
          </a:xfrm>
          <a:prstGeom prst="rect">
            <a:avLst/>
          </a:prstGeom>
          <a:solidFill>
            <a:srgbClr val="FF9933">
              <a:alpha val="54117"/>
            </a:srgbClr>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5" name="Google Shape;105;p54"/>
          <p:cNvSpPr txBox="1">
            <a:spLocks noGrp="1"/>
          </p:cNvSpPr>
          <p:nvPr>
            <p:ph type="subTitle" idx="8"/>
          </p:nvPr>
        </p:nvSpPr>
        <p:spPr>
          <a:xfrm>
            <a:off x="5294376" y="3145536"/>
            <a:ext cx="2148900" cy="384000"/>
          </a:xfrm>
          <a:prstGeom prst="rect">
            <a:avLst/>
          </a:prstGeom>
          <a:solidFill>
            <a:srgbClr val="138808">
              <a:alpha val="24313"/>
            </a:srgbClr>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06"/>
        <p:cNvGrpSpPr/>
        <p:nvPr/>
      </p:nvGrpSpPr>
      <p:grpSpPr>
        <a:xfrm>
          <a:off x="0" y="0"/>
          <a:ext cx="0" cy="0"/>
          <a:chOff x="0" y="0"/>
          <a:chExt cx="0" cy="0"/>
        </a:xfrm>
      </p:grpSpPr>
      <p:sp>
        <p:nvSpPr>
          <p:cNvPr id="107" name="Google Shape;107;p55"/>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grpSp>
        <p:nvGrpSpPr>
          <p:cNvPr id="108" name="Google Shape;108;p55"/>
          <p:cNvGrpSpPr/>
          <p:nvPr/>
        </p:nvGrpSpPr>
        <p:grpSpPr>
          <a:xfrm>
            <a:off x="4424363" y="4581142"/>
            <a:ext cx="300770" cy="54726"/>
            <a:chOff x="4770650" y="685575"/>
            <a:chExt cx="158250" cy="28800"/>
          </a:xfrm>
        </p:grpSpPr>
        <p:sp>
          <p:nvSpPr>
            <p:cNvPr id="109" name="Google Shape;109;p55"/>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5"/>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5"/>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45"/>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endParaRPr/>
          </a:p>
        </p:txBody>
      </p:sp>
      <p:sp>
        <p:nvSpPr>
          <p:cNvPr id="7" name="Google Shape;7;p45"/>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dk1"/>
              </a:buClr>
              <a:buSzPts val="1400"/>
              <a:buFont typeface="Electrolize"/>
              <a:buChar char="■"/>
              <a:defRPr sz="1400" b="0" i="0" u="none" strike="noStrike" cap="none">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lyticsinsight.net/how-to-start-a-career-in-artificial-intelligence-and-machine-learning/"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analyticsinsight.net/data-science-is-here-to-spearhead-organizations-through-tough-competition/"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intellipaat.com/blog/tutorial/python-tutorial/what-is-python/"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hyperlink" Target="https://intellipaat.com/blog/what-is-seaborn-in-python/" TargetMode="External"/><Relationship Id="rId4" Type="http://schemas.openxmlformats.org/officeDocument/2006/relationships/hyperlink" Target="https://intellipaat.com/blog/tutorial/python-tutorial/python-matplotlib/"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hyperlink" Target="https://www.kaggle.com/kernel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
          <p:cNvSpPr/>
          <p:nvPr/>
        </p:nvSpPr>
        <p:spPr>
          <a:xfrm rot="6796431">
            <a:off x="-113033" y="296090"/>
            <a:ext cx="4513657" cy="4500753"/>
          </a:xfrm>
          <a:custGeom>
            <a:avLst/>
            <a:gdLst/>
            <a:ahLst/>
            <a:cxnLst/>
            <a:rect l="l" t="t" r="r" b="b"/>
            <a:pathLst>
              <a:path w="15064" h="15021" extrusionOk="0">
                <a:moveTo>
                  <a:pt x="10691" y="0"/>
                </a:moveTo>
                <a:cubicBezTo>
                  <a:pt x="10147" y="0"/>
                  <a:pt x="9593" y="175"/>
                  <a:pt x="9078" y="371"/>
                </a:cubicBezTo>
                <a:cubicBezTo>
                  <a:pt x="7976" y="793"/>
                  <a:pt x="7010" y="854"/>
                  <a:pt x="5852" y="929"/>
                </a:cubicBezTo>
                <a:cubicBezTo>
                  <a:pt x="5732" y="936"/>
                  <a:pt x="5610" y="940"/>
                  <a:pt x="5486" y="940"/>
                </a:cubicBezTo>
                <a:cubicBezTo>
                  <a:pt x="4724" y="940"/>
                  <a:pt x="3900" y="811"/>
                  <a:pt x="3108" y="811"/>
                </a:cubicBezTo>
                <a:cubicBezTo>
                  <a:pt x="2853" y="811"/>
                  <a:pt x="2602" y="824"/>
                  <a:pt x="2357" y="860"/>
                </a:cubicBezTo>
                <a:cubicBezTo>
                  <a:pt x="544" y="1122"/>
                  <a:pt x="1" y="2548"/>
                  <a:pt x="747" y="3997"/>
                </a:cubicBezTo>
                <a:cubicBezTo>
                  <a:pt x="1694" y="5836"/>
                  <a:pt x="2411" y="7100"/>
                  <a:pt x="2004" y="9267"/>
                </a:cubicBezTo>
                <a:cubicBezTo>
                  <a:pt x="1754" y="10589"/>
                  <a:pt x="956" y="11649"/>
                  <a:pt x="1631" y="13079"/>
                </a:cubicBezTo>
                <a:cubicBezTo>
                  <a:pt x="1969" y="13795"/>
                  <a:pt x="2610" y="14302"/>
                  <a:pt x="3291" y="14587"/>
                </a:cubicBezTo>
                <a:cubicBezTo>
                  <a:pt x="3973" y="14871"/>
                  <a:pt x="4732" y="15021"/>
                  <a:pt x="5478" y="15021"/>
                </a:cubicBezTo>
                <a:cubicBezTo>
                  <a:pt x="5997" y="15021"/>
                  <a:pt x="6508" y="14948"/>
                  <a:pt x="6982" y="14797"/>
                </a:cubicBezTo>
                <a:cubicBezTo>
                  <a:pt x="7891" y="14507"/>
                  <a:pt x="8755" y="14054"/>
                  <a:pt x="9452" y="13351"/>
                </a:cubicBezTo>
                <a:cubicBezTo>
                  <a:pt x="9973" y="12825"/>
                  <a:pt x="10223" y="11996"/>
                  <a:pt x="10886" y="11660"/>
                </a:cubicBezTo>
                <a:cubicBezTo>
                  <a:pt x="11855" y="11171"/>
                  <a:pt x="13214" y="11189"/>
                  <a:pt x="13965" y="10324"/>
                </a:cubicBezTo>
                <a:cubicBezTo>
                  <a:pt x="15064" y="9062"/>
                  <a:pt x="13775" y="8055"/>
                  <a:pt x="13430" y="6774"/>
                </a:cubicBezTo>
                <a:cubicBezTo>
                  <a:pt x="13281" y="6219"/>
                  <a:pt x="13389" y="5549"/>
                  <a:pt x="13363" y="4967"/>
                </a:cubicBezTo>
                <a:cubicBezTo>
                  <a:pt x="13317" y="4025"/>
                  <a:pt x="13273" y="2963"/>
                  <a:pt x="12996" y="2048"/>
                </a:cubicBezTo>
                <a:cubicBezTo>
                  <a:pt x="12757" y="1258"/>
                  <a:pt x="12269" y="507"/>
                  <a:pt x="11572" y="185"/>
                </a:cubicBezTo>
                <a:cubicBezTo>
                  <a:pt x="11287" y="53"/>
                  <a:pt x="10991" y="0"/>
                  <a:pt x="10691" y="0"/>
                </a:cubicBezTo>
                <a:close/>
              </a:path>
            </a:pathLst>
          </a:custGeom>
          <a:solidFill>
            <a:srgbClr val="138808">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txBox="1">
            <a:spLocks noGrp="1"/>
          </p:cNvSpPr>
          <p:nvPr>
            <p:ph type="ctrTitle"/>
          </p:nvPr>
        </p:nvSpPr>
        <p:spPr>
          <a:xfrm>
            <a:off x="4857750" y="1640100"/>
            <a:ext cx="3570900" cy="1622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4500">
                <a:solidFill>
                  <a:srgbClr val="302F2F"/>
                </a:solidFill>
              </a:rPr>
              <a:t>An Introduction to DATA SCIENCE</a:t>
            </a:r>
            <a:endParaRPr sz="5000">
              <a:solidFill>
                <a:srgbClr val="302F2F"/>
              </a:solidFill>
            </a:endParaRPr>
          </a:p>
        </p:txBody>
      </p:sp>
      <p:grpSp>
        <p:nvGrpSpPr>
          <p:cNvPr id="191" name="Google Shape;191;p1"/>
          <p:cNvGrpSpPr/>
          <p:nvPr/>
        </p:nvGrpSpPr>
        <p:grpSpPr>
          <a:xfrm>
            <a:off x="402790" y="991507"/>
            <a:ext cx="4077851" cy="3977802"/>
            <a:chOff x="3219650" y="4160050"/>
            <a:chExt cx="1169075" cy="1140425"/>
          </a:xfrm>
        </p:grpSpPr>
        <p:sp>
          <p:nvSpPr>
            <p:cNvPr id="192" name="Google Shape;192;p1"/>
            <p:cNvSpPr/>
            <p:nvPr/>
          </p:nvSpPr>
          <p:spPr>
            <a:xfrm>
              <a:off x="3219650" y="4331100"/>
              <a:ext cx="473075" cy="20575"/>
            </a:xfrm>
            <a:custGeom>
              <a:avLst/>
              <a:gdLst/>
              <a:ahLst/>
              <a:cxnLst/>
              <a:rect l="l" t="t" r="r" b="b"/>
              <a:pathLst>
                <a:path w="18923" h="823" extrusionOk="0">
                  <a:moveTo>
                    <a:pt x="1" y="0"/>
                  </a:moveTo>
                  <a:lnTo>
                    <a:pt x="1" y="822"/>
                  </a:lnTo>
                  <a:lnTo>
                    <a:pt x="18922" y="822"/>
                  </a:lnTo>
                  <a:lnTo>
                    <a:pt x="1892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3262300" y="4351650"/>
              <a:ext cx="26000" cy="79900"/>
            </a:xfrm>
            <a:custGeom>
              <a:avLst/>
              <a:gdLst/>
              <a:ahLst/>
              <a:cxnLst/>
              <a:rect l="l" t="t" r="r" b="b"/>
              <a:pathLst>
                <a:path w="1040" h="3196" extrusionOk="0">
                  <a:moveTo>
                    <a:pt x="1" y="0"/>
                  </a:moveTo>
                  <a:lnTo>
                    <a:pt x="311" y="3195"/>
                  </a:lnTo>
                  <a:lnTo>
                    <a:pt x="1040" y="3195"/>
                  </a:lnTo>
                  <a:lnTo>
                    <a:pt x="104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
            <p:cNvSpPr/>
            <p:nvPr/>
          </p:nvSpPr>
          <p:spPr>
            <a:xfrm>
              <a:off x="3623675" y="4351650"/>
              <a:ext cx="25625" cy="79900"/>
            </a:xfrm>
            <a:custGeom>
              <a:avLst/>
              <a:gdLst/>
              <a:ahLst/>
              <a:cxnLst/>
              <a:rect l="l" t="t" r="r" b="b"/>
              <a:pathLst>
                <a:path w="1025" h="3196" extrusionOk="0">
                  <a:moveTo>
                    <a:pt x="1" y="0"/>
                  </a:moveTo>
                  <a:lnTo>
                    <a:pt x="1" y="3195"/>
                  </a:lnTo>
                  <a:lnTo>
                    <a:pt x="745" y="3195"/>
                  </a:lnTo>
                  <a:lnTo>
                    <a:pt x="102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
            <p:cNvSpPr/>
            <p:nvPr/>
          </p:nvSpPr>
          <p:spPr>
            <a:xfrm>
              <a:off x="3262300" y="4351650"/>
              <a:ext cx="26000" cy="27550"/>
            </a:xfrm>
            <a:custGeom>
              <a:avLst/>
              <a:gdLst/>
              <a:ahLst/>
              <a:cxnLst/>
              <a:rect l="l" t="t" r="r" b="b"/>
              <a:pathLst>
                <a:path w="1040" h="1102" extrusionOk="0">
                  <a:moveTo>
                    <a:pt x="1" y="0"/>
                  </a:moveTo>
                  <a:lnTo>
                    <a:pt x="109" y="1101"/>
                  </a:lnTo>
                  <a:lnTo>
                    <a:pt x="1040" y="1101"/>
                  </a:lnTo>
                  <a:lnTo>
                    <a:pt x="1040"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3623675" y="4351650"/>
              <a:ext cx="25625" cy="27550"/>
            </a:xfrm>
            <a:custGeom>
              <a:avLst/>
              <a:gdLst/>
              <a:ahLst/>
              <a:cxnLst/>
              <a:rect l="l" t="t" r="r" b="b"/>
              <a:pathLst>
                <a:path w="1025" h="1102" extrusionOk="0">
                  <a:moveTo>
                    <a:pt x="1" y="0"/>
                  </a:moveTo>
                  <a:lnTo>
                    <a:pt x="1" y="1101"/>
                  </a:lnTo>
                  <a:lnTo>
                    <a:pt x="931" y="1101"/>
                  </a:lnTo>
                  <a:lnTo>
                    <a:pt x="1024"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3342175" y="4208575"/>
              <a:ext cx="51975" cy="97925"/>
            </a:xfrm>
            <a:custGeom>
              <a:avLst/>
              <a:gdLst/>
              <a:ahLst/>
              <a:cxnLst/>
              <a:rect l="l" t="t" r="r" b="b"/>
              <a:pathLst>
                <a:path w="2079" h="3917" extrusionOk="0">
                  <a:moveTo>
                    <a:pt x="1970" y="0"/>
                  </a:moveTo>
                  <a:cubicBezTo>
                    <a:pt x="1970" y="1"/>
                    <a:pt x="1971" y="2"/>
                    <a:pt x="1971" y="2"/>
                  </a:cubicBezTo>
                  <a:lnTo>
                    <a:pt x="1971" y="2"/>
                  </a:lnTo>
                  <a:cubicBezTo>
                    <a:pt x="1982" y="0"/>
                    <a:pt x="1987" y="0"/>
                    <a:pt x="1970" y="0"/>
                  </a:cubicBezTo>
                  <a:close/>
                  <a:moveTo>
                    <a:pt x="1971" y="2"/>
                  </a:moveTo>
                  <a:lnTo>
                    <a:pt x="1971" y="2"/>
                  </a:lnTo>
                  <a:cubicBezTo>
                    <a:pt x="1961" y="4"/>
                    <a:pt x="1947" y="8"/>
                    <a:pt x="1939" y="16"/>
                  </a:cubicBezTo>
                  <a:cubicBezTo>
                    <a:pt x="1102" y="1163"/>
                    <a:pt x="218" y="2482"/>
                    <a:pt x="1" y="3893"/>
                  </a:cubicBezTo>
                  <a:cubicBezTo>
                    <a:pt x="1" y="3909"/>
                    <a:pt x="8" y="3916"/>
                    <a:pt x="16" y="3916"/>
                  </a:cubicBezTo>
                  <a:cubicBezTo>
                    <a:pt x="24" y="3916"/>
                    <a:pt x="32" y="3909"/>
                    <a:pt x="32" y="3893"/>
                  </a:cubicBezTo>
                  <a:cubicBezTo>
                    <a:pt x="140" y="3505"/>
                    <a:pt x="249" y="3118"/>
                    <a:pt x="404" y="2761"/>
                  </a:cubicBezTo>
                  <a:cubicBezTo>
                    <a:pt x="947" y="2606"/>
                    <a:pt x="1490" y="2482"/>
                    <a:pt x="1784" y="1923"/>
                  </a:cubicBezTo>
                  <a:cubicBezTo>
                    <a:pt x="2079" y="1381"/>
                    <a:pt x="2033" y="622"/>
                    <a:pt x="1971" y="2"/>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3352650" y="4218250"/>
              <a:ext cx="36850" cy="60025"/>
            </a:xfrm>
            <a:custGeom>
              <a:avLst/>
              <a:gdLst/>
              <a:ahLst/>
              <a:cxnLst/>
              <a:rect l="l" t="t" r="r" b="b"/>
              <a:pathLst>
                <a:path w="1474" h="2401" extrusionOk="0">
                  <a:moveTo>
                    <a:pt x="233" y="2110"/>
                  </a:moveTo>
                  <a:lnTo>
                    <a:pt x="156" y="2157"/>
                  </a:lnTo>
                  <a:cubicBezTo>
                    <a:pt x="187" y="2141"/>
                    <a:pt x="218" y="2141"/>
                    <a:pt x="233" y="2110"/>
                  </a:cubicBezTo>
                  <a:close/>
                  <a:moveTo>
                    <a:pt x="1474" y="1"/>
                  </a:moveTo>
                  <a:lnTo>
                    <a:pt x="1474" y="1"/>
                  </a:lnTo>
                  <a:cubicBezTo>
                    <a:pt x="884" y="714"/>
                    <a:pt x="373" y="1521"/>
                    <a:pt x="0" y="2389"/>
                  </a:cubicBezTo>
                  <a:cubicBezTo>
                    <a:pt x="0" y="2397"/>
                    <a:pt x="8" y="2401"/>
                    <a:pt x="16" y="2401"/>
                  </a:cubicBezTo>
                  <a:cubicBezTo>
                    <a:pt x="24" y="2401"/>
                    <a:pt x="31" y="2397"/>
                    <a:pt x="31" y="2389"/>
                  </a:cubicBezTo>
                  <a:lnTo>
                    <a:pt x="156" y="2157"/>
                  </a:lnTo>
                  <a:cubicBezTo>
                    <a:pt x="264" y="1986"/>
                    <a:pt x="342" y="1831"/>
                    <a:pt x="435" y="1645"/>
                  </a:cubicBezTo>
                  <a:cubicBezTo>
                    <a:pt x="776" y="1412"/>
                    <a:pt x="1055" y="1071"/>
                    <a:pt x="1319" y="761"/>
                  </a:cubicBezTo>
                  <a:lnTo>
                    <a:pt x="1319" y="761"/>
                  </a:lnTo>
                  <a:cubicBezTo>
                    <a:pt x="1055" y="1056"/>
                    <a:pt x="745" y="1304"/>
                    <a:pt x="466" y="1598"/>
                  </a:cubicBezTo>
                  <a:cubicBezTo>
                    <a:pt x="760" y="1025"/>
                    <a:pt x="1086" y="513"/>
                    <a:pt x="147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3359800" y="4259350"/>
              <a:ext cx="16150" cy="11350"/>
            </a:xfrm>
            <a:custGeom>
              <a:avLst/>
              <a:gdLst/>
              <a:ahLst/>
              <a:cxnLst/>
              <a:rect l="l" t="t" r="r" b="b"/>
              <a:pathLst>
                <a:path w="646" h="454" extrusionOk="0">
                  <a:moveTo>
                    <a:pt x="645" y="1"/>
                  </a:moveTo>
                  <a:lnTo>
                    <a:pt x="645" y="1"/>
                  </a:lnTo>
                  <a:cubicBezTo>
                    <a:pt x="459" y="156"/>
                    <a:pt x="242" y="296"/>
                    <a:pt x="9" y="435"/>
                  </a:cubicBezTo>
                  <a:cubicBezTo>
                    <a:pt x="242" y="342"/>
                    <a:pt x="459" y="187"/>
                    <a:pt x="645" y="1"/>
                  </a:cubicBezTo>
                  <a:close/>
                  <a:moveTo>
                    <a:pt x="9" y="435"/>
                  </a:moveTo>
                  <a:cubicBezTo>
                    <a:pt x="0" y="444"/>
                    <a:pt x="2" y="453"/>
                    <a:pt x="4" y="453"/>
                  </a:cubicBezTo>
                  <a:cubicBezTo>
                    <a:pt x="6" y="453"/>
                    <a:pt x="9" y="448"/>
                    <a:pt x="9" y="435"/>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3337925" y="4160050"/>
              <a:ext cx="36825" cy="145875"/>
            </a:xfrm>
            <a:custGeom>
              <a:avLst/>
              <a:gdLst/>
              <a:ahLst/>
              <a:cxnLst/>
              <a:rect l="l" t="t" r="r" b="b"/>
              <a:pathLst>
                <a:path w="1473" h="5835" extrusionOk="0">
                  <a:moveTo>
                    <a:pt x="1067" y="1"/>
                  </a:moveTo>
                  <a:cubicBezTo>
                    <a:pt x="1063" y="1"/>
                    <a:pt x="1059" y="1"/>
                    <a:pt x="1055" y="2"/>
                  </a:cubicBezTo>
                  <a:cubicBezTo>
                    <a:pt x="946" y="49"/>
                    <a:pt x="589" y="855"/>
                    <a:pt x="496" y="1135"/>
                  </a:cubicBezTo>
                  <a:cubicBezTo>
                    <a:pt x="341" y="1569"/>
                    <a:pt x="233" y="2034"/>
                    <a:pt x="171" y="2500"/>
                  </a:cubicBezTo>
                  <a:cubicBezTo>
                    <a:pt x="0" y="3585"/>
                    <a:pt x="16" y="4733"/>
                    <a:pt x="93" y="5834"/>
                  </a:cubicBezTo>
                  <a:lnTo>
                    <a:pt x="124" y="5834"/>
                  </a:lnTo>
                  <a:lnTo>
                    <a:pt x="124" y="4423"/>
                  </a:lnTo>
                  <a:cubicBezTo>
                    <a:pt x="248" y="4175"/>
                    <a:pt x="496" y="4050"/>
                    <a:pt x="698" y="3864"/>
                  </a:cubicBezTo>
                  <a:cubicBezTo>
                    <a:pt x="822" y="3725"/>
                    <a:pt x="946" y="3570"/>
                    <a:pt x="1024" y="3399"/>
                  </a:cubicBezTo>
                  <a:cubicBezTo>
                    <a:pt x="1241" y="2996"/>
                    <a:pt x="1365" y="2562"/>
                    <a:pt x="1411" y="2096"/>
                  </a:cubicBezTo>
                  <a:cubicBezTo>
                    <a:pt x="1472" y="1609"/>
                    <a:pt x="1279" y="1"/>
                    <a:pt x="106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3339850" y="4166550"/>
              <a:ext cx="26400" cy="93425"/>
            </a:xfrm>
            <a:custGeom>
              <a:avLst/>
              <a:gdLst/>
              <a:ahLst/>
              <a:cxnLst/>
              <a:rect l="l" t="t" r="r" b="b"/>
              <a:pathLst>
                <a:path w="1056" h="3737" extrusionOk="0">
                  <a:moveTo>
                    <a:pt x="16" y="3542"/>
                  </a:moveTo>
                  <a:cubicBezTo>
                    <a:pt x="16" y="3545"/>
                    <a:pt x="16" y="3548"/>
                    <a:pt x="15" y="3550"/>
                  </a:cubicBezTo>
                  <a:lnTo>
                    <a:pt x="15" y="3550"/>
                  </a:lnTo>
                  <a:cubicBezTo>
                    <a:pt x="15" y="3547"/>
                    <a:pt x="16" y="3545"/>
                    <a:pt x="16" y="3542"/>
                  </a:cubicBezTo>
                  <a:close/>
                  <a:moveTo>
                    <a:pt x="934" y="0"/>
                  </a:moveTo>
                  <a:cubicBezTo>
                    <a:pt x="932" y="0"/>
                    <a:pt x="931" y="2"/>
                    <a:pt x="931" y="6"/>
                  </a:cubicBezTo>
                  <a:cubicBezTo>
                    <a:pt x="590" y="580"/>
                    <a:pt x="435" y="1154"/>
                    <a:pt x="311" y="1774"/>
                  </a:cubicBezTo>
                  <a:cubicBezTo>
                    <a:pt x="156" y="2364"/>
                    <a:pt x="47" y="2937"/>
                    <a:pt x="16" y="3542"/>
                  </a:cubicBezTo>
                  <a:cubicBezTo>
                    <a:pt x="16" y="3542"/>
                    <a:pt x="16" y="3542"/>
                    <a:pt x="16" y="3542"/>
                  </a:cubicBezTo>
                  <a:lnTo>
                    <a:pt x="16" y="3542"/>
                  </a:lnTo>
                  <a:cubicBezTo>
                    <a:pt x="16" y="3542"/>
                    <a:pt x="16" y="3542"/>
                    <a:pt x="16" y="3542"/>
                  </a:cubicBezTo>
                  <a:lnTo>
                    <a:pt x="16" y="3542"/>
                  </a:lnTo>
                  <a:cubicBezTo>
                    <a:pt x="8" y="3550"/>
                    <a:pt x="8" y="3554"/>
                    <a:pt x="10" y="3554"/>
                  </a:cubicBezTo>
                  <a:cubicBezTo>
                    <a:pt x="12" y="3554"/>
                    <a:pt x="13" y="3552"/>
                    <a:pt x="15" y="3550"/>
                  </a:cubicBezTo>
                  <a:lnTo>
                    <a:pt x="15" y="3550"/>
                  </a:lnTo>
                  <a:cubicBezTo>
                    <a:pt x="1" y="3624"/>
                    <a:pt x="2" y="3683"/>
                    <a:pt x="47" y="3713"/>
                  </a:cubicBezTo>
                  <a:cubicBezTo>
                    <a:pt x="47" y="3728"/>
                    <a:pt x="51" y="3736"/>
                    <a:pt x="55" y="3736"/>
                  </a:cubicBezTo>
                  <a:cubicBezTo>
                    <a:pt x="59" y="3736"/>
                    <a:pt x="63" y="3728"/>
                    <a:pt x="63" y="3713"/>
                  </a:cubicBezTo>
                  <a:cubicBezTo>
                    <a:pt x="63" y="3666"/>
                    <a:pt x="94" y="3604"/>
                    <a:pt x="94" y="3542"/>
                  </a:cubicBezTo>
                  <a:cubicBezTo>
                    <a:pt x="543" y="3217"/>
                    <a:pt x="885" y="2751"/>
                    <a:pt x="1055" y="2224"/>
                  </a:cubicBezTo>
                  <a:lnTo>
                    <a:pt x="1055" y="2224"/>
                  </a:lnTo>
                  <a:cubicBezTo>
                    <a:pt x="869" y="2736"/>
                    <a:pt x="543" y="3170"/>
                    <a:pt x="109" y="3511"/>
                  </a:cubicBezTo>
                  <a:cubicBezTo>
                    <a:pt x="156" y="3294"/>
                    <a:pt x="171" y="3062"/>
                    <a:pt x="202" y="2829"/>
                  </a:cubicBezTo>
                  <a:lnTo>
                    <a:pt x="233" y="2782"/>
                  </a:lnTo>
                  <a:lnTo>
                    <a:pt x="202" y="2813"/>
                  </a:lnTo>
                  <a:cubicBezTo>
                    <a:pt x="264" y="2348"/>
                    <a:pt x="342" y="1898"/>
                    <a:pt x="466" y="1449"/>
                  </a:cubicBezTo>
                  <a:cubicBezTo>
                    <a:pt x="497" y="1417"/>
                    <a:pt x="543" y="1371"/>
                    <a:pt x="559" y="1309"/>
                  </a:cubicBezTo>
                  <a:cubicBezTo>
                    <a:pt x="570" y="1298"/>
                    <a:pt x="558" y="1287"/>
                    <a:pt x="550" y="1287"/>
                  </a:cubicBezTo>
                  <a:cubicBezTo>
                    <a:pt x="546" y="1287"/>
                    <a:pt x="543" y="1289"/>
                    <a:pt x="543" y="1293"/>
                  </a:cubicBezTo>
                  <a:cubicBezTo>
                    <a:pt x="497" y="1340"/>
                    <a:pt x="481" y="1355"/>
                    <a:pt x="466" y="1386"/>
                  </a:cubicBezTo>
                  <a:cubicBezTo>
                    <a:pt x="559" y="921"/>
                    <a:pt x="730" y="456"/>
                    <a:pt x="947" y="37"/>
                  </a:cubicBezTo>
                  <a:cubicBezTo>
                    <a:pt x="947" y="14"/>
                    <a:pt x="938" y="0"/>
                    <a:pt x="93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3344700" y="4198100"/>
              <a:ext cx="21550" cy="35975"/>
            </a:xfrm>
            <a:custGeom>
              <a:avLst/>
              <a:gdLst/>
              <a:ahLst/>
              <a:cxnLst/>
              <a:rect l="l" t="t" r="r" b="b"/>
              <a:pathLst>
                <a:path w="862" h="1439" extrusionOk="0">
                  <a:moveTo>
                    <a:pt x="846" y="0"/>
                  </a:moveTo>
                  <a:cubicBezTo>
                    <a:pt x="613" y="497"/>
                    <a:pt x="318" y="978"/>
                    <a:pt x="8" y="1427"/>
                  </a:cubicBezTo>
                  <a:cubicBezTo>
                    <a:pt x="380" y="1024"/>
                    <a:pt x="675" y="512"/>
                    <a:pt x="861" y="0"/>
                  </a:cubicBezTo>
                  <a:close/>
                  <a:moveTo>
                    <a:pt x="8" y="1427"/>
                  </a:moveTo>
                  <a:cubicBezTo>
                    <a:pt x="1" y="1435"/>
                    <a:pt x="1" y="1439"/>
                    <a:pt x="2" y="1439"/>
                  </a:cubicBezTo>
                  <a:cubicBezTo>
                    <a:pt x="4" y="1439"/>
                    <a:pt x="8" y="1435"/>
                    <a:pt x="8" y="142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3355375" y="4177925"/>
              <a:ext cx="10100" cy="17475"/>
            </a:xfrm>
            <a:custGeom>
              <a:avLst/>
              <a:gdLst/>
              <a:ahLst/>
              <a:cxnLst/>
              <a:rect l="l" t="t" r="r" b="b"/>
              <a:pathLst>
                <a:path w="404" h="699" extrusionOk="0">
                  <a:moveTo>
                    <a:pt x="388" y="1"/>
                  </a:moveTo>
                  <a:cubicBezTo>
                    <a:pt x="264" y="234"/>
                    <a:pt x="124" y="451"/>
                    <a:pt x="0" y="683"/>
                  </a:cubicBezTo>
                  <a:cubicBezTo>
                    <a:pt x="0" y="699"/>
                    <a:pt x="16" y="699"/>
                    <a:pt x="31" y="699"/>
                  </a:cubicBezTo>
                  <a:cubicBezTo>
                    <a:pt x="171" y="497"/>
                    <a:pt x="310" y="265"/>
                    <a:pt x="40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3354200" y="4197325"/>
              <a:ext cx="25" cy="25"/>
            </a:xfrm>
            <a:custGeom>
              <a:avLst/>
              <a:gdLst/>
              <a:ahLst/>
              <a:cxnLst/>
              <a:rect l="l" t="t" r="r" b="b"/>
              <a:pathLst>
                <a:path w="1" h="1" extrusionOk="0">
                  <a:moveTo>
                    <a:pt x="0" y="0"/>
                  </a:move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3299525" y="4181125"/>
              <a:ext cx="37250" cy="120525"/>
            </a:xfrm>
            <a:custGeom>
              <a:avLst/>
              <a:gdLst/>
              <a:ahLst/>
              <a:cxnLst/>
              <a:rect l="l" t="t" r="r" b="b"/>
              <a:pathLst>
                <a:path w="1490" h="4821" extrusionOk="0">
                  <a:moveTo>
                    <a:pt x="280" y="1"/>
                  </a:moveTo>
                  <a:cubicBezTo>
                    <a:pt x="268" y="1"/>
                    <a:pt x="257" y="5"/>
                    <a:pt x="249" y="12"/>
                  </a:cubicBezTo>
                  <a:cubicBezTo>
                    <a:pt x="1" y="633"/>
                    <a:pt x="94" y="1362"/>
                    <a:pt x="295" y="1998"/>
                  </a:cubicBezTo>
                  <a:cubicBezTo>
                    <a:pt x="404" y="2323"/>
                    <a:pt x="559" y="2634"/>
                    <a:pt x="776" y="2913"/>
                  </a:cubicBezTo>
                  <a:cubicBezTo>
                    <a:pt x="962" y="3238"/>
                    <a:pt x="1226" y="3487"/>
                    <a:pt x="1397" y="3797"/>
                  </a:cubicBezTo>
                  <a:cubicBezTo>
                    <a:pt x="1397" y="4107"/>
                    <a:pt x="1350" y="4417"/>
                    <a:pt x="1272" y="4727"/>
                  </a:cubicBezTo>
                  <a:cubicBezTo>
                    <a:pt x="1272" y="4758"/>
                    <a:pt x="1272" y="4789"/>
                    <a:pt x="1303" y="4820"/>
                  </a:cubicBezTo>
                  <a:cubicBezTo>
                    <a:pt x="1397" y="4495"/>
                    <a:pt x="1459" y="4138"/>
                    <a:pt x="1474" y="3797"/>
                  </a:cubicBezTo>
                  <a:lnTo>
                    <a:pt x="1474" y="3750"/>
                  </a:lnTo>
                  <a:cubicBezTo>
                    <a:pt x="1490" y="3285"/>
                    <a:pt x="1459" y="2820"/>
                    <a:pt x="1381" y="2354"/>
                  </a:cubicBezTo>
                  <a:cubicBezTo>
                    <a:pt x="1241" y="1486"/>
                    <a:pt x="916" y="664"/>
                    <a:pt x="311" y="12"/>
                  </a:cubicBezTo>
                  <a:cubicBezTo>
                    <a:pt x="303" y="5"/>
                    <a:pt x="291" y="1"/>
                    <a:pt x="2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3308050" y="4188800"/>
              <a:ext cx="26000" cy="78250"/>
            </a:xfrm>
            <a:custGeom>
              <a:avLst/>
              <a:gdLst/>
              <a:ahLst/>
              <a:cxnLst/>
              <a:rect l="l" t="t" r="r" b="b"/>
              <a:pathLst>
                <a:path w="1040" h="3130" extrusionOk="0">
                  <a:moveTo>
                    <a:pt x="1" y="16"/>
                  </a:moveTo>
                  <a:lnTo>
                    <a:pt x="1" y="31"/>
                  </a:lnTo>
                  <a:cubicBezTo>
                    <a:pt x="14" y="53"/>
                    <a:pt x="27" y="74"/>
                    <a:pt x="39" y="96"/>
                  </a:cubicBezTo>
                  <a:lnTo>
                    <a:pt x="39" y="96"/>
                  </a:lnTo>
                  <a:lnTo>
                    <a:pt x="32" y="16"/>
                  </a:lnTo>
                  <a:close/>
                  <a:moveTo>
                    <a:pt x="39" y="96"/>
                  </a:moveTo>
                  <a:lnTo>
                    <a:pt x="78" y="527"/>
                  </a:lnTo>
                  <a:cubicBezTo>
                    <a:pt x="140" y="613"/>
                    <a:pt x="220" y="709"/>
                    <a:pt x="297" y="798"/>
                  </a:cubicBezTo>
                  <a:lnTo>
                    <a:pt x="297" y="798"/>
                  </a:lnTo>
                  <a:cubicBezTo>
                    <a:pt x="220" y="701"/>
                    <a:pt x="147" y="599"/>
                    <a:pt x="78" y="496"/>
                  </a:cubicBezTo>
                  <a:lnTo>
                    <a:pt x="41" y="99"/>
                  </a:lnTo>
                  <a:lnTo>
                    <a:pt x="41" y="99"/>
                  </a:lnTo>
                  <a:cubicBezTo>
                    <a:pt x="41" y="98"/>
                    <a:pt x="40" y="97"/>
                    <a:pt x="39" y="96"/>
                  </a:cubicBezTo>
                  <a:close/>
                  <a:moveTo>
                    <a:pt x="297" y="798"/>
                  </a:moveTo>
                  <a:lnTo>
                    <a:pt x="297" y="798"/>
                  </a:lnTo>
                  <a:cubicBezTo>
                    <a:pt x="340" y="853"/>
                    <a:pt x="385" y="905"/>
                    <a:pt x="432" y="955"/>
                  </a:cubicBezTo>
                  <a:lnTo>
                    <a:pt x="432" y="955"/>
                  </a:lnTo>
                  <a:cubicBezTo>
                    <a:pt x="406" y="924"/>
                    <a:pt x="378" y="900"/>
                    <a:pt x="358" y="869"/>
                  </a:cubicBezTo>
                  <a:cubicBezTo>
                    <a:pt x="338" y="846"/>
                    <a:pt x="318" y="822"/>
                    <a:pt x="297" y="798"/>
                  </a:cubicBezTo>
                  <a:close/>
                  <a:moveTo>
                    <a:pt x="32" y="0"/>
                  </a:moveTo>
                  <a:lnTo>
                    <a:pt x="41" y="99"/>
                  </a:lnTo>
                  <a:lnTo>
                    <a:pt x="41" y="99"/>
                  </a:lnTo>
                  <a:cubicBezTo>
                    <a:pt x="205" y="381"/>
                    <a:pt x="343" y="675"/>
                    <a:pt x="457" y="982"/>
                  </a:cubicBezTo>
                  <a:lnTo>
                    <a:pt x="457" y="982"/>
                  </a:lnTo>
                  <a:cubicBezTo>
                    <a:pt x="448" y="973"/>
                    <a:pt x="440" y="964"/>
                    <a:pt x="432" y="955"/>
                  </a:cubicBezTo>
                  <a:lnTo>
                    <a:pt x="432" y="955"/>
                  </a:lnTo>
                  <a:cubicBezTo>
                    <a:pt x="444" y="971"/>
                    <a:pt x="456" y="988"/>
                    <a:pt x="466" y="1008"/>
                  </a:cubicBezTo>
                  <a:cubicBezTo>
                    <a:pt x="463" y="1000"/>
                    <a:pt x="460" y="991"/>
                    <a:pt x="457" y="982"/>
                  </a:cubicBezTo>
                  <a:lnTo>
                    <a:pt x="457" y="982"/>
                  </a:lnTo>
                  <a:cubicBezTo>
                    <a:pt x="470" y="996"/>
                    <a:pt x="484" y="1010"/>
                    <a:pt x="497" y="1024"/>
                  </a:cubicBezTo>
                  <a:cubicBezTo>
                    <a:pt x="606" y="1334"/>
                    <a:pt x="699" y="1644"/>
                    <a:pt x="776" y="1970"/>
                  </a:cubicBezTo>
                  <a:lnTo>
                    <a:pt x="761" y="1954"/>
                  </a:lnTo>
                  <a:cubicBezTo>
                    <a:pt x="745" y="1954"/>
                    <a:pt x="730" y="1954"/>
                    <a:pt x="745" y="1970"/>
                  </a:cubicBezTo>
                  <a:cubicBezTo>
                    <a:pt x="745" y="2001"/>
                    <a:pt x="761" y="2016"/>
                    <a:pt x="776" y="2032"/>
                  </a:cubicBezTo>
                  <a:cubicBezTo>
                    <a:pt x="838" y="2265"/>
                    <a:pt x="900" y="2513"/>
                    <a:pt x="931" y="2745"/>
                  </a:cubicBezTo>
                  <a:cubicBezTo>
                    <a:pt x="730" y="2544"/>
                    <a:pt x="513" y="2311"/>
                    <a:pt x="311" y="2078"/>
                  </a:cubicBezTo>
                  <a:lnTo>
                    <a:pt x="311" y="2078"/>
                  </a:lnTo>
                  <a:cubicBezTo>
                    <a:pt x="497" y="2358"/>
                    <a:pt x="699" y="2621"/>
                    <a:pt x="962" y="2823"/>
                  </a:cubicBezTo>
                  <a:cubicBezTo>
                    <a:pt x="978" y="2931"/>
                    <a:pt x="978" y="3025"/>
                    <a:pt x="993" y="3118"/>
                  </a:cubicBezTo>
                  <a:cubicBezTo>
                    <a:pt x="993" y="3125"/>
                    <a:pt x="1005" y="3129"/>
                    <a:pt x="1017" y="3129"/>
                  </a:cubicBezTo>
                  <a:cubicBezTo>
                    <a:pt x="1028" y="3129"/>
                    <a:pt x="1040" y="3125"/>
                    <a:pt x="1040" y="3118"/>
                  </a:cubicBezTo>
                  <a:cubicBezTo>
                    <a:pt x="993" y="2016"/>
                    <a:pt x="590" y="931"/>
                    <a:pt x="3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3311550" y="4217475"/>
              <a:ext cx="13975" cy="18425"/>
            </a:xfrm>
            <a:custGeom>
              <a:avLst/>
              <a:gdLst/>
              <a:ahLst/>
              <a:cxnLst/>
              <a:rect l="l" t="t" r="r" b="b"/>
              <a:pathLst>
                <a:path w="559" h="737" extrusionOk="0">
                  <a:moveTo>
                    <a:pt x="0" y="1"/>
                  </a:moveTo>
                  <a:lnTo>
                    <a:pt x="0" y="1"/>
                  </a:lnTo>
                  <a:cubicBezTo>
                    <a:pt x="156" y="265"/>
                    <a:pt x="326" y="513"/>
                    <a:pt x="543" y="730"/>
                  </a:cubicBezTo>
                  <a:cubicBezTo>
                    <a:pt x="548" y="735"/>
                    <a:pt x="552" y="737"/>
                    <a:pt x="554" y="737"/>
                  </a:cubicBezTo>
                  <a:cubicBezTo>
                    <a:pt x="559" y="737"/>
                    <a:pt x="559" y="730"/>
                    <a:pt x="559" y="730"/>
                  </a:cubicBezTo>
                  <a:cubicBezTo>
                    <a:pt x="388" y="482"/>
                    <a:pt x="202" y="249"/>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3326325" y="4237250"/>
              <a:ext cx="375" cy="200"/>
            </a:xfrm>
            <a:custGeom>
              <a:avLst/>
              <a:gdLst/>
              <a:ahLst/>
              <a:cxnLst/>
              <a:rect l="l" t="t" r="r" b="b"/>
              <a:pathLst>
                <a:path w="15" h="8" extrusionOk="0">
                  <a:moveTo>
                    <a:pt x="14" y="1"/>
                  </a:moveTo>
                  <a:cubicBezTo>
                    <a:pt x="4" y="1"/>
                    <a:pt x="1" y="8"/>
                    <a:pt x="4" y="8"/>
                  </a:cubicBezTo>
                  <a:cubicBezTo>
                    <a:pt x="6" y="8"/>
                    <a:pt x="9" y="6"/>
                    <a:pt x="14" y="1"/>
                  </a:cubicBez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3284025" y="4226250"/>
              <a:ext cx="50025" cy="74625"/>
            </a:xfrm>
            <a:custGeom>
              <a:avLst/>
              <a:gdLst/>
              <a:ahLst/>
              <a:cxnLst/>
              <a:rect l="l" t="t" r="r" b="b"/>
              <a:pathLst>
                <a:path w="2001" h="2985" extrusionOk="0">
                  <a:moveTo>
                    <a:pt x="60" y="1"/>
                  </a:moveTo>
                  <a:cubicBezTo>
                    <a:pt x="41" y="1"/>
                    <a:pt x="16" y="15"/>
                    <a:pt x="16" y="38"/>
                  </a:cubicBezTo>
                  <a:cubicBezTo>
                    <a:pt x="16" y="38"/>
                    <a:pt x="0" y="38"/>
                    <a:pt x="0" y="53"/>
                  </a:cubicBezTo>
                  <a:cubicBezTo>
                    <a:pt x="62" y="580"/>
                    <a:pt x="264" y="1061"/>
                    <a:pt x="605" y="1464"/>
                  </a:cubicBezTo>
                  <a:cubicBezTo>
                    <a:pt x="729" y="1620"/>
                    <a:pt x="915" y="1759"/>
                    <a:pt x="1086" y="1852"/>
                  </a:cubicBezTo>
                  <a:cubicBezTo>
                    <a:pt x="1303" y="1945"/>
                    <a:pt x="1505" y="2085"/>
                    <a:pt x="1737" y="2162"/>
                  </a:cubicBezTo>
                  <a:cubicBezTo>
                    <a:pt x="1846" y="2442"/>
                    <a:pt x="1908" y="2705"/>
                    <a:pt x="1970" y="2984"/>
                  </a:cubicBezTo>
                  <a:cubicBezTo>
                    <a:pt x="1970" y="2953"/>
                    <a:pt x="2001" y="2938"/>
                    <a:pt x="2001" y="2907"/>
                  </a:cubicBezTo>
                  <a:cubicBezTo>
                    <a:pt x="1861" y="1697"/>
                    <a:pt x="1086" y="674"/>
                    <a:pt x="78" y="7"/>
                  </a:cubicBezTo>
                  <a:cubicBezTo>
                    <a:pt x="74" y="2"/>
                    <a:pt x="67" y="1"/>
                    <a:pt x="6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3292550" y="4236100"/>
              <a:ext cx="32200" cy="39725"/>
            </a:xfrm>
            <a:custGeom>
              <a:avLst/>
              <a:gdLst/>
              <a:ahLst/>
              <a:cxnLst/>
              <a:rect l="l" t="t" r="r" b="b"/>
              <a:pathLst>
                <a:path w="1288" h="1589" extrusionOk="0">
                  <a:moveTo>
                    <a:pt x="512" y="993"/>
                  </a:moveTo>
                  <a:lnTo>
                    <a:pt x="512" y="993"/>
                  </a:lnTo>
                  <a:cubicBezTo>
                    <a:pt x="568" y="1048"/>
                    <a:pt x="631" y="1103"/>
                    <a:pt x="707" y="1147"/>
                  </a:cubicBezTo>
                  <a:lnTo>
                    <a:pt x="707" y="1147"/>
                  </a:lnTo>
                  <a:cubicBezTo>
                    <a:pt x="637" y="1100"/>
                    <a:pt x="572" y="1047"/>
                    <a:pt x="512" y="993"/>
                  </a:cubicBezTo>
                  <a:close/>
                  <a:moveTo>
                    <a:pt x="0" y="0"/>
                  </a:moveTo>
                  <a:lnTo>
                    <a:pt x="0" y="0"/>
                  </a:lnTo>
                  <a:cubicBezTo>
                    <a:pt x="109" y="109"/>
                    <a:pt x="202" y="186"/>
                    <a:pt x="280" y="295"/>
                  </a:cubicBezTo>
                  <a:cubicBezTo>
                    <a:pt x="218" y="264"/>
                    <a:pt x="156" y="217"/>
                    <a:pt x="109" y="202"/>
                  </a:cubicBezTo>
                  <a:lnTo>
                    <a:pt x="109" y="217"/>
                  </a:lnTo>
                  <a:lnTo>
                    <a:pt x="342" y="342"/>
                  </a:lnTo>
                  <a:cubicBezTo>
                    <a:pt x="497" y="512"/>
                    <a:pt x="652" y="683"/>
                    <a:pt x="776" y="853"/>
                  </a:cubicBezTo>
                  <a:cubicBezTo>
                    <a:pt x="574" y="760"/>
                    <a:pt x="357" y="652"/>
                    <a:pt x="140" y="528"/>
                  </a:cubicBezTo>
                  <a:lnTo>
                    <a:pt x="140" y="528"/>
                  </a:lnTo>
                  <a:cubicBezTo>
                    <a:pt x="342" y="683"/>
                    <a:pt x="574" y="822"/>
                    <a:pt x="822" y="915"/>
                  </a:cubicBezTo>
                  <a:cubicBezTo>
                    <a:pt x="916" y="1039"/>
                    <a:pt x="1009" y="1164"/>
                    <a:pt x="1086" y="1303"/>
                  </a:cubicBezTo>
                  <a:lnTo>
                    <a:pt x="807" y="1195"/>
                  </a:lnTo>
                  <a:cubicBezTo>
                    <a:pt x="771" y="1181"/>
                    <a:pt x="738" y="1165"/>
                    <a:pt x="707" y="1147"/>
                  </a:cubicBezTo>
                  <a:lnTo>
                    <a:pt x="707" y="1147"/>
                  </a:lnTo>
                  <a:cubicBezTo>
                    <a:pt x="837" y="1236"/>
                    <a:pt x="981" y="1309"/>
                    <a:pt x="1133" y="1350"/>
                  </a:cubicBezTo>
                  <a:cubicBezTo>
                    <a:pt x="1164" y="1427"/>
                    <a:pt x="1226" y="1505"/>
                    <a:pt x="1272" y="1582"/>
                  </a:cubicBezTo>
                  <a:cubicBezTo>
                    <a:pt x="1272" y="1586"/>
                    <a:pt x="1273" y="1588"/>
                    <a:pt x="1275" y="1588"/>
                  </a:cubicBezTo>
                  <a:cubicBezTo>
                    <a:pt x="1279" y="1588"/>
                    <a:pt x="1288" y="1574"/>
                    <a:pt x="1288" y="1551"/>
                  </a:cubicBezTo>
                  <a:cubicBezTo>
                    <a:pt x="993" y="931"/>
                    <a:pt x="574" y="388"/>
                    <a:pt x="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3293325" y="4246950"/>
              <a:ext cx="800" cy="425"/>
            </a:xfrm>
            <a:custGeom>
              <a:avLst/>
              <a:gdLst/>
              <a:ahLst/>
              <a:cxnLst/>
              <a:rect l="l" t="t" r="r" b="b"/>
              <a:pathLst>
                <a:path w="32" h="17" extrusionOk="0">
                  <a:moveTo>
                    <a:pt x="0" y="1"/>
                  </a:moveTo>
                  <a:cubicBezTo>
                    <a:pt x="16" y="16"/>
                    <a:pt x="16" y="16"/>
                    <a:pt x="32"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3313475" y="4286500"/>
              <a:ext cx="51600" cy="44625"/>
            </a:xfrm>
            <a:custGeom>
              <a:avLst/>
              <a:gdLst/>
              <a:ahLst/>
              <a:cxnLst/>
              <a:rect l="l" t="t" r="r" b="b"/>
              <a:pathLst>
                <a:path w="2064" h="1785" extrusionOk="0">
                  <a:moveTo>
                    <a:pt x="141" y="1"/>
                  </a:moveTo>
                  <a:lnTo>
                    <a:pt x="94" y="435"/>
                  </a:lnTo>
                  <a:lnTo>
                    <a:pt x="1" y="1784"/>
                  </a:lnTo>
                  <a:lnTo>
                    <a:pt x="2064" y="1784"/>
                  </a:lnTo>
                  <a:lnTo>
                    <a:pt x="1940" y="435"/>
                  </a:lnTo>
                  <a:lnTo>
                    <a:pt x="187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3315825" y="4286500"/>
              <a:ext cx="46150" cy="10875"/>
            </a:xfrm>
            <a:custGeom>
              <a:avLst/>
              <a:gdLst/>
              <a:ahLst/>
              <a:cxnLst/>
              <a:rect l="l" t="t" r="r" b="b"/>
              <a:pathLst>
                <a:path w="1846" h="435" extrusionOk="0">
                  <a:moveTo>
                    <a:pt x="47" y="1"/>
                  </a:moveTo>
                  <a:lnTo>
                    <a:pt x="0" y="435"/>
                  </a:lnTo>
                  <a:lnTo>
                    <a:pt x="1846" y="435"/>
                  </a:lnTo>
                  <a:lnTo>
                    <a:pt x="178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3313475" y="4277575"/>
              <a:ext cx="50825" cy="10900"/>
            </a:xfrm>
            <a:custGeom>
              <a:avLst/>
              <a:gdLst/>
              <a:ahLst/>
              <a:cxnLst/>
              <a:rect l="l" t="t" r="r" b="b"/>
              <a:pathLst>
                <a:path w="2033" h="436" extrusionOk="0">
                  <a:moveTo>
                    <a:pt x="1" y="1"/>
                  </a:moveTo>
                  <a:lnTo>
                    <a:pt x="1" y="435"/>
                  </a:lnTo>
                  <a:lnTo>
                    <a:pt x="2033" y="435"/>
                  </a:lnTo>
                  <a:lnTo>
                    <a:pt x="203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3458900" y="4208575"/>
              <a:ext cx="31025" cy="122150"/>
            </a:xfrm>
            <a:custGeom>
              <a:avLst/>
              <a:gdLst/>
              <a:ahLst/>
              <a:cxnLst/>
              <a:rect l="l" t="t" r="r" b="b"/>
              <a:pathLst>
                <a:path w="1241" h="4886" extrusionOk="0">
                  <a:moveTo>
                    <a:pt x="0" y="0"/>
                  </a:moveTo>
                  <a:lnTo>
                    <a:pt x="0" y="4886"/>
                  </a:lnTo>
                  <a:lnTo>
                    <a:pt x="1241" y="4886"/>
                  </a:lnTo>
                  <a:lnTo>
                    <a:pt x="124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3458900" y="4202375"/>
              <a:ext cx="31025" cy="13575"/>
            </a:xfrm>
            <a:custGeom>
              <a:avLst/>
              <a:gdLst/>
              <a:ahLst/>
              <a:cxnLst/>
              <a:rect l="l" t="t" r="r" b="b"/>
              <a:pathLst>
                <a:path w="1241" h="543"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3458900" y="4233000"/>
              <a:ext cx="31025" cy="4675"/>
            </a:xfrm>
            <a:custGeom>
              <a:avLst/>
              <a:gdLst/>
              <a:ahLst/>
              <a:cxnLst/>
              <a:rect l="l" t="t" r="r" b="b"/>
              <a:pathLst>
                <a:path w="1241" h="187" extrusionOk="0">
                  <a:moveTo>
                    <a:pt x="0" y="0"/>
                  </a:moveTo>
                  <a:lnTo>
                    <a:pt x="0" y="186"/>
                  </a:lnTo>
                  <a:lnTo>
                    <a:pt x="1241" y="186"/>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3458900" y="4301625"/>
              <a:ext cx="31025" cy="13600"/>
            </a:xfrm>
            <a:custGeom>
              <a:avLst/>
              <a:gdLst/>
              <a:ahLst/>
              <a:cxnLst/>
              <a:rect l="l" t="t" r="r" b="b"/>
              <a:pathLst>
                <a:path w="1241" h="544" extrusionOk="0">
                  <a:moveTo>
                    <a:pt x="0" y="0"/>
                  </a:moveTo>
                  <a:lnTo>
                    <a:pt x="0" y="543"/>
                  </a:lnTo>
                  <a:lnTo>
                    <a:pt x="1241" y="543"/>
                  </a:lnTo>
                  <a:lnTo>
                    <a:pt x="12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3489525" y="4188400"/>
              <a:ext cx="21350" cy="142325"/>
            </a:xfrm>
            <a:custGeom>
              <a:avLst/>
              <a:gdLst/>
              <a:ahLst/>
              <a:cxnLst/>
              <a:rect l="l" t="t" r="r" b="b"/>
              <a:pathLst>
                <a:path w="854" h="5693" extrusionOk="0">
                  <a:moveTo>
                    <a:pt x="0" y="1"/>
                  </a:moveTo>
                  <a:lnTo>
                    <a:pt x="0" y="5693"/>
                  </a:lnTo>
                  <a:lnTo>
                    <a:pt x="853" y="5693"/>
                  </a:lnTo>
                  <a:lnTo>
                    <a:pt x="8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3493775" y="4201575"/>
              <a:ext cx="13225" cy="55100"/>
            </a:xfrm>
            <a:custGeom>
              <a:avLst/>
              <a:gdLst/>
              <a:ahLst/>
              <a:cxnLst/>
              <a:rect l="l" t="t" r="r" b="b"/>
              <a:pathLst>
                <a:path w="529" h="2204" extrusionOk="0">
                  <a:moveTo>
                    <a:pt x="1" y="1"/>
                  </a:moveTo>
                  <a:lnTo>
                    <a:pt x="1" y="2203"/>
                  </a:lnTo>
                  <a:lnTo>
                    <a:pt x="528" y="2203"/>
                  </a:lnTo>
                  <a:lnTo>
                    <a:pt x="52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3548075" y="4215150"/>
              <a:ext cx="116350" cy="115200"/>
            </a:xfrm>
            <a:custGeom>
              <a:avLst/>
              <a:gdLst/>
              <a:ahLst/>
              <a:cxnLst/>
              <a:rect l="l" t="t" r="r" b="b"/>
              <a:pathLst>
                <a:path w="4654" h="4608" extrusionOk="0">
                  <a:moveTo>
                    <a:pt x="605" y="1"/>
                  </a:moveTo>
                  <a:lnTo>
                    <a:pt x="0" y="606"/>
                  </a:lnTo>
                  <a:lnTo>
                    <a:pt x="4048" y="4607"/>
                  </a:lnTo>
                  <a:lnTo>
                    <a:pt x="4653" y="4002"/>
                  </a:lnTo>
                  <a:lnTo>
                    <a:pt x="6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3589950" y="4256250"/>
              <a:ext cx="48100" cy="48125"/>
            </a:xfrm>
            <a:custGeom>
              <a:avLst/>
              <a:gdLst/>
              <a:ahLst/>
              <a:cxnLst/>
              <a:rect l="l" t="t" r="r" b="b"/>
              <a:pathLst>
                <a:path w="1924" h="1925" extrusionOk="0">
                  <a:moveTo>
                    <a:pt x="357" y="1"/>
                  </a:moveTo>
                  <a:lnTo>
                    <a:pt x="0" y="373"/>
                  </a:lnTo>
                  <a:lnTo>
                    <a:pt x="1551" y="1924"/>
                  </a:lnTo>
                  <a:lnTo>
                    <a:pt x="1924" y="1552"/>
                  </a:lnTo>
                  <a:lnTo>
                    <a:pt x="35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3511225" y="4222525"/>
              <a:ext cx="36475" cy="108600"/>
            </a:xfrm>
            <a:custGeom>
              <a:avLst/>
              <a:gdLst/>
              <a:ahLst/>
              <a:cxnLst/>
              <a:rect l="l" t="t" r="r" b="b"/>
              <a:pathLst>
                <a:path w="1459" h="4344" extrusionOk="0">
                  <a:moveTo>
                    <a:pt x="1" y="1"/>
                  </a:moveTo>
                  <a:lnTo>
                    <a:pt x="1" y="4343"/>
                  </a:lnTo>
                  <a:lnTo>
                    <a:pt x="1459" y="4343"/>
                  </a:lnTo>
                  <a:lnTo>
                    <a:pt x="145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3511225" y="4309375"/>
              <a:ext cx="36475" cy="10100"/>
            </a:xfrm>
            <a:custGeom>
              <a:avLst/>
              <a:gdLst/>
              <a:ahLst/>
              <a:cxnLst/>
              <a:rect l="l" t="t" r="r" b="b"/>
              <a:pathLst>
                <a:path w="1459" h="404" extrusionOk="0">
                  <a:moveTo>
                    <a:pt x="1" y="1"/>
                  </a:moveTo>
                  <a:lnTo>
                    <a:pt x="1" y="404"/>
                  </a:lnTo>
                  <a:lnTo>
                    <a:pt x="1459" y="40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3511225" y="4298525"/>
              <a:ext cx="36475" cy="3900"/>
            </a:xfrm>
            <a:custGeom>
              <a:avLst/>
              <a:gdLst/>
              <a:ahLst/>
              <a:cxnLst/>
              <a:rect l="l" t="t" r="r" b="b"/>
              <a:pathLst>
                <a:path w="1459" h="156" extrusionOk="0">
                  <a:moveTo>
                    <a:pt x="1" y="0"/>
                  </a:moveTo>
                  <a:lnTo>
                    <a:pt x="1" y="155"/>
                  </a:lnTo>
                  <a:lnTo>
                    <a:pt x="1459" y="155"/>
                  </a:lnTo>
                  <a:lnTo>
                    <a:pt x="145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3395700" y="4227575"/>
              <a:ext cx="63225" cy="103550"/>
            </a:xfrm>
            <a:custGeom>
              <a:avLst/>
              <a:gdLst/>
              <a:ahLst/>
              <a:cxnLst/>
              <a:rect l="l" t="t" r="r" b="b"/>
              <a:pathLst>
                <a:path w="2529" h="4142" extrusionOk="0">
                  <a:moveTo>
                    <a:pt x="1598" y="0"/>
                  </a:moveTo>
                  <a:lnTo>
                    <a:pt x="0" y="3738"/>
                  </a:lnTo>
                  <a:lnTo>
                    <a:pt x="915" y="4141"/>
                  </a:lnTo>
                  <a:lnTo>
                    <a:pt x="2528" y="388"/>
                  </a:lnTo>
                  <a:lnTo>
                    <a:pt x="15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3399575" y="4302400"/>
              <a:ext cx="27150" cy="19025"/>
            </a:xfrm>
            <a:custGeom>
              <a:avLst/>
              <a:gdLst/>
              <a:ahLst/>
              <a:cxnLst/>
              <a:rect l="l" t="t" r="r" b="b"/>
              <a:pathLst>
                <a:path w="1086" h="761" extrusionOk="0">
                  <a:moveTo>
                    <a:pt x="155" y="0"/>
                  </a:moveTo>
                  <a:lnTo>
                    <a:pt x="0" y="357"/>
                  </a:lnTo>
                  <a:lnTo>
                    <a:pt x="931" y="760"/>
                  </a:lnTo>
                  <a:lnTo>
                    <a:pt x="1086" y="404"/>
                  </a:lnTo>
                  <a:lnTo>
                    <a:pt x="15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3423600" y="4246575"/>
              <a:ext cx="27175" cy="18625"/>
            </a:xfrm>
            <a:custGeom>
              <a:avLst/>
              <a:gdLst/>
              <a:ahLst/>
              <a:cxnLst/>
              <a:rect l="l" t="t" r="r" b="b"/>
              <a:pathLst>
                <a:path w="1087" h="745" extrusionOk="0">
                  <a:moveTo>
                    <a:pt x="156" y="0"/>
                  </a:moveTo>
                  <a:lnTo>
                    <a:pt x="1" y="357"/>
                  </a:lnTo>
                  <a:lnTo>
                    <a:pt x="931" y="745"/>
                  </a:lnTo>
                  <a:lnTo>
                    <a:pt x="1086" y="388"/>
                  </a:lnTo>
                  <a:lnTo>
                    <a:pt x="15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3419725" y="4261300"/>
              <a:ext cx="24450" cy="13600"/>
            </a:xfrm>
            <a:custGeom>
              <a:avLst/>
              <a:gdLst/>
              <a:ahLst/>
              <a:cxnLst/>
              <a:rect l="l" t="t" r="r" b="b"/>
              <a:pathLst>
                <a:path w="978" h="544" extrusionOk="0">
                  <a:moveTo>
                    <a:pt x="63" y="0"/>
                  </a:moveTo>
                  <a:lnTo>
                    <a:pt x="1" y="140"/>
                  </a:lnTo>
                  <a:lnTo>
                    <a:pt x="916" y="543"/>
                  </a:lnTo>
                  <a:lnTo>
                    <a:pt x="978" y="404"/>
                  </a:lnTo>
                  <a:lnTo>
                    <a:pt x="6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4154100" y="4678125"/>
              <a:ext cx="144275" cy="185750"/>
            </a:xfrm>
            <a:custGeom>
              <a:avLst/>
              <a:gdLst/>
              <a:ahLst/>
              <a:cxnLst/>
              <a:rect l="l" t="t" r="r" b="b"/>
              <a:pathLst>
                <a:path w="5771" h="7430" extrusionOk="0">
                  <a:moveTo>
                    <a:pt x="1490" y="0"/>
                  </a:moveTo>
                  <a:lnTo>
                    <a:pt x="1" y="1427"/>
                  </a:lnTo>
                  <a:lnTo>
                    <a:pt x="1" y="7414"/>
                  </a:lnTo>
                  <a:lnTo>
                    <a:pt x="5770" y="7429"/>
                  </a:lnTo>
                  <a:lnTo>
                    <a:pt x="577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4154100" y="4678125"/>
              <a:ext cx="37250" cy="35700"/>
            </a:xfrm>
            <a:custGeom>
              <a:avLst/>
              <a:gdLst/>
              <a:ahLst/>
              <a:cxnLst/>
              <a:rect l="l" t="t" r="r" b="b"/>
              <a:pathLst>
                <a:path w="1490" h="1428" extrusionOk="0">
                  <a:moveTo>
                    <a:pt x="1490" y="0"/>
                  </a:moveTo>
                  <a:lnTo>
                    <a:pt x="1" y="1427"/>
                  </a:lnTo>
                  <a:lnTo>
                    <a:pt x="1490" y="1427"/>
                  </a:lnTo>
                  <a:lnTo>
                    <a:pt x="1490"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4203725" y="4709150"/>
              <a:ext cx="80675" cy="5050"/>
            </a:xfrm>
            <a:custGeom>
              <a:avLst/>
              <a:gdLst/>
              <a:ahLst/>
              <a:cxnLst/>
              <a:rect l="l" t="t" r="r" b="b"/>
              <a:pathLst>
                <a:path w="3227" h="202" extrusionOk="0">
                  <a:moveTo>
                    <a:pt x="1" y="0"/>
                  </a:moveTo>
                  <a:lnTo>
                    <a:pt x="1" y="202"/>
                  </a:lnTo>
                  <a:lnTo>
                    <a:pt x="3227" y="202"/>
                  </a:lnTo>
                  <a:lnTo>
                    <a:pt x="3227"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4203725" y="4721550"/>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4203725" y="4733575"/>
              <a:ext cx="80675" cy="4675"/>
            </a:xfrm>
            <a:custGeom>
              <a:avLst/>
              <a:gdLst/>
              <a:ahLst/>
              <a:cxnLst/>
              <a:rect l="l" t="t" r="r" b="b"/>
              <a:pathLst>
                <a:path w="3227" h="187" extrusionOk="0">
                  <a:moveTo>
                    <a:pt x="1" y="0"/>
                  </a:moveTo>
                  <a:lnTo>
                    <a:pt x="1" y="186"/>
                  </a:lnTo>
                  <a:lnTo>
                    <a:pt x="3227" y="186"/>
                  </a:lnTo>
                  <a:lnTo>
                    <a:pt x="3227"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4166525" y="47452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4166525" y="4757225"/>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4166525" y="47692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4166525" y="4781650"/>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4166525" y="479367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4166525" y="4805300"/>
              <a:ext cx="117875" cy="4675"/>
            </a:xfrm>
            <a:custGeom>
              <a:avLst/>
              <a:gdLst/>
              <a:ahLst/>
              <a:cxnLst/>
              <a:rect l="l" t="t" r="r" b="b"/>
              <a:pathLst>
                <a:path w="4715" h="187" extrusionOk="0">
                  <a:moveTo>
                    <a:pt x="0" y="0"/>
                  </a:moveTo>
                  <a:lnTo>
                    <a:pt x="0" y="187"/>
                  </a:lnTo>
                  <a:lnTo>
                    <a:pt x="4715" y="187"/>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4166525" y="4817325"/>
              <a:ext cx="117875" cy="4675"/>
            </a:xfrm>
            <a:custGeom>
              <a:avLst/>
              <a:gdLst/>
              <a:ahLst/>
              <a:cxnLst/>
              <a:rect l="l" t="t" r="r" b="b"/>
              <a:pathLst>
                <a:path w="4715" h="187" extrusionOk="0">
                  <a:moveTo>
                    <a:pt x="0" y="0"/>
                  </a:moveTo>
                  <a:lnTo>
                    <a:pt x="0" y="186"/>
                  </a:lnTo>
                  <a:lnTo>
                    <a:pt x="4715" y="186"/>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4166525" y="4829350"/>
              <a:ext cx="117875" cy="5050"/>
            </a:xfrm>
            <a:custGeom>
              <a:avLst/>
              <a:gdLst/>
              <a:ahLst/>
              <a:cxnLst/>
              <a:rect l="l" t="t" r="r" b="b"/>
              <a:pathLst>
                <a:path w="4715" h="202" extrusionOk="0">
                  <a:moveTo>
                    <a:pt x="0" y="0"/>
                  </a:moveTo>
                  <a:lnTo>
                    <a:pt x="0" y="202"/>
                  </a:lnTo>
                  <a:lnTo>
                    <a:pt x="4715" y="202"/>
                  </a:lnTo>
                  <a:lnTo>
                    <a:pt x="4715" y="0"/>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4166525" y="4841350"/>
              <a:ext cx="117875" cy="5075"/>
            </a:xfrm>
            <a:custGeom>
              <a:avLst/>
              <a:gdLst/>
              <a:ahLst/>
              <a:cxnLst/>
              <a:rect l="l" t="t" r="r" b="b"/>
              <a:pathLst>
                <a:path w="4715" h="203" extrusionOk="0">
                  <a:moveTo>
                    <a:pt x="0" y="1"/>
                  </a:moveTo>
                  <a:lnTo>
                    <a:pt x="0" y="202"/>
                  </a:lnTo>
                  <a:lnTo>
                    <a:pt x="4715" y="202"/>
                  </a:lnTo>
                  <a:lnTo>
                    <a:pt x="4715" y="1"/>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4199075" y="4720375"/>
              <a:ext cx="144275" cy="185750"/>
            </a:xfrm>
            <a:custGeom>
              <a:avLst/>
              <a:gdLst/>
              <a:ahLst/>
              <a:cxnLst/>
              <a:rect l="l" t="t" r="r" b="b"/>
              <a:pathLst>
                <a:path w="5771" h="7430" extrusionOk="0">
                  <a:moveTo>
                    <a:pt x="1490" y="1"/>
                  </a:moveTo>
                  <a:lnTo>
                    <a:pt x="1" y="1412"/>
                  </a:lnTo>
                  <a:lnTo>
                    <a:pt x="1" y="7430"/>
                  </a:lnTo>
                  <a:lnTo>
                    <a:pt x="5770" y="7430"/>
                  </a:lnTo>
                  <a:lnTo>
                    <a:pt x="577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4199075" y="4720375"/>
              <a:ext cx="37250" cy="35325"/>
            </a:xfrm>
            <a:custGeom>
              <a:avLst/>
              <a:gdLst/>
              <a:ahLst/>
              <a:cxnLst/>
              <a:rect l="l" t="t" r="r" b="b"/>
              <a:pathLst>
                <a:path w="1490" h="1413" extrusionOk="0">
                  <a:moveTo>
                    <a:pt x="1490" y="1"/>
                  </a:moveTo>
                  <a:lnTo>
                    <a:pt x="1" y="1412"/>
                  </a:lnTo>
                  <a:lnTo>
                    <a:pt x="1490" y="1412"/>
                  </a:lnTo>
                  <a:lnTo>
                    <a:pt x="1490"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4249100" y="47514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4249100" y="4763425"/>
              <a:ext cx="80300" cy="5050"/>
            </a:xfrm>
            <a:custGeom>
              <a:avLst/>
              <a:gdLst/>
              <a:ahLst/>
              <a:cxnLst/>
              <a:rect l="l" t="t" r="r" b="b"/>
              <a:pathLst>
                <a:path w="3212" h="202" extrusionOk="0">
                  <a:moveTo>
                    <a:pt x="1" y="0"/>
                  </a:moveTo>
                  <a:lnTo>
                    <a:pt x="1" y="202"/>
                  </a:lnTo>
                  <a:lnTo>
                    <a:pt x="3211" y="202"/>
                  </a:lnTo>
                  <a:lnTo>
                    <a:pt x="3211"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4249100" y="4775825"/>
              <a:ext cx="80300" cy="4675"/>
            </a:xfrm>
            <a:custGeom>
              <a:avLst/>
              <a:gdLst/>
              <a:ahLst/>
              <a:cxnLst/>
              <a:rect l="l" t="t" r="r" b="b"/>
              <a:pathLst>
                <a:path w="3212" h="187" extrusionOk="0">
                  <a:moveTo>
                    <a:pt x="1" y="1"/>
                  </a:moveTo>
                  <a:lnTo>
                    <a:pt x="1" y="187"/>
                  </a:lnTo>
                  <a:lnTo>
                    <a:pt x="3211" y="187"/>
                  </a:lnTo>
                  <a:lnTo>
                    <a:pt x="3211"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4211500" y="47878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4211500" y="479987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4211500" y="481150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4211500" y="48235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4211500" y="4835550"/>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4211500" y="4847950"/>
              <a:ext cx="117900" cy="4675"/>
            </a:xfrm>
            <a:custGeom>
              <a:avLst/>
              <a:gdLst/>
              <a:ahLst/>
              <a:cxnLst/>
              <a:rect l="l" t="t" r="r" b="b"/>
              <a:pathLst>
                <a:path w="4716" h="187" extrusionOk="0">
                  <a:moveTo>
                    <a:pt x="0" y="0"/>
                  </a:moveTo>
                  <a:lnTo>
                    <a:pt x="0" y="187"/>
                  </a:lnTo>
                  <a:lnTo>
                    <a:pt x="4715" y="187"/>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4211500" y="485997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4211500" y="48716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4211500" y="4883625"/>
              <a:ext cx="117900" cy="5050"/>
            </a:xfrm>
            <a:custGeom>
              <a:avLst/>
              <a:gdLst/>
              <a:ahLst/>
              <a:cxnLst/>
              <a:rect l="l" t="t" r="r" b="b"/>
              <a:pathLst>
                <a:path w="4716" h="202" extrusionOk="0">
                  <a:moveTo>
                    <a:pt x="0" y="0"/>
                  </a:moveTo>
                  <a:lnTo>
                    <a:pt x="0" y="202"/>
                  </a:lnTo>
                  <a:lnTo>
                    <a:pt x="4715" y="202"/>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4244050" y="4763025"/>
              <a:ext cx="144675" cy="185375"/>
            </a:xfrm>
            <a:custGeom>
              <a:avLst/>
              <a:gdLst/>
              <a:ahLst/>
              <a:cxnLst/>
              <a:rect l="l" t="t" r="r" b="b"/>
              <a:pathLst>
                <a:path w="5787" h="7415" extrusionOk="0">
                  <a:moveTo>
                    <a:pt x="1490" y="1"/>
                  </a:moveTo>
                  <a:lnTo>
                    <a:pt x="1" y="1397"/>
                  </a:lnTo>
                  <a:lnTo>
                    <a:pt x="1" y="7414"/>
                  </a:lnTo>
                  <a:lnTo>
                    <a:pt x="5786" y="7414"/>
                  </a:lnTo>
                  <a:lnTo>
                    <a:pt x="578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4244050" y="4763025"/>
              <a:ext cx="37250" cy="34925"/>
            </a:xfrm>
            <a:custGeom>
              <a:avLst/>
              <a:gdLst/>
              <a:ahLst/>
              <a:cxnLst/>
              <a:rect l="l" t="t" r="r" b="b"/>
              <a:pathLst>
                <a:path w="1490" h="1397" extrusionOk="0">
                  <a:moveTo>
                    <a:pt x="1490" y="1"/>
                  </a:moveTo>
                  <a:lnTo>
                    <a:pt x="1" y="1397"/>
                  </a:lnTo>
                  <a:lnTo>
                    <a:pt x="1490" y="1397"/>
                  </a:lnTo>
                  <a:lnTo>
                    <a:pt x="1490"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4294075" y="479405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4294075" y="4806075"/>
              <a:ext cx="80300" cy="5075"/>
            </a:xfrm>
            <a:custGeom>
              <a:avLst/>
              <a:gdLst/>
              <a:ahLst/>
              <a:cxnLst/>
              <a:rect l="l" t="t" r="r" b="b"/>
              <a:pathLst>
                <a:path w="3212" h="203" extrusionOk="0">
                  <a:moveTo>
                    <a:pt x="1" y="0"/>
                  </a:moveTo>
                  <a:lnTo>
                    <a:pt x="1" y="202"/>
                  </a:lnTo>
                  <a:lnTo>
                    <a:pt x="3211" y="202"/>
                  </a:lnTo>
                  <a:lnTo>
                    <a:pt x="3211"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4294075" y="4817700"/>
              <a:ext cx="80300" cy="5075"/>
            </a:xfrm>
            <a:custGeom>
              <a:avLst/>
              <a:gdLst/>
              <a:ahLst/>
              <a:cxnLst/>
              <a:rect l="l" t="t" r="r" b="b"/>
              <a:pathLst>
                <a:path w="3212" h="203" extrusionOk="0">
                  <a:moveTo>
                    <a:pt x="1" y="1"/>
                  </a:moveTo>
                  <a:lnTo>
                    <a:pt x="1" y="202"/>
                  </a:lnTo>
                  <a:lnTo>
                    <a:pt x="3211" y="202"/>
                  </a:lnTo>
                  <a:lnTo>
                    <a:pt x="3211"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4256475" y="4830125"/>
              <a:ext cx="117900" cy="4675"/>
            </a:xfrm>
            <a:custGeom>
              <a:avLst/>
              <a:gdLst/>
              <a:ahLst/>
              <a:cxnLst/>
              <a:rect l="l" t="t" r="r" b="b"/>
              <a:pathLst>
                <a:path w="4716" h="187" extrusionOk="0">
                  <a:moveTo>
                    <a:pt x="0" y="0"/>
                  </a:moveTo>
                  <a:lnTo>
                    <a:pt x="0" y="186"/>
                  </a:lnTo>
                  <a:lnTo>
                    <a:pt x="4715" y="186"/>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4256475" y="48421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4256475" y="485415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4256475" y="4865775"/>
              <a:ext cx="117900" cy="4700"/>
            </a:xfrm>
            <a:custGeom>
              <a:avLst/>
              <a:gdLst/>
              <a:ahLst/>
              <a:cxnLst/>
              <a:rect l="l" t="t" r="r" b="b"/>
              <a:pathLst>
                <a:path w="4716" h="188" extrusionOk="0">
                  <a:moveTo>
                    <a:pt x="0" y="1"/>
                  </a:moveTo>
                  <a:lnTo>
                    <a:pt x="0" y="187"/>
                  </a:lnTo>
                  <a:lnTo>
                    <a:pt x="4715" y="187"/>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4256475" y="4877800"/>
              <a:ext cx="117900" cy="5075"/>
            </a:xfrm>
            <a:custGeom>
              <a:avLst/>
              <a:gdLst/>
              <a:ahLst/>
              <a:cxnLst/>
              <a:rect l="l" t="t" r="r" b="b"/>
              <a:pathLst>
                <a:path w="4716" h="203" extrusionOk="0">
                  <a:moveTo>
                    <a:pt x="0" y="1"/>
                  </a:moveTo>
                  <a:lnTo>
                    <a:pt x="0" y="202"/>
                  </a:lnTo>
                  <a:lnTo>
                    <a:pt x="4715" y="202"/>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4256475" y="4889825"/>
              <a:ext cx="117900" cy="5075"/>
            </a:xfrm>
            <a:custGeom>
              <a:avLst/>
              <a:gdLst/>
              <a:ahLst/>
              <a:cxnLst/>
              <a:rect l="l" t="t" r="r" b="b"/>
              <a:pathLst>
                <a:path w="4716" h="203" extrusionOk="0">
                  <a:moveTo>
                    <a:pt x="0" y="0"/>
                  </a:moveTo>
                  <a:lnTo>
                    <a:pt x="0" y="202"/>
                  </a:lnTo>
                  <a:lnTo>
                    <a:pt x="4715" y="202"/>
                  </a:lnTo>
                  <a:lnTo>
                    <a:pt x="4715"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4256475" y="4902225"/>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4256475" y="4914250"/>
              <a:ext cx="117900" cy="4675"/>
            </a:xfrm>
            <a:custGeom>
              <a:avLst/>
              <a:gdLst/>
              <a:ahLst/>
              <a:cxnLst/>
              <a:rect l="l" t="t" r="r" b="b"/>
              <a:pathLst>
                <a:path w="4716" h="187" extrusionOk="0">
                  <a:moveTo>
                    <a:pt x="0" y="1"/>
                  </a:moveTo>
                  <a:lnTo>
                    <a:pt x="0" y="187"/>
                  </a:lnTo>
                  <a:lnTo>
                    <a:pt x="4715" y="187"/>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
            <p:cNvSpPr/>
            <p:nvPr/>
          </p:nvSpPr>
          <p:spPr>
            <a:xfrm>
              <a:off x="4256475" y="4925875"/>
              <a:ext cx="117900" cy="5075"/>
            </a:xfrm>
            <a:custGeom>
              <a:avLst/>
              <a:gdLst/>
              <a:ahLst/>
              <a:cxnLst/>
              <a:rect l="l" t="t" r="r" b="b"/>
              <a:pathLst>
                <a:path w="4716" h="203" extrusionOk="0">
                  <a:moveTo>
                    <a:pt x="0" y="1"/>
                  </a:moveTo>
                  <a:lnTo>
                    <a:pt x="0" y="203"/>
                  </a:lnTo>
                  <a:lnTo>
                    <a:pt x="4715" y="203"/>
                  </a:lnTo>
                  <a:lnTo>
                    <a:pt x="4715" y="1"/>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
            <p:cNvSpPr/>
            <p:nvPr/>
          </p:nvSpPr>
          <p:spPr>
            <a:xfrm>
              <a:off x="4136275" y="4182600"/>
              <a:ext cx="123700" cy="124475"/>
            </a:xfrm>
            <a:custGeom>
              <a:avLst/>
              <a:gdLst/>
              <a:ahLst/>
              <a:cxnLst/>
              <a:rect l="l" t="t" r="r" b="b"/>
              <a:pathLst>
                <a:path w="4948" h="4979" extrusionOk="0">
                  <a:moveTo>
                    <a:pt x="2483" y="1341"/>
                  </a:moveTo>
                  <a:cubicBezTo>
                    <a:pt x="2899" y="1341"/>
                    <a:pt x="3296" y="1561"/>
                    <a:pt x="3490" y="1939"/>
                  </a:cubicBezTo>
                  <a:cubicBezTo>
                    <a:pt x="3785" y="2497"/>
                    <a:pt x="3599" y="3179"/>
                    <a:pt x="3040" y="3490"/>
                  </a:cubicBezTo>
                  <a:cubicBezTo>
                    <a:pt x="2863" y="3576"/>
                    <a:pt x="2676" y="3618"/>
                    <a:pt x="2494" y="3618"/>
                  </a:cubicBezTo>
                  <a:cubicBezTo>
                    <a:pt x="2088" y="3618"/>
                    <a:pt x="1703" y="3410"/>
                    <a:pt x="1489" y="3024"/>
                  </a:cubicBezTo>
                  <a:cubicBezTo>
                    <a:pt x="1164" y="2451"/>
                    <a:pt x="1381" y="1784"/>
                    <a:pt x="1939" y="1473"/>
                  </a:cubicBezTo>
                  <a:cubicBezTo>
                    <a:pt x="2114" y="1384"/>
                    <a:pt x="2300" y="1341"/>
                    <a:pt x="2483" y="1341"/>
                  </a:cubicBezTo>
                  <a:close/>
                  <a:moveTo>
                    <a:pt x="1924" y="0"/>
                  </a:moveTo>
                  <a:lnTo>
                    <a:pt x="698" y="651"/>
                  </a:lnTo>
                  <a:lnTo>
                    <a:pt x="900" y="1024"/>
                  </a:lnTo>
                  <a:cubicBezTo>
                    <a:pt x="962" y="1132"/>
                    <a:pt x="931" y="1272"/>
                    <a:pt x="884" y="1365"/>
                  </a:cubicBezTo>
                  <a:lnTo>
                    <a:pt x="760" y="1551"/>
                  </a:lnTo>
                  <a:cubicBezTo>
                    <a:pt x="698" y="1660"/>
                    <a:pt x="590" y="1722"/>
                    <a:pt x="466" y="1722"/>
                  </a:cubicBezTo>
                  <a:lnTo>
                    <a:pt x="47" y="1691"/>
                  </a:lnTo>
                  <a:lnTo>
                    <a:pt x="0" y="3102"/>
                  </a:lnTo>
                  <a:lnTo>
                    <a:pt x="435" y="3117"/>
                  </a:lnTo>
                  <a:cubicBezTo>
                    <a:pt x="543" y="3117"/>
                    <a:pt x="667" y="3195"/>
                    <a:pt x="729" y="3304"/>
                  </a:cubicBezTo>
                  <a:cubicBezTo>
                    <a:pt x="745" y="3350"/>
                    <a:pt x="760" y="3366"/>
                    <a:pt x="760" y="3412"/>
                  </a:cubicBezTo>
                  <a:cubicBezTo>
                    <a:pt x="760" y="3443"/>
                    <a:pt x="807" y="3459"/>
                    <a:pt x="822" y="3505"/>
                  </a:cubicBezTo>
                  <a:cubicBezTo>
                    <a:pt x="884" y="3614"/>
                    <a:pt x="884" y="3738"/>
                    <a:pt x="822" y="3846"/>
                  </a:cubicBezTo>
                  <a:lnTo>
                    <a:pt x="590" y="4219"/>
                  </a:lnTo>
                  <a:lnTo>
                    <a:pt x="1768" y="4948"/>
                  </a:lnTo>
                  <a:lnTo>
                    <a:pt x="2001" y="4591"/>
                  </a:lnTo>
                  <a:cubicBezTo>
                    <a:pt x="2063" y="4482"/>
                    <a:pt x="2203" y="4436"/>
                    <a:pt x="2311" y="4436"/>
                  </a:cubicBezTo>
                  <a:lnTo>
                    <a:pt x="2528" y="4436"/>
                  </a:lnTo>
                  <a:cubicBezTo>
                    <a:pt x="2637" y="4436"/>
                    <a:pt x="2761" y="4482"/>
                    <a:pt x="2823" y="4606"/>
                  </a:cubicBezTo>
                  <a:lnTo>
                    <a:pt x="3009" y="4979"/>
                  </a:lnTo>
                  <a:lnTo>
                    <a:pt x="4234" y="4312"/>
                  </a:lnTo>
                  <a:lnTo>
                    <a:pt x="4033" y="3955"/>
                  </a:lnTo>
                  <a:cubicBezTo>
                    <a:pt x="3986" y="3831"/>
                    <a:pt x="3986" y="3691"/>
                    <a:pt x="4064" y="3598"/>
                  </a:cubicBezTo>
                  <a:lnTo>
                    <a:pt x="4172" y="3428"/>
                  </a:lnTo>
                  <a:cubicBezTo>
                    <a:pt x="4234" y="3304"/>
                    <a:pt x="4343" y="3257"/>
                    <a:pt x="4483" y="3257"/>
                  </a:cubicBezTo>
                  <a:lnTo>
                    <a:pt x="4917" y="3273"/>
                  </a:lnTo>
                  <a:lnTo>
                    <a:pt x="4948" y="1877"/>
                  </a:lnTo>
                  <a:lnTo>
                    <a:pt x="4529" y="1861"/>
                  </a:lnTo>
                  <a:cubicBezTo>
                    <a:pt x="4405" y="1861"/>
                    <a:pt x="4296" y="1784"/>
                    <a:pt x="4234" y="1660"/>
                  </a:cubicBezTo>
                  <a:cubicBezTo>
                    <a:pt x="4219" y="1629"/>
                    <a:pt x="4188" y="1598"/>
                    <a:pt x="4188" y="1566"/>
                  </a:cubicBezTo>
                  <a:cubicBezTo>
                    <a:pt x="4172" y="1520"/>
                    <a:pt x="4157" y="1504"/>
                    <a:pt x="4141" y="1473"/>
                  </a:cubicBezTo>
                  <a:cubicBezTo>
                    <a:pt x="4079" y="1365"/>
                    <a:pt x="4079" y="1241"/>
                    <a:pt x="4141" y="1117"/>
                  </a:cubicBezTo>
                  <a:lnTo>
                    <a:pt x="4374" y="744"/>
                  </a:lnTo>
                  <a:lnTo>
                    <a:pt x="3180" y="16"/>
                  </a:lnTo>
                  <a:lnTo>
                    <a:pt x="2947" y="388"/>
                  </a:lnTo>
                  <a:cubicBezTo>
                    <a:pt x="2901" y="481"/>
                    <a:pt x="2761" y="543"/>
                    <a:pt x="2637" y="543"/>
                  </a:cubicBezTo>
                  <a:lnTo>
                    <a:pt x="2435" y="543"/>
                  </a:lnTo>
                  <a:cubicBezTo>
                    <a:pt x="2311" y="543"/>
                    <a:pt x="2203" y="481"/>
                    <a:pt x="2125" y="357"/>
                  </a:cubicBezTo>
                  <a:lnTo>
                    <a:pt x="192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3235550" y="4621900"/>
              <a:ext cx="87275" cy="86475"/>
            </a:xfrm>
            <a:custGeom>
              <a:avLst/>
              <a:gdLst/>
              <a:ahLst/>
              <a:cxnLst/>
              <a:rect l="l" t="t" r="r" b="b"/>
              <a:pathLst>
                <a:path w="3491" h="3459" extrusionOk="0">
                  <a:moveTo>
                    <a:pt x="1795" y="930"/>
                  </a:moveTo>
                  <a:cubicBezTo>
                    <a:pt x="2217" y="930"/>
                    <a:pt x="2560" y="1297"/>
                    <a:pt x="2560" y="1737"/>
                  </a:cubicBezTo>
                  <a:cubicBezTo>
                    <a:pt x="2560" y="2172"/>
                    <a:pt x="2187" y="2528"/>
                    <a:pt x="1769" y="2528"/>
                  </a:cubicBezTo>
                  <a:cubicBezTo>
                    <a:pt x="1319" y="2528"/>
                    <a:pt x="962" y="2156"/>
                    <a:pt x="962" y="1737"/>
                  </a:cubicBezTo>
                  <a:cubicBezTo>
                    <a:pt x="962" y="1288"/>
                    <a:pt x="1319" y="931"/>
                    <a:pt x="1769" y="931"/>
                  </a:cubicBezTo>
                  <a:cubicBezTo>
                    <a:pt x="1777" y="931"/>
                    <a:pt x="1786" y="930"/>
                    <a:pt x="1795" y="930"/>
                  </a:cubicBezTo>
                  <a:close/>
                  <a:moveTo>
                    <a:pt x="1257" y="0"/>
                  </a:moveTo>
                  <a:lnTo>
                    <a:pt x="1257" y="295"/>
                  </a:lnTo>
                  <a:cubicBezTo>
                    <a:pt x="1257" y="388"/>
                    <a:pt x="1195" y="466"/>
                    <a:pt x="1117" y="512"/>
                  </a:cubicBezTo>
                  <a:cubicBezTo>
                    <a:pt x="1086" y="528"/>
                    <a:pt x="1040" y="543"/>
                    <a:pt x="993" y="590"/>
                  </a:cubicBezTo>
                  <a:cubicBezTo>
                    <a:pt x="954" y="621"/>
                    <a:pt x="908" y="636"/>
                    <a:pt x="861" y="636"/>
                  </a:cubicBezTo>
                  <a:cubicBezTo>
                    <a:pt x="815" y="636"/>
                    <a:pt x="768" y="621"/>
                    <a:pt x="730" y="590"/>
                  </a:cubicBezTo>
                  <a:lnTo>
                    <a:pt x="481" y="435"/>
                  </a:lnTo>
                  <a:lnTo>
                    <a:pt x="1" y="1288"/>
                  </a:lnTo>
                  <a:lnTo>
                    <a:pt x="249" y="1443"/>
                  </a:lnTo>
                  <a:cubicBezTo>
                    <a:pt x="326" y="1474"/>
                    <a:pt x="373" y="1582"/>
                    <a:pt x="373" y="1660"/>
                  </a:cubicBezTo>
                  <a:lnTo>
                    <a:pt x="373" y="1737"/>
                  </a:lnTo>
                  <a:lnTo>
                    <a:pt x="373" y="1815"/>
                  </a:lnTo>
                  <a:cubicBezTo>
                    <a:pt x="373" y="1893"/>
                    <a:pt x="326" y="1986"/>
                    <a:pt x="249" y="2017"/>
                  </a:cubicBezTo>
                  <a:lnTo>
                    <a:pt x="1" y="2172"/>
                  </a:lnTo>
                  <a:lnTo>
                    <a:pt x="481" y="3025"/>
                  </a:lnTo>
                  <a:lnTo>
                    <a:pt x="730" y="2870"/>
                  </a:lnTo>
                  <a:cubicBezTo>
                    <a:pt x="768" y="2854"/>
                    <a:pt x="815" y="2846"/>
                    <a:pt x="861" y="2846"/>
                  </a:cubicBezTo>
                  <a:cubicBezTo>
                    <a:pt x="908" y="2846"/>
                    <a:pt x="954" y="2854"/>
                    <a:pt x="993" y="2870"/>
                  </a:cubicBezTo>
                  <a:cubicBezTo>
                    <a:pt x="1024" y="2901"/>
                    <a:pt x="1071" y="2932"/>
                    <a:pt x="1102" y="2947"/>
                  </a:cubicBezTo>
                  <a:cubicBezTo>
                    <a:pt x="1179" y="2994"/>
                    <a:pt x="1241" y="3071"/>
                    <a:pt x="1241" y="3164"/>
                  </a:cubicBezTo>
                  <a:lnTo>
                    <a:pt x="1241" y="3459"/>
                  </a:lnTo>
                  <a:lnTo>
                    <a:pt x="2203" y="3459"/>
                  </a:lnTo>
                  <a:lnTo>
                    <a:pt x="2203" y="3164"/>
                  </a:lnTo>
                  <a:cubicBezTo>
                    <a:pt x="2203" y="3071"/>
                    <a:pt x="2265" y="2994"/>
                    <a:pt x="2343" y="2947"/>
                  </a:cubicBezTo>
                  <a:cubicBezTo>
                    <a:pt x="2389" y="2932"/>
                    <a:pt x="2420" y="2916"/>
                    <a:pt x="2467" y="2870"/>
                  </a:cubicBezTo>
                  <a:cubicBezTo>
                    <a:pt x="2505" y="2846"/>
                    <a:pt x="2548" y="2835"/>
                    <a:pt x="2591" y="2835"/>
                  </a:cubicBezTo>
                  <a:cubicBezTo>
                    <a:pt x="2633" y="2835"/>
                    <a:pt x="2676" y="2846"/>
                    <a:pt x="2715" y="2870"/>
                  </a:cubicBezTo>
                  <a:lnTo>
                    <a:pt x="2963" y="3025"/>
                  </a:lnTo>
                  <a:lnTo>
                    <a:pt x="3444" y="2172"/>
                  </a:lnTo>
                  <a:lnTo>
                    <a:pt x="3196" y="2017"/>
                  </a:lnTo>
                  <a:cubicBezTo>
                    <a:pt x="3118" y="1986"/>
                    <a:pt x="3087" y="1893"/>
                    <a:pt x="3087" y="1815"/>
                  </a:cubicBezTo>
                  <a:lnTo>
                    <a:pt x="3087" y="1737"/>
                  </a:lnTo>
                  <a:lnTo>
                    <a:pt x="3087" y="1660"/>
                  </a:lnTo>
                  <a:cubicBezTo>
                    <a:pt x="3087" y="1551"/>
                    <a:pt x="3118" y="1474"/>
                    <a:pt x="3196" y="1443"/>
                  </a:cubicBezTo>
                  <a:lnTo>
                    <a:pt x="3490" y="1288"/>
                  </a:lnTo>
                  <a:lnTo>
                    <a:pt x="3009" y="435"/>
                  </a:lnTo>
                  <a:lnTo>
                    <a:pt x="2746" y="590"/>
                  </a:lnTo>
                  <a:cubicBezTo>
                    <a:pt x="2707" y="605"/>
                    <a:pt x="2664" y="613"/>
                    <a:pt x="2622" y="613"/>
                  </a:cubicBezTo>
                  <a:cubicBezTo>
                    <a:pt x="2579" y="613"/>
                    <a:pt x="2536" y="605"/>
                    <a:pt x="2498" y="590"/>
                  </a:cubicBezTo>
                  <a:cubicBezTo>
                    <a:pt x="2467" y="574"/>
                    <a:pt x="2420" y="528"/>
                    <a:pt x="2358" y="512"/>
                  </a:cubicBezTo>
                  <a:cubicBezTo>
                    <a:pt x="2280" y="466"/>
                    <a:pt x="2234" y="388"/>
                    <a:pt x="2234" y="295"/>
                  </a:cubicBezTo>
                  <a:lnTo>
                    <a:pt x="2234"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4254150" y="4293875"/>
              <a:ext cx="87250" cy="86100"/>
            </a:xfrm>
            <a:custGeom>
              <a:avLst/>
              <a:gdLst/>
              <a:ahLst/>
              <a:cxnLst/>
              <a:rect l="l" t="t" r="r" b="b"/>
              <a:pathLst>
                <a:path w="3490" h="3444" extrusionOk="0">
                  <a:moveTo>
                    <a:pt x="1768" y="915"/>
                  </a:moveTo>
                  <a:cubicBezTo>
                    <a:pt x="2218" y="915"/>
                    <a:pt x="2559" y="1257"/>
                    <a:pt x="2559" y="1706"/>
                  </a:cubicBezTo>
                  <a:cubicBezTo>
                    <a:pt x="2559" y="2156"/>
                    <a:pt x="2203" y="2497"/>
                    <a:pt x="1768" y="2497"/>
                  </a:cubicBezTo>
                  <a:cubicBezTo>
                    <a:pt x="1319" y="2497"/>
                    <a:pt x="977" y="2141"/>
                    <a:pt x="977" y="1706"/>
                  </a:cubicBezTo>
                  <a:cubicBezTo>
                    <a:pt x="977" y="1257"/>
                    <a:pt x="1319" y="915"/>
                    <a:pt x="1768" y="915"/>
                  </a:cubicBezTo>
                  <a:close/>
                  <a:moveTo>
                    <a:pt x="1272" y="0"/>
                  </a:moveTo>
                  <a:lnTo>
                    <a:pt x="1272" y="295"/>
                  </a:lnTo>
                  <a:cubicBezTo>
                    <a:pt x="1272" y="388"/>
                    <a:pt x="1210" y="466"/>
                    <a:pt x="1132" y="512"/>
                  </a:cubicBezTo>
                  <a:cubicBezTo>
                    <a:pt x="1086" y="528"/>
                    <a:pt x="1055" y="543"/>
                    <a:pt x="993" y="590"/>
                  </a:cubicBezTo>
                  <a:cubicBezTo>
                    <a:pt x="950" y="607"/>
                    <a:pt x="903" y="619"/>
                    <a:pt x="856" y="619"/>
                  </a:cubicBezTo>
                  <a:cubicBezTo>
                    <a:pt x="818" y="619"/>
                    <a:pt x="780" y="611"/>
                    <a:pt x="745" y="590"/>
                  </a:cubicBezTo>
                  <a:lnTo>
                    <a:pt x="497" y="435"/>
                  </a:lnTo>
                  <a:lnTo>
                    <a:pt x="0" y="1288"/>
                  </a:lnTo>
                  <a:lnTo>
                    <a:pt x="264" y="1443"/>
                  </a:lnTo>
                  <a:cubicBezTo>
                    <a:pt x="326" y="1474"/>
                    <a:pt x="372" y="1567"/>
                    <a:pt x="372" y="1644"/>
                  </a:cubicBezTo>
                  <a:lnTo>
                    <a:pt x="372" y="1722"/>
                  </a:lnTo>
                  <a:lnTo>
                    <a:pt x="372" y="1799"/>
                  </a:lnTo>
                  <a:cubicBezTo>
                    <a:pt x="372" y="1877"/>
                    <a:pt x="326" y="1970"/>
                    <a:pt x="264" y="2017"/>
                  </a:cubicBezTo>
                  <a:lnTo>
                    <a:pt x="0" y="2172"/>
                  </a:lnTo>
                  <a:lnTo>
                    <a:pt x="497" y="3025"/>
                  </a:lnTo>
                  <a:lnTo>
                    <a:pt x="745" y="2870"/>
                  </a:lnTo>
                  <a:cubicBezTo>
                    <a:pt x="783" y="2846"/>
                    <a:pt x="826" y="2835"/>
                    <a:pt x="869" y="2835"/>
                  </a:cubicBezTo>
                  <a:cubicBezTo>
                    <a:pt x="911" y="2835"/>
                    <a:pt x="954" y="2846"/>
                    <a:pt x="993" y="2870"/>
                  </a:cubicBezTo>
                  <a:cubicBezTo>
                    <a:pt x="1039" y="2885"/>
                    <a:pt x="1070" y="2932"/>
                    <a:pt x="1101" y="2947"/>
                  </a:cubicBezTo>
                  <a:cubicBezTo>
                    <a:pt x="1179" y="2994"/>
                    <a:pt x="1241" y="3056"/>
                    <a:pt x="1241" y="3164"/>
                  </a:cubicBezTo>
                  <a:lnTo>
                    <a:pt x="1241" y="3443"/>
                  </a:lnTo>
                  <a:lnTo>
                    <a:pt x="2218" y="3443"/>
                  </a:lnTo>
                  <a:lnTo>
                    <a:pt x="2218" y="3164"/>
                  </a:lnTo>
                  <a:cubicBezTo>
                    <a:pt x="2218" y="3056"/>
                    <a:pt x="2265" y="2994"/>
                    <a:pt x="2358" y="2947"/>
                  </a:cubicBezTo>
                  <a:cubicBezTo>
                    <a:pt x="2389" y="2932"/>
                    <a:pt x="2435" y="2901"/>
                    <a:pt x="2466" y="2870"/>
                  </a:cubicBezTo>
                  <a:cubicBezTo>
                    <a:pt x="2505" y="2839"/>
                    <a:pt x="2548" y="2823"/>
                    <a:pt x="2590" y="2823"/>
                  </a:cubicBezTo>
                  <a:cubicBezTo>
                    <a:pt x="2633" y="2823"/>
                    <a:pt x="2676" y="2839"/>
                    <a:pt x="2714" y="2870"/>
                  </a:cubicBezTo>
                  <a:lnTo>
                    <a:pt x="2978" y="3025"/>
                  </a:lnTo>
                  <a:lnTo>
                    <a:pt x="3459" y="2172"/>
                  </a:lnTo>
                  <a:lnTo>
                    <a:pt x="3211" y="2017"/>
                  </a:lnTo>
                  <a:cubicBezTo>
                    <a:pt x="3133" y="1970"/>
                    <a:pt x="3087" y="1877"/>
                    <a:pt x="3087" y="1799"/>
                  </a:cubicBezTo>
                  <a:lnTo>
                    <a:pt x="3087" y="1722"/>
                  </a:lnTo>
                  <a:lnTo>
                    <a:pt x="3087" y="1644"/>
                  </a:lnTo>
                  <a:cubicBezTo>
                    <a:pt x="3087" y="1551"/>
                    <a:pt x="3133" y="1474"/>
                    <a:pt x="3211" y="1443"/>
                  </a:cubicBezTo>
                  <a:lnTo>
                    <a:pt x="3490" y="1288"/>
                  </a:lnTo>
                  <a:lnTo>
                    <a:pt x="3009" y="435"/>
                  </a:lnTo>
                  <a:lnTo>
                    <a:pt x="2761" y="590"/>
                  </a:lnTo>
                  <a:cubicBezTo>
                    <a:pt x="2722" y="605"/>
                    <a:pt x="2680" y="613"/>
                    <a:pt x="2637" y="613"/>
                  </a:cubicBezTo>
                  <a:cubicBezTo>
                    <a:pt x="2594" y="613"/>
                    <a:pt x="2552" y="605"/>
                    <a:pt x="2513" y="590"/>
                  </a:cubicBezTo>
                  <a:cubicBezTo>
                    <a:pt x="2466" y="559"/>
                    <a:pt x="2435" y="528"/>
                    <a:pt x="2373" y="512"/>
                  </a:cubicBezTo>
                  <a:cubicBezTo>
                    <a:pt x="2296" y="466"/>
                    <a:pt x="2234" y="388"/>
                    <a:pt x="2234" y="295"/>
                  </a:cubicBezTo>
                  <a:lnTo>
                    <a:pt x="22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3237500" y="5245375"/>
              <a:ext cx="288875" cy="55100"/>
            </a:xfrm>
            <a:custGeom>
              <a:avLst/>
              <a:gdLst/>
              <a:ahLst/>
              <a:cxnLst/>
              <a:rect l="l" t="t" r="r" b="b"/>
              <a:pathLst>
                <a:path w="11555" h="2204" extrusionOk="0">
                  <a:moveTo>
                    <a:pt x="5770" y="1"/>
                  </a:moveTo>
                  <a:cubicBezTo>
                    <a:pt x="2590" y="1"/>
                    <a:pt x="0" y="497"/>
                    <a:pt x="0" y="1102"/>
                  </a:cubicBezTo>
                  <a:cubicBezTo>
                    <a:pt x="0" y="1707"/>
                    <a:pt x="2590" y="2203"/>
                    <a:pt x="5770" y="2203"/>
                  </a:cubicBezTo>
                  <a:cubicBezTo>
                    <a:pt x="8965" y="2203"/>
                    <a:pt x="11555" y="1707"/>
                    <a:pt x="11555" y="1102"/>
                  </a:cubicBezTo>
                  <a:cubicBezTo>
                    <a:pt x="11555" y="497"/>
                    <a:pt x="8965" y="1"/>
                    <a:pt x="57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3421275" y="4650600"/>
              <a:ext cx="180725" cy="106250"/>
            </a:xfrm>
            <a:custGeom>
              <a:avLst/>
              <a:gdLst/>
              <a:ahLst/>
              <a:cxnLst/>
              <a:rect l="l" t="t" r="r" b="b"/>
              <a:pathLst>
                <a:path w="7229" h="4250" extrusionOk="0">
                  <a:moveTo>
                    <a:pt x="1" y="0"/>
                  </a:moveTo>
                  <a:lnTo>
                    <a:pt x="1" y="4250"/>
                  </a:lnTo>
                  <a:lnTo>
                    <a:pt x="7228" y="4250"/>
                  </a:lnTo>
                  <a:lnTo>
                    <a:pt x="7228" y="4126"/>
                  </a:lnTo>
                  <a:lnTo>
                    <a:pt x="109" y="4126"/>
                  </a:lnTo>
                  <a:lnTo>
                    <a:pt x="10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3311925" y="4495875"/>
              <a:ext cx="531250" cy="102775"/>
            </a:xfrm>
            <a:custGeom>
              <a:avLst/>
              <a:gdLst/>
              <a:ahLst/>
              <a:cxnLst/>
              <a:rect l="l" t="t" r="r" b="b"/>
              <a:pathLst>
                <a:path w="21250" h="4111" extrusionOk="0">
                  <a:moveTo>
                    <a:pt x="1" y="1"/>
                  </a:moveTo>
                  <a:lnTo>
                    <a:pt x="1" y="125"/>
                  </a:lnTo>
                  <a:lnTo>
                    <a:pt x="21141" y="125"/>
                  </a:lnTo>
                  <a:lnTo>
                    <a:pt x="21141" y="4111"/>
                  </a:lnTo>
                  <a:lnTo>
                    <a:pt x="21249" y="4111"/>
                  </a:lnTo>
                  <a:lnTo>
                    <a:pt x="2124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3361575" y="4497425"/>
              <a:ext cx="830175" cy="154750"/>
            </a:xfrm>
            <a:custGeom>
              <a:avLst/>
              <a:gdLst/>
              <a:ahLst/>
              <a:cxnLst/>
              <a:rect l="l" t="t" r="r" b="b"/>
              <a:pathLst>
                <a:path w="33207" h="6190" extrusionOk="0">
                  <a:moveTo>
                    <a:pt x="0" y="1"/>
                  </a:moveTo>
                  <a:lnTo>
                    <a:pt x="0" y="5491"/>
                  </a:lnTo>
                  <a:cubicBezTo>
                    <a:pt x="0" y="5879"/>
                    <a:pt x="295" y="6189"/>
                    <a:pt x="683" y="6189"/>
                  </a:cubicBezTo>
                  <a:lnTo>
                    <a:pt x="33206" y="6189"/>
                  </a:lnTo>
                  <a:lnTo>
                    <a:pt x="33206" y="6065"/>
                  </a:lnTo>
                  <a:lnTo>
                    <a:pt x="698" y="6065"/>
                  </a:lnTo>
                  <a:cubicBezTo>
                    <a:pt x="372" y="6065"/>
                    <a:pt x="109" y="5801"/>
                    <a:pt x="109" y="5491"/>
                  </a:cubicBezTo>
                  <a:lnTo>
                    <a:pt x="109"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3332475" y="4495500"/>
              <a:ext cx="171425" cy="52375"/>
            </a:xfrm>
            <a:custGeom>
              <a:avLst/>
              <a:gdLst/>
              <a:ahLst/>
              <a:cxnLst/>
              <a:rect l="l" t="t" r="r" b="b"/>
              <a:pathLst>
                <a:path w="6857" h="2095" extrusionOk="0">
                  <a:moveTo>
                    <a:pt x="63" y="0"/>
                  </a:moveTo>
                  <a:lnTo>
                    <a:pt x="1" y="93"/>
                  </a:lnTo>
                  <a:lnTo>
                    <a:pt x="1164" y="900"/>
                  </a:lnTo>
                  <a:lnTo>
                    <a:pt x="1164" y="1396"/>
                  </a:lnTo>
                  <a:cubicBezTo>
                    <a:pt x="1164" y="1784"/>
                    <a:pt x="1459" y="2094"/>
                    <a:pt x="1847" y="2094"/>
                  </a:cubicBezTo>
                  <a:lnTo>
                    <a:pt x="5197" y="2094"/>
                  </a:lnTo>
                  <a:cubicBezTo>
                    <a:pt x="5584" y="2094"/>
                    <a:pt x="5895" y="1784"/>
                    <a:pt x="5895" y="1412"/>
                  </a:cubicBezTo>
                  <a:lnTo>
                    <a:pt x="5895" y="838"/>
                  </a:lnTo>
                  <a:lnTo>
                    <a:pt x="6856" y="124"/>
                  </a:lnTo>
                  <a:lnTo>
                    <a:pt x="6810" y="16"/>
                  </a:lnTo>
                  <a:lnTo>
                    <a:pt x="5802" y="760"/>
                  </a:lnTo>
                  <a:lnTo>
                    <a:pt x="5802" y="1381"/>
                  </a:lnTo>
                  <a:cubicBezTo>
                    <a:pt x="5802" y="1706"/>
                    <a:pt x="5538" y="1954"/>
                    <a:pt x="5212" y="1954"/>
                  </a:cubicBezTo>
                  <a:lnTo>
                    <a:pt x="1862" y="1954"/>
                  </a:lnTo>
                  <a:cubicBezTo>
                    <a:pt x="1536" y="1954"/>
                    <a:pt x="1273" y="1706"/>
                    <a:pt x="1273" y="1381"/>
                  </a:cubicBezTo>
                  <a:lnTo>
                    <a:pt x="1273" y="822"/>
                  </a:lnTo>
                  <a:lnTo>
                    <a:pt x="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3447250" y="4545125"/>
              <a:ext cx="76025" cy="106650"/>
            </a:xfrm>
            <a:custGeom>
              <a:avLst/>
              <a:gdLst/>
              <a:ahLst/>
              <a:cxnLst/>
              <a:rect l="l" t="t" r="r" b="b"/>
              <a:pathLst>
                <a:path w="3041" h="4266" extrusionOk="0">
                  <a:moveTo>
                    <a:pt x="1" y="0"/>
                  </a:moveTo>
                  <a:lnTo>
                    <a:pt x="1" y="109"/>
                  </a:lnTo>
                  <a:lnTo>
                    <a:pt x="1583" y="109"/>
                  </a:lnTo>
                  <a:cubicBezTo>
                    <a:pt x="1924" y="109"/>
                    <a:pt x="2172" y="388"/>
                    <a:pt x="2172" y="698"/>
                  </a:cubicBezTo>
                  <a:lnTo>
                    <a:pt x="2172" y="3459"/>
                  </a:lnTo>
                  <a:lnTo>
                    <a:pt x="2963" y="4266"/>
                  </a:lnTo>
                  <a:lnTo>
                    <a:pt x="3041" y="4188"/>
                  </a:lnTo>
                  <a:lnTo>
                    <a:pt x="2296" y="3428"/>
                  </a:lnTo>
                  <a:lnTo>
                    <a:pt x="2296" y="698"/>
                  </a:lnTo>
                  <a:cubicBezTo>
                    <a:pt x="2296" y="311"/>
                    <a:pt x="1971" y="0"/>
                    <a:pt x="158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3719850" y="4597075"/>
              <a:ext cx="193100" cy="55475"/>
            </a:xfrm>
            <a:custGeom>
              <a:avLst/>
              <a:gdLst/>
              <a:ahLst/>
              <a:cxnLst/>
              <a:rect l="l" t="t" r="r" b="b"/>
              <a:pathLst>
                <a:path w="7724" h="2219" extrusionOk="0">
                  <a:moveTo>
                    <a:pt x="1287" y="1"/>
                  </a:moveTo>
                  <a:cubicBezTo>
                    <a:pt x="900" y="1"/>
                    <a:pt x="589" y="311"/>
                    <a:pt x="589" y="699"/>
                  </a:cubicBezTo>
                  <a:lnTo>
                    <a:pt x="589" y="1505"/>
                  </a:lnTo>
                  <a:lnTo>
                    <a:pt x="0" y="2110"/>
                  </a:lnTo>
                  <a:lnTo>
                    <a:pt x="78" y="2172"/>
                  </a:lnTo>
                  <a:lnTo>
                    <a:pt x="713" y="1536"/>
                  </a:lnTo>
                  <a:lnTo>
                    <a:pt x="713" y="683"/>
                  </a:lnTo>
                  <a:cubicBezTo>
                    <a:pt x="713" y="357"/>
                    <a:pt x="977" y="109"/>
                    <a:pt x="1287" y="109"/>
                  </a:cubicBezTo>
                  <a:lnTo>
                    <a:pt x="6390" y="109"/>
                  </a:lnTo>
                  <a:cubicBezTo>
                    <a:pt x="6716" y="109"/>
                    <a:pt x="6964" y="373"/>
                    <a:pt x="6964" y="683"/>
                  </a:cubicBezTo>
                  <a:lnTo>
                    <a:pt x="6964" y="1536"/>
                  </a:lnTo>
                  <a:lnTo>
                    <a:pt x="7646" y="2219"/>
                  </a:lnTo>
                  <a:lnTo>
                    <a:pt x="7724" y="2141"/>
                  </a:lnTo>
                  <a:lnTo>
                    <a:pt x="7088" y="1505"/>
                  </a:lnTo>
                  <a:lnTo>
                    <a:pt x="7088" y="699"/>
                  </a:lnTo>
                  <a:cubicBezTo>
                    <a:pt x="7088" y="311"/>
                    <a:pt x="6778" y="1"/>
                    <a:pt x="639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3490300" y="4649825"/>
              <a:ext cx="179150" cy="56625"/>
            </a:xfrm>
            <a:custGeom>
              <a:avLst/>
              <a:gdLst/>
              <a:ahLst/>
              <a:cxnLst/>
              <a:rect l="l" t="t" r="r" b="b"/>
              <a:pathLst>
                <a:path w="7166" h="2265" extrusionOk="0">
                  <a:moveTo>
                    <a:pt x="78" y="0"/>
                  </a:moveTo>
                  <a:lnTo>
                    <a:pt x="0" y="78"/>
                  </a:lnTo>
                  <a:lnTo>
                    <a:pt x="760" y="822"/>
                  </a:lnTo>
                  <a:lnTo>
                    <a:pt x="760" y="1567"/>
                  </a:lnTo>
                  <a:cubicBezTo>
                    <a:pt x="760" y="1954"/>
                    <a:pt x="1071" y="2264"/>
                    <a:pt x="1458" y="2264"/>
                  </a:cubicBezTo>
                  <a:lnTo>
                    <a:pt x="5708" y="2264"/>
                  </a:lnTo>
                  <a:cubicBezTo>
                    <a:pt x="6080" y="2264"/>
                    <a:pt x="6390" y="1954"/>
                    <a:pt x="6406" y="1567"/>
                  </a:cubicBezTo>
                  <a:lnTo>
                    <a:pt x="6406" y="869"/>
                  </a:lnTo>
                  <a:lnTo>
                    <a:pt x="7166" y="109"/>
                  </a:lnTo>
                  <a:lnTo>
                    <a:pt x="7088" y="31"/>
                  </a:lnTo>
                  <a:lnTo>
                    <a:pt x="6282" y="822"/>
                  </a:lnTo>
                  <a:lnTo>
                    <a:pt x="6282" y="1582"/>
                  </a:lnTo>
                  <a:cubicBezTo>
                    <a:pt x="6282" y="1908"/>
                    <a:pt x="6018" y="2171"/>
                    <a:pt x="5708" y="2171"/>
                  </a:cubicBezTo>
                  <a:lnTo>
                    <a:pt x="1458" y="2171"/>
                  </a:lnTo>
                  <a:cubicBezTo>
                    <a:pt x="1133" y="2171"/>
                    <a:pt x="884" y="1892"/>
                    <a:pt x="884" y="1582"/>
                  </a:cubicBezTo>
                  <a:lnTo>
                    <a:pt x="884" y="791"/>
                  </a:lnTo>
                  <a:lnTo>
                    <a:pt x="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3987375" y="4649825"/>
              <a:ext cx="178775" cy="56625"/>
            </a:xfrm>
            <a:custGeom>
              <a:avLst/>
              <a:gdLst/>
              <a:ahLst/>
              <a:cxnLst/>
              <a:rect l="l" t="t" r="r" b="b"/>
              <a:pathLst>
                <a:path w="7151" h="2265" extrusionOk="0">
                  <a:moveTo>
                    <a:pt x="78" y="0"/>
                  </a:moveTo>
                  <a:lnTo>
                    <a:pt x="1" y="78"/>
                  </a:lnTo>
                  <a:lnTo>
                    <a:pt x="745" y="822"/>
                  </a:lnTo>
                  <a:lnTo>
                    <a:pt x="745" y="1567"/>
                  </a:lnTo>
                  <a:cubicBezTo>
                    <a:pt x="745" y="1954"/>
                    <a:pt x="1055" y="2264"/>
                    <a:pt x="1443" y="2264"/>
                  </a:cubicBezTo>
                  <a:lnTo>
                    <a:pt x="5693" y="2264"/>
                  </a:lnTo>
                  <a:cubicBezTo>
                    <a:pt x="6080" y="2264"/>
                    <a:pt x="6391" y="1954"/>
                    <a:pt x="6391" y="1567"/>
                  </a:cubicBezTo>
                  <a:lnTo>
                    <a:pt x="6391" y="869"/>
                  </a:lnTo>
                  <a:lnTo>
                    <a:pt x="7151" y="109"/>
                  </a:lnTo>
                  <a:lnTo>
                    <a:pt x="7073" y="31"/>
                  </a:lnTo>
                  <a:lnTo>
                    <a:pt x="6282" y="822"/>
                  </a:lnTo>
                  <a:lnTo>
                    <a:pt x="6282" y="1582"/>
                  </a:lnTo>
                  <a:cubicBezTo>
                    <a:pt x="6282" y="1908"/>
                    <a:pt x="6003" y="2171"/>
                    <a:pt x="5693" y="2171"/>
                  </a:cubicBezTo>
                  <a:lnTo>
                    <a:pt x="1443" y="2171"/>
                  </a:lnTo>
                  <a:cubicBezTo>
                    <a:pt x="1117" y="2171"/>
                    <a:pt x="869" y="1892"/>
                    <a:pt x="869" y="1582"/>
                  </a:cubicBezTo>
                  <a:lnTo>
                    <a:pt x="869" y="791"/>
                  </a:lnTo>
                  <a:lnTo>
                    <a:pt x="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3295650" y="4481525"/>
              <a:ext cx="31825" cy="31825"/>
            </a:xfrm>
            <a:custGeom>
              <a:avLst/>
              <a:gdLst/>
              <a:ahLst/>
              <a:cxnLst/>
              <a:rect l="l" t="t" r="r" b="b"/>
              <a:pathLst>
                <a:path w="1273" h="1273" extrusionOk="0">
                  <a:moveTo>
                    <a:pt x="636" y="1"/>
                  </a:moveTo>
                  <a:cubicBezTo>
                    <a:pt x="280" y="1"/>
                    <a:pt x="1" y="296"/>
                    <a:pt x="1" y="637"/>
                  </a:cubicBezTo>
                  <a:cubicBezTo>
                    <a:pt x="1" y="978"/>
                    <a:pt x="280" y="1273"/>
                    <a:pt x="636" y="1273"/>
                  </a:cubicBezTo>
                  <a:cubicBezTo>
                    <a:pt x="993" y="1273"/>
                    <a:pt x="1272" y="978"/>
                    <a:pt x="1272" y="637"/>
                  </a:cubicBezTo>
                  <a:cubicBezTo>
                    <a:pt x="1272" y="296"/>
                    <a:pt x="1009" y="1"/>
                    <a:pt x="6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3545350" y="4481525"/>
              <a:ext cx="31825" cy="31825"/>
            </a:xfrm>
            <a:custGeom>
              <a:avLst/>
              <a:gdLst/>
              <a:ahLst/>
              <a:cxnLst/>
              <a:rect l="l" t="t" r="r" b="b"/>
              <a:pathLst>
                <a:path w="1273" h="1273" extrusionOk="0">
                  <a:moveTo>
                    <a:pt x="637" y="1"/>
                  </a:moveTo>
                  <a:cubicBezTo>
                    <a:pt x="280" y="1"/>
                    <a:pt x="1" y="280"/>
                    <a:pt x="1" y="637"/>
                  </a:cubicBezTo>
                  <a:cubicBezTo>
                    <a:pt x="1" y="994"/>
                    <a:pt x="280" y="1273"/>
                    <a:pt x="637" y="1273"/>
                  </a:cubicBezTo>
                  <a:cubicBezTo>
                    <a:pt x="993" y="1273"/>
                    <a:pt x="1273" y="994"/>
                    <a:pt x="1273" y="637"/>
                  </a:cubicBezTo>
                  <a:cubicBezTo>
                    <a:pt x="1273" y="280"/>
                    <a:pt x="993" y="1"/>
                    <a:pt x="6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3545350" y="4635475"/>
              <a:ext cx="31825" cy="32200"/>
            </a:xfrm>
            <a:custGeom>
              <a:avLst/>
              <a:gdLst/>
              <a:ahLst/>
              <a:cxnLst/>
              <a:rect l="l" t="t" r="r" b="b"/>
              <a:pathLst>
                <a:path w="1273" h="1288" extrusionOk="0">
                  <a:moveTo>
                    <a:pt x="637" y="0"/>
                  </a:moveTo>
                  <a:cubicBezTo>
                    <a:pt x="280" y="0"/>
                    <a:pt x="1" y="295"/>
                    <a:pt x="1" y="636"/>
                  </a:cubicBezTo>
                  <a:cubicBezTo>
                    <a:pt x="1" y="993"/>
                    <a:pt x="280" y="1288"/>
                    <a:pt x="637" y="1288"/>
                  </a:cubicBezTo>
                  <a:cubicBezTo>
                    <a:pt x="993" y="1288"/>
                    <a:pt x="1273" y="993"/>
                    <a:pt x="1273" y="636"/>
                  </a:cubicBezTo>
                  <a:cubicBezTo>
                    <a:pt x="1273" y="295"/>
                    <a:pt x="993" y="0"/>
                    <a:pt x="63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3543800" y="4634300"/>
              <a:ext cx="34925" cy="34925"/>
            </a:xfrm>
            <a:custGeom>
              <a:avLst/>
              <a:gdLst/>
              <a:ahLst/>
              <a:cxnLst/>
              <a:rect l="l" t="t" r="r" b="b"/>
              <a:pathLst>
                <a:path w="1397" h="1397" extrusionOk="0">
                  <a:moveTo>
                    <a:pt x="699" y="125"/>
                  </a:moveTo>
                  <a:cubicBezTo>
                    <a:pt x="1009" y="125"/>
                    <a:pt x="1272" y="388"/>
                    <a:pt x="1272" y="714"/>
                  </a:cubicBezTo>
                  <a:cubicBezTo>
                    <a:pt x="1272" y="1040"/>
                    <a:pt x="1024" y="1288"/>
                    <a:pt x="699" y="1288"/>
                  </a:cubicBezTo>
                  <a:cubicBezTo>
                    <a:pt x="373" y="1288"/>
                    <a:pt x="109" y="1024"/>
                    <a:pt x="109" y="714"/>
                  </a:cubicBezTo>
                  <a:cubicBezTo>
                    <a:pt x="109" y="388"/>
                    <a:pt x="388" y="125"/>
                    <a:pt x="699" y="125"/>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3680300" y="4635475"/>
              <a:ext cx="32200" cy="32200"/>
            </a:xfrm>
            <a:custGeom>
              <a:avLst/>
              <a:gdLst/>
              <a:ahLst/>
              <a:cxnLst/>
              <a:rect l="l" t="t" r="r" b="b"/>
              <a:pathLst>
                <a:path w="1288" h="1288" extrusionOk="0">
                  <a:moveTo>
                    <a:pt x="651" y="0"/>
                  </a:moveTo>
                  <a:cubicBezTo>
                    <a:pt x="295" y="0"/>
                    <a:pt x="0" y="295"/>
                    <a:pt x="0" y="652"/>
                  </a:cubicBezTo>
                  <a:cubicBezTo>
                    <a:pt x="0" y="993"/>
                    <a:pt x="295" y="1288"/>
                    <a:pt x="651" y="1288"/>
                  </a:cubicBezTo>
                  <a:cubicBezTo>
                    <a:pt x="993" y="1288"/>
                    <a:pt x="1287" y="993"/>
                    <a:pt x="1287" y="652"/>
                  </a:cubicBezTo>
                  <a:cubicBezTo>
                    <a:pt x="1287" y="295"/>
                    <a:pt x="993" y="31"/>
                    <a:pt x="65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3679125" y="4634300"/>
              <a:ext cx="34925" cy="34925"/>
            </a:xfrm>
            <a:custGeom>
              <a:avLst/>
              <a:gdLst/>
              <a:ahLst/>
              <a:cxnLst/>
              <a:rect l="l" t="t" r="r" b="b"/>
              <a:pathLst>
                <a:path w="1397" h="1397" extrusionOk="0">
                  <a:moveTo>
                    <a:pt x="698" y="125"/>
                  </a:moveTo>
                  <a:cubicBezTo>
                    <a:pt x="1024" y="125"/>
                    <a:pt x="1272" y="388"/>
                    <a:pt x="1272" y="714"/>
                  </a:cubicBezTo>
                  <a:cubicBezTo>
                    <a:pt x="1272" y="1040"/>
                    <a:pt x="1009" y="1288"/>
                    <a:pt x="698" y="1288"/>
                  </a:cubicBezTo>
                  <a:cubicBezTo>
                    <a:pt x="357" y="1288"/>
                    <a:pt x="109" y="1024"/>
                    <a:pt x="109" y="714"/>
                  </a:cubicBezTo>
                  <a:cubicBezTo>
                    <a:pt x="109" y="388"/>
                    <a:pt x="388" y="125"/>
                    <a:pt x="698" y="125"/>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3544575"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3583350" y="4688975"/>
              <a:ext cx="32200" cy="31825"/>
            </a:xfrm>
            <a:custGeom>
              <a:avLst/>
              <a:gdLst/>
              <a:ahLst/>
              <a:cxnLst/>
              <a:rect l="l" t="t" r="r" b="b"/>
              <a:pathLst>
                <a:path w="1288" h="1273" extrusionOk="0">
                  <a:moveTo>
                    <a:pt x="652" y="1"/>
                  </a:moveTo>
                  <a:cubicBezTo>
                    <a:pt x="295" y="1"/>
                    <a:pt x="1" y="295"/>
                    <a:pt x="1" y="636"/>
                  </a:cubicBezTo>
                  <a:cubicBezTo>
                    <a:pt x="1" y="993"/>
                    <a:pt x="295" y="1272"/>
                    <a:pt x="652" y="1272"/>
                  </a:cubicBezTo>
                  <a:cubicBezTo>
                    <a:pt x="993" y="1272"/>
                    <a:pt x="1288" y="993"/>
                    <a:pt x="1288" y="636"/>
                  </a:cubicBezTo>
                  <a:cubicBezTo>
                    <a:pt x="1288" y="295"/>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4042050"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1009" y="16"/>
                    <a:pt x="6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4080825" y="4688975"/>
              <a:ext cx="31825" cy="31825"/>
            </a:xfrm>
            <a:custGeom>
              <a:avLst/>
              <a:gdLst/>
              <a:ahLst/>
              <a:cxnLst/>
              <a:rect l="l" t="t" r="r" b="b"/>
              <a:pathLst>
                <a:path w="1273" h="1273" extrusionOk="0">
                  <a:moveTo>
                    <a:pt x="636" y="1"/>
                  </a:moveTo>
                  <a:cubicBezTo>
                    <a:pt x="295" y="1"/>
                    <a:pt x="0" y="295"/>
                    <a:pt x="0" y="636"/>
                  </a:cubicBezTo>
                  <a:cubicBezTo>
                    <a:pt x="0" y="993"/>
                    <a:pt x="295" y="1272"/>
                    <a:pt x="636" y="1272"/>
                  </a:cubicBezTo>
                  <a:cubicBezTo>
                    <a:pt x="993" y="1272"/>
                    <a:pt x="1272" y="993"/>
                    <a:pt x="1272" y="636"/>
                  </a:cubicBezTo>
                  <a:cubicBezTo>
                    <a:pt x="1272" y="295"/>
                    <a:pt x="993" y="1"/>
                    <a:pt x="63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3825700" y="4481525"/>
              <a:ext cx="32200" cy="31825"/>
            </a:xfrm>
            <a:custGeom>
              <a:avLst/>
              <a:gdLst/>
              <a:ahLst/>
              <a:cxnLst/>
              <a:rect l="l" t="t" r="r" b="b"/>
              <a:pathLst>
                <a:path w="1288" h="1273" extrusionOk="0">
                  <a:moveTo>
                    <a:pt x="652" y="1"/>
                  </a:moveTo>
                  <a:cubicBezTo>
                    <a:pt x="295" y="1"/>
                    <a:pt x="0" y="280"/>
                    <a:pt x="0" y="637"/>
                  </a:cubicBezTo>
                  <a:cubicBezTo>
                    <a:pt x="0" y="994"/>
                    <a:pt x="295" y="1273"/>
                    <a:pt x="652" y="1273"/>
                  </a:cubicBezTo>
                  <a:cubicBezTo>
                    <a:pt x="993" y="1273"/>
                    <a:pt x="1287" y="994"/>
                    <a:pt x="1287" y="637"/>
                  </a:cubicBezTo>
                  <a:cubicBezTo>
                    <a:pt x="1287" y="280"/>
                    <a:pt x="993" y="1"/>
                    <a:pt x="65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3406550" y="453195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3406550" y="4634700"/>
              <a:ext cx="31825" cy="31800"/>
            </a:xfrm>
            <a:custGeom>
              <a:avLst/>
              <a:gdLst/>
              <a:ahLst/>
              <a:cxnLst/>
              <a:rect l="l" t="t" r="r" b="b"/>
              <a:pathLst>
                <a:path w="1273" h="1272" extrusionOk="0">
                  <a:moveTo>
                    <a:pt x="636" y="0"/>
                  </a:moveTo>
                  <a:cubicBezTo>
                    <a:pt x="279" y="0"/>
                    <a:pt x="0" y="279"/>
                    <a:pt x="0" y="636"/>
                  </a:cubicBezTo>
                  <a:cubicBezTo>
                    <a:pt x="0" y="993"/>
                    <a:pt x="279"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3405000" y="4632750"/>
              <a:ext cx="34925" cy="34925"/>
            </a:xfrm>
            <a:custGeom>
              <a:avLst/>
              <a:gdLst/>
              <a:ahLst/>
              <a:cxnLst/>
              <a:rect l="l" t="t" r="r" b="b"/>
              <a:pathLst>
                <a:path w="1397" h="1397" extrusionOk="0">
                  <a:moveTo>
                    <a:pt x="698" y="140"/>
                  </a:moveTo>
                  <a:cubicBezTo>
                    <a:pt x="1008" y="140"/>
                    <a:pt x="1272" y="388"/>
                    <a:pt x="1288" y="714"/>
                  </a:cubicBezTo>
                  <a:cubicBezTo>
                    <a:pt x="1288" y="1040"/>
                    <a:pt x="1008" y="1303"/>
                    <a:pt x="698" y="1303"/>
                  </a:cubicBezTo>
                  <a:cubicBezTo>
                    <a:pt x="372" y="1303"/>
                    <a:pt x="124" y="1024"/>
                    <a:pt x="124" y="714"/>
                  </a:cubicBezTo>
                  <a:cubicBezTo>
                    <a:pt x="124" y="388"/>
                    <a:pt x="388" y="140"/>
                    <a:pt x="698" y="140"/>
                  </a:cubicBezTo>
                  <a:close/>
                  <a:moveTo>
                    <a:pt x="698" y="1"/>
                  </a:moveTo>
                  <a:cubicBezTo>
                    <a:pt x="310" y="1"/>
                    <a:pt x="0" y="311"/>
                    <a:pt x="0" y="699"/>
                  </a:cubicBezTo>
                  <a:cubicBezTo>
                    <a:pt x="0" y="1086"/>
                    <a:pt x="310" y="1397"/>
                    <a:pt x="698" y="1397"/>
                  </a:cubicBezTo>
                  <a:cubicBezTo>
                    <a:pt x="1070" y="1397"/>
                    <a:pt x="1381"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3406550" y="4739375"/>
              <a:ext cx="31825" cy="31825"/>
            </a:xfrm>
            <a:custGeom>
              <a:avLst/>
              <a:gdLst/>
              <a:ahLst/>
              <a:cxnLst/>
              <a:rect l="l" t="t" r="r" b="b"/>
              <a:pathLst>
                <a:path w="1273" h="1273" extrusionOk="0">
                  <a:moveTo>
                    <a:pt x="636" y="1"/>
                  </a:moveTo>
                  <a:cubicBezTo>
                    <a:pt x="279" y="1"/>
                    <a:pt x="0" y="280"/>
                    <a:pt x="0" y="637"/>
                  </a:cubicBezTo>
                  <a:cubicBezTo>
                    <a:pt x="0" y="993"/>
                    <a:pt x="279" y="1273"/>
                    <a:pt x="636" y="1273"/>
                  </a:cubicBezTo>
                  <a:cubicBezTo>
                    <a:pt x="993" y="1273"/>
                    <a:pt x="1272" y="993"/>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3474000" y="4739375"/>
              <a:ext cx="31825" cy="31825"/>
            </a:xfrm>
            <a:custGeom>
              <a:avLst/>
              <a:gdLst/>
              <a:ahLst/>
              <a:cxnLst/>
              <a:rect l="l" t="t" r="r" b="b"/>
              <a:pathLst>
                <a:path w="1273" h="1273" extrusionOk="0">
                  <a:moveTo>
                    <a:pt x="637" y="1"/>
                  </a:moveTo>
                  <a:cubicBezTo>
                    <a:pt x="280" y="1"/>
                    <a:pt x="1" y="280"/>
                    <a:pt x="1" y="637"/>
                  </a:cubicBezTo>
                  <a:cubicBezTo>
                    <a:pt x="1" y="993"/>
                    <a:pt x="280" y="1273"/>
                    <a:pt x="637" y="1273"/>
                  </a:cubicBezTo>
                  <a:cubicBezTo>
                    <a:pt x="994" y="1273"/>
                    <a:pt x="1273" y="993"/>
                    <a:pt x="1273" y="637"/>
                  </a:cubicBezTo>
                  <a:cubicBezTo>
                    <a:pt x="1273" y="280"/>
                    <a:pt x="994" y="1"/>
                    <a:pt x="6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3583350" y="4739375"/>
              <a:ext cx="32200" cy="31825"/>
            </a:xfrm>
            <a:custGeom>
              <a:avLst/>
              <a:gdLst/>
              <a:ahLst/>
              <a:cxnLst/>
              <a:rect l="l" t="t" r="r" b="b"/>
              <a:pathLst>
                <a:path w="1288" h="1273" extrusionOk="0">
                  <a:moveTo>
                    <a:pt x="652" y="1"/>
                  </a:moveTo>
                  <a:cubicBezTo>
                    <a:pt x="295" y="1"/>
                    <a:pt x="1" y="280"/>
                    <a:pt x="1" y="637"/>
                  </a:cubicBezTo>
                  <a:cubicBezTo>
                    <a:pt x="1" y="993"/>
                    <a:pt x="295" y="1273"/>
                    <a:pt x="652" y="1273"/>
                  </a:cubicBezTo>
                  <a:cubicBezTo>
                    <a:pt x="993" y="1273"/>
                    <a:pt x="1288" y="993"/>
                    <a:pt x="1288" y="637"/>
                  </a:cubicBezTo>
                  <a:cubicBezTo>
                    <a:pt x="1288" y="280"/>
                    <a:pt x="993" y="1"/>
                    <a:pt x="65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3441825" y="4634700"/>
              <a:ext cx="32200" cy="31800"/>
            </a:xfrm>
            <a:custGeom>
              <a:avLst/>
              <a:gdLst/>
              <a:ahLst/>
              <a:cxnLst/>
              <a:rect l="l" t="t" r="r" b="b"/>
              <a:pathLst>
                <a:path w="1288" h="1272" extrusionOk="0">
                  <a:moveTo>
                    <a:pt x="652" y="0"/>
                  </a:moveTo>
                  <a:cubicBezTo>
                    <a:pt x="295" y="0"/>
                    <a:pt x="1" y="295"/>
                    <a:pt x="1" y="636"/>
                  </a:cubicBezTo>
                  <a:cubicBezTo>
                    <a:pt x="1" y="993"/>
                    <a:pt x="295" y="1272"/>
                    <a:pt x="652" y="1272"/>
                  </a:cubicBezTo>
                  <a:cubicBezTo>
                    <a:pt x="993" y="1272"/>
                    <a:pt x="1288" y="993"/>
                    <a:pt x="1288" y="636"/>
                  </a:cubicBezTo>
                  <a:cubicBezTo>
                    <a:pt x="1288" y="295"/>
                    <a:pt x="993" y="0"/>
                    <a:pt x="65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3441050" y="4632750"/>
              <a:ext cx="34925" cy="34925"/>
            </a:xfrm>
            <a:custGeom>
              <a:avLst/>
              <a:gdLst/>
              <a:ahLst/>
              <a:cxnLst/>
              <a:rect l="l" t="t" r="r" b="b"/>
              <a:pathLst>
                <a:path w="1397" h="1397" extrusionOk="0">
                  <a:moveTo>
                    <a:pt x="699" y="140"/>
                  </a:moveTo>
                  <a:cubicBezTo>
                    <a:pt x="1009" y="140"/>
                    <a:pt x="1272" y="388"/>
                    <a:pt x="1272" y="714"/>
                  </a:cubicBezTo>
                  <a:cubicBezTo>
                    <a:pt x="1272"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3784600" y="4582725"/>
              <a:ext cx="31800" cy="32225"/>
            </a:xfrm>
            <a:custGeom>
              <a:avLst/>
              <a:gdLst/>
              <a:ahLst/>
              <a:cxnLst/>
              <a:rect l="l" t="t" r="r" b="b"/>
              <a:pathLst>
                <a:path w="1272" h="1289" extrusionOk="0">
                  <a:moveTo>
                    <a:pt x="636" y="1"/>
                  </a:moveTo>
                  <a:cubicBezTo>
                    <a:pt x="295" y="1"/>
                    <a:pt x="0" y="296"/>
                    <a:pt x="0" y="637"/>
                  </a:cubicBezTo>
                  <a:cubicBezTo>
                    <a:pt x="0" y="994"/>
                    <a:pt x="295" y="1288"/>
                    <a:pt x="636" y="1288"/>
                  </a:cubicBezTo>
                  <a:cubicBezTo>
                    <a:pt x="993" y="1288"/>
                    <a:pt x="1272" y="994"/>
                    <a:pt x="1272" y="637"/>
                  </a:cubicBezTo>
                  <a:cubicBezTo>
                    <a:pt x="1272" y="280"/>
                    <a:pt x="993" y="1"/>
                    <a:pt x="63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3943175" y="4634700"/>
              <a:ext cx="31825" cy="31800"/>
            </a:xfrm>
            <a:custGeom>
              <a:avLst/>
              <a:gdLst/>
              <a:ahLst/>
              <a:cxnLst/>
              <a:rect l="l" t="t" r="r" b="b"/>
              <a:pathLst>
                <a:path w="1273" h="1272" extrusionOk="0">
                  <a:moveTo>
                    <a:pt x="636" y="0"/>
                  </a:moveTo>
                  <a:cubicBezTo>
                    <a:pt x="280" y="0"/>
                    <a:pt x="1" y="279"/>
                    <a:pt x="1" y="636"/>
                  </a:cubicBezTo>
                  <a:cubicBezTo>
                    <a:pt x="1"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3941625" y="4632750"/>
              <a:ext cx="34925" cy="34925"/>
            </a:xfrm>
            <a:custGeom>
              <a:avLst/>
              <a:gdLst/>
              <a:ahLst/>
              <a:cxnLst/>
              <a:rect l="l" t="t" r="r" b="b"/>
              <a:pathLst>
                <a:path w="1397" h="1397" extrusionOk="0">
                  <a:moveTo>
                    <a:pt x="698" y="140"/>
                  </a:moveTo>
                  <a:cubicBezTo>
                    <a:pt x="1024" y="140"/>
                    <a:pt x="1288" y="388"/>
                    <a:pt x="1288" y="714"/>
                  </a:cubicBezTo>
                  <a:cubicBezTo>
                    <a:pt x="1288" y="1040"/>
                    <a:pt x="1009" y="1303"/>
                    <a:pt x="698" y="1303"/>
                  </a:cubicBezTo>
                  <a:cubicBezTo>
                    <a:pt x="373" y="1303"/>
                    <a:pt x="125" y="1024"/>
                    <a:pt x="125" y="714"/>
                  </a:cubicBezTo>
                  <a:cubicBezTo>
                    <a:pt x="125" y="388"/>
                    <a:pt x="388" y="140"/>
                    <a:pt x="698" y="140"/>
                  </a:cubicBezTo>
                  <a:close/>
                  <a:moveTo>
                    <a:pt x="698" y="1"/>
                  </a:moveTo>
                  <a:cubicBezTo>
                    <a:pt x="311" y="1"/>
                    <a:pt x="1" y="311"/>
                    <a:pt x="1" y="699"/>
                  </a:cubicBezTo>
                  <a:cubicBezTo>
                    <a:pt x="1"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4042450" y="4634700"/>
              <a:ext cx="32200" cy="31800"/>
            </a:xfrm>
            <a:custGeom>
              <a:avLst/>
              <a:gdLst/>
              <a:ahLst/>
              <a:cxnLst/>
              <a:rect l="l" t="t" r="r" b="b"/>
              <a:pathLst>
                <a:path w="1288" h="1272" extrusionOk="0">
                  <a:moveTo>
                    <a:pt x="636" y="0"/>
                  </a:moveTo>
                  <a:cubicBezTo>
                    <a:pt x="279" y="0"/>
                    <a:pt x="0" y="279"/>
                    <a:pt x="0" y="636"/>
                  </a:cubicBezTo>
                  <a:cubicBezTo>
                    <a:pt x="0" y="993"/>
                    <a:pt x="279" y="1272"/>
                    <a:pt x="636" y="1272"/>
                  </a:cubicBezTo>
                  <a:cubicBezTo>
                    <a:pt x="993" y="1272"/>
                    <a:pt x="1287" y="993"/>
                    <a:pt x="1287" y="636"/>
                  </a:cubicBezTo>
                  <a:cubicBezTo>
                    <a:pt x="1287"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4040875" y="4632750"/>
              <a:ext cx="34925" cy="34925"/>
            </a:xfrm>
            <a:custGeom>
              <a:avLst/>
              <a:gdLst/>
              <a:ahLst/>
              <a:cxnLst/>
              <a:rect l="l" t="t" r="r" b="b"/>
              <a:pathLst>
                <a:path w="1397" h="1397" extrusionOk="0">
                  <a:moveTo>
                    <a:pt x="699" y="140"/>
                  </a:moveTo>
                  <a:cubicBezTo>
                    <a:pt x="1009" y="140"/>
                    <a:pt x="1288" y="388"/>
                    <a:pt x="1288" y="714"/>
                  </a:cubicBezTo>
                  <a:cubicBezTo>
                    <a:pt x="1288" y="1040"/>
                    <a:pt x="1009" y="1303"/>
                    <a:pt x="699" y="1303"/>
                  </a:cubicBezTo>
                  <a:cubicBezTo>
                    <a:pt x="373" y="1303"/>
                    <a:pt x="125" y="1024"/>
                    <a:pt x="125" y="714"/>
                  </a:cubicBezTo>
                  <a:cubicBezTo>
                    <a:pt x="125" y="388"/>
                    <a:pt x="389" y="140"/>
                    <a:pt x="699" y="140"/>
                  </a:cubicBezTo>
                  <a:close/>
                  <a:moveTo>
                    <a:pt x="699" y="1"/>
                  </a:moveTo>
                  <a:cubicBezTo>
                    <a:pt x="311" y="1"/>
                    <a:pt x="1" y="311"/>
                    <a:pt x="1" y="699"/>
                  </a:cubicBezTo>
                  <a:cubicBezTo>
                    <a:pt x="1" y="1086"/>
                    <a:pt x="311" y="1397"/>
                    <a:pt x="699" y="1397"/>
                  </a:cubicBezTo>
                  <a:cubicBezTo>
                    <a:pt x="1071" y="1397"/>
                    <a:pt x="1381" y="1086"/>
                    <a:pt x="1397" y="699"/>
                  </a:cubicBezTo>
                  <a:cubicBezTo>
                    <a:pt x="1397" y="311"/>
                    <a:pt x="1087" y="1"/>
                    <a:pt x="6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4080825" y="4634700"/>
              <a:ext cx="31825" cy="31800"/>
            </a:xfrm>
            <a:custGeom>
              <a:avLst/>
              <a:gdLst/>
              <a:ahLst/>
              <a:cxnLst/>
              <a:rect l="l" t="t" r="r" b="b"/>
              <a:pathLst>
                <a:path w="1273" h="1272" extrusionOk="0">
                  <a:moveTo>
                    <a:pt x="636" y="0"/>
                  </a:moveTo>
                  <a:cubicBezTo>
                    <a:pt x="280" y="0"/>
                    <a:pt x="0" y="279"/>
                    <a:pt x="0" y="636"/>
                  </a:cubicBezTo>
                  <a:cubicBezTo>
                    <a:pt x="0" y="993"/>
                    <a:pt x="280" y="1272"/>
                    <a:pt x="636" y="1272"/>
                  </a:cubicBezTo>
                  <a:cubicBezTo>
                    <a:pt x="993" y="1272"/>
                    <a:pt x="1272" y="993"/>
                    <a:pt x="1272" y="636"/>
                  </a:cubicBezTo>
                  <a:cubicBezTo>
                    <a:pt x="1272" y="279"/>
                    <a:pt x="993" y="0"/>
                    <a:pt x="63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4079275" y="4632750"/>
              <a:ext cx="34925" cy="34925"/>
            </a:xfrm>
            <a:custGeom>
              <a:avLst/>
              <a:gdLst/>
              <a:ahLst/>
              <a:cxnLst/>
              <a:rect l="l" t="t" r="r" b="b"/>
              <a:pathLst>
                <a:path w="1397" h="1397" extrusionOk="0">
                  <a:moveTo>
                    <a:pt x="698" y="140"/>
                  </a:moveTo>
                  <a:cubicBezTo>
                    <a:pt x="1009" y="140"/>
                    <a:pt x="1288" y="388"/>
                    <a:pt x="1288" y="714"/>
                  </a:cubicBezTo>
                  <a:cubicBezTo>
                    <a:pt x="1288" y="1040"/>
                    <a:pt x="1009" y="1303"/>
                    <a:pt x="698" y="1303"/>
                  </a:cubicBezTo>
                  <a:cubicBezTo>
                    <a:pt x="373" y="1303"/>
                    <a:pt x="124" y="1024"/>
                    <a:pt x="124" y="714"/>
                  </a:cubicBezTo>
                  <a:cubicBezTo>
                    <a:pt x="124" y="388"/>
                    <a:pt x="388" y="140"/>
                    <a:pt x="698" y="140"/>
                  </a:cubicBezTo>
                  <a:close/>
                  <a:moveTo>
                    <a:pt x="698" y="1"/>
                  </a:moveTo>
                  <a:cubicBezTo>
                    <a:pt x="311" y="1"/>
                    <a:pt x="0" y="311"/>
                    <a:pt x="0" y="699"/>
                  </a:cubicBezTo>
                  <a:cubicBezTo>
                    <a:pt x="0" y="1086"/>
                    <a:pt x="311" y="1397"/>
                    <a:pt x="698" y="1397"/>
                  </a:cubicBezTo>
                  <a:cubicBezTo>
                    <a:pt x="1086" y="1397"/>
                    <a:pt x="1396" y="1086"/>
                    <a:pt x="1396" y="699"/>
                  </a:cubicBezTo>
                  <a:cubicBezTo>
                    <a:pt x="1396" y="311"/>
                    <a:pt x="1086" y="1"/>
                    <a:pt x="6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4175050" y="4634700"/>
              <a:ext cx="32200" cy="31800"/>
            </a:xfrm>
            <a:custGeom>
              <a:avLst/>
              <a:gdLst/>
              <a:ahLst/>
              <a:cxnLst/>
              <a:rect l="l" t="t" r="r" b="b"/>
              <a:pathLst>
                <a:path w="1288" h="1272" extrusionOk="0">
                  <a:moveTo>
                    <a:pt x="652" y="0"/>
                  </a:moveTo>
                  <a:cubicBezTo>
                    <a:pt x="295" y="0"/>
                    <a:pt x="0" y="279"/>
                    <a:pt x="0" y="636"/>
                  </a:cubicBezTo>
                  <a:cubicBezTo>
                    <a:pt x="0" y="993"/>
                    <a:pt x="295" y="1272"/>
                    <a:pt x="652" y="1272"/>
                  </a:cubicBezTo>
                  <a:cubicBezTo>
                    <a:pt x="1008" y="1272"/>
                    <a:pt x="1288" y="993"/>
                    <a:pt x="1288" y="636"/>
                  </a:cubicBezTo>
                  <a:cubicBezTo>
                    <a:pt x="1288" y="279"/>
                    <a:pt x="1008" y="0"/>
                    <a:pt x="65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4173875" y="4632750"/>
              <a:ext cx="34925" cy="34925"/>
            </a:xfrm>
            <a:custGeom>
              <a:avLst/>
              <a:gdLst/>
              <a:ahLst/>
              <a:cxnLst/>
              <a:rect l="l" t="t" r="r" b="b"/>
              <a:pathLst>
                <a:path w="1397" h="1397" extrusionOk="0">
                  <a:moveTo>
                    <a:pt x="699" y="140"/>
                  </a:moveTo>
                  <a:cubicBezTo>
                    <a:pt x="1024" y="140"/>
                    <a:pt x="1273" y="388"/>
                    <a:pt x="1273" y="714"/>
                  </a:cubicBezTo>
                  <a:cubicBezTo>
                    <a:pt x="1273" y="1040"/>
                    <a:pt x="1009" y="1303"/>
                    <a:pt x="699" y="1303"/>
                  </a:cubicBezTo>
                  <a:cubicBezTo>
                    <a:pt x="373" y="1303"/>
                    <a:pt x="109" y="1024"/>
                    <a:pt x="109" y="714"/>
                  </a:cubicBezTo>
                  <a:cubicBezTo>
                    <a:pt x="109" y="388"/>
                    <a:pt x="388" y="140"/>
                    <a:pt x="699" y="140"/>
                  </a:cubicBezTo>
                  <a:close/>
                  <a:moveTo>
                    <a:pt x="699" y="1"/>
                  </a:moveTo>
                  <a:cubicBezTo>
                    <a:pt x="311" y="1"/>
                    <a:pt x="1" y="311"/>
                    <a:pt x="1" y="699"/>
                  </a:cubicBezTo>
                  <a:cubicBezTo>
                    <a:pt x="1" y="1086"/>
                    <a:pt x="311" y="1397"/>
                    <a:pt x="699" y="1397"/>
                  </a:cubicBezTo>
                  <a:cubicBezTo>
                    <a:pt x="1086" y="1397"/>
                    <a:pt x="1397" y="1086"/>
                    <a:pt x="1397" y="699"/>
                  </a:cubicBezTo>
                  <a:cubicBezTo>
                    <a:pt x="1397" y="311"/>
                    <a:pt x="1086" y="1"/>
                    <a:pt x="6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3825700" y="4582725"/>
              <a:ext cx="32200" cy="32225"/>
            </a:xfrm>
            <a:custGeom>
              <a:avLst/>
              <a:gdLst/>
              <a:ahLst/>
              <a:cxnLst/>
              <a:rect l="l" t="t" r="r" b="b"/>
              <a:pathLst>
                <a:path w="1288" h="1289" extrusionOk="0">
                  <a:moveTo>
                    <a:pt x="652" y="1"/>
                  </a:moveTo>
                  <a:cubicBezTo>
                    <a:pt x="295" y="1"/>
                    <a:pt x="0" y="296"/>
                    <a:pt x="0" y="637"/>
                  </a:cubicBezTo>
                  <a:cubicBezTo>
                    <a:pt x="0" y="994"/>
                    <a:pt x="295" y="1288"/>
                    <a:pt x="652" y="1288"/>
                  </a:cubicBezTo>
                  <a:cubicBezTo>
                    <a:pt x="993" y="1288"/>
                    <a:pt x="1287" y="994"/>
                    <a:pt x="1287" y="637"/>
                  </a:cubicBezTo>
                  <a:cubicBezTo>
                    <a:pt x="1287" y="280"/>
                    <a:pt x="993" y="1"/>
                    <a:pt x="65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3307275" y="4431125"/>
              <a:ext cx="8175" cy="22900"/>
            </a:xfrm>
            <a:custGeom>
              <a:avLst/>
              <a:gdLst/>
              <a:ahLst/>
              <a:cxnLst/>
              <a:rect l="l" t="t" r="r" b="b"/>
              <a:pathLst>
                <a:path w="327" h="916" extrusionOk="0">
                  <a:moveTo>
                    <a:pt x="218" y="1"/>
                  </a:moveTo>
                  <a:lnTo>
                    <a:pt x="32" y="94"/>
                  </a:lnTo>
                  <a:cubicBezTo>
                    <a:pt x="16" y="94"/>
                    <a:pt x="1" y="140"/>
                    <a:pt x="1" y="156"/>
                  </a:cubicBezTo>
                  <a:cubicBezTo>
                    <a:pt x="1" y="187"/>
                    <a:pt x="32" y="233"/>
                    <a:pt x="78" y="233"/>
                  </a:cubicBezTo>
                  <a:cubicBezTo>
                    <a:pt x="94" y="233"/>
                    <a:pt x="94" y="218"/>
                    <a:pt x="109" y="218"/>
                  </a:cubicBezTo>
                  <a:lnTo>
                    <a:pt x="171" y="171"/>
                  </a:lnTo>
                  <a:lnTo>
                    <a:pt x="171" y="838"/>
                  </a:lnTo>
                  <a:cubicBezTo>
                    <a:pt x="171" y="869"/>
                    <a:pt x="218" y="916"/>
                    <a:pt x="249" y="916"/>
                  </a:cubicBezTo>
                  <a:cubicBezTo>
                    <a:pt x="296" y="916"/>
                    <a:pt x="327" y="869"/>
                    <a:pt x="327" y="838"/>
                  </a:cubicBezTo>
                  <a:lnTo>
                    <a:pt x="327" y="32"/>
                  </a:lnTo>
                  <a:lnTo>
                    <a:pt x="249" y="16"/>
                  </a:lnTo>
                  <a:lnTo>
                    <a:pt x="24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3552325" y="4429950"/>
              <a:ext cx="16325" cy="24075"/>
            </a:xfrm>
            <a:custGeom>
              <a:avLst/>
              <a:gdLst/>
              <a:ahLst/>
              <a:cxnLst/>
              <a:rect l="l" t="t" r="r" b="b"/>
              <a:pathLst>
                <a:path w="653" h="963" extrusionOk="0">
                  <a:moveTo>
                    <a:pt x="321" y="1"/>
                  </a:moveTo>
                  <a:cubicBezTo>
                    <a:pt x="243" y="1"/>
                    <a:pt x="168" y="28"/>
                    <a:pt x="109" y="79"/>
                  </a:cubicBezTo>
                  <a:lnTo>
                    <a:pt x="63" y="125"/>
                  </a:lnTo>
                  <a:cubicBezTo>
                    <a:pt x="32" y="141"/>
                    <a:pt x="32" y="203"/>
                    <a:pt x="63" y="218"/>
                  </a:cubicBezTo>
                  <a:cubicBezTo>
                    <a:pt x="69" y="237"/>
                    <a:pt x="82" y="243"/>
                    <a:pt x="97" y="243"/>
                  </a:cubicBezTo>
                  <a:cubicBezTo>
                    <a:pt x="120" y="243"/>
                    <a:pt x="147" y="228"/>
                    <a:pt x="156" y="218"/>
                  </a:cubicBezTo>
                  <a:lnTo>
                    <a:pt x="203" y="187"/>
                  </a:lnTo>
                  <a:cubicBezTo>
                    <a:pt x="234" y="156"/>
                    <a:pt x="280" y="141"/>
                    <a:pt x="311" y="141"/>
                  </a:cubicBezTo>
                  <a:cubicBezTo>
                    <a:pt x="373" y="141"/>
                    <a:pt x="420" y="156"/>
                    <a:pt x="451" y="203"/>
                  </a:cubicBezTo>
                  <a:cubicBezTo>
                    <a:pt x="466" y="234"/>
                    <a:pt x="497" y="280"/>
                    <a:pt x="497" y="311"/>
                  </a:cubicBezTo>
                  <a:cubicBezTo>
                    <a:pt x="497" y="373"/>
                    <a:pt x="466" y="420"/>
                    <a:pt x="435" y="451"/>
                  </a:cubicBezTo>
                  <a:lnTo>
                    <a:pt x="32" y="823"/>
                  </a:lnTo>
                  <a:cubicBezTo>
                    <a:pt x="1" y="839"/>
                    <a:pt x="1" y="854"/>
                    <a:pt x="1" y="885"/>
                  </a:cubicBezTo>
                  <a:cubicBezTo>
                    <a:pt x="1" y="916"/>
                    <a:pt x="47" y="963"/>
                    <a:pt x="78" y="963"/>
                  </a:cubicBezTo>
                  <a:lnTo>
                    <a:pt x="575" y="963"/>
                  </a:lnTo>
                  <a:cubicBezTo>
                    <a:pt x="606" y="963"/>
                    <a:pt x="652" y="916"/>
                    <a:pt x="652" y="885"/>
                  </a:cubicBezTo>
                  <a:cubicBezTo>
                    <a:pt x="652" y="839"/>
                    <a:pt x="606" y="823"/>
                    <a:pt x="575" y="777"/>
                  </a:cubicBezTo>
                  <a:lnTo>
                    <a:pt x="280" y="777"/>
                  </a:lnTo>
                  <a:lnTo>
                    <a:pt x="528" y="544"/>
                  </a:lnTo>
                  <a:cubicBezTo>
                    <a:pt x="606" y="497"/>
                    <a:pt x="652" y="420"/>
                    <a:pt x="652" y="311"/>
                  </a:cubicBezTo>
                  <a:cubicBezTo>
                    <a:pt x="652" y="234"/>
                    <a:pt x="621" y="156"/>
                    <a:pt x="575" y="110"/>
                  </a:cubicBezTo>
                  <a:cubicBezTo>
                    <a:pt x="501" y="36"/>
                    <a:pt x="409" y="1"/>
                    <a:pt x="3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3833450" y="4429975"/>
              <a:ext cx="15525" cy="23275"/>
            </a:xfrm>
            <a:custGeom>
              <a:avLst/>
              <a:gdLst/>
              <a:ahLst/>
              <a:cxnLst/>
              <a:rect l="l" t="t" r="r" b="b"/>
              <a:pathLst>
                <a:path w="621" h="931" extrusionOk="0">
                  <a:moveTo>
                    <a:pt x="140" y="0"/>
                  </a:moveTo>
                  <a:cubicBezTo>
                    <a:pt x="109" y="0"/>
                    <a:pt x="78" y="47"/>
                    <a:pt x="78" y="78"/>
                  </a:cubicBezTo>
                  <a:cubicBezTo>
                    <a:pt x="78" y="124"/>
                    <a:pt x="124" y="140"/>
                    <a:pt x="155" y="140"/>
                  </a:cubicBezTo>
                  <a:lnTo>
                    <a:pt x="373" y="140"/>
                  </a:lnTo>
                  <a:lnTo>
                    <a:pt x="233" y="279"/>
                  </a:lnTo>
                  <a:cubicBezTo>
                    <a:pt x="202" y="310"/>
                    <a:pt x="202" y="372"/>
                    <a:pt x="233" y="388"/>
                  </a:cubicBezTo>
                  <a:cubicBezTo>
                    <a:pt x="264" y="419"/>
                    <a:pt x="280" y="419"/>
                    <a:pt x="295" y="419"/>
                  </a:cubicBezTo>
                  <a:cubicBezTo>
                    <a:pt x="357" y="419"/>
                    <a:pt x="388" y="434"/>
                    <a:pt x="435" y="465"/>
                  </a:cubicBezTo>
                  <a:cubicBezTo>
                    <a:pt x="466" y="512"/>
                    <a:pt x="497" y="574"/>
                    <a:pt x="497" y="605"/>
                  </a:cubicBezTo>
                  <a:cubicBezTo>
                    <a:pt x="497" y="652"/>
                    <a:pt x="466" y="683"/>
                    <a:pt x="435" y="729"/>
                  </a:cubicBezTo>
                  <a:cubicBezTo>
                    <a:pt x="388" y="760"/>
                    <a:pt x="342" y="776"/>
                    <a:pt x="295" y="776"/>
                  </a:cubicBezTo>
                  <a:cubicBezTo>
                    <a:pt x="233" y="776"/>
                    <a:pt x="202" y="760"/>
                    <a:pt x="155" y="729"/>
                  </a:cubicBezTo>
                  <a:cubicBezTo>
                    <a:pt x="140" y="706"/>
                    <a:pt x="121" y="694"/>
                    <a:pt x="101" y="694"/>
                  </a:cubicBezTo>
                  <a:cubicBezTo>
                    <a:pt x="82" y="694"/>
                    <a:pt x="62" y="706"/>
                    <a:pt x="47" y="729"/>
                  </a:cubicBezTo>
                  <a:cubicBezTo>
                    <a:pt x="0" y="760"/>
                    <a:pt x="0" y="807"/>
                    <a:pt x="47" y="838"/>
                  </a:cubicBezTo>
                  <a:cubicBezTo>
                    <a:pt x="109" y="900"/>
                    <a:pt x="202" y="931"/>
                    <a:pt x="280" y="931"/>
                  </a:cubicBezTo>
                  <a:cubicBezTo>
                    <a:pt x="466" y="931"/>
                    <a:pt x="621" y="807"/>
                    <a:pt x="621" y="605"/>
                  </a:cubicBezTo>
                  <a:cubicBezTo>
                    <a:pt x="621" y="527"/>
                    <a:pt x="590" y="434"/>
                    <a:pt x="528" y="372"/>
                  </a:cubicBezTo>
                  <a:cubicBezTo>
                    <a:pt x="481" y="357"/>
                    <a:pt x="466" y="341"/>
                    <a:pt x="419" y="310"/>
                  </a:cubicBezTo>
                  <a:lnTo>
                    <a:pt x="590" y="140"/>
                  </a:lnTo>
                  <a:cubicBezTo>
                    <a:pt x="605" y="140"/>
                    <a:pt x="605" y="124"/>
                    <a:pt x="605" y="124"/>
                  </a:cubicBezTo>
                  <a:cubicBezTo>
                    <a:pt x="621" y="109"/>
                    <a:pt x="621" y="109"/>
                    <a:pt x="621" y="78"/>
                  </a:cubicBezTo>
                  <a:cubicBezTo>
                    <a:pt x="621" y="47"/>
                    <a:pt x="590" y="0"/>
                    <a:pt x="5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3305725" y="4462925"/>
              <a:ext cx="12825" cy="7775"/>
            </a:xfrm>
            <a:custGeom>
              <a:avLst/>
              <a:gdLst/>
              <a:ahLst/>
              <a:cxnLst/>
              <a:rect l="l" t="t" r="r" b="b"/>
              <a:pathLst>
                <a:path w="513" h="311" extrusionOk="0">
                  <a:moveTo>
                    <a:pt x="1" y="0"/>
                  </a:moveTo>
                  <a:lnTo>
                    <a:pt x="249" y="311"/>
                  </a:lnTo>
                  <a:lnTo>
                    <a:pt x="5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3555050" y="4462925"/>
              <a:ext cx="12425" cy="7775"/>
            </a:xfrm>
            <a:custGeom>
              <a:avLst/>
              <a:gdLst/>
              <a:ahLst/>
              <a:cxnLst/>
              <a:rect l="l" t="t" r="r" b="b"/>
              <a:pathLst>
                <a:path w="497" h="311" extrusionOk="0">
                  <a:moveTo>
                    <a:pt x="0" y="0"/>
                  </a:moveTo>
                  <a:lnTo>
                    <a:pt x="249" y="311"/>
                  </a:lnTo>
                  <a:lnTo>
                    <a:pt x="49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3835375" y="4462925"/>
              <a:ext cx="12825" cy="7775"/>
            </a:xfrm>
            <a:custGeom>
              <a:avLst/>
              <a:gdLst/>
              <a:ahLst/>
              <a:cxnLst/>
              <a:rect l="l" t="t" r="r" b="b"/>
              <a:pathLst>
                <a:path w="513" h="311" extrusionOk="0">
                  <a:moveTo>
                    <a:pt x="1" y="0"/>
                  </a:moveTo>
                  <a:lnTo>
                    <a:pt x="265" y="311"/>
                  </a:lnTo>
                  <a:lnTo>
                    <a:pt x="51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3677575" y="4755275"/>
              <a:ext cx="46550" cy="26775"/>
            </a:xfrm>
            <a:custGeom>
              <a:avLst/>
              <a:gdLst/>
              <a:ahLst/>
              <a:cxnLst/>
              <a:rect l="l" t="t" r="r" b="b"/>
              <a:pathLst>
                <a:path w="1862" h="1071" extrusionOk="0">
                  <a:moveTo>
                    <a:pt x="0" y="1"/>
                  </a:moveTo>
                  <a:lnTo>
                    <a:pt x="0"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3829950"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3828800" y="4753725"/>
              <a:ext cx="48875" cy="29875"/>
            </a:xfrm>
            <a:custGeom>
              <a:avLst/>
              <a:gdLst/>
              <a:ahLst/>
              <a:cxnLst/>
              <a:rect l="l" t="t" r="r" b="b"/>
              <a:pathLst>
                <a:path w="1955" h="1195" extrusionOk="0">
                  <a:moveTo>
                    <a:pt x="1861" y="125"/>
                  </a:moveTo>
                  <a:lnTo>
                    <a:pt x="1861" y="1071"/>
                  </a:lnTo>
                  <a:lnTo>
                    <a:pt x="109" y="1071"/>
                  </a:lnTo>
                  <a:lnTo>
                    <a:pt x="109" y="125"/>
                  </a:lnTo>
                  <a:close/>
                  <a:moveTo>
                    <a:pt x="0" y="1"/>
                  </a:moveTo>
                  <a:lnTo>
                    <a:pt x="0" y="1195"/>
                  </a:lnTo>
                  <a:lnTo>
                    <a:pt x="1954" y="1195"/>
                  </a:lnTo>
                  <a:lnTo>
                    <a:pt x="195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3982725" y="4755275"/>
              <a:ext cx="46550" cy="26775"/>
            </a:xfrm>
            <a:custGeom>
              <a:avLst/>
              <a:gdLst/>
              <a:ahLst/>
              <a:cxnLst/>
              <a:rect l="l" t="t" r="r" b="b"/>
              <a:pathLst>
                <a:path w="1862" h="1071" extrusionOk="0">
                  <a:moveTo>
                    <a:pt x="1" y="1"/>
                  </a:moveTo>
                  <a:lnTo>
                    <a:pt x="1" y="1071"/>
                  </a:lnTo>
                  <a:lnTo>
                    <a:pt x="1862" y="1071"/>
                  </a:lnTo>
                  <a:lnTo>
                    <a:pt x="186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4135500" y="4755275"/>
              <a:ext cx="46550" cy="26775"/>
            </a:xfrm>
            <a:custGeom>
              <a:avLst/>
              <a:gdLst/>
              <a:ahLst/>
              <a:cxnLst/>
              <a:rect l="l" t="t" r="r" b="b"/>
              <a:pathLst>
                <a:path w="1862" h="1071" extrusionOk="0">
                  <a:moveTo>
                    <a:pt x="0" y="1"/>
                  </a:moveTo>
                  <a:lnTo>
                    <a:pt x="0" y="1071"/>
                  </a:lnTo>
                  <a:lnTo>
                    <a:pt x="1861" y="1071"/>
                  </a:lnTo>
                  <a:lnTo>
                    <a:pt x="186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3737675" y="4756825"/>
              <a:ext cx="50825" cy="2750"/>
            </a:xfrm>
            <a:custGeom>
              <a:avLst/>
              <a:gdLst/>
              <a:ahLst/>
              <a:cxnLst/>
              <a:rect l="l" t="t" r="r" b="b"/>
              <a:pathLst>
                <a:path w="2033" h="110" extrusionOk="0">
                  <a:moveTo>
                    <a:pt x="0" y="1"/>
                  </a:moveTo>
                  <a:lnTo>
                    <a:pt x="0" y="109"/>
                  </a:lnTo>
                  <a:lnTo>
                    <a:pt x="2032" y="109"/>
                  </a:lnTo>
                  <a:lnTo>
                    <a:pt x="203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3737675" y="4766125"/>
              <a:ext cx="32200" cy="2750"/>
            </a:xfrm>
            <a:custGeom>
              <a:avLst/>
              <a:gdLst/>
              <a:ahLst/>
              <a:cxnLst/>
              <a:rect l="l" t="t" r="r" b="b"/>
              <a:pathLst>
                <a:path w="1288" h="110" extrusionOk="0">
                  <a:moveTo>
                    <a:pt x="0" y="1"/>
                  </a:moveTo>
                  <a:lnTo>
                    <a:pt x="0" y="110"/>
                  </a:lnTo>
                  <a:lnTo>
                    <a:pt x="1288" y="110"/>
                  </a:lnTo>
                  <a:lnTo>
                    <a:pt x="128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3889675" y="4756825"/>
              <a:ext cx="51200" cy="2750"/>
            </a:xfrm>
            <a:custGeom>
              <a:avLst/>
              <a:gdLst/>
              <a:ahLst/>
              <a:cxnLst/>
              <a:rect l="l" t="t" r="r" b="b"/>
              <a:pathLst>
                <a:path w="2048" h="110" extrusionOk="0">
                  <a:moveTo>
                    <a:pt x="0" y="1"/>
                  </a:moveTo>
                  <a:lnTo>
                    <a:pt x="0" y="109"/>
                  </a:lnTo>
                  <a:lnTo>
                    <a:pt x="2047" y="109"/>
                  </a:lnTo>
                  <a:lnTo>
                    <a:pt x="204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3889675" y="4766125"/>
              <a:ext cx="25225" cy="2750"/>
            </a:xfrm>
            <a:custGeom>
              <a:avLst/>
              <a:gdLst/>
              <a:ahLst/>
              <a:cxnLst/>
              <a:rect l="l" t="t" r="r" b="b"/>
              <a:pathLst>
                <a:path w="1009" h="110" extrusionOk="0">
                  <a:moveTo>
                    <a:pt x="0" y="1"/>
                  </a:moveTo>
                  <a:lnTo>
                    <a:pt x="0" y="110"/>
                  </a:lnTo>
                  <a:lnTo>
                    <a:pt x="1008" y="11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4041650" y="4756825"/>
              <a:ext cx="25250" cy="2750"/>
            </a:xfrm>
            <a:custGeom>
              <a:avLst/>
              <a:gdLst/>
              <a:ahLst/>
              <a:cxnLst/>
              <a:rect l="l" t="t" r="r" b="b"/>
              <a:pathLst>
                <a:path w="1010" h="110" extrusionOk="0">
                  <a:moveTo>
                    <a:pt x="1" y="1"/>
                  </a:moveTo>
                  <a:lnTo>
                    <a:pt x="1" y="109"/>
                  </a:lnTo>
                  <a:lnTo>
                    <a:pt x="1009" y="109"/>
                  </a:lnTo>
                  <a:lnTo>
                    <a:pt x="100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4041650" y="4766125"/>
              <a:ext cx="39975" cy="2750"/>
            </a:xfrm>
            <a:custGeom>
              <a:avLst/>
              <a:gdLst/>
              <a:ahLst/>
              <a:cxnLst/>
              <a:rect l="l" t="t" r="r" b="b"/>
              <a:pathLst>
                <a:path w="1599" h="110" extrusionOk="0">
                  <a:moveTo>
                    <a:pt x="1" y="1"/>
                  </a:moveTo>
                  <a:lnTo>
                    <a:pt x="1" y="110"/>
                  </a:lnTo>
                  <a:lnTo>
                    <a:pt x="1598" y="110"/>
                  </a:lnTo>
                  <a:lnTo>
                    <a:pt x="159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4193275" y="4756825"/>
              <a:ext cx="36475" cy="2750"/>
            </a:xfrm>
            <a:custGeom>
              <a:avLst/>
              <a:gdLst/>
              <a:ahLst/>
              <a:cxnLst/>
              <a:rect l="l" t="t" r="r" b="b"/>
              <a:pathLst>
                <a:path w="1459" h="110" extrusionOk="0">
                  <a:moveTo>
                    <a:pt x="0" y="1"/>
                  </a:moveTo>
                  <a:lnTo>
                    <a:pt x="0" y="109"/>
                  </a:lnTo>
                  <a:lnTo>
                    <a:pt x="1458" y="109"/>
                  </a:lnTo>
                  <a:lnTo>
                    <a:pt x="1458"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4193275" y="4766125"/>
              <a:ext cx="50800" cy="2750"/>
            </a:xfrm>
            <a:custGeom>
              <a:avLst/>
              <a:gdLst/>
              <a:ahLst/>
              <a:cxnLst/>
              <a:rect l="l" t="t" r="r" b="b"/>
              <a:pathLst>
                <a:path w="2032" h="110" extrusionOk="0">
                  <a:moveTo>
                    <a:pt x="0" y="1"/>
                  </a:moveTo>
                  <a:lnTo>
                    <a:pt x="0" y="110"/>
                  </a:lnTo>
                  <a:lnTo>
                    <a:pt x="2032" y="110"/>
                  </a:lnTo>
                  <a:lnTo>
                    <a:pt x="203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3835775" y="4177925"/>
              <a:ext cx="263300" cy="216400"/>
            </a:xfrm>
            <a:custGeom>
              <a:avLst/>
              <a:gdLst/>
              <a:ahLst/>
              <a:cxnLst/>
              <a:rect l="l" t="t" r="r" b="b"/>
              <a:pathLst>
                <a:path w="10532" h="8656" extrusionOk="0">
                  <a:moveTo>
                    <a:pt x="0" y="1"/>
                  </a:moveTo>
                  <a:lnTo>
                    <a:pt x="0" y="8655"/>
                  </a:lnTo>
                  <a:lnTo>
                    <a:pt x="10531" y="8655"/>
                  </a:lnTo>
                  <a:lnTo>
                    <a:pt x="10531"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3835375" y="4177925"/>
              <a:ext cx="265250" cy="217175"/>
            </a:xfrm>
            <a:custGeom>
              <a:avLst/>
              <a:gdLst/>
              <a:ahLst/>
              <a:cxnLst/>
              <a:rect l="l" t="t" r="r" b="b"/>
              <a:pathLst>
                <a:path w="10610" h="8687" extrusionOk="0">
                  <a:moveTo>
                    <a:pt x="47" y="1"/>
                  </a:moveTo>
                  <a:lnTo>
                    <a:pt x="1" y="8686"/>
                  </a:lnTo>
                  <a:lnTo>
                    <a:pt x="10609" y="8686"/>
                  </a:lnTo>
                  <a:lnTo>
                    <a:pt x="105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3835775" y="4177925"/>
              <a:ext cx="263300" cy="19025"/>
            </a:xfrm>
            <a:custGeom>
              <a:avLst/>
              <a:gdLst/>
              <a:ahLst/>
              <a:cxnLst/>
              <a:rect l="l" t="t" r="r" b="b"/>
              <a:pathLst>
                <a:path w="10532" h="761" extrusionOk="0">
                  <a:moveTo>
                    <a:pt x="0" y="1"/>
                  </a:moveTo>
                  <a:lnTo>
                    <a:pt x="0" y="761"/>
                  </a:lnTo>
                  <a:lnTo>
                    <a:pt x="10531" y="761"/>
                  </a:lnTo>
                  <a:lnTo>
                    <a:pt x="1053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3844300" y="4182975"/>
              <a:ext cx="9725" cy="9725"/>
            </a:xfrm>
            <a:custGeom>
              <a:avLst/>
              <a:gdLst/>
              <a:ahLst/>
              <a:cxnLst/>
              <a:rect l="l" t="t" r="r" b="b"/>
              <a:pathLst>
                <a:path w="389" h="389" extrusionOk="0">
                  <a:moveTo>
                    <a:pt x="187" y="1"/>
                  </a:moveTo>
                  <a:cubicBezTo>
                    <a:pt x="78" y="1"/>
                    <a:pt x="1" y="94"/>
                    <a:pt x="1" y="187"/>
                  </a:cubicBezTo>
                  <a:cubicBezTo>
                    <a:pt x="1" y="311"/>
                    <a:pt x="94" y="388"/>
                    <a:pt x="187" y="388"/>
                  </a:cubicBezTo>
                  <a:cubicBezTo>
                    <a:pt x="311" y="388"/>
                    <a:pt x="388" y="295"/>
                    <a:pt x="388" y="187"/>
                  </a:cubicBezTo>
                  <a:cubicBezTo>
                    <a:pt x="388" y="78"/>
                    <a:pt x="311" y="1"/>
                    <a:pt x="18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3863700" y="4182975"/>
              <a:ext cx="9700" cy="9725"/>
            </a:xfrm>
            <a:custGeom>
              <a:avLst/>
              <a:gdLst/>
              <a:ahLst/>
              <a:cxnLst/>
              <a:rect l="l" t="t" r="r" b="b"/>
              <a:pathLst>
                <a:path w="388" h="389" extrusionOk="0">
                  <a:moveTo>
                    <a:pt x="186" y="1"/>
                  </a:moveTo>
                  <a:cubicBezTo>
                    <a:pt x="78" y="1"/>
                    <a:pt x="0" y="94"/>
                    <a:pt x="0" y="187"/>
                  </a:cubicBezTo>
                  <a:cubicBezTo>
                    <a:pt x="0" y="311"/>
                    <a:pt x="93" y="388"/>
                    <a:pt x="186" y="388"/>
                  </a:cubicBezTo>
                  <a:cubicBezTo>
                    <a:pt x="310" y="388"/>
                    <a:pt x="388" y="295"/>
                    <a:pt x="388" y="187"/>
                  </a:cubicBezTo>
                  <a:cubicBezTo>
                    <a:pt x="388" y="78"/>
                    <a:pt x="310" y="1"/>
                    <a:pt x="18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3883475" y="4182975"/>
              <a:ext cx="9700" cy="9725"/>
            </a:xfrm>
            <a:custGeom>
              <a:avLst/>
              <a:gdLst/>
              <a:ahLst/>
              <a:cxnLst/>
              <a:rect l="l" t="t" r="r" b="b"/>
              <a:pathLst>
                <a:path w="388" h="389" extrusionOk="0">
                  <a:moveTo>
                    <a:pt x="202" y="1"/>
                  </a:moveTo>
                  <a:cubicBezTo>
                    <a:pt x="78" y="1"/>
                    <a:pt x="0" y="94"/>
                    <a:pt x="0" y="187"/>
                  </a:cubicBezTo>
                  <a:cubicBezTo>
                    <a:pt x="0" y="311"/>
                    <a:pt x="93" y="388"/>
                    <a:pt x="202" y="388"/>
                  </a:cubicBezTo>
                  <a:cubicBezTo>
                    <a:pt x="310" y="388"/>
                    <a:pt x="388" y="295"/>
                    <a:pt x="388" y="187"/>
                  </a:cubicBezTo>
                  <a:cubicBezTo>
                    <a:pt x="388"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3856325" y="423455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3874150" y="4234550"/>
              <a:ext cx="117125" cy="3900"/>
            </a:xfrm>
            <a:custGeom>
              <a:avLst/>
              <a:gdLst/>
              <a:ahLst/>
              <a:cxnLst/>
              <a:rect l="l" t="t" r="r" b="b"/>
              <a:pathLst>
                <a:path w="4685" h="156" extrusionOk="0">
                  <a:moveTo>
                    <a:pt x="1" y="0"/>
                  </a:moveTo>
                  <a:lnTo>
                    <a:pt x="1" y="155"/>
                  </a:lnTo>
                  <a:lnTo>
                    <a:pt x="4685" y="155"/>
                  </a:lnTo>
                  <a:lnTo>
                    <a:pt x="46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3997450" y="4234550"/>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4041650" y="42845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4020725" y="423455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3866400" y="4245025"/>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3883850" y="4245025"/>
              <a:ext cx="76800" cy="3900"/>
            </a:xfrm>
            <a:custGeom>
              <a:avLst/>
              <a:gdLst/>
              <a:ahLst/>
              <a:cxnLst/>
              <a:rect l="l" t="t" r="r" b="b"/>
              <a:pathLst>
                <a:path w="3072" h="156" extrusionOk="0">
                  <a:moveTo>
                    <a:pt x="1" y="0"/>
                  </a:moveTo>
                  <a:lnTo>
                    <a:pt x="1" y="155"/>
                  </a:lnTo>
                  <a:lnTo>
                    <a:pt x="3071" y="155"/>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3992025" y="4284575"/>
              <a:ext cx="45000" cy="3900"/>
            </a:xfrm>
            <a:custGeom>
              <a:avLst/>
              <a:gdLst/>
              <a:ahLst/>
              <a:cxnLst/>
              <a:rect l="l" t="t" r="r" b="b"/>
              <a:pathLst>
                <a:path w="1800" h="156" extrusionOk="0">
                  <a:moveTo>
                    <a:pt x="1" y="0"/>
                  </a:moveTo>
                  <a:lnTo>
                    <a:pt x="1" y="155"/>
                  </a:lnTo>
                  <a:lnTo>
                    <a:pt x="1800" y="155"/>
                  </a:lnTo>
                  <a:lnTo>
                    <a:pt x="180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3874150" y="4274875"/>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3883850" y="425510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4009875" y="4264800"/>
              <a:ext cx="19400" cy="3900"/>
            </a:xfrm>
            <a:custGeom>
              <a:avLst/>
              <a:gdLst/>
              <a:ahLst/>
              <a:cxnLst/>
              <a:rect l="l" t="t" r="r" b="b"/>
              <a:pathLst>
                <a:path w="776" h="156" extrusionOk="0">
                  <a:moveTo>
                    <a:pt x="0" y="0"/>
                  </a:moveTo>
                  <a:lnTo>
                    <a:pt x="0"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3941250" y="425510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3874150" y="4284575"/>
              <a:ext cx="98125" cy="3900"/>
            </a:xfrm>
            <a:custGeom>
              <a:avLst/>
              <a:gdLst/>
              <a:ahLst/>
              <a:cxnLst/>
              <a:rect l="l" t="t" r="r" b="b"/>
              <a:pathLst>
                <a:path w="3925" h="156" extrusionOk="0">
                  <a:moveTo>
                    <a:pt x="1" y="0"/>
                  </a:moveTo>
                  <a:lnTo>
                    <a:pt x="1" y="155"/>
                  </a:lnTo>
                  <a:lnTo>
                    <a:pt x="3925" y="155"/>
                  </a:lnTo>
                  <a:lnTo>
                    <a:pt x="392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4018775" y="4245025"/>
              <a:ext cx="52775" cy="3900"/>
            </a:xfrm>
            <a:custGeom>
              <a:avLst/>
              <a:gdLst/>
              <a:ahLst/>
              <a:cxnLst/>
              <a:rect l="l" t="t" r="r" b="b"/>
              <a:pathLst>
                <a:path w="2111" h="156" extrusionOk="0">
                  <a:moveTo>
                    <a:pt x="1" y="0"/>
                  </a:moveTo>
                  <a:lnTo>
                    <a:pt x="1" y="155"/>
                  </a:lnTo>
                  <a:lnTo>
                    <a:pt x="2110" y="155"/>
                  </a:lnTo>
                  <a:lnTo>
                    <a:pt x="21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3965275" y="4245025"/>
              <a:ext cx="49275" cy="3900"/>
            </a:xfrm>
            <a:custGeom>
              <a:avLst/>
              <a:gdLst/>
              <a:ahLst/>
              <a:cxnLst/>
              <a:rect l="l" t="t" r="r" b="b"/>
              <a:pathLst>
                <a:path w="1971" h="156" extrusionOk="0">
                  <a:moveTo>
                    <a:pt x="1" y="0"/>
                  </a:moveTo>
                  <a:lnTo>
                    <a:pt x="1" y="155"/>
                  </a:lnTo>
                  <a:lnTo>
                    <a:pt x="1970" y="155"/>
                  </a:lnTo>
                  <a:lnTo>
                    <a:pt x="1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4026925" y="425510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3866400" y="425510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3856325" y="42648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3874150" y="4264800"/>
              <a:ext cx="60125" cy="3900"/>
            </a:xfrm>
            <a:custGeom>
              <a:avLst/>
              <a:gdLst/>
              <a:ahLst/>
              <a:cxnLst/>
              <a:rect l="l" t="t" r="r" b="b"/>
              <a:pathLst>
                <a:path w="2405" h="156" extrusionOk="0">
                  <a:moveTo>
                    <a:pt x="1" y="0"/>
                  </a:moveTo>
                  <a:lnTo>
                    <a:pt x="1" y="155"/>
                  </a:lnTo>
                  <a:lnTo>
                    <a:pt x="2405" y="155"/>
                  </a:lnTo>
                  <a:lnTo>
                    <a:pt x="24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3883850" y="4295025"/>
              <a:ext cx="60125" cy="3900"/>
            </a:xfrm>
            <a:custGeom>
              <a:avLst/>
              <a:gdLst/>
              <a:ahLst/>
              <a:cxnLst/>
              <a:rect l="l" t="t" r="r" b="b"/>
              <a:pathLst>
                <a:path w="2405" h="156" extrusionOk="0">
                  <a:moveTo>
                    <a:pt x="1" y="1"/>
                  </a:moveTo>
                  <a:lnTo>
                    <a:pt x="1" y="156"/>
                  </a:lnTo>
                  <a:lnTo>
                    <a:pt x="2405" y="156"/>
                  </a:lnTo>
                  <a:lnTo>
                    <a:pt x="240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3996300" y="4304725"/>
              <a:ext cx="45775" cy="3900"/>
            </a:xfrm>
            <a:custGeom>
              <a:avLst/>
              <a:gdLst/>
              <a:ahLst/>
              <a:cxnLst/>
              <a:rect l="l" t="t" r="r" b="b"/>
              <a:pathLst>
                <a:path w="1831" h="156" extrusionOk="0">
                  <a:moveTo>
                    <a:pt x="0" y="1"/>
                  </a:moveTo>
                  <a:lnTo>
                    <a:pt x="0" y="156"/>
                  </a:lnTo>
                  <a:lnTo>
                    <a:pt x="1830" y="156"/>
                  </a:lnTo>
                  <a:lnTo>
                    <a:pt x="183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3949000" y="4295025"/>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3938125" y="4304725"/>
              <a:ext cx="52375" cy="3900"/>
            </a:xfrm>
            <a:custGeom>
              <a:avLst/>
              <a:gdLst/>
              <a:ahLst/>
              <a:cxnLst/>
              <a:rect l="l" t="t" r="r" b="b"/>
              <a:pathLst>
                <a:path w="2095" h="156" extrusionOk="0">
                  <a:moveTo>
                    <a:pt x="1" y="1"/>
                  </a:moveTo>
                  <a:lnTo>
                    <a:pt x="1" y="156"/>
                  </a:lnTo>
                  <a:lnTo>
                    <a:pt x="2095" y="156"/>
                  </a:lnTo>
                  <a:lnTo>
                    <a:pt x="209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3905950" y="4304725"/>
              <a:ext cx="28325" cy="3900"/>
            </a:xfrm>
            <a:custGeom>
              <a:avLst/>
              <a:gdLst/>
              <a:ahLst/>
              <a:cxnLst/>
              <a:rect l="l" t="t" r="r" b="b"/>
              <a:pathLst>
                <a:path w="1133" h="156" extrusionOk="0">
                  <a:moveTo>
                    <a:pt x="1" y="1"/>
                  </a:moveTo>
                  <a:lnTo>
                    <a:pt x="1" y="156"/>
                  </a:lnTo>
                  <a:lnTo>
                    <a:pt x="1133" y="156"/>
                  </a:lnTo>
                  <a:lnTo>
                    <a:pt x="113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3883850" y="4304725"/>
              <a:ext cx="17475" cy="3900"/>
            </a:xfrm>
            <a:custGeom>
              <a:avLst/>
              <a:gdLst/>
              <a:ahLst/>
              <a:cxnLst/>
              <a:rect l="l" t="t" r="r" b="b"/>
              <a:pathLst>
                <a:path w="699" h="156" extrusionOk="0">
                  <a:moveTo>
                    <a:pt x="1" y="1"/>
                  </a:moveTo>
                  <a:lnTo>
                    <a:pt x="1" y="156"/>
                  </a:lnTo>
                  <a:lnTo>
                    <a:pt x="699" y="156"/>
                  </a:lnTo>
                  <a:lnTo>
                    <a:pt x="69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3951325" y="42748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4020725" y="4274875"/>
              <a:ext cx="41125" cy="3900"/>
            </a:xfrm>
            <a:custGeom>
              <a:avLst/>
              <a:gdLst/>
              <a:ahLst/>
              <a:cxnLst/>
              <a:rect l="l" t="t" r="r" b="b"/>
              <a:pathLst>
                <a:path w="1645" h="156" extrusionOk="0">
                  <a:moveTo>
                    <a:pt x="0" y="0"/>
                  </a:moveTo>
                  <a:lnTo>
                    <a:pt x="0" y="155"/>
                  </a:lnTo>
                  <a:lnTo>
                    <a:pt x="1644" y="155"/>
                  </a:lnTo>
                  <a:lnTo>
                    <a:pt x="164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3940075" y="4264800"/>
              <a:ext cx="65175" cy="3900"/>
            </a:xfrm>
            <a:custGeom>
              <a:avLst/>
              <a:gdLst/>
              <a:ahLst/>
              <a:cxnLst/>
              <a:rect l="l" t="t" r="r" b="b"/>
              <a:pathLst>
                <a:path w="2607" h="156" extrusionOk="0">
                  <a:moveTo>
                    <a:pt x="0" y="0"/>
                  </a:moveTo>
                  <a:lnTo>
                    <a:pt x="0" y="155"/>
                  </a:lnTo>
                  <a:lnTo>
                    <a:pt x="2606" y="155"/>
                  </a:lnTo>
                  <a:lnTo>
                    <a:pt x="26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3856325" y="4274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3856325" y="42845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3866400" y="42950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3866400" y="4304725"/>
              <a:ext cx="10100" cy="3900"/>
            </a:xfrm>
            <a:custGeom>
              <a:avLst/>
              <a:gdLst/>
              <a:ahLst/>
              <a:cxnLst/>
              <a:rect l="l" t="t" r="r" b="b"/>
              <a:pathLst>
                <a:path w="404" h="156" extrusionOk="0">
                  <a:moveTo>
                    <a:pt x="1" y="1"/>
                  </a:moveTo>
                  <a:lnTo>
                    <a:pt x="1" y="156"/>
                  </a:lnTo>
                  <a:lnTo>
                    <a:pt x="404" y="156"/>
                  </a:lnTo>
                  <a:lnTo>
                    <a:pt x="40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3856325" y="4312875"/>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3874150" y="4312875"/>
              <a:ext cx="71375" cy="3900"/>
            </a:xfrm>
            <a:custGeom>
              <a:avLst/>
              <a:gdLst/>
              <a:ahLst/>
              <a:cxnLst/>
              <a:rect l="l" t="t" r="r" b="b"/>
              <a:pathLst>
                <a:path w="2855" h="156" extrusionOk="0">
                  <a:moveTo>
                    <a:pt x="1" y="0"/>
                  </a:moveTo>
                  <a:lnTo>
                    <a:pt x="1" y="155"/>
                  </a:lnTo>
                  <a:lnTo>
                    <a:pt x="2855" y="155"/>
                  </a:lnTo>
                  <a:lnTo>
                    <a:pt x="285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
            <p:cNvSpPr/>
            <p:nvPr/>
          </p:nvSpPr>
          <p:spPr>
            <a:xfrm>
              <a:off x="3866400" y="4322950"/>
              <a:ext cx="10100" cy="3900"/>
            </a:xfrm>
            <a:custGeom>
              <a:avLst/>
              <a:gdLst/>
              <a:ahLst/>
              <a:cxnLst/>
              <a:rect l="l" t="t" r="r" b="b"/>
              <a:pathLst>
                <a:path w="404" h="156" extrusionOk="0">
                  <a:moveTo>
                    <a:pt x="1" y="0"/>
                  </a:moveTo>
                  <a:lnTo>
                    <a:pt x="1" y="156"/>
                  </a:lnTo>
                  <a:lnTo>
                    <a:pt x="404" y="156"/>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
            <p:cNvSpPr/>
            <p:nvPr/>
          </p:nvSpPr>
          <p:spPr>
            <a:xfrm>
              <a:off x="3883850" y="4322950"/>
              <a:ext cx="76800" cy="3900"/>
            </a:xfrm>
            <a:custGeom>
              <a:avLst/>
              <a:gdLst/>
              <a:ahLst/>
              <a:cxnLst/>
              <a:rect l="l" t="t" r="r" b="b"/>
              <a:pathLst>
                <a:path w="3072" h="156" extrusionOk="0">
                  <a:moveTo>
                    <a:pt x="1" y="0"/>
                  </a:moveTo>
                  <a:lnTo>
                    <a:pt x="1" y="156"/>
                  </a:lnTo>
                  <a:lnTo>
                    <a:pt x="3071" y="156"/>
                  </a:lnTo>
                  <a:lnTo>
                    <a:pt x="307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3874150" y="4353200"/>
              <a:ext cx="73325" cy="3900"/>
            </a:xfrm>
            <a:custGeom>
              <a:avLst/>
              <a:gdLst/>
              <a:ahLst/>
              <a:cxnLst/>
              <a:rect l="l" t="t" r="r" b="b"/>
              <a:pathLst>
                <a:path w="2933" h="156" extrusionOk="0">
                  <a:moveTo>
                    <a:pt x="1" y="0"/>
                  </a:moveTo>
                  <a:lnTo>
                    <a:pt x="1"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3883850" y="4332650"/>
              <a:ext cx="51600" cy="3900"/>
            </a:xfrm>
            <a:custGeom>
              <a:avLst/>
              <a:gdLst/>
              <a:ahLst/>
              <a:cxnLst/>
              <a:rect l="l" t="t" r="r" b="b"/>
              <a:pathLst>
                <a:path w="2064" h="156" extrusionOk="0">
                  <a:moveTo>
                    <a:pt x="1" y="0"/>
                  </a:moveTo>
                  <a:lnTo>
                    <a:pt x="1" y="155"/>
                  </a:lnTo>
                  <a:lnTo>
                    <a:pt x="2063" y="155"/>
                  </a:lnTo>
                  <a:lnTo>
                    <a:pt x="20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3941250" y="4332650"/>
              <a:ext cx="81825" cy="3900"/>
            </a:xfrm>
            <a:custGeom>
              <a:avLst/>
              <a:gdLst/>
              <a:ahLst/>
              <a:cxnLst/>
              <a:rect l="l" t="t" r="r" b="b"/>
              <a:pathLst>
                <a:path w="3273" h="156" extrusionOk="0">
                  <a:moveTo>
                    <a:pt x="0" y="0"/>
                  </a:moveTo>
                  <a:lnTo>
                    <a:pt x="0" y="155"/>
                  </a:lnTo>
                  <a:lnTo>
                    <a:pt x="3273" y="155"/>
                  </a:lnTo>
                  <a:lnTo>
                    <a:pt x="327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
            <p:cNvSpPr/>
            <p:nvPr/>
          </p:nvSpPr>
          <p:spPr>
            <a:xfrm>
              <a:off x="3874150" y="4362875"/>
              <a:ext cx="98125" cy="3925"/>
            </a:xfrm>
            <a:custGeom>
              <a:avLst/>
              <a:gdLst/>
              <a:ahLst/>
              <a:cxnLst/>
              <a:rect l="l" t="t" r="r" b="b"/>
              <a:pathLst>
                <a:path w="3925" h="157" extrusionOk="0">
                  <a:moveTo>
                    <a:pt x="1" y="1"/>
                  </a:moveTo>
                  <a:lnTo>
                    <a:pt x="1" y="156"/>
                  </a:lnTo>
                  <a:lnTo>
                    <a:pt x="3925" y="156"/>
                  </a:lnTo>
                  <a:lnTo>
                    <a:pt x="392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
            <p:cNvSpPr/>
            <p:nvPr/>
          </p:nvSpPr>
          <p:spPr>
            <a:xfrm>
              <a:off x="4018775" y="4322950"/>
              <a:ext cx="52775" cy="3900"/>
            </a:xfrm>
            <a:custGeom>
              <a:avLst/>
              <a:gdLst/>
              <a:ahLst/>
              <a:cxnLst/>
              <a:rect l="l" t="t" r="r" b="b"/>
              <a:pathLst>
                <a:path w="2111" h="156" extrusionOk="0">
                  <a:moveTo>
                    <a:pt x="1" y="0"/>
                  </a:moveTo>
                  <a:lnTo>
                    <a:pt x="1" y="156"/>
                  </a:lnTo>
                  <a:lnTo>
                    <a:pt x="2110" y="156"/>
                  </a:lnTo>
                  <a:lnTo>
                    <a:pt x="211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
            <p:cNvSpPr/>
            <p:nvPr/>
          </p:nvSpPr>
          <p:spPr>
            <a:xfrm>
              <a:off x="3965275" y="4322950"/>
              <a:ext cx="49275" cy="3900"/>
            </a:xfrm>
            <a:custGeom>
              <a:avLst/>
              <a:gdLst/>
              <a:ahLst/>
              <a:cxnLst/>
              <a:rect l="l" t="t" r="r" b="b"/>
              <a:pathLst>
                <a:path w="1971" h="156" extrusionOk="0">
                  <a:moveTo>
                    <a:pt x="1" y="0"/>
                  </a:moveTo>
                  <a:lnTo>
                    <a:pt x="1" y="156"/>
                  </a:lnTo>
                  <a:lnTo>
                    <a:pt x="1970" y="156"/>
                  </a:lnTo>
                  <a:lnTo>
                    <a:pt x="1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
            <p:cNvSpPr/>
            <p:nvPr/>
          </p:nvSpPr>
          <p:spPr>
            <a:xfrm>
              <a:off x="4026925" y="4332650"/>
              <a:ext cx="32975" cy="3900"/>
            </a:xfrm>
            <a:custGeom>
              <a:avLst/>
              <a:gdLst/>
              <a:ahLst/>
              <a:cxnLst/>
              <a:rect l="l" t="t" r="r" b="b"/>
              <a:pathLst>
                <a:path w="1319" h="156" extrusionOk="0">
                  <a:moveTo>
                    <a:pt x="1" y="0"/>
                  </a:moveTo>
                  <a:lnTo>
                    <a:pt x="1" y="155"/>
                  </a:lnTo>
                  <a:lnTo>
                    <a:pt x="1319" y="155"/>
                  </a:lnTo>
                  <a:lnTo>
                    <a:pt x="131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
            <p:cNvSpPr/>
            <p:nvPr/>
          </p:nvSpPr>
          <p:spPr>
            <a:xfrm>
              <a:off x="3866400" y="4332650"/>
              <a:ext cx="10100" cy="3900"/>
            </a:xfrm>
            <a:custGeom>
              <a:avLst/>
              <a:gdLst/>
              <a:ahLst/>
              <a:cxnLst/>
              <a:rect l="l" t="t" r="r" b="b"/>
              <a:pathLst>
                <a:path w="404" h="156" extrusionOk="0">
                  <a:moveTo>
                    <a:pt x="1" y="0"/>
                  </a:moveTo>
                  <a:lnTo>
                    <a:pt x="1"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
            <p:cNvSpPr/>
            <p:nvPr/>
          </p:nvSpPr>
          <p:spPr>
            <a:xfrm>
              <a:off x="3856325" y="4342725"/>
              <a:ext cx="10100" cy="3900"/>
            </a:xfrm>
            <a:custGeom>
              <a:avLst/>
              <a:gdLst/>
              <a:ahLst/>
              <a:cxnLst/>
              <a:rect l="l" t="t" r="r" b="b"/>
              <a:pathLst>
                <a:path w="404" h="156" extrusionOk="0">
                  <a:moveTo>
                    <a:pt x="0" y="0"/>
                  </a:moveTo>
                  <a:lnTo>
                    <a:pt x="0" y="156"/>
                  </a:lnTo>
                  <a:lnTo>
                    <a:pt x="404" y="156"/>
                  </a:lnTo>
                  <a:lnTo>
                    <a:pt x="40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
            <p:cNvSpPr/>
            <p:nvPr/>
          </p:nvSpPr>
          <p:spPr>
            <a:xfrm>
              <a:off x="3874150" y="4342725"/>
              <a:ext cx="60125" cy="3900"/>
            </a:xfrm>
            <a:custGeom>
              <a:avLst/>
              <a:gdLst/>
              <a:ahLst/>
              <a:cxnLst/>
              <a:rect l="l" t="t" r="r" b="b"/>
              <a:pathLst>
                <a:path w="2405" h="156" extrusionOk="0">
                  <a:moveTo>
                    <a:pt x="1" y="0"/>
                  </a:moveTo>
                  <a:lnTo>
                    <a:pt x="1" y="156"/>
                  </a:lnTo>
                  <a:lnTo>
                    <a:pt x="2405" y="156"/>
                  </a:lnTo>
                  <a:lnTo>
                    <a:pt x="240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
            <p:cNvSpPr/>
            <p:nvPr/>
          </p:nvSpPr>
          <p:spPr>
            <a:xfrm>
              <a:off x="3951325" y="43532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
            <p:cNvSpPr/>
            <p:nvPr/>
          </p:nvSpPr>
          <p:spPr>
            <a:xfrm>
              <a:off x="3940075" y="4342725"/>
              <a:ext cx="65175" cy="3900"/>
            </a:xfrm>
            <a:custGeom>
              <a:avLst/>
              <a:gdLst/>
              <a:ahLst/>
              <a:cxnLst/>
              <a:rect l="l" t="t" r="r" b="b"/>
              <a:pathLst>
                <a:path w="2607" h="156" extrusionOk="0">
                  <a:moveTo>
                    <a:pt x="0" y="0"/>
                  </a:moveTo>
                  <a:lnTo>
                    <a:pt x="0" y="156"/>
                  </a:lnTo>
                  <a:lnTo>
                    <a:pt x="2606" y="156"/>
                  </a:lnTo>
                  <a:lnTo>
                    <a:pt x="260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
            <p:cNvSpPr/>
            <p:nvPr/>
          </p:nvSpPr>
          <p:spPr>
            <a:xfrm>
              <a:off x="3856325" y="4353200"/>
              <a:ext cx="10100" cy="3900"/>
            </a:xfrm>
            <a:custGeom>
              <a:avLst/>
              <a:gdLst/>
              <a:ahLst/>
              <a:cxnLst/>
              <a:rect l="l" t="t" r="r" b="b"/>
              <a:pathLst>
                <a:path w="404" h="156" extrusionOk="0">
                  <a:moveTo>
                    <a:pt x="0" y="0"/>
                  </a:moveTo>
                  <a:lnTo>
                    <a:pt x="0" y="155"/>
                  </a:lnTo>
                  <a:lnTo>
                    <a:pt x="404" y="155"/>
                  </a:lnTo>
                  <a:lnTo>
                    <a:pt x="40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
            <p:cNvSpPr/>
            <p:nvPr/>
          </p:nvSpPr>
          <p:spPr>
            <a:xfrm>
              <a:off x="3857875" y="4217975"/>
              <a:ext cx="5850" cy="8450"/>
            </a:xfrm>
            <a:custGeom>
              <a:avLst/>
              <a:gdLst/>
              <a:ahLst/>
              <a:cxnLst/>
              <a:rect l="l" t="t" r="r" b="b"/>
              <a:pathLst>
                <a:path w="234" h="338" extrusionOk="0">
                  <a:moveTo>
                    <a:pt x="179" y="0"/>
                  </a:moveTo>
                  <a:cubicBezTo>
                    <a:pt x="171" y="0"/>
                    <a:pt x="163" y="4"/>
                    <a:pt x="156" y="12"/>
                  </a:cubicBezTo>
                  <a:lnTo>
                    <a:pt x="0" y="167"/>
                  </a:lnTo>
                  <a:lnTo>
                    <a:pt x="156" y="322"/>
                  </a:lnTo>
                  <a:cubicBezTo>
                    <a:pt x="156" y="338"/>
                    <a:pt x="171" y="338"/>
                    <a:pt x="171" y="338"/>
                  </a:cubicBezTo>
                  <a:lnTo>
                    <a:pt x="187" y="322"/>
                  </a:lnTo>
                  <a:cubicBezTo>
                    <a:pt x="218" y="322"/>
                    <a:pt x="218" y="307"/>
                    <a:pt x="187" y="291"/>
                  </a:cubicBezTo>
                  <a:lnTo>
                    <a:pt x="78" y="214"/>
                  </a:lnTo>
                  <a:lnTo>
                    <a:pt x="202" y="74"/>
                  </a:lnTo>
                  <a:cubicBezTo>
                    <a:pt x="233" y="58"/>
                    <a:pt x="233" y="27"/>
                    <a:pt x="202" y="12"/>
                  </a:cubicBezTo>
                  <a:cubicBezTo>
                    <a:pt x="194" y="4"/>
                    <a:pt x="187" y="0"/>
                    <a:pt x="1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
            <p:cNvSpPr/>
            <p:nvPr/>
          </p:nvSpPr>
          <p:spPr>
            <a:xfrm>
              <a:off x="3866025" y="4216700"/>
              <a:ext cx="5450" cy="9725"/>
            </a:xfrm>
            <a:custGeom>
              <a:avLst/>
              <a:gdLst/>
              <a:ahLst/>
              <a:cxnLst/>
              <a:rect l="l" t="t" r="r" b="b"/>
              <a:pathLst>
                <a:path w="218" h="389" extrusionOk="0">
                  <a:moveTo>
                    <a:pt x="202" y="1"/>
                  </a:moveTo>
                  <a:cubicBezTo>
                    <a:pt x="171" y="1"/>
                    <a:pt x="155" y="1"/>
                    <a:pt x="155" y="32"/>
                  </a:cubicBezTo>
                  <a:lnTo>
                    <a:pt x="16" y="358"/>
                  </a:lnTo>
                  <a:cubicBezTo>
                    <a:pt x="0" y="373"/>
                    <a:pt x="16" y="389"/>
                    <a:pt x="47" y="389"/>
                  </a:cubicBezTo>
                  <a:lnTo>
                    <a:pt x="62" y="389"/>
                  </a:lnTo>
                  <a:cubicBezTo>
                    <a:pt x="62" y="389"/>
                    <a:pt x="78" y="389"/>
                    <a:pt x="78" y="373"/>
                  </a:cubicBezTo>
                  <a:lnTo>
                    <a:pt x="217" y="47"/>
                  </a:lnTo>
                  <a:cubicBezTo>
                    <a:pt x="217" y="32"/>
                    <a:pt x="217" y="1"/>
                    <a:pt x="20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
            <p:cNvSpPr/>
            <p:nvPr/>
          </p:nvSpPr>
          <p:spPr>
            <a:xfrm>
              <a:off x="3873000" y="4216425"/>
              <a:ext cx="5450" cy="10000"/>
            </a:xfrm>
            <a:custGeom>
              <a:avLst/>
              <a:gdLst/>
              <a:ahLst/>
              <a:cxnLst/>
              <a:rect l="l" t="t" r="r" b="b"/>
              <a:pathLst>
                <a:path w="218" h="400" extrusionOk="0">
                  <a:moveTo>
                    <a:pt x="39" y="0"/>
                  </a:moveTo>
                  <a:cubicBezTo>
                    <a:pt x="31" y="0"/>
                    <a:pt x="24" y="4"/>
                    <a:pt x="16" y="12"/>
                  </a:cubicBezTo>
                  <a:cubicBezTo>
                    <a:pt x="0" y="27"/>
                    <a:pt x="0" y="58"/>
                    <a:pt x="16" y="74"/>
                  </a:cubicBezTo>
                  <a:lnTo>
                    <a:pt x="155" y="213"/>
                  </a:lnTo>
                  <a:lnTo>
                    <a:pt x="16" y="338"/>
                  </a:lnTo>
                  <a:cubicBezTo>
                    <a:pt x="0" y="338"/>
                    <a:pt x="0" y="369"/>
                    <a:pt x="16" y="384"/>
                  </a:cubicBezTo>
                  <a:cubicBezTo>
                    <a:pt x="16" y="400"/>
                    <a:pt x="31" y="400"/>
                    <a:pt x="31" y="400"/>
                  </a:cubicBezTo>
                  <a:lnTo>
                    <a:pt x="47" y="384"/>
                  </a:lnTo>
                  <a:lnTo>
                    <a:pt x="202" y="229"/>
                  </a:lnTo>
                  <a:cubicBezTo>
                    <a:pt x="202" y="213"/>
                    <a:pt x="202" y="213"/>
                    <a:pt x="217" y="182"/>
                  </a:cubicBezTo>
                  <a:lnTo>
                    <a:pt x="217" y="167"/>
                  </a:lnTo>
                  <a:lnTo>
                    <a:pt x="62" y="12"/>
                  </a:lnTo>
                  <a:cubicBezTo>
                    <a:pt x="55" y="4"/>
                    <a:pt x="47" y="0"/>
                    <a:pt x="3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
            <p:cNvSpPr/>
            <p:nvPr/>
          </p:nvSpPr>
          <p:spPr>
            <a:xfrm>
              <a:off x="4021100" y="4343500"/>
              <a:ext cx="319525" cy="216000"/>
            </a:xfrm>
            <a:custGeom>
              <a:avLst/>
              <a:gdLst/>
              <a:ahLst/>
              <a:cxnLst/>
              <a:rect l="l" t="t" r="r" b="b"/>
              <a:pathLst>
                <a:path w="12781" h="8640" extrusionOk="0">
                  <a:moveTo>
                    <a:pt x="1" y="0"/>
                  </a:moveTo>
                  <a:lnTo>
                    <a:pt x="1" y="8639"/>
                  </a:lnTo>
                  <a:lnTo>
                    <a:pt x="12781" y="8639"/>
                  </a:lnTo>
                  <a:lnTo>
                    <a:pt x="12781"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
            <p:cNvSpPr/>
            <p:nvPr/>
          </p:nvSpPr>
          <p:spPr>
            <a:xfrm>
              <a:off x="4020325" y="4343500"/>
              <a:ext cx="321075" cy="217150"/>
            </a:xfrm>
            <a:custGeom>
              <a:avLst/>
              <a:gdLst/>
              <a:ahLst/>
              <a:cxnLst/>
              <a:rect l="l" t="t" r="r" b="b"/>
              <a:pathLst>
                <a:path w="12843" h="8686" extrusionOk="0">
                  <a:moveTo>
                    <a:pt x="32" y="0"/>
                  </a:moveTo>
                  <a:lnTo>
                    <a:pt x="1" y="8686"/>
                  </a:lnTo>
                  <a:lnTo>
                    <a:pt x="12843" y="8686"/>
                  </a:lnTo>
                  <a:lnTo>
                    <a:pt x="1281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
            <p:cNvSpPr/>
            <p:nvPr/>
          </p:nvSpPr>
          <p:spPr>
            <a:xfrm>
              <a:off x="4021100" y="4343500"/>
              <a:ext cx="319525" cy="18625"/>
            </a:xfrm>
            <a:custGeom>
              <a:avLst/>
              <a:gdLst/>
              <a:ahLst/>
              <a:cxnLst/>
              <a:rect l="l" t="t" r="r" b="b"/>
              <a:pathLst>
                <a:path w="12781" h="745" extrusionOk="0">
                  <a:moveTo>
                    <a:pt x="1" y="0"/>
                  </a:moveTo>
                  <a:lnTo>
                    <a:pt x="1" y="745"/>
                  </a:lnTo>
                  <a:lnTo>
                    <a:pt x="12781" y="745"/>
                  </a:lnTo>
                  <a:lnTo>
                    <a:pt x="1278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
            <p:cNvSpPr/>
            <p:nvPr/>
          </p:nvSpPr>
          <p:spPr>
            <a:xfrm>
              <a:off x="4029250" y="4348150"/>
              <a:ext cx="9725" cy="9725"/>
            </a:xfrm>
            <a:custGeom>
              <a:avLst/>
              <a:gdLst/>
              <a:ahLst/>
              <a:cxnLst/>
              <a:rect l="l" t="t" r="r" b="b"/>
              <a:pathLst>
                <a:path w="389" h="389" extrusionOk="0">
                  <a:moveTo>
                    <a:pt x="202" y="1"/>
                  </a:moveTo>
                  <a:cubicBezTo>
                    <a:pt x="78" y="1"/>
                    <a:pt x="1" y="94"/>
                    <a:pt x="1" y="202"/>
                  </a:cubicBezTo>
                  <a:cubicBezTo>
                    <a:pt x="1" y="311"/>
                    <a:pt x="78" y="388"/>
                    <a:pt x="202" y="388"/>
                  </a:cubicBezTo>
                  <a:cubicBezTo>
                    <a:pt x="311" y="388"/>
                    <a:pt x="388" y="295"/>
                    <a:pt x="388" y="202"/>
                  </a:cubicBezTo>
                  <a:cubicBezTo>
                    <a:pt x="388" y="78"/>
                    <a:pt x="295" y="1"/>
                    <a:pt x="2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
            <p:cNvSpPr/>
            <p:nvPr/>
          </p:nvSpPr>
          <p:spPr>
            <a:xfrm>
              <a:off x="4048650" y="4348150"/>
              <a:ext cx="9700" cy="9725"/>
            </a:xfrm>
            <a:custGeom>
              <a:avLst/>
              <a:gdLst/>
              <a:ahLst/>
              <a:cxnLst/>
              <a:rect l="l" t="t" r="r" b="b"/>
              <a:pathLst>
                <a:path w="388" h="389" extrusionOk="0">
                  <a:moveTo>
                    <a:pt x="202" y="1"/>
                  </a:moveTo>
                  <a:cubicBezTo>
                    <a:pt x="93" y="1"/>
                    <a:pt x="0" y="94"/>
                    <a:pt x="0" y="202"/>
                  </a:cubicBezTo>
                  <a:cubicBezTo>
                    <a:pt x="0" y="295"/>
                    <a:pt x="93" y="388"/>
                    <a:pt x="202" y="388"/>
                  </a:cubicBezTo>
                  <a:cubicBezTo>
                    <a:pt x="310" y="388"/>
                    <a:pt x="388" y="295"/>
                    <a:pt x="388" y="202"/>
                  </a:cubicBezTo>
                  <a:cubicBezTo>
                    <a:pt x="388" y="94"/>
                    <a:pt x="310" y="1"/>
                    <a:pt x="20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
            <p:cNvSpPr/>
            <p:nvPr/>
          </p:nvSpPr>
          <p:spPr>
            <a:xfrm>
              <a:off x="4068425" y="4348150"/>
              <a:ext cx="9700" cy="9725"/>
            </a:xfrm>
            <a:custGeom>
              <a:avLst/>
              <a:gdLst/>
              <a:ahLst/>
              <a:cxnLst/>
              <a:rect l="l" t="t" r="r" b="b"/>
              <a:pathLst>
                <a:path w="388" h="389" extrusionOk="0">
                  <a:moveTo>
                    <a:pt x="202" y="1"/>
                  </a:moveTo>
                  <a:cubicBezTo>
                    <a:pt x="78" y="1"/>
                    <a:pt x="0" y="94"/>
                    <a:pt x="0" y="202"/>
                  </a:cubicBezTo>
                  <a:cubicBezTo>
                    <a:pt x="0" y="311"/>
                    <a:pt x="109" y="388"/>
                    <a:pt x="202" y="388"/>
                  </a:cubicBezTo>
                  <a:cubicBezTo>
                    <a:pt x="326" y="388"/>
                    <a:pt x="388" y="295"/>
                    <a:pt x="388" y="202"/>
                  </a:cubicBezTo>
                  <a:cubicBezTo>
                    <a:pt x="372" y="78"/>
                    <a:pt x="295" y="1"/>
                    <a:pt x="20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
            <p:cNvSpPr/>
            <p:nvPr/>
          </p:nvSpPr>
          <p:spPr>
            <a:xfrm>
              <a:off x="4041650" y="4400100"/>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
            <p:cNvSpPr/>
            <p:nvPr/>
          </p:nvSpPr>
          <p:spPr>
            <a:xfrm>
              <a:off x="4058725" y="4400100"/>
              <a:ext cx="60900" cy="3900"/>
            </a:xfrm>
            <a:custGeom>
              <a:avLst/>
              <a:gdLst/>
              <a:ahLst/>
              <a:cxnLst/>
              <a:rect l="l" t="t" r="r" b="b"/>
              <a:pathLst>
                <a:path w="2436" h="156" extrusionOk="0">
                  <a:moveTo>
                    <a:pt x="0" y="1"/>
                  </a:moveTo>
                  <a:lnTo>
                    <a:pt x="0" y="156"/>
                  </a:lnTo>
                  <a:lnTo>
                    <a:pt x="2435" y="156"/>
                  </a:lnTo>
                  <a:lnTo>
                    <a:pt x="243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
            <p:cNvSpPr/>
            <p:nvPr/>
          </p:nvSpPr>
          <p:spPr>
            <a:xfrm>
              <a:off x="4268500" y="4400100"/>
              <a:ext cx="24825" cy="3900"/>
            </a:xfrm>
            <a:custGeom>
              <a:avLst/>
              <a:gdLst/>
              <a:ahLst/>
              <a:cxnLst/>
              <a:rect l="l" t="t" r="r" b="b"/>
              <a:pathLst>
                <a:path w="993" h="156" extrusionOk="0">
                  <a:moveTo>
                    <a:pt x="0" y="1"/>
                  </a:moveTo>
                  <a:lnTo>
                    <a:pt x="0" y="156"/>
                  </a:lnTo>
                  <a:lnTo>
                    <a:pt x="993" y="156"/>
                  </a:lnTo>
                  <a:lnTo>
                    <a:pt x="99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
            <p:cNvSpPr/>
            <p:nvPr/>
          </p:nvSpPr>
          <p:spPr>
            <a:xfrm>
              <a:off x="4125800" y="4400100"/>
              <a:ext cx="19425" cy="3900"/>
            </a:xfrm>
            <a:custGeom>
              <a:avLst/>
              <a:gdLst/>
              <a:ahLst/>
              <a:cxnLst/>
              <a:rect l="l" t="t" r="r" b="b"/>
              <a:pathLst>
                <a:path w="777" h="156" extrusionOk="0">
                  <a:moveTo>
                    <a:pt x="1" y="1"/>
                  </a:moveTo>
                  <a:lnTo>
                    <a:pt x="1" y="156"/>
                  </a:lnTo>
                  <a:lnTo>
                    <a:pt x="776" y="156"/>
                  </a:lnTo>
                  <a:lnTo>
                    <a:pt x="77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
            <p:cNvSpPr/>
            <p:nvPr/>
          </p:nvSpPr>
          <p:spPr>
            <a:xfrm>
              <a:off x="4188625" y="4400100"/>
              <a:ext cx="74850" cy="3900"/>
            </a:xfrm>
            <a:custGeom>
              <a:avLst/>
              <a:gdLst/>
              <a:ahLst/>
              <a:cxnLst/>
              <a:rect l="l" t="t" r="r" b="b"/>
              <a:pathLst>
                <a:path w="2994" h="156" extrusionOk="0">
                  <a:moveTo>
                    <a:pt x="0" y="1"/>
                  </a:moveTo>
                  <a:lnTo>
                    <a:pt x="0" y="156"/>
                  </a:lnTo>
                  <a:lnTo>
                    <a:pt x="2993" y="156"/>
                  </a:lnTo>
                  <a:lnTo>
                    <a:pt x="299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
            <p:cNvSpPr/>
            <p:nvPr/>
          </p:nvSpPr>
          <p:spPr>
            <a:xfrm>
              <a:off x="4226225" y="4450125"/>
              <a:ext cx="58950" cy="3900"/>
            </a:xfrm>
            <a:custGeom>
              <a:avLst/>
              <a:gdLst/>
              <a:ahLst/>
              <a:cxnLst/>
              <a:rect l="l" t="t" r="r" b="b"/>
              <a:pathLst>
                <a:path w="2358" h="156" extrusionOk="0">
                  <a:moveTo>
                    <a:pt x="1" y="1"/>
                  </a:moveTo>
                  <a:lnTo>
                    <a:pt x="1" y="156"/>
                  </a:lnTo>
                  <a:lnTo>
                    <a:pt x="2358" y="156"/>
                  </a:lnTo>
                  <a:lnTo>
                    <a:pt x="235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
            <p:cNvSpPr/>
            <p:nvPr/>
          </p:nvSpPr>
          <p:spPr>
            <a:xfrm>
              <a:off x="4149450" y="4400100"/>
              <a:ext cx="33750" cy="3900"/>
            </a:xfrm>
            <a:custGeom>
              <a:avLst/>
              <a:gdLst/>
              <a:ahLst/>
              <a:cxnLst/>
              <a:rect l="l" t="t" r="r" b="b"/>
              <a:pathLst>
                <a:path w="1350" h="156" extrusionOk="0">
                  <a:moveTo>
                    <a:pt x="1" y="1"/>
                  </a:moveTo>
                  <a:lnTo>
                    <a:pt x="1" y="156"/>
                  </a:lnTo>
                  <a:lnTo>
                    <a:pt x="1350" y="156"/>
                  </a:lnTo>
                  <a:lnTo>
                    <a:pt x="135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
            <p:cNvSpPr/>
            <p:nvPr/>
          </p:nvSpPr>
          <p:spPr>
            <a:xfrm>
              <a:off x="4051750" y="4410200"/>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
            <p:cNvSpPr/>
            <p:nvPr/>
          </p:nvSpPr>
          <p:spPr>
            <a:xfrm>
              <a:off x="4069200" y="4410200"/>
              <a:ext cx="76400" cy="3900"/>
            </a:xfrm>
            <a:custGeom>
              <a:avLst/>
              <a:gdLst/>
              <a:ahLst/>
              <a:cxnLst/>
              <a:rect l="l" t="t" r="r" b="b"/>
              <a:pathLst>
                <a:path w="3056" h="156" extrusionOk="0">
                  <a:moveTo>
                    <a:pt x="0" y="0"/>
                  </a:moveTo>
                  <a:lnTo>
                    <a:pt x="0" y="155"/>
                  </a:lnTo>
                  <a:lnTo>
                    <a:pt x="3056" y="155"/>
                  </a:lnTo>
                  <a:lnTo>
                    <a:pt x="305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
            <p:cNvSpPr/>
            <p:nvPr/>
          </p:nvSpPr>
          <p:spPr>
            <a:xfrm>
              <a:off x="4176600" y="4450125"/>
              <a:ext cx="45000" cy="3900"/>
            </a:xfrm>
            <a:custGeom>
              <a:avLst/>
              <a:gdLst/>
              <a:ahLst/>
              <a:cxnLst/>
              <a:rect l="l" t="t" r="r" b="b"/>
              <a:pathLst>
                <a:path w="1800" h="156" extrusionOk="0">
                  <a:moveTo>
                    <a:pt x="0" y="1"/>
                  </a:moveTo>
                  <a:lnTo>
                    <a:pt x="0" y="156"/>
                  </a:lnTo>
                  <a:lnTo>
                    <a:pt x="1799" y="156"/>
                  </a:lnTo>
                  <a:lnTo>
                    <a:pt x="179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
            <p:cNvSpPr/>
            <p:nvPr/>
          </p:nvSpPr>
          <p:spPr>
            <a:xfrm>
              <a:off x="4058725" y="4440425"/>
              <a:ext cx="73300" cy="3900"/>
            </a:xfrm>
            <a:custGeom>
              <a:avLst/>
              <a:gdLst/>
              <a:ahLst/>
              <a:cxnLst/>
              <a:rect l="l" t="t" r="r" b="b"/>
              <a:pathLst>
                <a:path w="2932" h="156" extrusionOk="0">
                  <a:moveTo>
                    <a:pt x="0" y="1"/>
                  </a:moveTo>
                  <a:lnTo>
                    <a:pt x="0" y="156"/>
                  </a:lnTo>
                  <a:lnTo>
                    <a:pt x="2932" y="156"/>
                  </a:lnTo>
                  <a:lnTo>
                    <a:pt x="293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
            <p:cNvSpPr/>
            <p:nvPr/>
          </p:nvSpPr>
          <p:spPr>
            <a:xfrm>
              <a:off x="40692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
            <p:cNvSpPr/>
            <p:nvPr/>
          </p:nvSpPr>
          <p:spPr>
            <a:xfrm>
              <a:off x="4249500" y="442027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
            <p:cNvSpPr/>
            <p:nvPr/>
          </p:nvSpPr>
          <p:spPr>
            <a:xfrm>
              <a:off x="4195200" y="4429975"/>
              <a:ext cx="19425" cy="3900"/>
            </a:xfrm>
            <a:custGeom>
              <a:avLst/>
              <a:gdLst/>
              <a:ahLst/>
              <a:cxnLst/>
              <a:rect l="l" t="t" r="r" b="b"/>
              <a:pathLst>
                <a:path w="777" h="156" extrusionOk="0">
                  <a:moveTo>
                    <a:pt x="1" y="0"/>
                  </a:moveTo>
                  <a:lnTo>
                    <a:pt x="1" y="155"/>
                  </a:lnTo>
                  <a:lnTo>
                    <a:pt x="776" y="155"/>
                  </a:lnTo>
                  <a:lnTo>
                    <a:pt x="7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
            <p:cNvSpPr/>
            <p:nvPr/>
          </p:nvSpPr>
          <p:spPr>
            <a:xfrm>
              <a:off x="4126200" y="442027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
            <p:cNvSpPr/>
            <p:nvPr/>
          </p:nvSpPr>
          <p:spPr>
            <a:xfrm>
              <a:off x="4058725" y="4450125"/>
              <a:ext cx="98125" cy="3900"/>
            </a:xfrm>
            <a:custGeom>
              <a:avLst/>
              <a:gdLst/>
              <a:ahLst/>
              <a:cxnLst/>
              <a:rect l="l" t="t" r="r" b="b"/>
              <a:pathLst>
                <a:path w="3925" h="156" extrusionOk="0">
                  <a:moveTo>
                    <a:pt x="0" y="1"/>
                  </a:moveTo>
                  <a:lnTo>
                    <a:pt x="0" y="156"/>
                  </a:lnTo>
                  <a:lnTo>
                    <a:pt x="3924" y="156"/>
                  </a:lnTo>
                  <a:lnTo>
                    <a:pt x="392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
            <p:cNvSpPr/>
            <p:nvPr/>
          </p:nvSpPr>
          <p:spPr>
            <a:xfrm>
              <a:off x="4173500" y="4410200"/>
              <a:ext cx="52750" cy="3900"/>
            </a:xfrm>
            <a:custGeom>
              <a:avLst/>
              <a:gdLst/>
              <a:ahLst/>
              <a:cxnLst/>
              <a:rect l="l" t="t" r="r" b="b"/>
              <a:pathLst>
                <a:path w="2110" h="156" extrusionOk="0">
                  <a:moveTo>
                    <a:pt x="0" y="0"/>
                  </a:moveTo>
                  <a:lnTo>
                    <a:pt x="0" y="155"/>
                  </a:lnTo>
                  <a:lnTo>
                    <a:pt x="2110" y="155"/>
                  </a:lnTo>
                  <a:lnTo>
                    <a:pt x="211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
            <p:cNvSpPr/>
            <p:nvPr/>
          </p:nvSpPr>
          <p:spPr>
            <a:xfrm>
              <a:off x="4150625" y="4410200"/>
              <a:ext cx="18250" cy="3900"/>
            </a:xfrm>
            <a:custGeom>
              <a:avLst/>
              <a:gdLst/>
              <a:ahLst/>
              <a:cxnLst/>
              <a:rect l="l" t="t" r="r" b="b"/>
              <a:pathLst>
                <a:path w="730" h="156" extrusionOk="0">
                  <a:moveTo>
                    <a:pt x="0" y="0"/>
                  </a:moveTo>
                  <a:lnTo>
                    <a:pt x="0" y="155"/>
                  </a:lnTo>
                  <a:lnTo>
                    <a:pt x="729" y="155"/>
                  </a:lnTo>
                  <a:lnTo>
                    <a:pt x="72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
            <p:cNvSpPr/>
            <p:nvPr/>
          </p:nvSpPr>
          <p:spPr>
            <a:xfrm>
              <a:off x="4232425" y="4410200"/>
              <a:ext cx="77200" cy="3900"/>
            </a:xfrm>
            <a:custGeom>
              <a:avLst/>
              <a:gdLst/>
              <a:ahLst/>
              <a:cxnLst/>
              <a:rect l="l" t="t" r="r" b="b"/>
              <a:pathLst>
                <a:path w="3088" h="156" extrusionOk="0">
                  <a:moveTo>
                    <a:pt x="1" y="0"/>
                  </a:moveTo>
                  <a:lnTo>
                    <a:pt x="1" y="155"/>
                  </a:lnTo>
                  <a:lnTo>
                    <a:pt x="3087" y="155"/>
                  </a:lnTo>
                  <a:lnTo>
                    <a:pt x="308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
            <p:cNvSpPr/>
            <p:nvPr/>
          </p:nvSpPr>
          <p:spPr>
            <a:xfrm>
              <a:off x="4212275" y="442027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
            <p:cNvSpPr/>
            <p:nvPr/>
          </p:nvSpPr>
          <p:spPr>
            <a:xfrm>
              <a:off x="4051750" y="442027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
            <p:cNvSpPr/>
            <p:nvPr/>
          </p:nvSpPr>
          <p:spPr>
            <a:xfrm>
              <a:off x="4041650" y="44299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
            <p:cNvSpPr/>
            <p:nvPr/>
          </p:nvSpPr>
          <p:spPr>
            <a:xfrm>
              <a:off x="405872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
            <p:cNvSpPr/>
            <p:nvPr/>
          </p:nvSpPr>
          <p:spPr>
            <a:xfrm>
              <a:off x="4218475" y="4429975"/>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
            <p:cNvSpPr/>
            <p:nvPr/>
          </p:nvSpPr>
          <p:spPr>
            <a:xfrm>
              <a:off x="4069200" y="4460200"/>
              <a:ext cx="60125" cy="3900"/>
            </a:xfrm>
            <a:custGeom>
              <a:avLst/>
              <a:gdLst/>
              <a:ahLst/>
              <a:cxnLst/>
              <a:rect l="l" t="t" r="r" b="b"/>
              <a:pathLst>
                <a:path w="2405" h="156" extrusionOk="0">
                  <a:moveTo>
                    <a:pt x="0" y="1"/>
                  </a:moveTo>
                  <a:lnTo>
                    <a:pt x="0" y="156"/>
                  </a:lnTo>
                  <a:lnTo>
                    <a:pt x="2404" y="156"/>
                  </a:lnTo>
                  <a:lnTo>
                    <a:pt x="240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
            <p:cNvSpPr/>
            <p:nvPr/>
          </p:nvSpPr>
          <p:spPr>
            <a:xfrm>
              <a:off x="4154100" y="4469900"/>
              <a:ext cx="45400" cy="3900"/>
            </a:xfrm>
            <a:custGeom>
              <a:avLst/>
              <a:gdLst/>
              <a:ahLst/>
              <a:cxnLst/>
              <a:rect l="l" t="t" r="r" b="b"/>
              <a:pathLst>
                <a:path w="1816" h="156" extrusionOk="0">
                  <a:moveTo>
                    <a:pt x="1" y="1"/>
                  </a:moveTo>
                  <a:lnTo>
                    <a:pt x="1" y="156"/>
                  </a:lnTo>
                  <a:lnTo>
                    <a:pt x="1815" y="156"/>
                  </a:lnTo>
                  <a:lnTo>
                    <a:pt x="181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4133950" y="4460200"/>
              <a:ext cx="60500" cy="3900"/>
            </a:xfrm>
            <a:custGeom>
              <a:avLst/>
              <a:gdLst/>
              <a:ahLst/>
              <a:cxnLst/>
              <a:rect l="l" t="t" r="r" b="b"/>
              <a:pathLst>
                <a:path w="2420" h="156" extrusionOk="0">
                  <a:moveTo>
                    <a:pt x="0" y="1"/>
                  </a:moveTo>
                  <a:lnTo>
                    <a:pt x="0" y="156"/>
                  </a:lnTo>
                  <a:lnTo>
                    <a:pt x="2420" y="156"/>
                  </a:lnTo>
                  <a:lnTo>
                    <a:pt x="242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
            <p:cNvSpPr/>
            <p:nvPr/>
          </p:nvSpPr>
          <p:spPr>
            <a:xfrm>
              <a:off x="4094400" y="4469900"/>
              <a:ext cx="52375" cy="3900"/>
            </a:xfrm>
            <a:custGeom>
              <a:avLst/>
              <a:gdLst/>
              <a:ahLst/>
              <a:cxnLst/>
              <a:rect l="l" t="t" r="r" b="b"/>
              <a:pathLst>
                <a:path w="2095" h="156" extrusionOk="0">
                  <a:moveTo>
                    <a:pt x="0" y="1"/>
                  </a:moveTo>
                  <a:lnTo>
                    <a:pt x="0" y="156"/>
                  </a:lnTo>
                  <a:lnTo>
                    <a:pt x="2094" y="156"/>
                  </a:lnTo>
                  <a:lnTo>
                    <a:pt x="209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
            <p:cNvSpPr/>
            <p:nvPr/>
          </p:nvSpPr>
          <p:spPr>
            <a:xfrm>
              <a:off x="4069200" y="4469900"/>
              <a:ext cx="17475" cy="3900"/>
            </a:xfrm>
            <a:custGeom>
              <a:avLst/>
              <a:gdLst/>
              <a:ahLst/>
              <a:cxnLst/>
              <a:rect l="l" t="t" r="r" b="b"/>
              <a:pathLst>
                <a:path w="699" h="156" extrusionOk="0">
                  <a:moveTo>
                    <a:pt x="0" y="1"/>
                  </a:moveTo>
                  <a:lnTo>
                    <a:pt x="0" y="156"/>
                  </a:lnTo>
                  <a:lnTo>
                    <a:pt x="698" y="156"/>
                  </a:lnTo>
                  <a:lnTo>
                    <a:pt x="6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
            <p:cNvSpPr/>
            <p:nvPr/>
          </p:nvSpPr>
          <p:spPr>
            <a:xfrm>
              <a:off x="4204125" y="4469900"/>
              <a:ext cx="42675" cy="3900"/>
            </a:xfrm>
            <a:custGeom>
              <a:avLst/>
              <a:gdLst/>
              <a:ahLst/>
              <a:cxnLst/>
              <a:rect l="l" t="t" r="r" b="b"/>
              <a:pathLst>
                <a:path w="1707" h="156" extrusionOk="0">
                  <a:moveTo>
                    <a:pt x="1" y="1"/>
                  </a:moveTo>
                  <a:lnTo>
                    <a:pt x="1" y="156"/>
                  </a:lnTo>
                  <a:lnTo>
                    <a:pt x="1707" y="156"/>
                  </a:lnTo>
                  <a:lnTo>
                    <a:pt x="170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
            <p:cNvSpPr/>
            <p:nvPr/>
          </p:nvSpPr>
          <p:spPr>
            <a:xfrm>
              <a:off x="4136275" y="4440425"/>
              <a:ext cx="65150" cy="3900"/>
            </a:xfrm>
            <a:custGeom>
              <a:avLst/>
              <a:gdLst/>
              <a:ahLst/>
              <a:cxnLst/>
              <a:rect l="l" t="t" r="r" b="b"/>
              <a:pathLst>
                <a:path w="2606" h="156" extrusionOk="0">
                  <a:moveTo>
                    <a:pt x="0" y="1"/>
                  </a:moveTo>
                  <a:lnTo>
                    <a:pt x="0" y="156"/>
                  </a:lnTo>
                  <a:lnTo>
                    <a:pt x="2606" y="156"/>
                  </a:lnTo>
                  <a:lnTo>
                    <a:pt x="260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4205675" y="4440425"/>
              <a:ext cx="41125" cy="3900"/>
            </a:xfrm>
            <a:custGeom>
              <a:avLst/>
              <a:gdLst/>
              <a:ahLst/>
              <a:cxnLst/>
              <a:rect l="l" t="t" r="r" b="b"/>
              <a:pathLst>
                <a:path w="1645" h="156" extrusionOk="0">
                  <a:moveTo>
                    <a:pt x="1" y="1"/>
                  </a:moveTo>
                  <a:lnTo>
                    <a:pt x="1" y="156"/>
                  </a:lnTo>
                  <a:lnTo>
                    <a:pt x="1645" y="156"/>
                  </a:lnTo>
                  <a:lnTo>
                    <a:pt x="164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4125425" y="4429975"/>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
            <p:cNvSpPr/>
            <p:nvPr/>
          </p:nvSpPr>
          <p:spPr>
            <a:xfrm>
              <a:off x="4041650" y="44404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
            <p:cNvSpPr/>
            <p:nvPr/>
          </p:nvSpPr>
          <p:spPr>
            <a:xfrm>
              <a:off x="4041650" y="4450125"/>
              <a:ext cx="10125" cy="3900"/>
            </a:xfrm>
            <a:custGeom>
              <a:avLst/>
              <a:gdLst/>
              <a:ahLst/>
              <a:cxnLst/>
              <a:rect l="l" t="t" r="r" b="b"/>
              <a:pathLst>
                <a:path w="405" h="156" extrusionOk="0">
                  <a:moveTo>
                    <a:pt x="1" y="1"/>
                  </a:moveTo>
                  <a:lnTo>
                    <a:pt x="1" y="156"/>
                  </a:lnTo>
                  <a:lnTo>
                    <a:pt x="404" y="156"/>
                  </a:lnTo>
                  <a:lnTo>
                    <a:pt x="40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
            <p:cNvSpPr/>
            <p:nvPr/>
          </p:nvSpPr>
          <p:spPr>
            <a:xfrm>
              <a:off x="4051750" y="44602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
            <p:cNvSpPr/>
            <p:nvPr/>
          </p:nvSpPr>
          <p:spPr>
            <a:xfrm>
              <a:off x="4199475" y="4460200"/>
              <a:ext cx="61675" cy="3900"/>
            </a:xfrm>
            <a:custGeom>
              <a:avLst/>
              <a:gdLst/>
              <a:ahLst/>
              <a:cxnLst/>
              <a:rect l="l" t="t" r="r" b="b"/>
              <a:pathLst>
                <a:path w="2467" h="156" extrusionOk="0">
                  <a:moveTo>
                    <a:pt x="0" y="1"/>
                  </a:moveTo>
                  <a:lnTo>
                    <a:pt x="0" y="156"/>
                  </a:lnTo>
                  <a:lnTo>
                    <a:pt x="2466" y="156"/>
                  </a:lnTo>
                  <a:lnTo>
                    <a:pt x="246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
            <p:cNvSpPr/>
            <p:nvPr/>
          </p:nvSpPr>
          <p:spPr>
            <a:xfrm>
              <a:off x="4051750" y="4469900"/>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
            <p:cNvSpPr/>
            <p:nvPr/>
          </p:nvSpPr>
          <p:spPr>
            <a:xfrm>
              <a:off x="4041650" y="447805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
            <p:cNvSpPr/>
            <p:nvPr/>
          </p:nvSpPr>
          <p:spPr>
            <a:xfrm>
              <a:off x="4058725" y="4478050"/>
              <a:ext cx="117125" cy="3900"/>
            </a:xfrm>
            <a:custGeom>
              <a:avLst/>
              <a:gdLst/>
              <a:ahLst/>
              <a:cxnLst/>
              <a:rect l="l" t="t" r="r" b="b"/>
              <a:pathLst>
                <a:path w="4685" h="156" extrusionOk="0">
                  <a:moveTo>
                    <a:pt x="0" y="0"/>
                  </a:moveTo>
                  <a:lnTo>
                    <a:pt x="0" y="155"/>
                  </a:lnTo>
                  <a:lnTo>
                    <a:pt x="4684" y="155"/>
                  </a:lnTo>
                  <a:lnTo>
                    <a:pt x="468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
            <p:cNvSpPr/>
            <p:nvPr/>
          </p:nvSpPr>
          <p:spPr>
            <a:xfrm>
              <a:off x="4051750" y="4488125"/>
              <a:ext cx="10100" cy="3900"/>
            </a:xfrm>
            <a:custGeom>
              <a:avLst/>
              <a:gdLst/>
              <a:ahLst/>
              <a:cxnLst/>
              <a:rect l="l" t="t" r="r" b="b"/>
              <a:pathLst>
                <a:path w="404" h="156" extrusionOk="0">
                  <a:moveTo>
                    <a:pt x="0" y="1"/>
                  </a:moveTo>
                  <a:lnTo>
                    <a:pt x="0" y="156"/>
                  </a:lnTo>
                  <a:lnTo>
                    <a:pt x="403" y="156"/>
                  </a:lnTo>
                  <a:lnTo>
                    <a:pt x="40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
            <p:cNvSpPr/>
            <p:nvPr/>
          </p:nvSpPr>
          <p:spPr>
            <a:xfrm>
              <a:off x="4069200" y="4488125"/>
              <a:ext cx="76400" cy="3900"/>
            </a:xfrm>
            <a:custGeom>
              <a:avLst/>
              <a:gdLst/>
              <a:ahLst/>
              <a:cxnLst/>
              <a:rect l="l" t="t" r="r" b="b"/>
              <a:pathLst>
                <a:path w="3056" h="156" extrusionOk="0">
                  <a:moveTo>
                    <a:pt x="0" y="1"/>
                  </a:moveTo>
                  <a:lnTo>
                    <a:pt x="0" y="156"/>
                  </a:lnTo>
                  <a:lnTo>
                    <a:pt x="3056" y="156"/>
                  </a:lnTo>
                  <a:lnTo>
                    <a:pt x="305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
            <p:cNvSpPr/>
            <p:nvPr/>
          </p:nvSpPr>
          <p:spPr>
            <a:xfrm>
              <a:off x="4058725" y="4518375"/>
              <a:ext cx="73300" cy="3900"/>
            </a:xfrm>
            <a:custGeom>
              <a:avLst/>
              <a:gdLst/>
              <a:ahLst/>
              <a:cxnLst/>
              <a:rect l="l" t="t" r="r" b="b"/>
              <a:pathLst>
                <a:path w="2932" h="156" extrusionOk="0">
                  <a:moveTo>
                    <a:pt x="0" y="0"/>
                  </a:moveTo>
                  <a:lnTo>
                    <a:pt x="0" y="155"/>
                  </a:lnTo>
                  <a:lnTo>
                    <a:pt x="2932" y="155"/>
                  </a:lnTo>
                  <a:lnTo>
                    <a:pt x="293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
            <p:cNvSpPr/>
            <p:nvPr/>
          </p:nvSpPr>
          <p:spPr>
            <a:xfrm>
              <a:off x="4069200" y="4497825"/>
              <a:ext cx="51200" cy="3900"/>
            </a:xfrm>
            <a:custGeom>
              <a:avLst/>
              <a:gdLst/>
              <a:ahLst/>
              <a:cxnLst/>
              <a:rect l="l" t="t" r="r" b="b"/>
              <a:pathLst>
                <a:path w="2048" h="156" extrusionOk="0">
                  <a:moveTo>
                    <a:pt x="0" y="0"/>
                  </a:moveTo>
                  <a:lnTo>
                    <a:pt x="0" y="155"/>
                  </a:lnTo>
                  <a:lnTo>
                    <a:pt x="2047" y="155"/>
                  </a:lnTo>
                  <a:lnTo>
                    <a:pt x="204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
            <p:cNvSpPr/>
            <p:nvPr/>
          </p:nvSpPr>
          <p:spPr>
            <a:xfrm>
              <a:off x="4126200" y="4497825"/>
              <a:ext cx="82225" cy="3900"/>
            </a:xfrm>
            <a:custGeom>
              <a:avLst/>
              <a:gdLst/>
              <a:ahLst/>
              <a:cxnLst/>
              <a:rect l="l" t="t" r="r" b="b"/>
              <a:pathLst>
                <a:path w="3289" h="156" extrusionOk="0">
                  <a:moveTo>
                    <a:pt x="0" y="0"/>
                  </a:moveTo>
                  <a:lnTo>
                    <a:pt x="0" y="155"/>
                  </a:lnTo>
                  <a:lnTo>
                    <a:pt x="3288" y="155"/>
                  </a:lnTo>
                  <a:lnTo>
                    <a:pt x="328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
            <p:cNvSpPr/>
            <p:nvPr/>
          </p:nvSpPr>
          <p:spPr>
            <a:xfrm>
              <a:off x="4058725" y="4528075"/>
              <a:ext cx="98125" cy="3900"/>
            </a:xfrm>
            <a:custGeom>
              <a:avLst/>
              <a:gdLst/>
              <a:ahLst/>
              <a:cxnLst/>
              <a:rect l="l" t="t" r="r" b="b"/>
              <a:pathLst>
                <a:path w="3925" h="156" extrusionOk="0">
                  <a:moveTo>
                    <a:pt x="0" y="0"/>
                  </a:moveTo>
                  <a:lnTo>
                    <a:pt x="0" y="155"/>
                  </a:lnTo>
                  <a:lnTo>
                    <a:pt x="3924" y="155"/>
                  </a:lnTo>
                  <a:lnTo>
                    <a:pt x="392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
            <p:cNvSpPr/>
            <p:nvPr/>
          </p:nvSpPr>
          <p:spPr>
            <a:xfrm>
              <a:off x="4203350" y="4488125"/>
              <a:ext cx="52750" cy="3900"/>
            </a:xfrm>
            <a:custGeom>
              <a:avLst/>
              <a:gdLst/>
              <a:ahLst/>
              <a:cxnLst/>
              <a:rect l="l" t="t" r="r" b="b"/>
              <a:pathLst>
                <a:path w="2110" h="156" extrusionOk="0">
                  <a:moveTo>
                    <a:pt x="0" y="1"/>
                  </a:moveTo>
                  <a:lnTo>
                    <a:pt x="0" y="156"/>
                  </a:lnTo>
                  <a:lnTo>
                    <a:pt x="2110" y="156"/>
                  </a:lnTo>
                  <a:lnTo>
                    <a:pt x="211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
            <p:cNvSpPr/>
            <p:nvPr/>
          </p:nvSpPr>
          <p:spPr>
            <a:xfrm>
              <a:off x="4150625" y="4488125"/>
              <a:ext cx="48875" cy="3900"/>
            </a:xfrm>
            <a:custGeom>
              <a:avLst/>
              <a:gdLst/>
              <a:ahLst/>
              <a:cxnLst/>
              <a:rect l="l" t="t" r="r" b="b"/>
              <a:pathLst>
                <a:path w="1955" h="156" extrusionOk="0">
                  <a:moveTo>
                    <a:pt x="0" y="1"/>
                  </a:moveTo>
                  <a:lnTo>
                    <a:pt x="0" y="156"/>
                  </a:lnTo>
                  <a:lnTo>
                    <a:pt x="1954" y="156"/>
                  </a:lnTo>
                  <a:lnTo>
                    <a:pt x="195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
            <p:cNvSpPr/>
            <p:nvPr/>
          </p:nvSpPr>
          <p:spPr>
            <a:xfrm>
              <a:off x="4212275" y="4497825"/>
              <a:ext cx="32975" cy="3900"/>
            </a:xfrm>
            <a:custGeom>
              <a:avLst/>
              <a:gdLst/>
              <a:ahLst/>
              <a:cxnLst/>
              <a:rect l="l" t="t" r="r" b="b"/>
              <a:pathLst>
                <a:path w="1319" h="156" extrusionOk="0">
                  <a:moveTo>
                    <a:pt x="0" y="0"/>
                  </a:moveTo>
                  <a:lnTo>
                    <a:pt x="0" y="155"/>
                  </a:lnTo>
                  <a:lnTo>
                    <a:pt x="1319" y="155"/>
                  </a:lnTo>
                  <a:lnTo>
                    <a:pt x="131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
            <p:cNvSpPr/>
            <p:nvPr/>
          </p:nvSpPr>
          <p:spPr>
            <a:xfrm>
              <a:off x="4051750" y="4497825"/>
              <a:ext cx="10100" cy="3900"/>
            </a:xfrm>
            <a:custGeom>
              <a:avLst/>
              <a:gdLst/>
              <a:ahLst/>
              <a:cxnLst/>
              <a:rect l="l" t="t" r="r" b="b"/>
              <a:pathLst>
                <a:path w="404" h="156" extrusionOk="0">
                  <a:moveTo>
                    <a:pt x="0" y="0"/>
                  </a:moveTo>
                  <a:lnTo>
                    <a:pt x="0" y="155"/>
                  </a:lnTo>
                  <a:lnTo>
                    <a:pt x="403" y="155"/>
                  </a:lnTo>
                  <a:lnTo>
                    <a:pt x="4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
            <p:cNvSpPr/>
            <p:nvPr/>
          </p:nvSpPr>
          <p:spPr>
            <a:xfrm>
              <a:off x="4041650" y="4508300"/>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
            <p:cNvSpPr/>
            <p:nvPr/>
          </p:nvSpPr>
          <p:spPr>
            <a:xfrm>
              <a:off x="4194425" y="4508300"/>
              <a:ext cx="39975" cy="3900"/>
            </a:xfrm>
            <a:custGeom>
              <a:avLst/>
              <a:gdLst/>
              <a:ahLst/>
              <a:cxnLst/>
              <a:rect l="l" t="t" r="r" b="b"/>
              <a:pathLst>
                <a:path w="1599" h="156" extrusionOk="0">
                  <a:moveTo>
                    <a:pt x="1" y="0"/>
                  </a:moveTo>
                  <a:lnTo>
                    <a:pt x="1" y="155"/>
                  </a:lnTo>
                  <a:lnTo>
                    <a:pt x="1598" y="155"/>
                  </a:lnTo>
                  <a:lnTo>
                    <a:pt x="159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
            <p:cNvSpPr/>
            <p:nvPr/>
          </p:nvSpPr>
          <p:spPr>
            <a:xfrm>
              <a:off x="4058725" y="4508300"/>
              <a:ext cx="60125" cy="3900"/>
            </a:xfrm>
            <a:custGeom>
              <a:avLst/>
              <a:gdLst/>
              <a:ahLst/>
              <a:cxnLst/>
              <a:rect l="l" t="t" r="r" b="b"/>
              <a:pathLst>
                <a:path w="2405" h="156" extrusionOk="0">
                  <a:moveTo>
                    <a:pt x="0" y="0"/>
                  </a:moveTo>
                  <a:lnTo>
                    <a:pt x="0" y="155"/>
                  </a:lnTo>
                  <a:lnTo>
                    <a:pt x="2404" y="155"/>
                  </a:lnTo>
                  <a:lnTo>
                    <a:pt x="240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
            <p:cNvSpPr/>
            <p:nvPr/>
          </p:nvSpPr>
          <p:spPr>
            <a:xfrm>
              <a:off x="4240575" y="4508300"/>
              <a:ext cx="33375" cy="3900"/>
            </a:xfrm>
            <a:custGeom>
              <a:avLst/>
              <a:gdLst/>
              <a:ahLst/>
              <a:cxnLst/>
              <a:rect l="l" t="t" r="r" b="b"/>
              <a:pathLst>
                <a:path w="1335" h="156" extrusionOk="0">
                  <a:moveTo>
                    <a:pt x="0" y="0"/>
                  </a:moveTo>
                  <a:lnTo>
                    <a:pt x="0" y="155"/>
                  </a:lnTo>
                  <a:lnTo>
                    <a:pt x="1334" y="155"/>
                  </a:lnTo>
                  <a:lnTo>
                    <a:pt x="13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
            <p:cNvSpPr/>
            <p:nvPr/>
          </p:nvSpPr>
          <p:spPr>
            <a:xfrm>
              <a:off x="4136275" y="4518375"/>
              <a:ext cx="65150" cy="3900"/>
            </a:xfrm>
            <a:custGeom>
              <a:avLst/>
              <a:gdLst/>
              <a:ahLst/>
              <a:cxnLst/>
              <a:rect l="l" t="t" r="r" b="b"/>
              <a:pathLst>
                <a:path w="2606" h="156" extrusionOk="0">
                  <a:moveTo>
                    <a:pt x="0" y="0"/>
                  </a:moveTo>
                  <a:lnTo>
                    <a:pt x="0" y="155"/>
                  </a:lnTo>
                  <a:lnTo>
                    <a:pt x="2606" y="155"/>
                  </a:lnTo>
                  <a:lnTo>
                    <a:pt x="260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
            <p:cNvSpPr/>
            <p:nvPr/>
          </p:nvSpPr>
          <p:spPr>
            <a:xfrm>
              <a:off x="4125425" y="4508300"/>
              <a:ext cx="64775" cy="3900"/>
            </a:xfrm>
            <a:custGeom>
              <a:avLst/>
              <a:gdLst/>
              <a:ahLst/>
              <a:cxnLst/>
              <a:rect l="l" t="t" r="r" b="b"/>
              <a:pathLst>
                <a:path w="2591" h="156" extrusionOk="0">
                  <a:moveTo>
                    <a:pt x="0" y="0"/>
                  </a:moveTo>
                  <a:lnTo>
                    <a:pt x="0" y="155"/>
                  </a:lnTo>
                  <a:lnTo>
                    <a:pt x="2590" y="155"/>
                  </a:lnTo>
                  <a:lnTo>
                    <a:pt x="259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
            <p:cNvSpPr/>
            <p:nvPr/>
          </p:nvSpPr>
          <p:spPr>
            <a:xfrm>
              <a:off x="4041650" y="4518375"/>
              <a:ext cx="10125" cy="3900"/>
            </a:xfrm>
            <a:custGeom>
              <a:avLst/>
              <a:gdLst/>
              <a:ahLst/>
              <a:cxnLst/>
              <a:rect l="l" t="t" r="r" b="b"/>
              <a:pathLst>
                <a:path w="405" h="156" extrusionOk="0">
                  <a:moveTo>
                    <a:pt x="1" y="0"/>
                  </a:moveTo>
                  <a:lnTo>
                    <a:pt x="1" y="155"/>
                  </a:lnTo>
                  <a:lnTo>
                    <a:pt x="404" y="155"/>
                  </a:lnTo>
                  <a:lnTo>
                    <a:pt x="40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
            <p:cNvSpPr/>
            <p:nvPr/>
          </p:nvSpPr>
          <p:spPr>
            <a:xfrm>
              <a:off x="4042450" y="4383625"/>
              <a:ext cx="5825" cy="8650"/>
            </a:xfrm>
            <a:custGeom>
              <a:avLst/>
              <a:gdLst/>
              <a:ahLst/>
              <a:cxnLst/>
              <a:rect l="l" t="t" r="r" b="b"/>
              <a:pathLst>
                <a:path w="233" h="346" extrusionOk="0">
                  <a:moveTo>
                    <a:pt x="186" y="1"/>
                  </a:moveTo>
                  <a:cubicBezTo>
                    <a:pt x="174" y="1"/>
                    <a:pt x="163" y="8"/>
                    <a:pt x="155" y="24"/>
                  </a:cubicBezTo>
                  <a:lnTo>
                    <a:pt x="0" y="179"/>
                  </a:lnTo>
                  <a:lnTo>
                    <a:pt x="155" y="334"/>
                  </a:lnTo>
                  <a:cubicBezTo>
                    <a:pt x="163" y="342"/>
                    <a:pt x="174" y="346"/>
                    <a:pt x="186" y="346"/>
                  </a:cubicBezTo>
                  <a:cubicBezTo>
                    <a:pt x="198" y="346"/>
                    <a:pt x="209" y="342"/>
                    <a:pt x="217" y="334"/>
                  </a:cubicBezTo>
                  <a:cubicBezTo>
                    <a:pt x="233" y="303"/>
                    <a:pt x="233" y="288"/>
                    <a:pt x="217" y="272"/>
                  </a:cubicBezTo>
                  <a:lnTo>
                    <a:pt x="78" y="210"/>
                  </a:lnTo>
                  <a:lnTo>
                    <a:pt x="217" y="71"/>
                  </a:lnTo>
                  <a:cubicBezTo>
                    <a:pt x="233" y="55"/>
                    <a:pt x="233" y="40"/>
                    <a:pt x="217" y="24"/>
                  </a:cubicBezTo>
                  <a:cubicBezTo>
                    <a:pt x="209" y="8"/>
                    <a:pt x="198" y="1"/>
                    <a:pt x="18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
            <p:cNvSpPr/>
            <p:nvPr/>
          </p:nvSpPr>
          <p:spPr>
            <a:xfrm>
              <a:off x="4051350" y="4381875"/>
              <a:ext cx="4675" cy="10125"/>
            </a:xfrm>
            <a:custGeom>
              <a:avLst/>
              <a:gdLst/>
              <a:ahLst/>
              <a:cxnLst/>
              <a:rect l="l" t="t" r="r" b="b"/>
              <a:pathLst>
                <a:path w="187" h="405" extrusionOk="0">
                  <a:moveTo>
                    <a:pt x="171" y="1"/>
                  </a:moveTo>
                  <a:cubicBezTo>
                    <a:pt x="156" y="1"/>
                    <a:pt x="125" y="1"/>
                    <a:pt x="125" y="32"/>
                  </a:cubicBezTo>
                  <a:lnTo>
                    <a:pt x="1" y="358"/>
                  </a:lnTo>
                  <a:cubicBezTo>
                    <a:pt x="1" y="373"/>
                    <a:pt x="1" y="404"/>
                    <a:pt x="16" y="404"/>
                  </a:cubicBezTo>
                  <a:lnTo>
                    <a:pt x="32" y="404"/>
                  </a:lnTo>
                  <a:cubicBezTo>
                    <a:pt x="32" y="404"/>
                    <a:pt x="47" y="404"/>
                    <a:pt x="47" y="373"/>
                  </a:cubicBezTo>
                  <a:lnTo>
                    <a:pt x="187" y="47"/>
                  </a:lnTo>
                  <a:cubicBezTo>
                    <a:pt x="187" y="32"/>
                    <a:pt x="187" y="1"/>
                    <a:pt x="1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
            <p:cNvSpPr/>
            <p:nvPr/>
          </p:nvSpPr>
          <p:spPr>
            <a:xfrm>
              <a:off x="4057550" y="4381600"/>
              <a:ext cx="5850" cy="10400"/>
            </a:xfrm>
            <a:custGeom>
              <a:avLst/>
              <a:gdLst/>
              <a:ahLst/>
              <a:cxnLst/>
              <a:rect l="l" t="t" r="r" b="b"/>
              <a:pathLst>
                <a:path w="234" h="416" extrusionOk="0">
                  <a:moveTo>
                    <a:pt x="47" y="0"/>
                  </a:moveTo>
                  <a:cubicBezTo>
                    <a:pt x="36" y="0"/>
                    <a:pt x="24" y="4"/>
                    <a:pt x="16" y="12"/>
                  </a:cubicBezTo>
                  <a:cubicBezTo>
                    <a:pt x="1" y="43"/>
                    <a:pt x="1" y="58"/>
                    <a:pt x="16" y="74"/>
                  </a:cubicBezTo>
                  <a:lnTo>
                    <a:pt x="156" y="214"/>
                  </a:lnTo>
                  <a:lnTo>
                    <a:pt x="16" y="353"/>
                  </a:lnTo>
                  <a:cubicBezTo>
                    <a:pt x="1" y="353"/>
                    <a:pt x="1" y="369"/>
                    <a:pt x="1" y="369"/>
                  </a:cubicBezTo>
                  <a:cubicBezTo>
                    <a:pt x="1" y="384"/>
                    <a:pt x="16" y="415"/>
                    <a:pt x="32" y="415"/>
                  </a:cubicBezTo>
                  <a:lnTo>
                    <a:pt x="63" y="384"/>
                  </a:lnTo>
                  <a:lnTo>
                    <a:pt x="218" y="229"/>
                  </a:lnTo>
                  <a:lnTo>
                    <a:pt x="234" y="167"/>
                  </a:lnTo>
                  <a:lnTo>
                    <a:pt x="78" y="12"/>
                  </a:lnTo>
                  <a:cubicBezTo>
                    <a:pt x="71" y="4"/>
                    <a:pt x="59" y="0"/>
                    <a:pt x="4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
            <p:cNvSpPr/>
            <p:nvPr/>
          </p:nvSpPr>
          <p:spPr>
            <a:xfrm>
              <a:off x="3925725" y="4414075"/>
              <a:ext cx="62075" cy="99275"/>
            </a:xfrm>
            <a:custGeom>
              <a:avLst/>
              <a:gdLst/>
              <a:ahLst/>
              <a:cxnLst/>
              <a:rect l="l" t="t" r="r" b="b"/>
              <a:pathLst>
                <a:path w="2483" h="3971" extrusionOk="0">
                  <a:moveTo>
                    <a:pt x="1" y="0"/>
                  </a:moveTo>
                  <a:lnTo>
                    <a:pt x="1" y="3971"/>
                  </a:lnTo>
                  <a:lnTo>
                    <a:pt x="2482" y="3971"/>
                  </a:lnTo>
                  <a:lnTo>
                    <a:pt x="2482" y="3862"/>
                  </a:lnTo>
                  <a:lnTo>
                    <a:pt x="109" y="3862"/>
                  </a:lnTo>
                  <a:lnTo>
                    <a:pt x="10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
            <p:cNvSpPr/>
            <p:nvPr/>
          </p:nvSpPr>
          <p:spPr>
            <a:xfrm>
              <a:off x="3985450" y="4503250"/>
              <a:ext cx="14350" cy="17075"/>
            </a:xfrm>
            <a:custGeom>
              <a:avLst/>
              <a:gdLst/>
              <a:ahLst/>
              <a:cxnLst/>
              <a:rect l="l" t="t" r="r" b="b"/>
              <a:pathLst>
                <a:path w="574" h="683" extrusionOk="0">
                  <a:moveTo>
                    <a:pt x="0" y="0"/>
                  </a:moveTo>
                  <a:lnTo>
                    <a:pt x="0" y="683"/>
                  </a:lnTo>
                  <a:lnTo>
                    <a:pt x="574" y="357"/>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1"/>
            <p:cNvSpPr/>
            <p:nvPr/>
          </p:nvSpPr>
          <p:spPr>
            <a:xfrm>
              <a:off x="3251050" y="4751025"/>
              <a:ext cx="378475" cy="438925"/>
            </a:xfrm>
            <a:custGeom>
              <a:avLst/>
              <a:gdLst/>
              <a:ahLst/>
              <a:cxnLst/>
              <a:rect l="l" t="t" r="r" b="b"/>
              <a:pathLst>
                <a:path w="15139" h="17557" extrusionOk="0">
                  <a:moveTo>
                    <a:pt x="807" y="0"/>
                  </a:moveTo>
                  <a:lnTo>
                    <a:pt x="1" y="17557"/>
                  </a:lnTo>
                  <a:lnTo>
                    <a:pt x="15138" y="17557"/>
                  </a:lnTo>
                  <a:lnTo>
                    <a:pt x="1211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1"/>
            <p:cNvSpPr/>
            <p:nvPr/>
          </p:nvSpPr>
          <p:spPr>
            <a:xfrm>
              <a:off x="3251050" y="4751025"/>
              <a:ext cx="52000" cy="438925"/>
            </a:xfrm>
            <a:custGeom>
              <a:avLst/>
              <a:gdLst/>
              <a:ahLst/>
              <a:cxnLst/>
              <a:rect l="l" t="t" r="r" b="b"/>
              <a:pathLst>
                <a:path w="2080" h="17557" extrusionOk="0">
                  <a:moveTo>
                    <a:pt x="807" y="0"/>
                  </a:moveTo>
                  <a:lnTo>
                    <a:pt x="1" y="17557"/>
                  </a:lnTo>
                  <a:lnTo>
                    <a:pt x="1335" y="17557"/>
                  </a:lnTo>
                  <a:lnTo>
                    <a:pt x="207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
            <p:cNvSpPr/>
            <p:nvPr/>
          </p:nvSpPr>
          <p:spPr>
            <a:xfrm>
              <a:off x="3575700" y="4757825"/>
              <a:ext cx="392925" cy="384850"/>
            </a:xfrm>
            <a:custGeom>
              <a:avLst/>
              <a:gdLst/>
              <a:ahLst/>
              <a:cxnLst/>
              <a:rect l="l" t="t" r="r" b="b"/>
              <a:pathLst>
                <a:path w="15717" h="15394" extrusionOk="0">
                  <a:moveTo>
                    <a:pt x="769" y="1"/>
                  </a:moveTo>
                  <a:cubicBezTo>
                    <a:pt x="242" y="1"/>
                    <a:pt x="1" y="654"/>
                    <a:pt x="307" y="2039"/>
                  </a:cubicBezTo>
                  <a:cubicBezTo>
                    <a:pt x="1299" y="6335"/>
                    <a:pt x="3362" y="11500"/>
                    <a:pt x="4231" y="12353"/>
                  </a:cubicBezTo>
                  <a:cubicBezTo>
                    <a:pt x="5332" y="13408"/>
                    <a:pt x="12637" y="15346"/>
                    <a:pt x="13009" y="15393"/>
                  </a:cubicBezTo>
                  <a:cubicBezTo>
                    <a:pt x="13015" y="15393"/>
                    <a:pt x="13022" y="15394"/>
                    <a:pt x="13028" y="15394"/>
                  </a:cubicBezTo>
                  <a:cubicBezTo>
                    <a:pt x="13919" y="15394"/>
                    <a:pt x="15716" y="8971"/>
                    <a:pt x="14746" y="8832"/>
                  </a:cubicBezTo>
                  <a:cubicBezTo>
                    <a:pt x="13304" y="8631"/>
                    <a:pt x="7968" y="8336"/>
                    <a:pt x="7643" y="8010"/>
                  </a:cubicBezTo>
                  <a:cubicBezTo>
                    <a:pt x="7332" y="7669"/>
                    <a:pt x="5053" y="4831"/>
                    <a:pt x="2757" y="1620"/>
                  </a:cubicBezTo>
                  <a:cubicBezTo>
                    <a:pt x="1989" y="561"/>
                    <a:pt x="1257" y="1"/>
                    <a:pt x="769" y="1"/>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
            <p:cNvSpPr/>
            <p:nvPr/>
          </p:nvSpPr>
          <p:spPr>
            <a:xfrm>
              <a:off x="3883075" y="4975975"/>
              <a:ext cx="308675" cy="194850"/>
            </a:xfrm>
            <a:custGeom>
              <a:avLst/>
              <a:gdLst/>
              <a:ahLst/>
              <a:cxnLst/>
              <a:rect l="l" t="t" r="r" b="b"/>
              <a:pathLst>
                <a:path w="12347" h="7794" extrusionOk="0">
                  <a:moveTo>
                    <a:pt x="2473" y="0"/>
                  </a:moveTo>
                  <a:cubicBezTo>
                    <a:pt x="2001" y="0"/>
                    <a:pt x="1722" y="13"/>
                    <a:pt x="1722" y="13"/>
                  </a:cubicBezTo>
                  <a:cubicBezTo>
                    <a:pt x="497" y="1021"/>
                    <a:pt x="1" y="6310"/>
                    <a:pt x="1" y="6310"/>
                  </a:cubicBezTo>
                  <a:cubicBezTo>
                    <a:pt x="109" y="6372"/>
                    <a:pt x="1629" y="7132"/>
                    <a:pt x="2575" y="7427"/>
                  </a:cubicBezTo>
                  <a:cubicBezTo>
                    <a:pt x="3000" y="7550"/>
                    <a:pt x="3932" y="7793"/>
                    <a:pt x="4658" y="7793"/>
                  </a:cubicBezTo>
                  <a:cubicBezTo>
                    <a:pt x="5124" y="7793"/>
                    <a:pt x="5506" y="7693"/>
                    <a:pt x="5615" y="7396"/>
                  </a:cubicBezTo>
                  <a:cubicBezTo>
                    <a:pt x="5832" y="6884"/>
                    <a:pt x="4669" y="6434"/>
                    <a:pt x="3831" y="6077"/>
                  </a:cubicBezTo>
                  <a:cubicBezTo>
                    <a:pt x="3413" y="5907"/>
                    <a:pt x="2870" y="5441"/>
                    <a:pt x="3009" y="5178"/>
                  </a:cubicBezTo>
                  <a:cubicBezTo>
                    <a:pt x="3079" y="5030"/>
                    <a:pt x="3225" y="4970"/>
                    <a:pt x="3415" y="4970"/>
                  </a:cubicBezTo>
                  <a:cubicBezTo>
                    <a:pt x="3864" y="4970"/>
                    <a:pt x="4556" y="5303"/>
                    <a:pt x="5057" y="5597"/>
                  </a:cubicBezTo>
                  <a:cubicBezTo>
                    <a:pt x="6202" y="6264"/>
                    <a:pt x="7664" y="7360"/>
                    <a:pt x="8630" y="7360"/>
                  </a:cubicBezTo>
                  <a:cubicBezTo>
                    <a:pt x="8855" y="7360"/>
                    <a:pt x="9052" y="7300"/>
                    <a:pt x="9213" y="7163"/>
                  </a:cubicBezTo>
                  <a:cubicBezTo>
                    <a:pt x="9539" y="6899"/>
                    <a:pt x="9151" y="6419"/>
                    <a:pt x="8608" y="5922"/>
                  </a:cubicBezTo>
                  <a:lnTo>
                    <a:pt x="8608" y="5922"/>
                  </a:lnTo>
                  <a:cubicBezTo>
                    <a:pt x="9304" y="6374"/>
                    <a:pt x="10057" y="6758"/>
                    <a:pt x="10528" y="6758"/>
                  </a:cubicBezTo>
                  <a:cubicBezTo>
                    <a:pt x="10655" y="6758"/>
                    <a:pt x="10762" y="6730"/>
                    <a:pt x="10842" y="6667"/>
                  </a:cubicBezTo>
                  <a:cubicBezTo>
                    <a:pt x="11043" y="6512"/>
                    <a:pt x="11074" y="6279"/>
                    <a:pt x="10935" y="6031"/>
                  </a:cubicBezTo>
                  <a:lnTo>
                    <a:pt x="10935" y="6031"/>
                  </a:lnTo>
                  <a:cubicBezTo>
                    <a:pt x="11034" y="6066"/>
                    <a:pt x="11134" y="6086"/>
                    <a:pt x="11229" y="6086"/>
                  </a:cubicBezTo>
                  <a:cubicBezTo>
                    <a:pt x="11384" y="6086"/>
                    <a:pt x="11527" y="6032"/>
                    <a:pt x="11633" y="5907"/>
                  </a:cubicBezTo>
                  <a:cubicBezTo>
                    <a:pt x="11927" y="5597"/>
                    <a:pt x="11788" y="5147"/>
                    <a:pt x="11462" y="4682"/>
                  </a:cubicBezTo>
                  <a:cubicBezTo>
                    <a:pt x="11571" y="4666"/>
                    <a:pt x="11664" y="4604"/>
                    <a:pt x="11726" y="4511"/>
                  </a:cubicBezTo>
                  <a:cubicBezTo>
                    <a:pt x="12346" y="3565"/>
                    <a:pt x="9244" y="866"/>
                    <a:pt x="8174" y="618"/>
                  </a:cubicBezTo>
                  <a:cubicBezTo>
                    <a:pt x="5949" y="78"/>
                    <a:pt x="3631" y="0"/>
                    <a:pt x="2473" y="0"/>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
            <p:cNvSpPr/>
            <p:nvPr/>
          </p:nvSpPr>
          <p:spPr>
            <a:xfrm>
              <a:off x="3998225" y="5061600"/>
              <a:ext cx="102400" cy="65150"/>
            </a:xfrm>
            <a:custGeom>
              <a:avLst/>
              <a:gdLst/>
              <a:ahLst/>
              <a:cxnLst/>
              <a:rect l="l" t="t" r="r" b="b"/>
              <a:pathLst>
                <a:path w="4096" h="2606" extrusionOk="0">
                  <a:moveTo>
                    <a:pt x="1" y="0"/>
                  </a:moveTo>
                  <a:lnTo>
                    <a:pt x="1" y="0"/>
                  </a:lnTo>
                  <a:cubicBezTo>
                    <a:pt x="761" y="155"/>
                    <a:pt x="1474" y="466"/>
                    <a:pt x="2095" y="946"/>
                  </a:cubicBezTo>
                  <a:cubicBezTo>
                    <a:pt x="2420" y="1210"/>
                    <a:pt x="3770" y="2311"/>
                    <a:pt x="4080" y="2606"/>
                  </a:cubicBezTo>
                  <a:lnTo>
                    <a:pt x="4095" y="2606"/>
                  </a:lnTo>
                  <a:lnTo>
                    <a:pt x="4095" y="2575"/>
                  </a:lnTo>
                  <a:cubicBezTo>
                    <a:pt x="3413" y="1954"/>
                    <a:pt x="2886" y="1334"/>
                    <a:pt x="2095" y="822"/>
                  </a:cubicBezTo>
                  <a:cubicBezTo>
                    <a:pt x="1459" y="388"/>
                    <a:pt x="761" y="124"/>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
            <p:cNvSpPr/>
            <p:nvPr/>
          </p:nvSpPr>
          <p:spPr>
            <a:xfrm>
              <a:off x="4012975" y="5028250"/>
              <a:ext cx="143750" cy="97900"/>
            </a:xfrm>
            <a:custGeom>
              <a:avLst/>
              <a:gdLst/>
              <a:ahLst/>
              <a:cxnLst/>
              <a:rect l="l" t="t" r="r" b="b"/>
              <a:pathLst>
                <a:path w="5750" h="3916" extrusionOk="0">
                  <a:moveTo>
                    <a:pt x="0" y="0"/>
                  </a:moveTo>
                  <a:lnTo>
                    <a:pt x="0" y="0"/>
                  </a:lnTo>
                  <a:cubicBezTo>
                    <a:pt x="481" y="156"/>
                    <a:pt x="993" y="311"/>
                    <a:pt x="1474" y="497"/>
                  </a:cubicBezTo>
                  <a:cubicBezTo>
                    <a:pt x="2296" y="807"/>
                    <a:pt x="3056" y="1288"/>
                    <a:pt x="3707" y="1893"/>
                  </a:cubicBezTo>
                  <a:cubicBezTo>
                    <a:pt x="4374" y="2528"/>
                    <a:pt x="5056" y="3211"/>
                    <a:pt x="5708" y="3909"/>
                  </a:cubicBezTo>
                  <a:cubicBezTo>
                    <a:pt x="5717" y="3913"/>
                    <a:pt x="5725" y="3915"/>
                    <a:pt x="5731" y="3915"/>
                  </a:cubicBezTo>
                  <a:cubicBezTo>
                    <a:pt x="5745" y="3915"/>
                    <a:pt x="5750" y="3904"/>
                    <a:pt x="5739" y="3893"/>
                  </a:cubicBezTo>
                  <a:cubicBezTo>
                    <a:pt x="5367" y="3475"/>
                    <a:pt x="4979" y="3056"/>
                    <a:pt x="4591" y="2653"/>
                  </a:cubicBezTo>
                  <a:cubicBezTo>
                    <a:pt x="3940" y="1970"/>
                    <a:pt x="3273" y="1272"/>
                    <a:pt x="2435" y="853"/>
                  </a:cubicBezTo>
                  <a:cubicBezTo>
                    <a:pt x="1660" y="435"/>
                    <a:pt x="822" y="233"/>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
            <p:cNvSpPr/>
            <p:nvPr/>
          </p:nvSpPr>
          <p:spPr>
            <a:xfrm>
              <a:off x="4035075" y="4999175"/>
              <a:ext cx="135625" cy="94775"/>
            </a:xfrm>
            <a:custGeom>
              <a:avLst/>
              <a:gdLst/>
              <a:ahLst/>
              <a:cxnLst/>
              <a:rect l="l" t="t" r="r" b="b"/>
              <a:pathLst>
                <a:path w="5425" h="3791" extrusionOk="0">
                  <a:moveTo>
                    <a:pt x="0" y="0"/>
                  </a:moveTo>
                  <a:cubicBezTo>
                    <a:pt x="528" y="109"/>
                    <a:pt x="1055" y="264"/>
                    <a:pt x="1567" y="465"/>
                  </a:cubicBezTo>
                  <a:cubicBezTo>
                    <a:pt x="2079" y="698"/>
                    <a:pt x="2544" y="993"/>
                    <a:pt x="2947" y="1350"/>
                  </a:cubicBezTo>
                  <a:cubicBezTo>
                    <a:pt x="3800" y="2110"/>
                    <a:pt x="4638" y="2932"/>
                    <a:pt x="5398" y="3785"/>
                  </a:cubicBezTo>
                  <a:cubicBezTo>
                    <a:pt x="5398" y="3789"/>
                    <a:pt x="5400" y="3791"/>
                    <a:pt x="5403" y="3791"/>
                  </a:cubicBezTo>
                  <a:cubicBezTo>
                    <a:pt x="5411" y="3791"/>
                    <a:pt x="5425" y="3776"/>
                    <a:pt x="5413" y="3754"/>
                  </a:cubicBezTo>
                  <a:cubicBezTo>
                    <a:pt x="5087" y="3350"/>
                    <a:pt x="4731" y="2963"/>
                    <a:pt x="4390" y="2590"/>
                  </a:cubicBezTo>
                  <a:cubicBezTo>
                    <a:pt x="4048" y="2265"/>
                    <a:pt x="3164" y="1287"/>
                    <a:pt x="2218" y="729"/>
                  </a:cubicBezTo>
                  <a:cubicBezTo>
                    <a:pt x="1520" y="310"/>
                    <a:pt x="807" y="155"/>
                    <a:pt x="0"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
            <p:cNvSpPr/>
            <p:nvPr/>
          </p:nvSpPr>
          <p:spPr>
            <a:xfrm>
              <a:off x="3575050" y="4755175"/>
              <a:ext cx="339075" cy="393300"/>
            </a:xfrm>
            <a:custGeom>
              <a:avLst/>
              <a:gdLst/>
              <a:ahLst/>
              <a:cxnLst/>
              <a:rect l="l" t="t" r="r" b="b"/>
              <a:pathLst>
                <a:path w="13563" h="15732" extrusionOk="0">
                  <a:moveTo>
                    <a:pt x="886" y="1"/>
                  </a:moveTo>
                  <a:cubicBezTo>
                    <a:pt x="309" y="1"/>
                    <a:pt x="1" y="719"/>
                    <a:pt x="333" y="2362"/>
                  </a:cubicBezTo>
                  <a:cubicBezTo>
                    <a:pt x="938" y="5371"/>
                    <a:pt x="3016" y="11575"/>
                    <a:pt x="4117" y="12785"/>
                  </a:cubicBezTo>
                  <a:cubicBezTo>
                    <a:pt x="5218" y="13979"/>
                    <a:pt x="11313" y="15731"/>
                    <a:pt x="11313" y="15731"/>
                  </a:cubicBezTo>
                  <a:lnTo>
                    <a:pt x="13562" y="8597"/>
                  </a:lnTo>
                  <a:cubicBezTo>
                    <a:pt x="13562" y="8597"/>
                    <a:pt x="7901" y="8039"/>
                    <a:pt x="7700" y="7930"/>
                  </a:cubicBezTo>
                  <a:cubicBezTo>
                    <a:pt x="7514" y="7822"/>
                    <a:pt x="4039" y="3246"/>
                    <a:pt x="2644" y="1338"/>
                  </a:cubicBezTo>
                  <a:cubicBezTo>
                    <a:pt x="2014" y="485"/>
                    <a:pt x="1359" y="1"/>
                    <a:pt x="88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
            <p:cNvSpPr/>
            <p:nvPr/>
          </p:nvSpPr>
          <p:spPr>
            <a:xfrm>
              <a:off x="3820650" y="4968775"/>
              <a:ext cx="52375" cy="162625"/>
            </a:xfrm>
            <a:custGeom>
              <a:avLst/>
              <a:gdLst/>
              <a:ahLst/>
              <a:cxnLst/>
              <a:rect l="l" t="t" r="r" b="b"/>
              <a:pathLst>
                <a:path w="2095" h="6505" extrusionOk="0">
                  <a:moveTo>
                    <a:pt x="2063" y="0"/>
                  </a:moveTo>
                  <a:cubicBezTo>
                    <a:pt x="2057" y="0"/>
                    <a:pt x="2052" y="2"/>
                    <a:pt x="2048" y="6"/>
                  </a:cubicBezTo>
                  <a:cubicBezTo>
                    <a:pt x="1738" y="844"/>
                    <a:pt x="1427" y="1681"/>
                    <a:pt x="1179" y="2535"/>
                  </a:cubicBezTo>
                  <a:cubicBezTo>
                    <a:pt x="931" y="3388"/>
                    <a:pt x="636" y="4225"/>
                    <a:pt x="388" y="5047"/>
                  </a:cubicBezTo>
                  <a:cubicBezTo>
                    <a:pt x="233" y="5543"/>
                    <a:pt x="109" y="6024"/>
                    <a:pt x="1" y="6505"/>
                  </a:cubicBezTo>
                  <a:lnTo>
                    <a:pt x="16" y="6505"/>
                  </a:lnTo>
                  <a:cubicBezTo>
                    <a:pt x="342" y="5698"/>
                    <a:pt x="605" y="4861"/>
                    <a:pt x="885" y="4008"/>
                  </a:cubicBezTo>
                  <a:cubicBezTo>
                    <a:pt x="1164" y="3170"/>
                    <a:pt x="1427" y="2317"/>
                    <a:pt x="1676" y="1480"/>
                  </a:cubicBezTo>
                  <a:lnTo>
                    <a:pt x="2094" y="37"/>
                  </a:lnTo>
                  <a:cubicBezTo>
                    <a:pt x="2094" y="15"/>
                    <a:pt x="2078" y="0"/>
                    <a:pt x="2063"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
            <p:cNvSpPr/>
            <p:nvPr/>
          </p:nvSpPr>
          <p:spPr>
            <a:xfrm>
              <a:off x="3578700" y="4755675"/>
              <a:ext cx="202050" cy="367975"/>
            </a:xfrm>
            <a:custGeom>
              <a:avLst/>
              <a:gdLst/>
              <a:ahLst/>
              <a:cxnLst/>
              <a:rect l="l" t="t" r="r" b="b"/>
              <a:pathLst>
                <a:path w="8082" h="14719" extrusionOk="0">
                  <a:moveTo>
                    <a:pt x="761" y="0"/>
                  </a:moveTo>
                  <a:cubicBezTo>
                    <a:pt x="295" y="0"/>
                    <a:pt x="1" y="450"/>
                    <a:pt x="63" y="1443"/>
                  </a:cubicBezTo>
                  <a:cubicBezTo>
                    <a:pt x="78" y="1753"/>
                    <a:pt x="109" y="2016"/>
                    <a:pt x="156" y="2249"/>
                  </a:cubicBezTo>
                  <a:cubicBezTo>
                    <a:pt x="156" y="2296"/>
                    <a:pt x="171" y="2327"/>
                    <a:pt x="171" y="2373"/>
                  </a:cubicBezTo>
                  <a:cubicBezTo>
                    <a:pt x="792" y="5382"/>
                    <a:pt x="2854" y="11586"/>
                    <a:pt x="3955" y="12780"/>
                  </a:cubicBezTo>
                  <a:lnTo>
                    <a:pt x="4018" y="12842"/>
                  </a:lnTo>
                  <a:lnTo>
                    <a:pt x="4064" y="12904"/>
                  </a:lnTo>
                  <a:cubicBezTo>
                    <a:pt x="4297" y="13075"/>
                    <a:pt x="4560" y="13245"/>
                    <a:pt x="4824" y="13385"/>
                  </a:cubicBezTo>
                  <a:lnTo>
                    <a:pt x="4948" y="13447"/>
                  </a:lnTo>
                  <a:cubicBezTo>
                    <a:pt x="5150" y="13556"/>
                    <a:pt x="5413" y="13680"/>
                    <a:pt x="5677" y="13788"/>
                  </a:cubicBezTo>
                  <a:lnTo>
                    <a:pt x="5817" y="13850"/>
                  </a:lnTo>
                  <a:cubicBezTo>
                    <a:pt x="6437" y="14114"/>
                    <a:pt x="7135" y="14393"/>
                    <a:pt x="7817" y="14626"/>
                  </a:cubicBezTo>
                  <a:lnTo>
                    <a:pt x="8081" y="14719"/>
                  </a:lnTo>
                  <a:cubicBezTo>
                    <a:pt x="6887" y="12377"/>
                    <a:pt x="2699" y="3831"/>
                    <a:pt x="76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
            <p:cNvSpPr/>
            <p:nvPr/>
          </p:nvSpPr>
          <p:spPr>
            <a:xfrm>
              <a:off x="3334425" y="4739625"/>
              <a:ext cx="389325" cy="450325"/>
            </a:xfrm>
            <a:custGeom>
              <a:avLst/>
              <a:gdLst/>
              <a:ahLst/>
              <a:cxnLst/>
              <a:rect l="l" t="t" r="r" b="b"/>
              <a:pathLst>
                <a:path w="15573" h="18013" extrusionOk="0">
                  <a:moveTo>
                    <a:pt x="9150" y="1"/>
                  </a:moveTo>
                  <a:cubicBezTo>
                    <a:pt x="8627" y="1"/>
                    <a:pt x="8111" y="121"/>
                    <a:pt x="7709" y="410"/>
                  </a:cubicBezTo>
                  <a:cubicBezTo>
                    <a:pt x="2513" y="4209"/>
                    <a:pt x="1" y="17703"/>
                    <a:pt x="171" y="18013"/>
                  </a:cubicBezTo>
                  <a:lnTo>
                    <a:pt x="15572" y="18013"/>
                  </a:lnTo>
                  <a:cubicBezTo>
                    <a:pt x="15572" y="18013"/>
                    <a:pt x="14347" y="5047"/>
                    <a:pt x="11478" y="937"/>
                  </a:cubicBezTo>
                  <a:cubicBezTo>
                    <a:pt x="11115" y="413"/>
                    <a:pt x="10118" y="1"/>
                    <a:pt x="915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
            <p:cNvSpPr/>
            <p:nvPr/>
          </p:nvSpPr>
          <p:spPr>
            <a:xfrm>
              <a:off x="3660900" y="4852225"/>
              <a:ext cx="49275" cy="231000"/>
            </a:xfrm>
            <a:custGeom>
              <a:avLst/>
              <a:gdLst/>
              <a:ahLst/>
              <a:cxnLst/>
              <a:rect l="l" t="t" r="r" b="b"/>
              <a:pathLst>
                <a:path w="1971" h="9240" extrusionOk="0">
                  <a:moveTo>
                    <a:pt x="1" y="0"/>
                  </a:moveTo>
                  <a:lnTo>
                    <a:pt x="419" y="2032"/>
                  </a:lnTo>
                  <a:lnTo>
                    <a:pt x="1164" y="5646"/>
                  </a:lnTo>
                  <a:cubicBezTo>
                    <a:pt x="1303" y="6219"/>
                    <a:pt x="1427" y="6824"/>
                    <a:pt x="1552" y="7429"/>
                  </a:cubicBezTo>
                  <a:cubicBezTo>
                    <a:pt x="1691" y="8034"/>
                    <a:pt x="1831" y="8623"/>
                    <a:pt x="1939" y="9228"/>
                  </a:cubicBezTo>
                  <a:cubicBezTo>
                    <a:pt x="1939" y="9236"/>
                    <a:pt x="1947" y="9240"/>
                    <a:pt x="1955" y="9240"/>
                  </a:cubicBezTo>
                  <a:cubicBezTo>
                    <a:pt x="1963" y="9240"/>
                    <a:pt x="1970" y="9236"/>
                    <a:pt x="1970" y="9228"/>
                  </a:cubicBezTo>
                  <a:cubicBezTo>
                    <a:pt x="1846" y="8546"/>
                    <a:pt x="1769" y="7848"/>
                    <a:pt x="1660" y="7181"/>
                  </a:cubicBezTo>
                  <a:cubicBezTo>
                    <a:pt x="1458" y="5971"/>
                    <a:pt x="1226" y="4777"/>
                    <a:pt x="962" y="3567"/>
                  </a:cubicBezTo>
                  <a:cubicBezTo>
                    <a:pt x="823" y="2947"/>
                    <a:pt x="667" y="2327"/>
                    <a:pt x="512" y="1706"/>
                  </a:cubicBezTo>
                  <a:cubicBezTo>
                    <a:pt x="497" y="1442"/>
                    <a:pt x="466" y="1148"/>
                    <a:pt x="419" y="869"/>
                  </a:cubicBezTo>
                  <a:cubicBezTo>
                    <a:pt x="419" y="861"/>
                    <a:pt x="412" y="857"/>
                    <a:pt x="404" y="857"/>
                  </a:cubicBezTo>
                  <a:cubicBezTo>
                    <a:pt x="396" y="857"/>
                    <a:pt x="388" y="861"/>
                    <a:pt x="388" y="869"/>
                  </a:cubicBezTo>
                  <a:cubicBezTo>
                    <a:pt x="435" y="1101"/>
                    <a:pt x="450" y="1318"/>
                    <a:pt x="466" y="1551"/>
                  </a:cubicBezTo>
                  <a:cubicBezTo>
                    <a:pt x="342" y="1055"/>
                    <a:pt x="202" y="527"/>
                    <a:pt x="63" y="16"/>
                  </a:cubicBezTo>
                  <a:cubicBezTo>
                    <a:pt x="47" y="8"/>
                    <a:pt x="39" y="8"/>
                    <a:pt x="32" y="8"/>
                  </a:cubicBezTo>
                  <a:cubicBezTo>
                    <a:pt x="24" y="8"/>
                    <a:pt x="16" y="8"/>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
            <p:cNvSpPr/>
            <p:nvPr/>
          </p:nvSpPr>
          <p:spPr>
            <a:xfrm>
              <a:off x="3273950" y="4755325"/>
              <a:ext cx="458700" cy="406875"/>
            </a:xfrm>
            <a:custGeom>
              <a:avLst/>
              <a:gdLst/>
              <a:ahLst/>
              <a:cxnLst/>
              <a:rect l="l" t="t" r="r" b="b"/>
              <a:pathLst>
                <a:path w="18348" h="16275" extrusionOk="0">
                  <a:moveTo>
                    <a:pt x="10168" y="1"/>
                  </a:moveTo>
                  <a:cubicBezTo>
                    <a:pt x="9646" y="1"/>
                    <a:pt x="8904" y="574"/>
                    <a:pt x="8391" y="1131"/>
                  </a:cubicBezTo>
                  <a:cubicBezTo>
                    <a:pt x="5909" y="3783"/>
                    <a:pt x="0" y="13787"/>
                    <a:pt x="1908" y="15617"/>
                  </a:cubicBezTo>
                  <a:cubicBezTo>
                    <a:pt x="2395" y="16084"/>
                    <a:pt x="3441" y="16274"/>
                    <a:pt x="4780" y="16274"/>
                  </a:cubicBezTo>
                  <a:cubicBezTo>
                    <a:pt x="8730" y="16274"/>
                    <a:pt x="15229" y="14623"/>
                    <a:pt x="17464" y="13570"/>
                  </a:cubicBezTo>
                  <a:cubicBezTo>
                    <a:pt x="18348" y="13135"/>
                    <a:pt x="14982" y="7598"/>
                    <a:pt x="13928" y="7474"/>
                  </a:cubicBezTo>
                  <a:cubicBezTo>
                    <a:pt x="13905" y="7471"/>
                    <a:pt x="13880" y="7470"/>
                    <a:pt x="13853" y="7470"/>
                  </a:cubicBezTo>
                  <a:cubicBezTo>
                    <a:pt x="12891" y="7470"/>
                    <a:pt x="9107" y="9170"/>
                    <a:pt x="8549" y="9170"/>
                  </a:cubicBezTo>
                  <a:cubicBezTo>
                    <a:pt x="8514" y="9170"/>
                    <a:pt x="8492" y="9164"/>
                    <a:pt x="8484" y="9149"/>
                  </a:cubicBezTo>
                  <a:cubicBezTo>
                    <a:pt x="8329" y="8855"/>
                    <a:pt x="9352" y="6993"/>
                    <a:pt x="10422" y="3147"/>
                  </a:cubicBezTo>
                  <a:cubicBezTo>
                    <a:pt x="11077" y="754"/>
                    <a:pt x="10767" y="1"/>
                    <a:pt x="10168" y="1"/>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
            <p:cNvSpPr/>
            <p:nvPr/>
          </p:nvSpPr>
          <p:spPr>
            <a:xfrm>
              <a:off x="3732250" y="4855225"/>
              <a:ext cx="157925" cy="109450"/>
            </a:xfrm>
            <a:custGeom>
              <a:avLst/>
              <a:gdLst/>
              <a:ahLst/>
              <a:cxnLst/>
              <a:rect l="l" t="t" r="r" b="b"/>
              <a:pathLst>
                <a:path w="6317" h="4378" extrusionOk="0">
                  <a:moveTo>
                    <a:pt x="5539" y="0"/>
                  </a:moveTo>
                  <a:cubicBezTo>
                    <a:pt x="5244" y="0"/>
                    <a:pt x="4863" y="138"/>
                    <a:pt x="4467" y="423"/>
                  </a:cubicBezTo>
                  <a:cubicBezTo>
                    <a:pt x="2761" y="1648"/>
                    <a:pt x="2156" y="1400"/>
                    <a:pt x="0" y="1679"/>
                  </a:cubicBezTo>
                  <a:lnTo>
                    <a:pt x="1148" y="4378"/>
                  </a:lnTo>
                  <a:cubicBezTo>
                    <a:pt x="2172" y="4316"/>
                    <a:pt x="4886" y="3354"/>
                    <a:pt x="5909" y="1260"/>
                  </a:cubicBezTo>
                  <a:cubicBezTo>
                    <a:pt x="6316" y="437"/>
                    <a:pt x="6063" y="0"/>
                    <a:pt x="5539" y="0"/>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
            <p:cNvSpPr/>
            <p:nvPr/>
          </p:nvSpPr>
          <p:spPr>
            <a:xfrm>
              <a:off x="3588775" y="4895400"/>
              <a:ext cx="356575" cy="199400"/>
            </a:xfrm>
            <a:custGeom>
              <a:avLst/>
              <a:gdLst/>
              <a:ahLst/>
              <a:cxnLst/>
              <a:rect l="l" t="t" r="r" b="b"/>
              <a:pathLst>
                <a:path w="14263" h="7976" extrusionOk="0">
                  <a:moveTo>
                    <a:pt x="6776" y="1"/>
                  </a:moveTo>
                  <a:cubicBezTo>
                    <a:pt x="5927" y="1"/>
                    <a:pt x="5210" y="132"/>
                    <a:pt x="4700" y="258"/>
                  </a:cubicBezTo>
                  <a:cubicBezTo>
                    <a:pt x="2420" y="801"/>
                    <a:pt x="1" y="2150"/>
                    <a:pt x="1" y="2150"/>
                  </a:cubicBezTo>
                  <a:lnTo>
                    <a:pt x="4328" y="7951"/>
                  </a:lnTo>
                  <a:cubicBezTo>
                    <a:pt x="4505" y="7968"/>
                    <a:pt x="4673" y="7975"/>
                    <a:pt x="4832" y="7975"/>
                  </a:cubicBezTo>
                  <a:cubicBezTo>
                    <a:pt x="6135" y="7975"/>
                    <a:pt x="6825" y="7470"/>
                    <a:pt x="6825" y="7470"/>
                  </a:cubicBezTo>
                  <a:cubicBezTo>
                    <a:pt x="6949" y="7594"/>
                    <a:pt x="7073" y="7734"/>
                    <a:pt x="7213" y="7873"/>
                  </a:cubicBezTo>
                  <a:cubicBezTo>
                    <a:pt x="8128" y="7284"/>
                    <a:pt x="9198" y="6354"/>
                    <a:pt x="9586" y="6028"/>
                  </a:cubicBezTo>
                  <a:cubicBezTo>
                    <a:pt x="10439" y="5252"/>
                    <a:pt x="9989" y="2973"/>
                    <a:pt x="9989" y="2972"/>
                  </a:cubicBezTo>
                  <a:lnTo>
                    <a:pt x="9989" y="2972"/>
                  </a:lnTo>
                  <a:cubicBezTo>
                    <a:pt x="10795" y="3174"/>
                    <a:pt x="11400" y="3950"/>
                    <a:pt x="12688" y="4570"/>
                  </a:cubicBezTo>
                  <a:cubicBezTo>
                    <a:pt x="13035" y="4741"/>
                    <a:pt x="13294" y="4813"/>
                    <a:pt x="13481" y="4813"/>
                  </a:cubicBezTo>
                  <a:cubicBezTo>
                    <a:pt x="14262" y="4813"/>
                    <a:pt x="13773" y="3546"/>
                    <a:pt x="13122" y="2895"/>
                  </a:cubicBezTo>
                  <a:cubicBezTo>
                    <a:pt x="10863" y="563"/>
                    <a:pt x="8534" y="1"/>
                    <a:pt x="6776" y="1"/>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
            <p:cNvSpPr/>
            <p:nvPr/>
          </p:nvSpPr>
          <p:spPr>
            <a:xfrm>
              <a:off x="3730300" y="4898750"/>
              <a:ext cx="176075" cy="235000"/>
            </a:xfrm>
            <a:custGeom>
              <a:avLst/>
              <a:gdLst/>
              <a:ahLst/>
              <a:cxnLst/>
              <a:rect l="l" t="t" r="r" b="b"/>
              <a:pathLst>
                <a:path w="7043" h="9400" extrusionOk="0">
                  <a:moveTo>
                    <a:pt x="606" y="0"/>
                  </a:moveTo>
                  <a:cubicBezTo>
                    <a:pt x="606" y="0"/>
                    <a:pt x="1" y="7212"/>
                    <a:pt x="249" y="7352"/>
                  </a:cubicBezTo>
                  <a:cubicBezTo>
                    <a:pt x="1312" y="7797"/>
                    <a:pt x="1630" y="9400"/>
                    <a:pt x="2361" y="9400"/>
                  </a:cubicBezTo>
                  <a:cubicBezTo>
                    <a:pt x="2419" y="9400"/>
                    <a:pt x="2480" y="9390"/>
                    <a:pt x="2544" y="9368"/>
                  </a:cubicBezTo>
                  <a:cubicBezTo>
                    <a:pt x="3273" y="9104"/>
                    <a:pt x="3087" y="8267"/>
                    <a:pt x="3087" y="8267"/>
                  </a:cubicBezTo>
                  <a:lnTo>
                    <a:pt x="3087" y="8267"/>
                  </a:lnTo>
                  <a:cubicBezTo>
                    <a:pt x="3087" y="8267"/>
                    <a:pt x="3480" y="8791"/>
                    <a:pt x="3982" y="8791"/>
                  </a:cubicBezTo>
                  <a:cubicBezTo>
                    <a:pt x="4103" y="8791"/>
                    <a:pt x="4230" y="8761"/>
                    <a:pt x="4359" y="8686"/>
                  </a:cubicBezTo>
                  <a:cubicBezTo>
                    <a:pt x="5119" y="8267"/>
                    <a:pt x="4576" y="6949"/>
                    <a:pt x="4576" y="6949"/>
                  </a:cubicBezTo>
                  <a:lnTo>
                    <a:pt x="4576" y="6949"/>
                  </a:lnTo>
                  <a:cubicBezTo>
                    <a:pt x="4576" y="6949"/>
                    <a:pt x="5041" y="7511"/>
                    <a:pt x="5577" y="7511"/>
                  </a:cubicBezTo>
                  <a:cubicBezTo>
                    <a:pt x="5747" y="7511"/>
                    <a:pt x="5924" y="7455"/>
                    <a:pt x="6096" y="7305"/>
                  </a:cubicBezTo>
                  <a:cubicBezTo>
                    <a:pt x="7042" y="6452"/>
                    <a:pt x="5134" y="3691"/>
                    <a:pt x="3971" y="2404"/>
                  </a:cubicBezTo>
                  <a:cubicBezTo>
                    <a:pt x="2932" y="1241"/>
                    <a:pt x="1366" y="388"/>
                    <a:pt x="606" y="0"/>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
            <p:cNvSpPr/>
            <p:nvPr/>
          </p:nvSpPr>
          <p:spPr>
            <a:xfrm>
              <a:off x="3790800" y="4983650"/>
              <a:ext cx="53925" cy="88375"/>
            </a:xfrm>
            <a:custGeom>
              <a:avLst/>
              <a:gdLst/>
              <a:ahLst/>
              <a:cxnLst/>
              <a:rect l="l" t="t" r="r" b="b"/>
              <a:pathLst>
                <a:path w="2157" h="3535" extrusionOk="0">
                  <a:moveTo>
                    <a:pt x="0" y="1"/>
                  </a:moveTo>
                  <a:cubicBezTo>
                    <a:pt x="838" y="1086"/>
                    <a:pt x="1551" y="2265"/>
                    <a:pt x="2141" y="3521"/>
                  </a:cubicBezTo>
                  <a:cubicBezTo>
                    <a:pt x="2141" y="3531"/>
                    <a:pt x="2142" y="3534"/>
                    <a:pt x="2144" y="3534"/>
                  </a:cubicBezTo>
                  <a:cubicBezTo>
                    <a:pt x="2148" y="3534"/>
                    <a:pt x="2156" y="3512"/>
                    <a:pt x="2156" y="3490"/>
                  </a:cubicBezTo>
                  <a:cubicBezTo>
                    <a:pt x="1830" y="1955"/>
                    <a:pt x="636" y="482"/>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
            <p:cNvSpPr/>
            <p:nvPr/>
          </p:nvSpPr>
          <p:spPr>
            <a:xfrm>
              <a:off x="3759125" y="5013950"/>
              <a:ext cx="48750" cy="91400"/>
            </a:xfrm>
            <a:custGeom>
              <a:avLst/>
              <a:gdLst/>
              <a:ahLst/>
              <a:cxnLst/>
              <a:rect l="l" t="t" r="r" b="b"/>
              <a:pathLst>
                <a:path w="1950" h="3656" extrusionOk="0">
                  <a:moveTo>
                    <a:pt x="8" y="0"/>
                  </a:moveTo>
                  <a:cubicBezTo>
                    <a:pt x="4" y="0"/>
                    <a:pt x="1" y="14"/>
                    <a:pt x="11" y="14"/>
                  </a:cubicBezTo>
                  <a:cubicBezTo>
                    <a:pt x="11" y="4"/>
                    <a:pt x="9" y="0"/>
                    <a:pt x="8" y="0"/>
                  </a:cubicBezTo>
                  <a:close/>
                  <a:moveTo>
                    <a:pt x="11" y="14"/>
                  </a:moveTo>
                  <a:lnTo>
                    <a:pt x="11" y="14"/>
                  </a:lnTo>
                  <a:cubicBezTo>
                    <a:pt x="771" y="1146"/>
                    <a:pt x="1422" y="2356"/>
                    <a:pt x="1903" y="3628"/>
                  </a:cubicBezTo>
                  <a:cubicBezTo>
                    <a:pt x="1916" y="3647"/>
                    <a:pt x="1926" y="3656"/>
                    <a:pt x="1934" y="3656"/>
                  </a:cubicBezTo>
                  <a:cubicBezTo>
                    <a:pt x="1944" y="3656"/>
                    <a:pt x="1950" y="3639"/>
                    <a:pt x="1950" y="3612"/>
                  </a:cubicBezTo>
                  <a:cubicBezTo>
                    <a:pt x="1686" y="2061"/>
                    <a:pt x="538" y="479"/>
                    <a:pt x="11" y="1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
            <p:cNvSpPr/>
            <p:nvPr/>
          </p:nvSpPr>
          <p:spPr>
            <a:xfrm>
              <a:off x="3838475" y="4968925"/>
              <a:ext cx="99675" cy="48975"/>
            </a:xfrm>
            <a:custGeom>
              <a:avLst/>
              <a:gdLst/>
              <a:ahLst/>
              <a:cxnLst/>
              <a:rect l="l" t="t" r="r" b="b"/>
              <a:pathLst>
                <a:path w="3987" h="1959" extrusionOk="0">
                  <a:moveTo>
                    <a:pt x="16" y="0"/>
                  </a:moveTo>
                  <a:cubicBezTo>
                    <a:pt x="1" y="0"/>
                    <a:pt x="1" y="31"/>
                    <a:pt x="1" y="47"/>
                  </a:cubicBezTo>
                  <a:cubicBezTo>
                    <a:pt x="342" y="218"/>
                    <a:pt x="683" y="419"/>
                    <a:pt x="1009" y="621"/>
                  </a:cubicBezTo>
                  <a:lnTo>
                    <a:pt x="2002" y="1319"/>
                  </a:lnTo>
                  <a:cubicBezTo>
                    <a:pt x="2172" y="1427"/>
                    <a:pt x="2327" y="1536"/>
                    <a:pt x="2498" y="1629"/>
                  </a:cubicBezTo>
                  <a:cubicBezTo>
                    <a:pt x="2669" y="1753"/>
                    <a:pt x="2870" y="1831"/>
                    <a:pt x="3056" y="1908"/>
                  </a:cubicBezTo>
                  <a:cubicBezTo>
                    <a:pt x="3158" y="1940"/>
                    <a:pt x="3270" y="1959"/>
                    <a:pt x="3380" y="1959"/>
                  </a:cubicBezTo>
                  <a:cubicBezTo>
                    <a:pt x="3641" y="1959"/>
                    <a:pt x="3890" y="1855"/>
                    <a:pt x="3956" y="1582"/>
                  </a:cubicBezTo>
                  <a:cubicBezTo>
                    <a:pt x="3987" y="1396"/>
                    <a:pt x="3971" y="1210"/>
                    <a:pt x="3894" y="1040"/>
                  </a:cubicBezTo>
                  <a:cubicBezTo>
                    <a:pt x="3785" y="776"/>
                    <a:pt x="3646" y="528"/>
                    <a:pt x="3475" y="311"/>
                  </a:cubicBezTo>
                  <a:cubicBezTo>
                    <a:pt x="3444" y="311"/>
                    <a:pt x="3444" y="342"/>
                    <a:pt x="3444" y="342"/>
                  </a:cubicBezTo>
                  <a:cubicBezTo>
                    <a:pt x="3630" y="574"/>
                    <a:pt x="3754" y="838"/>
                    <a:pt x="3832" y="1133"/>
                  </a:cubicBezTo>
                  <a:cubicBezTo>
                    <a:pt x="3878" y="1319"/>
                    <a:pt x="3878" y="1582"/>
                    <a:pt x="3708" y="1707"/>
                  </a:cubicBezTo>
                  <a:cubicBezTo>
                    <a:pt x="3618" y="1777"/>
                    <a:pt x="3516" y="1805"/>
                    <a:pt x="3409" y="1805"/>
                  </a:cubicBezTo>
                  <a:cubicBezTo>
                    <a:pt x="3163" y="1805"/>
                    <a:pt x="2894" y="1659"/>
                    <a:pt x="2700" y="1551"/>
                  </a:cubicBezTo>
                  <a:cubicBezTo>
                    <a:pt x="2389" y="1381"/>
                    <a:pt x="2079" y="1195"/>
                    <a:pt x="1785" y="978"/>
                  </a:cubicBezTo>
                  <a:cubicBezTo>
                    <a:pt x="1180" y="574"/>
                    <a:pt x="714" y="218"/>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
            <p:cNvSpPr/>
            <p:nvPr/>
          </p:nvSpPr>
          <p:spPr>
            <a:xfrm>
              <a:off x="3838475" y="4968925"/>
              <a:ext cx="52375" cy="119350"/>
            </a:xfrm>
            <a:custGeom>
              <a:avLst/>
              <a:gdLst/>
              <a:ahLst/>
              <a:cxnLst/>
              <a:rect l="l" t="t" r="r" b="b"/>
              <a:pathLst>
                <a:path w="2095" h="4774" extrusionOk="0">
                  <a:moveTo>
                    <a:pt x="1" y="0"/>
                  </a:moveTo>
                  <a:lnTo>
                    <a:pt x="1" y="31"/>
                  </a:lnTo>
                  <a:cubicBezTo>
                    <a:pt x="327" y="419"/>
                    <a:pt x="1319" y="2079"/>
                    <a:pt x="1490" y="2482"/>
                  </a:cubicBezTo>
                  <a:cubicBezTo>
                    <a:pt x="1692" y="2901"/>
                    <a:pt x="1862" y="3320"/>
                    <a:pt x="1909" y="3769"/>
                  </a:cubicBezTo>
                  <a:cubicBezTo>
                    <a:pt x="1955" y="3986"/>
                    <a:pt x="1909" y="4188"/>
                    <a:pt x="1800" y="4374"/>
                  </a:cubicBezTo>
                  <a:cubicBezTo>
                    <a:pt x="1707" y="4498"/>
                    <a:pt x="1521" y="4607"/>
                    <a:pt x="1350" y="4622"/>
                  </a:cubicBezTo>
                  <a:cubicBezTo>
                    <a:pt x="1314" y="4628"/>
                    <a:pt x="1277" y="4631"/>
                    <a:pt x="1239" y="4631"/>
                  </a:cubicBezTo>
                  <a:cubicBezTo>
                    <a:pt x="869" y="4631"/>
                    <a:pt x="490" y="4363"/>
                    <a:pt x="265" y="4095"/>
                  </a:cubicBezTo>
                  <a:cubicBezTo>
                    <a:pt x="249" y="4095"/>
                    <a:pt x="249" y="4095"/>
                    <a:pt x="249" y="4110"/>
                  </a:cubicBezTo>
                  <a:cubicBezTo>
                    <a:pt x="404" y="4343"/>
                    <a:pt x="590" y="4529"/>
                    <a:pt x="807" y="4653"/>
                  </a:cubicBezTo>
                  <a:cubicBezTo>
                    <a:pt x="960" y="4736"/>
                    <a:pt x="1113" y="4773"/>
                    <a:pt x="1272" y="4773"/>
                  </a:cubicBezTo>
                  <a:cubicBezTo>
                    <a:pt x="1323" y="4773"/>
                    <a:pt x="1375" y="4769"/>
                    <a:pt x="1428" y="4762"/>
                  </a:cubicBezTo>
                  <a:cubicBezTo>
                    <a:pt x="1598" y="4715"/>
                    <a:pt x="2095" y="4576"/>
                    <a:pt x="2095" y="3847"/>
                  </a:cubicBezTo>
                  <a:cubicBezTo>
                    <a:pt x="2095" y="3335"/>
                    <a:pt x="1862" y="2792"/>
                    <a:pt x="1645" y="2358"/>
                  </a:cubicBezTo>
                  <a:cubicBezTo>
                    <a:pt x="1443" y="1908"/>
                    <a:pt x="559" y="528"/>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
            <p:cNvSpPr/>
            <p:nvPr/>
          </p:nvSpPr>
          <p:spPr>
            <a:xfrm>
              <a:off x="3284025" y="4754025"/>
              <a:ext cx="390075" cy="413325"/>
            </a:xfrm>
            <a:custGeom>
              <a:avLst/>
              <a:gdLst/>
              <a:ahLst/>
              <a:cxnLst/>
              <a:rect l="l" t="t" r="r" b="b"/>
              <a:pathLst>
                <a:path w="15603" h="16533" extrusionOk="0">
                  <a:moveTo>
                    <a:pt x="9735" y="1"/>
                  </a:moveTo>
                  <a:cubicBezTo>
                    <a:pt x="9239" y="1"/>
                    <a:pt x="8487" y="506"/>
                    <a:pt x="7507" y="1617"/>
                  </a:cubicBezTo>
                  <a:cubicBezTo>
                    <a:pt x="5180" y="4254"/>
                    <a:pt x="0" y="13342"/>
                    <a:pt x="1132" y="15653"/>
                  </a:cubicBezTo>
                  <a:cubicBezTo>
                    <a:pt x="1453" y="16299"/>
                    <a:pt x="2726" y="16532"/>
                    <a:pt x="4392" y="16532"/>
                  </a:cubicBezTo>
                  <a:cubicBezTo>
                    <a:pt x="8688" y="16532"/>
                    <a:pt x="15603" y="14986"/>
                    <a:pt x="15603" y="14986"/>
                  </a:cubicBezTo>
                  <a:lnTo>
                    <a:pt x="12191" y="7805"/>
                  </a:lnTo>
                  <a:lnTo>
                    <a:pt x="8112" y="9263"/>
                  </a:lnTo>
                  <a:cubicBezTo>
                    <a:pt x="8112" y="9263"/>
                    <a:pt x="9632" y="5448"/>
                    <a:pt x="10252" y="2594"/>
                  </a:cubicBezTo>
                  <a:cubicBezTo>
                    <a:pt x="10611" y="952"/>
                    <a:pt x="10414" y="1"/>
                    <a:pt x="97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
            <p:cNvSpPr/>
            <p:nvPr/>
          </p:nvSpPr>
          <p:spPr>
            <a:xfrm>
              <a:off x="3385225" y="4974350"/>
              <a:ext cx="131450" cy="59350"/>
            </a:xfrm>
            <a:custGeom>
              <a:avLst/>
              <a:gdLst/>
              <a:ahLst/>
              <a:cxnLst/>
              <a:rect l="l" t="t" r="r" b="b"/>
              <a:pathLst>
                <a:path w="5258" h="2374" extrusionOk="0">
                  <a:moveTo>
                    <a:pt x="5242" y="1"/>
                  </a:moveTo>
                  <a:cubicBezTo>
                    <a:pt x="4824" y="125"/>
                    <a:pt x="4420" y="233"/>
                    <a:pt x="4017" y="373"/>
                  </a:cubicBezTo>
                  <a:cubicBezTo>
                    <a:pt x="3304" y="605"/>
                    <a:pt x="2606" y="869"/>
                    <a:pt x="1939" y="1210"/>
                  </a:cubicBezTo>
                  <a:cubicBezTo>
                    <a:pt x="1257" y="1536"/>
                    <a:pt x="621" y="1924"/>
                    <a:pt x="0" y="2343"/>
                  </a:cubicBezTo>
                  <a:lnTo>
                    <a:pt x="0" y="2374"/>
                  </a:lnTo>
                  <a:cubicBezTo>
                    <a:pt x="388" y="2172"/>
                    <a:pt x="760" y="1986"/>
                    <a:pt x="1132" y="1784"/>
                  </a:cubicBezTo>
                  <a:cubicBezTo>
                    <a:pt x="1799" y="1458"/>
                    <a:pt x="2466" y="1133"/>
                    <a:pt x="3149" y="838"/>
                  </a:cubicBezTo>
                  <a:cubicBezTo>
                    <a:pt x="3816" y="528"/>
                    <a:pt x="4514" y="249"/>
                    <a:pt x="5242" y="16"/>
                  </a:cubicBezTo>
                  <a:cubicBezTo>
                    <a:pt x="5258" y="16"/>
                    <a:pt x="5258" y="1"/>
                    <a:pt x="52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
            <p:cNvSpPr/>
            <p:nvPr/>
          </p:nvSpPr>
          <p:spPr>
            <a:xfrm>
              <a:off x="3486025" y="4878000"/>
              <a:ext cx="103175" cy="108400"/>
            </a:xfrm>
            <a:custGeom>
              <a:avLst/>
              <a:gdLst/>
              <a:ahLst/>
              <a:cxnLst/>
              <a:rect l="l" t="t" r="r" b="b"/>
              <a:pathLst>
                <a:path w="4127" h="4336" extrusionOk="0">
                  <a:moveTo>
                    <a:pt x="1559" y="0"/>
                  </a:moveTo>
                  <a:cubicBezTo>
                    <a:pt x="1556" y="0"/>
                    <a:pt x="1552" y="8"/>
                    <a:pt x="1552" y="24"/>
                  </a:cubicBezTo>
                  <a:cubicBezTo>
                    <a:pt x="1366" y="582"/>
                    <a:pt x="1148" y="1140"/>
                    <a:pt x="947" y="1699"/>
                  </a:cubicBezTo>
                  <a:cubicBezTo>
                    <a:pt x="761" y="2273"/>
                    <a:pt x="1" y="4335"/>
                    <a:pt x="16" y="4335"/>
                  </a:cubicBezTo>
                  <a:cubicBezTo>
                    <a:pt x="16" y="4335"/>
                    <a:pt x="4033" y="2924"/>
                    <a:pt x="4111" y="2893"/>
                  </a:cubicBezTo>
                  <a:cubicBezTo>
                    <a:pt x="4126" y="2893"/>
                    <a:pt x="4126" y="2862"/>
                    <a:pt x="4126" y="2846"/>
                  </a:cubicBezTo>
                  <a:cubicBezTo>
                    <a:pt x="4111" y="2831"/>
                    <a:pt x="4095" y="2831"/>
                    <a:pt x="4080" y="2831"/>
                  </a:cubicBezTo>
                  <a:cubicBezTo>
                    <a:pt x="4018" y="2846"/>
                    <a:pt x="373" y="4056"/>
                    <a:pt x="249" y="4103"/>
                  </a:cubicBezTo>
                  <a:cubicBezTo>
                    <a:pt x="280" y="4056"/>
                    <a:pt x="916" y="2118"/>
                    <a:pt x="1024" y="1838"/>
                  </a:cubicBezTo>
                  <a:cubicBezTo>
                    <a:pt x="1055" y="1792"/>
                    <a:pt x="1055" y="1776"/>
                    <a:pt x="1055" y="1761"/>
                  </a:cubicBezTo>
                  <a:cubicBezTo>
                    <a:pt x="1102" y="1621"/>
                    <a:pt x="1179" y="1513"/>
                    <a:pt x="1242" y="1373"/>
                  </a:cubicBezTo>
                  <a:cubicBezTo>
                    <a:pt x="1319" y="1202"/>
                    <a:pt x="1397" y="1047"/>
                    <a:pt x="1474" y="877"/>
                  </a:cubicBezTo>
                  <a:lnTo>
                    <a:pt x="1474" y="877"/>
                  </a:lnTo>
                  <a:cubicBezTo>
                    <a:pt x="1397" y="1016"/>
                    <a:pt x="1304" y="1202"/>
                    <a:pt x="1226" y="1358"/>
                  </a:cubicBezTo>
                  <a:lnTo>
                    <a:pt x="1102" y="1590"/>
                  </a:lnTo>
                  <a:cubicBezTo>
                    <a:pt x="1164" y="1389"/>
                    <a:pt x="1226" y="1187"/>
                    <a:pt x="1304" y="985"/>
                  </a:cubicBezTo>
                  <a:cubicBezTo>
                    <a:pt x="1397" y="660"/>
                    <a:pt x="1490" y="349"/>
                    <a:pt x="1567" y="24"/>
                  </a:cubicBezTo>
                  <a:cubicBezTo>
                    <a:pt x="1567" y="8"/>
                    <a:pt x="1563" y="0"/>
                    <a:pt x="15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
            <p:cNvSpPr/>
            <p:nvPr/>
          </p:nvSpPr>
          <p:spPr>
            <a:xfrm>
              <a:off x="3547300" y="4972250"/>
              <a:ext cx="72925" cy="154900"/>
            </a:xfrm>
            <a:custGeom>
              <a:avLst/>
              <a:gdLst/>
              <a:ahLst/>
              <a:cxnLst/>
              <a:rect l="l" t="t" r="r" b="b"/>
              <a:pathLst>
                <a:path w="2917" h="6196" extrusionOk="0">
                  <a:moveTo>
                    <a:pt x="25" y="1"/>
                  </a:moveTo>
                  <a:cubicBezTo>
                    <a:pt x="16" y="1"/>
                    <a:pt x="0" y="12"/>
                    <a:pt x="0" y="23"/>
                  </a:cubicBezTo>
                  <a:cubicBezTo>
                    <a:pt x="341" y="845"/>
                    <a:pt x="698" y="1651"/>
                    <a:pt x="1055" y="2473"/>
                  </a:cubicBezTo>
                  <a:cubicBezTo>
                    <a:pt x="1443" y="3264"/>
                    <a:pt x="1815" y="4055"/>
                    <a:pt x="2203" y="4862"/>
                  </a:cubicBezTo>
                  <a:lnTo>
                    <a:pt x="2901" y="6195"/>
                  </a:lnTo>
                  <a:lnTo>
                    <a:pt x="2916" y="6195"/>
                  </a:lnTo>
                  <a:cubicBezTo>
                    <a:pt x="2637" y="5342"/>
                    <a:pt x="2249" y="4520"/>
                    <a:pt x="1877" y="3729"/>
                  </a:cubicBezTo>
                  <a:cubicBezTo>
                    <a:pt x="1505" y="2938"/>
                    <a:pt x="1132" y="2116"/>
                    <a:pt x="729" y="1341"/>
                  </a:cubicBezTo>
                  <a:lnTo>
                    <a:pt x="31" y="7"/>
                  </a:lnTo>
                  <a:cubicBezTo>
                    <a:pt x="31" y="2"/>
                    <a:pt x="29" y="1"/>
                    <a:pt x="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
            <p:cNvSpPr/>
            <p:nvPr/>
          </p:nvSpPr>
          <p:spPr>
            <a:xfrm>
              <a:off x="3342175" y="5111125"/>
              <a:ext cx="336975" cy="56500"/>
            </a:xfrm>
            <a:custGeom>
              <a:avLst/>
              <a:gdLst/>
              <a:ahLst/>
              <a:cxnLst/>
              <a:rect l="l" t="t" r="r" b="b"/>
              <a:pathLst>
                <a:path w="13479" h="2260" extrusionOk="0">
                  <a:moveTo>
                    <a:pt x="12963" y="1"/>
                  </a:moveTo>
                  <a:cubicBezTo>
                    <a:pt x="12949" y="1"/>
                    <a:pt x="12942" y="23"/>
                    <a:pt x="12951" y="51"/>
                  </a:cubicBezTo>
                  <a:cubicBezTo>
                    <a:pt x="13044" y="253"/>
                    <a:pt x="13137" y="485"/>
                    <a:pt x="13230" y="702"/>
                  </a:cubicBezTo>
                  <a:cubicBezTo>
                    <a:pt x="13044" y="733"/>
                    <a:pt x="12874" y="780"/>
                    <a:pt x="12672" y="811"/>
                  </a:cubicBezTo>
                  <a:lnTo>
                    <a:pt x="12036" y="951"/>
                  </a:lnTo>
                  <a:cubicBezTo>
                    <a:pt x="11602" y="1028"/>
                    <a:pt x="11183" y="1121"/>
                    <a:pt x="10749" y="1199"/>
                  </a:cubicBezTo>
                  <a:cubicBezTo>
                    <a:pt x="9896" y="1354"/>
                    <a:pt x="9027" y="1493"/>
                    <a:pt x="8174" y="1633"/>
                  </a:cubicBezTo>
                  <a:cubicBezTo>
                    <a:pt x="6437" y="1881"/>
                    <a:pt x="4685" y="2052"/>
                    <a:pt x="2948" y="2114"/>
                  </a:cubicBezTo>
                  <a:cubicBezTo>
                    <a:pt x="2451" y="2129"/>
                    <a:pt x="1955" y="2129"/>
                    <a:pt x="1474" y="2129"/>
                  </a:cubicBezTo>
                  <a:cubicBezTo>
                    <a:pt x="978" y="2129"/>
                    <a:pt x="497" y="2114"/>
                    <a:pt x="16" y="2052"/>
                  </a:cubicBezTo>
                  <a:cubicBezTo>
                    <a:pt x="1" y="2052"/>
                    <a:pt x="1" y="2067"/>
                    <a:pt x="16" y="2067"/>
                  </a:cubicBezTo>
                  <a:cubicBezTo>
                    <a:pt x="419" y="2176"/>
                    <a:pt x="854" y="2207"/>
                    <a:pt x="1272" y="2222"/>
                  </a:cubicBezTo>
                  <a:cubicBezTo>
                    <a:pt x="1602" y="2245"/>
                    <a:pt x="1931" y="2259"/>
                    <a:pt x="2254" y="2259"/>
                  </a:cubicBezTo>
                  <a:cubicBezTo>
                    <a:pt x="2372" y="2259"/>
                    <a:pt x="2490" y="2258"/>
                    <a:pt x="2606" y="2253"/>
                  </a:cubicBezTo>
                  <a:cubicBezTo>
                    <a:pt x="3506" y="2222"/>
                    <a:pt x="4374" y="2191"/>
                    <a:pt x="5274" y="2098"/>
                  </a:cubicBezTo>
                  <a:cubicBezTo>
                    <a:pt x="7011" y="1943"/>
                    <a:pt x="8764" y="1711"/>
                    <a:pt x="10485" y="1400"/>
                  </a:cubicBezTo>
                  <a:cubicBezTo>
                    <a:pt x="10966" y="1323"/>
                    <a:pt x="11447" y="1214"/>
                    <a:pt x="11943" y="1121"/>
                  </a:cubicBezTo>
                  <a:cubicBezTo>
                    <a:pt x="12191" y="1059"/>
                    <a:pt x="12424" y="1028"/>
                    <a:pt x="12672" y="966"/>
                  </a:cubicBezTo>
                  <a:cubicBezTo>
                    <a:pt x="12889" y="935"/>
                    <a:pt x="13479" y="826"/>
                    <a:pt x="13448" y="795"/>
                  </a:cubicBezTo>
                  <a:cubicBezTo>
                    <a:pt x="13308" y="563"/>
                    <a:pt x="13137" y="253"/>
                    <a:pt x="12998" y="35"/>
                  </a:cubicBezTo>
                  <a:cubicBezTo>
                    <a:pt x="12985" y="11"/>
                    <a:pt x="12973" y="1"/>
                    <a:pt x="129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
            <p:cNvSpPr/>
            <p:nvPr/>
          </p:nvSpPr>
          <p:spPr>
            <a:xfrm>
              <a:off x="3538375" y="4667500"/>
              <a:ext cx="117900" cy="163425"/>
            </a:xfrm>
            <a:custGeom>
              <a:avLst/>
              <a:gdLst/>
              <a:ahLst/>
              <a:cxnLst/>
              <a:rect l="l" t="t" r="r" b="b"/>
              <a:pathLst>
                <a:path w="4716" h="6537" extrusionOk="0">
                  <a:moveTo>
                    <a:pt x="1193" y="1"/>
                  </a:moveTo>
                  <a:cubicBezTo>
                    <a:pt x="1185" y="1"/>
                    <a:pt x="1181" y="3"/>
                    <a:pt x="1179" y="7"/>
                  </a:cubicBezTo>
                  <a:cubicBezTo>
                    <a:pt x="1024" y="611"/>
                    <a:pt x="1" y="3512"/>
                    <a:pt x="16" y="3589"/>
                  </a:cubicBezTo>
                  <a:cubicBezTo>
                    <a:pt x="357" y="4830"/>
                    <a:pt x="1536" y="6536"/>
                    <a:pt x="2467" y="6536"/>
                  </a:cubicBezTo>
                  <a:cubicBezTo>
                    <a:pt x="3351" y="6536"/>
                    <a:pt x="3769" y="4117"/>
                    <a:pt x="3800" y="4039"/>
                  </a:cubicBezTo>
                  <a:cubicBezTo>
                    <a:pt x="4033" y="2984"/>
                    <a:pt x="4715" y="1821"/>
                    <a:pt x="4715" y="1821"/>
                  </a:cubicBezTo>
                  <a:cubicBezTo>
                    <a:pt x="4715" y="1821"/>
                    <a:pt x="1439" y="1"/>
                    <a:pt x="1193" y="1"/>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
            <p:cNvSpPr/>
            <p:nvPr/>
          </p:nvSpPr>
          <p:spPr>
            <a:xfrm>
              <a:off x="3569775" y="4668050"/>
              <a:ext cx="86500" cy="107025"/>
            </a:xfrm>
            <a:custGeom>
              <a:avLst/>
              <a:gdLst/>
              <a:ahLst/>
              <a:cxnLst/>
              <a:rect l="l" t="t" r="r" b="b"/>
              <a:pathLst>
                <a:path w="3460" h="4281" extrusionOk="0">
                  <a:moveTo>
                    <a:pt x="32" y="0"/>
                  </a:moveTo>
                  <a:cubicBezTo>
                    <a:pt x="1" y="1008"/>
                    <a:pt x="78" y="3691"/>
                    <a:pt x="2095" y="4234"/>
                  </a:cubicBezTo>
                  <a:lnTo>
                    <a:pt x="3211" y="1691"/>
                  </a:lnTo>
                  <a:lnTo>
                    <a:pt x="3134" y="1644"/>
                  </a:lnTo>
                  <a:lnTo>
                    <a:pt x="3025" y="1598"/>
                  </a:lnTo>
                  <a:cubicBezTo>
                    <a:pt x="2994" y="1566"/>
                    <a:pt x="2979" y="1551"/>
                    <a:pt x="2932" y="1535"/>
                  </a:cubicBezTo>
                  <a:lnTo>
                    <a:pt x="2917" y="1520"/>
                  </a:lnTo>
                  <a:lnTo>
                    <a:pt x="2793" y="1458"/>
                  </a:lnTo>
                  <a:lnTo>
                    <a:pt x="2777" y="1442"/>
                  </a:lnTo>
                  <a:lnTo>
                    <a:pt x="2653" y="1380"/>
                  </a:lnTo>
                  <a:lnTo>
                    <a:pt x="2606" y="1334"/>
                  </a:lnTo>
                  <a:lnTo>
                    <a:pt x="2405" y="1225"/>
                  </a:lnTo>
                  <a:lnTo>
                    <a:pt x="2250" y="1148"/>
                  </a:lnTo>
                  <a:lnTo>
                    <a:pt x="2110" y="1070"/>
                  </a:lnTo>
                  <a:lnTo>
                    <a:pt x="1676" y="838"/>
                  </a:lnTo>
                  <a:lnTo>
                    <a:pt x="1536" y="760"/>
                  </a:lnTo>
                  <a:cubicBezTo>
                    <a:pt x="1366" y="667"/>
                    <a:pt x="1180" y="589"/>
                    <a:pt x="1024" y="481"/>
                  </a:cubicBezTo>
                  <a:lnTo>
                    <a:pt x="916" y="434"/>
                  </a:lnTo>
                  <a:lnTo>
                    <a:pt x="838" y="388"/>
                  </a:lnTo>
                  <a:lnTo>
                    <a:pt x="761" y="357"/>
                  </a:lnTo>
                  <a:lnTo>
                    <a:pt x="559" y="248"/>
                  </a:lnTo>
                  <a:lnTo>
                    <a:pt x="451" y="202"/>
                  </a:lnTo>
                  <a:cubicBezTo>
                    <a:pt x="389" y="171"/>
                    <a:pt x="327" y="140"/>
                    <a:pt x="296" y="124"/>
                  </a:cubicBezTo>
                  <a:cubicBezTo>
                    <a:pt x="280" y="93"/>
                    <a:pt x="249" y="93"/>
                    <a:pt x="218" y="78"/>
                  </a:cubicBezTo>
                  <a:cubicBezTo>
                    <a:pt x="156" y="47"/>
                    <a:pt x="94" y="16"/>
                    <a:pt x="47" y="0"/>
                  </a:cubicBezTo>
                  <a:close/>
                  <a:moveTo>
                    <a:pt x="3242" y="1675"/>
                  </a:moveTo>
                  <a:lnTo>
                    <a:pt x="2095" y="4234"/>
                  </a:lnTo>
                  <a:cubicBezTo>
                    <a:pt x="2219" y="4265"/>
                    <a:pt x="2358" y="4281"/>
                    <a:pt x="2467" y="4281"/>
                  </a:cubicBezTo>
                  <a:cubicBezTo>
                    <a:pt x="2482" y="4203"/>
                    <a:pt x="2482" y="4141"/>
                    <a:pt x="2498" y="4110"/>
                  </a:cubicBezTo>
                  <a:lnTo>
                    <a:pt x="2498" y="4095"/>
                  </a:lnTo>
                  <a:cubicBezTo>
                    <a:pt x="2498" y="4064"/>
                    <a:pt x="2498" y="4048"/>
                    <a:pt x="2529" y="4033"/>
                  </a:cubicBezTo>
                  <a:lnTo>
                    <a:pt x="2529" y="4017"/>
                  </a:lnTo>
                  <a:lnTo>
                    <a:pt x="2529" y="3986"/>
                  </a:lnTo>
                  <a:cubicBezTo>
                    <a:pt x="2591" y="3753"/>
                    <a:pt x="2668" y="3536"/>
                    <a:pt x="2746" y="3319"/>
                  </a:cubicBezTo>
                  <a:cubicBezTo>
                    <a:pt x="2901" y="2885"/>
                    <a:pt x="3087" y="2466"/>
                    <a:pt x="3320" y="2032"/>
                  </a:cubicBezTo>
                  <a:cubicBezTo>
                    <a:pt x="3335" y="2001"/>
                    <a:pt x="3366" y="1985"/>
                    <a:pt x="3382" y="1939"/>
                  </a:cubicBezTo>
                  <a:cubicBezTo>
                    <a:pt x="3413" y="1861"/>
                    <a:pt x="3459" y="1799"/>
                    <a:pt x="3459" y="1784"/>
                  </a:cubicBezTo>
                  <a:lnTo>
                    <a:pt x="3366" y="1722"/>
                  </a:lnTo>
                  <a:lnTo>
                    <a:pt x="3242" y="1675"/>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
            <p:cNvSpPr/>
            <p:nvPr/>
          </p:nvSpPr>
          <p:spPr>
            <a:xfrm>
              <a:off x="3558925" y="4523800"/>
              <a:ext cx="186150" cy="234525"/>
            </a:xfrm>
            <a:custGeom>
              <a:avLst/>
              <a:gdLst/>
              <a:ahLst/>
              <a:cxnLst/>
              <a:rect l="l" t="t" r="r" b="b"/>
              <a:pathLst>
                <a:path w="7446" h="9381" extrusionOk="0">
                  <a:moveTo>
                    <a:pt x="4031" y="0"/>
                  </a:moveTo>
                  <a:cubicBezTo>
                    <a:pt x="3023" y="0"/>
                    <a:pt x="2008" y="408"/>
                    <a:pt x="1396" y="1257"/>
                  </a:cubicBezTo>
                  <a:cubicBezTo>
                    <a:pt x="559" y="2420"/>
                    <a:pt x="1" y="6390"/>
                    <a:pt x="636" y="7538"/>
                  </a:cubicBezTo>
                  <a:cubicBezTo>
                    <a:pt x="1258" y="8636"/>
                    <a:pt x="2425" y="9381"/>
                    <a:pt x="3599" y="9381"/>
                  </a:cubicBezTo>
                  <a:cubicBezTo>
                    <a:pt x="4183" y="9381"/>
                    <a:pt x="4769" y="9196"/>
                    <a:pt x="5289" y="8779"/>
                  </a:cubicBezTo>
                  <a:cubicBezTo>
                    <a:pt x="6794" y="7554"/>
                    <a:pt x="7445" y="2358"/>
                    <a:pt x="6670" y="1257"/>
                  </a:cubicBezTo>
                  <a:cubicBezTo>
                    <a:pt x="6096" y="431"/>
                    <a:pt x="5067" y="0"/>
                    <a:pt x="4031" y="0"/>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
            <p:cNvSpPr/>
            <p:nvPr/>
          </p:nvSpPr>
          <p:spPr>
            <a:xfrm>
              <a:off x="3658200" y="4642675"/>
              <a:ext cx="10100" cy="16850"/>
            </a:xfrm>
            <a:custGeom>
              <a:avLst/>
              <a:gdLst/>
              <a:ahLst/>
              <a:cxnLst/>
              <a:rect l="l" t="t" r="r" b="b"/>
              <a:pathLst>
                <a:path w="404" h="674" extrusionOk="0">
                  <a:moveTo>
                    <a:pt x="385" y="0"/>
                  </a:moveTo>
                  <a:cubicBezTo>
                    <a:pt x="380" y="0"/>
                    <a:pt x="372" y="11"/>
                    <a:pt x="372" y="22"/>
                  </a:cubicBezTo>
                  <a:cubicBezTo>
                    <a:pt x="326" y="302"/>
                    <a:pt x="248" y="596"/>
                    <a:pt x="0" y="643"/>
                  </a:cubicBezTo>
                  <a:lnTo>
                    <a:pt x="0" y="674"/>
                  </a:lnTo>
                  <a:cubicBezTo>
                    <a:pt x="310" y="674"/>
                    <a:pt x="403" y="255"/>
                    <a:pt x="388" y="7"/>
                  </a:cubicBezTo>
                  <a:cubicBezTo>
                    <a:pt x="388" y="2"/>
                    <a:pt x="386" y="0"/>
                    <a:pt x="38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
            <p:cNvSpPr/>
            <p:nvPr/>
          </p:nvSpPr>
          <p:spPr>
            <a:xfrm>
              <a:off x="3649000" y="4634900"/>
              <a:ext cx="22775" cy="21650"/>
            </a:xfrm>
            <a:custGeom>
              <a:avLst/>
              <a:gdLst/>
              <a:ahLst/>
              <a:cxnLst/>
              <a:rect l="l" t="t" r="r" b="b"/>
              <a:pathLst>
                <a:path w="911" h="866" extrusionOk="0">
                  <a:moveTo>
                    <a:pt x="491" y="1"/>
                  </a:moveTo>
                  <a:cubicBezTo>
                    <a:pt x="121" y="1"/>
                    <a:pt x="0" y="772"/>
                    <a:pt x="368" y="861"/>
                  </a:cubicBezTo>
                  <a:cubicBezTo>
                    <a:pt x="386" y="864"/>
                    <a:pt x="403" y="866"/>
                    <a:pt x="419" y="866"/>
                  </a:cubicBezTo>
                  <a:cubicBezTo>
                    <a:pt x="784" y="866"/>
                    <a:pt x="910" y="82"/>
                    <a:pt x="554" y="8"/>
                  </a:cubicBezTo>
                  <a:cubicBezTo>
                    <a:pt x="533" y="3"/>
                    <a:pt x="512" y="1"/>
                    <a:pt x="49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
            <p:cNvSpPr/>
            <p:nvPr/>
          </p:nvSpPr>
          <p:spPr>
            <a:xfrm>
              <a:off x="3701225" y="4650475"/>
              <a:ext cx="7400" cy="19150"/>
            </a:xfrm>
            <a:custGeom>
              <a:avLst/>
              <a:gdLst/>
              <a:ahLst/>
              <a:cxnLst/>
              <a:rect l="l" t="t" r="r" b="b"/>
              <a:pathLst>
                <a:path w="296" h="766" extrusionOk="0">
                  <a:moveTo>
                    <a:pt x="142" y="1"/>
                  </a:moveTo>
                  <a:cubicBezTo>
                    <a:pt x="141" y="1"/>
                    <a:pt x="140" y="2"/>
                    <a:pt x="140" y="5"/>
                  </a:cubicBezTo>
                  <a:cubicBezTo>
                    <a:pt x="47" y="238"/>
                    <a:pt x="1" y="672"/>
                    <a:pt x="295" y="765"/>
                  </a:cubicBezTo>
                  <a:lnTo>
                    <a:pt x="295" y="750"/>
                  </a:lnTo>
                  <a:cubicBezTo>
                    <a:pt x="78" y="610"/>
                    <a:pt x="94" y="300"/>
                    <a:pt x="156" y="21"/>
                  </a:cubicBezTo>
                  <a:cubicBezTo>
                    <a:pt x="156" y="21"/>
                    <a:pt x="146" y="1"/>
                    <a:pt x="14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
            <p:cNvSpPr/>
            <p:nvPr/>
          </p:nvSpPr>
          <p:spPr>
            <a:xfrm>
              <a:off x="3699475" y="4644750"/>
              <a:ext cx="22825" cy="21800"/>
            </a:xfrm>
            <a:custGeom>
              <a:avLst/>
              <a:gdLst/>
              <a:ahLst/>
              <a:cxnLst/>
              <a:rect l="l" t="t" r="r" b="b"/>
              <a:pathLst>
                <a:path w="913" h="872" extrusionOk="0">
                  <a:moveTo>
                    <a:pt x="485" y="1"/>
                  </a:moveTo>
                  <a:cubicBezTo>
                    <a:pt x="128" y="1"/>
                    <a:pt x="0" y="840"/>
                    <a:pt x="396" y="870"/>
                  </a:cubicBezTo>
                  <a:cubicBezTo>
                    <a:pt x="407" y="871"/>
                    <a:pt x="418" y="872"/>
                    <a:pt x="428" y="872"/>
                  </a:cubicBezTo>
                  <a:cubicBezTo>
                    <a:pt x="820" y="872"/>
                    <a:pt x="913" y="47"/>
                    <a:pt x="505" y="1"/>
                  </a:cubicBezTo>
                  <a:cubicBezTo>
                    <a:pt x="498" y="1"/>
                    <a:pt x="492" y="1"/>
                    <a:pt x="4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
            <p:cNvSpPr/>
            <p:nvPr/>
          </p:nvSpPr>
          <p:spPr>
            <a:xfrm>
              <a:off x="3650425" y="4609750"/>
              <a:ext cx="24450" cy="13725"/>
            </a:xfrm>
            <a:custGeom>
              <a:avLst/>
              <a:gdLst/>
              <a:ahLst/>
              <a:cxnLst/>
              <a:rect l="l" t="t" r="r" b="b"/>
              <a:pathLst>
                <a:path w="978" h="549" extrusionOk="0">
                  <a:moveTo>
                    <a:pt x="600" y="1"/>
                  </a:moveTo>
                  <a:cubicBezTo>
                    <a:pt x="567" y="1"/>
                    <a:pt x="533" y="3"/>
                    <a:pt x="497" y="6"/>
                  </a:cubicBezTo>
                  <a:cubicBezTo>
                    <a:pt x="327" y="21"/>
                    <a:pt x="171" y="99"/>
                    <a:pt x="78" y="223"/>
                  </a:cubicBezTo>
                  <a:cubicBezTo>
                    <a:pt x="1" y="300"/>
                    <a:pt x="16" y="440"/>
                    <a:pt x="94" y="486"/>
                  </a:cubicBezTo>
                  <a:cubicBezTo>
                    <a:pt x="140" y="533"/>
                    <a:pt x="187" y="548"/>
                    <a:pt x="233" y="548"/>
                  </a:cubicBezTo>
                  <a:lnTo>
                    <a:pt x="575" y="486"/>
                  </a:lnTo>
                  <a:cubicBezTo>
                    <a:pt x="714" y="486"/>
                    <a:pt x="838" y="455"/>
                    <a:pt x="931" y="378"/>
                  </a:cubicBezTo>
                  <a:cubicBezTo>
                    <a:pt x="978" y="316"/>
                    <a:pt x="978" y="223"/>
                    <a:pt x="947" y="145"/>
                  </a:cubicBezTo>
                  <a:cubicBezTo>
                    <a:pt x="847" y="33"/>
                    <a:pt x="737" y="1"/>
                    <a:pt x="6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
            <p:cNvSpPr/>
            <p:nvPr/>
          </p:nvSpPr>
          <p:spPr>
            <a:xfrm>
              <a:off x="3705100" y="4619650"/>
              <a:ext cx="23675" cy="16425"/>
            </a:xfrm>
            <a:custGeom>
              <a:avLst/>
              <a:gdLst/>
              <a:ahLst/>
              <a:cxnLst/>
              <a:rect l="l" t="t" r="r" b="b"/>
              <a:pathLst>
                <a:path w="947" h="657" extrusionOk="0">
                  <a:moveTo>
                    <a:pt x="297" y="1"/>
                  </a:moveTo>
                  <a:cubicBezTo>
                    <a:pt x="226" y="1"/>
                    <a:pt x="157" y="17"/>
                    <a:pt x="94" y="59"/>
                  </a:cubicBezTo>
                  <a:cubicBezTo>
                    <a:pt x="16" y="90"/>
                    <a:pt x="1" y="199"/>
                    <a:pt x="32" y="276"/>
                  </a:cubicBezTo>
                  <a:cubicBezTo>
                    <a:pt x="109" y="370"/>
                    <a:pt x="233" y="447"/>
                    <a:pt x="342" y="478"/>
                  </a:cubicBezTo>
                  <a:cubicBezTo>
                    <a:pt x="466" y="540"/>
                    <a:pt x="559" y="602"/>
                    <a:pt x="683" y="633"/>
                  </a:cubicBezTo>
                  <a:cubicBezTo>
                    <a:pt x="699" y="649"/>
                    <a:pt x="722" y="656"/>
                    <a:pt x="745" y="656"/>
                  </a:cubicBezTo>
                  <a:cubicBezTo>
                    <a:pt x="768" y="656"/>
                    <a:pt x="792" y="649"/>
                    <a:pt x="807" y="633"/>
                  </a:cubicBezTo>
                  <a:cubicBezTo>
                    <a:pt x="916" y="602"/>
                    <a:pt x="947" y="478"/>
                    <a:pt x="916" y="385"/>
                  </a:cubicBezTo>
                  <a:cubicBezTo>
                    <a:pt x="854" y="230"/>
                    <a:pt x="714" y="106"/>
                    <a:pt x="559" y="59"/>
                  </a:cubicBezTo>
                  <a:cubicBezTo>
                    <a:pt x="474" y="25"/>
                    <a:pt x="384" y="1"/>
                    <a:pt x="2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
            <p:cNvSpPr/>
            <p:nvPr/>
          </p:nvSpPr>
          <p:spPr>
            <a:xfrm>
              <a:off x="3647325" y="4702650"/>
              <a:ext cx="13600" cy="7650"/>
            </a:xfrm>
            <a:custGeom>
              <a:avLst/>
              <a:gdLst/>
              <a:ahLst/>
              <a:cxnLst/>
              <a:rect l="l" t="t" r="r" b="b"/>
              <a:pathLst>
                <a:path w="544" h="306" extrusionOk="0">
                  <a:moveTo>
                    <a:pt x="36" y="0"/>
                  </a:moveTo>
                  <a:cubicBezTo>
                    <a:pt x="28" y="0"/>
                    <a:pt x="16" y="4"/>
                    <a:pt x="1" y="12"/>
                  </a:cubicBezTo>
                  <a:cubicBezTo>
                    <a:pt x="1" y="136"/>
                    <a:pt x="78" y="229"/>
                    <a:pt x="187" y="291"/>
                  </a:cubicBezTo>
                  <a:cubicBezTo>
                    <a:pt x="224" y="300"/>
                    <a:pt x="263" y="306"/>
                    <a:pt x="302" y="306"/>
                  </a:cubicBezTo>
                  <a:cubicBezTo>
                    <a:pt x="391" y="306"/>
                    <a:pt x="479" y="278"/>
                    <a:pt x="544" y="214"/>
                  </a:cubicBezTo>
                  <a:lnTo>
                    <a:pt x="544" y="182"/>
                  </a:lnTo>
                  <a:lnTo>
                    <a:pt x="528" y="182"/>
                  </a:lnTo>
                  <a:cubicBezTo>
                    <a:pt x="469" y="212"/>
                    <a:pt x="410" y="223"/>
                    <a:pt x="347" y="223"/>
                  </a:cubicBezTo>
                  <a:cubicBezTo>
                    <a:pt x="311" y="223"/>
                    <a:pt x="273" y="219"/>
                    <a:pt x="233" y="214"/>
                  </a:cubicBezTo>
                  <a:cubicBezTo>
                    <a:pt x="140" y="182"/>
                    <a:pt x="109" y="89"/>
                    <a:pt x="47" y="12"/>
                  </a:cubicBezTo>
                  <a:cubicBezTo>
                    <a:pt x="47" y="4"/>
                    <a:pt x="43" y="0"/>
                    <a:pt x="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
            <p:cNvSpPr/>
            <p:nvPr/>
          </p:nvSpPr>
          <p:spPr>
            <a:xfrm>
              <a:off x="3658575" y="4618025"/>
              <a:ext cx="44625" cy="81450"/>
            </a:xfrm>
            <a:custGeom>
              <a:avLst/>
              <a:gdLst/>
              <a:ahLst/>
              <a:cxnLst/>
              <a:rect l="l" t="t" r="r" b="b"/>
              <a:pathLst>
                <a:path w="1785" h="3258" extrusionOk="0">
                  <a:moveTo>
                    <a:pt x="26" y="2628"/>
                  </a:moveTo>
                  <a:cubicBezTo>
                    <a:pt x="24" y="2628"/>
                    <a:pt x="18" y="2631"/>
                    <a:pt x="1" y="2637"/>
                  </a:cubicBezTo>
                  <a:cubicBezTo>
                    <a:pt x="6" y="2643"/>
                    <a:pt x="11" y="2649"/>
                    <a:pt x="17" y="2655"/>
                  </a:cubicBezTo>
                  <a:lnTo>
                    <a:pt x="17" y="2655"/>
                  </a:lnTo>
                  <a:cubicBezTo>
                    <a:pt x="20" y="2635"/>
                    <a:pt x="28" y="2628"/>
                    <a:pt x="26" y="2628"/>
                  </a:cubicBezTo>
                  <a:close/>
                  <a:moveTo>
                    <a:pt x="1660" y="0"/>
                  </a:moveTo>
                  <a:cubicBezTo>
                    <a:pt x="1645" y="0"/>
                    <a:pt x="1645" y="31"/>
                    <a:pt x="1645" y="31"/>
                  </a:cubicBezTo>
                  <a:cubicBezTo>
                    <a:pt x="1505" y="884"/>
                    <a:pt x="1505" y="1753"/>
                    <a:pt x="1381" y="2621"/>
                  </a:cubicBezTo>
                  <a:cubicBezTo>
                    <a:pt x="1257" y="2528"/>
                    <a:pt x="1117" y="2466"/>
                    <a:pt x="962" y="2404"/>
                  </a:cubicBezTo>
                  <a:cubicBezTo>
                    <a:pt x="931" y="2404"/>
                    <a:pt x="916" y="3009"/>
                    <a:pt x="869" y="3102"/>
                  </a:cubicBezTo>
                  <a:cubicBezTo>
                    <a:pt x="535" y="3087"/>
                    <a:pt x="275" y="2938"/>
                    <a:pt x="17" y="2655"/>
                  </a:cubicBezTo>
                  <a:lnTo>
                    <a:pt x="17" y="2655"/>
                  </a:lnTo>
                  <a:cubicBezTo>
                    <a:pt x="16" y="2659"/>
                    <a:pt x="16" y="2663"/>
                    <a:pt x="16" y="2668"/>
                  </a:cubicBezTo>
                  <a:cubicBezTo>
                    <a:pt x="125" y="2901"/>
                    <a:pt x="311" y="3087"/>
                    <a:pt x="543" y="3180"/>
                  </a:cubicBezTo>
                  <a:cubicBezTo>
                    <a:pt x="636" y="3226"/>
                    <a:pt x="760" y="3242"/>
                    <a:pt x="869" y="3257"/>
                  </a:cubicBezTo>
                  <a:lnTo>
                    <a:pt x="993" y="3257"/>
                  </a:lnTo>
                  <a:cubicBezTo>
                    <a:pt x="1024" y="3257"/>
                    <a:pt x="1040" y="3242"/>
                    <a:pt x="1040" y="3211"/>
                  </a:cubicBezTo>
                  <a:lnTo>
                    <a:pt x="1040" y="3180"/>
                  </a:lnTo>
                  <a:lnTo>
                    <a:pt x="1040" y="3164"/>
                  </a:lnTo>
                  <a:cubicBezTo>
                    <a:pt x="1086" y="2947"/>
                    <a:pt x="1117" y="2637"/>
                    <a:pt x="1117" y="2637"/>
                  </a:cubicBezTo>
                  <a:cubicBezTo>
                    <a:pt x="1182" y="2689"/>
                    <a:pt x="1443" y="2860"/>
                    <a:pt x="1526" y="2860"/>
                  </a:cubicBezTo>
                  <a:cubicBezTo>
                    <a:pt x="1542" y="2860"/>
                    <a:pt x="1551" y="2854"/>
                    <a:pt x="1551" y="2839"/>
                  </a:cubicBezTo>
                  <a:cubicBezTo>
                    <a:pt x="1660" y="1939"/>
                    <a:pt x="1784" y="946"/>
                    <a:pt x="1707" y="31"/>
                  </a:cubicBezTo>
                  <a:cubicBezTo>
                    <a:pt x="1707" y="0"/>
                    <a:pt x="1691" y="0"/>
                    <a:pt x="16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
            <p:cNvSpPr/>
            <p:nvPr/>
          </p:nvSpPr>
          <p:spPr>
            <a:xfrm>
              <a:off x="3653925" y="4684325"/>
              <a:ext cx="24050" cy="18400"/>
            </a:xfrm>
            <a:custGeom>
              <a:avLst/>
              <a:gdLst/>
              <a:ahLst/>
              <a:cxnLst/>
              <a:rect l="l" t="t" r="r" b="b"/>
              <a:pathLst>
                <a:path w="962" h="736" extrusionOk="0">
                  <a:moveTo>
                    <a:pt x="233" y="0"/>
                  </a:moveTo>
                  <a:cubicBezTo>
                    <a:pt x="171" y="93"/>
                    <a:pt x="124" y="171"/>
                    <a:pt x="93" y="233"/>
                  </a:cubicBezTo>
                  <a:cubicBezTo>
                    <a:pt x="16" y="388"/>
                    <a:pt x="0" y="590"/>
                    <a:pt x="187" y="683"/>
                  </a:cubicBezTo>
                  <a:cubicBezTo>
                    <a:pt x="245" y="718"/>
                    <a:pt x="329" y="735"/>
                    <a:pt x="407" y="735"/>
                  </a:cubicBezTo>
                  <a:cubicBezTo>
                    <a:pt x="433" y="735"/>
                    <a:pt x="458" y="733"/>
                    <a:pt x="481" y="729"/>
                  </a:cubicBezTo>
                  <a:cubicBezTo>
                    <a:pt x="652" y="683"/>
                    <a:pt x="822" y="590"/>
                    <a:pt x="962" y="481"/>
                  </a:cubicBezTo>
                  <a:cubicBezTo>
                    <a:pt x="667" y="404"/>
                    <a:pt x="404" y="218"/>
                    <a:pt x="2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
            <p:cNvSpPr/>
            <p:nvPr/>
          </p:nvSpPr>
          <p:spPr>
            <a:xfrm>
              <a:off x="3653925" y="4690525"/>
              <a:ext cx="12425" cy="12200"/>
            </a:xfrm>
            <a:custGeom>
              <a:avLst/>
              <a:gdLst/>
              <a:ahLst/>
              <a:cxnLst/>
              <a:rect l="l" t="t" r="r" b="b"/>
              <a:pathLst>
                <a:path w="497" h="488" extrusionOk="0">
                  <a:moveTo>
                    <a:pt x="93" y="1"/>
                  </a:moveTo>
                  <a:cubicBezTo>
                    <a:pt x="16" y="156"/>
                    <a:pt x="0" y="342"/>
                    <a:pt x="187" y="435"/>
                  </a:cubicBezTo>
                  <a:cubicBezTo>
                    <a:pt x="245" y="470"/>
                    <a:pt x="329" y="487"/>
                    <a:pt x="407" y="487"/>
                  </a:cubicBezTo>
                  <a:cubicBezTo>
                    <a:pt x="433" y="487"/>
                    <a:pt x="458" y="485"/>
                    <a:pt x="481" y="481"/>
                  </a:cubicBezTo>
                  <a:cubicBezTo>
                    <a:pt x="497" y="249"/>
                    <a:pt x="311" y="47"/>
                    <a:pt x="93" y="1"/>
                  </a:cubicBezTo>
                  <a:close/>
                </a:path>
              </a:pathLst>
            </a:custGeom>
            <a:solidFill>
              <a:srgbClr val="FF99B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
            <p:cNvSpPr/>
            <p:nvPr/>
          </p:nvSpPr>
          <p:spPr>
            <a:xfrm>
              <a:off x="3623300" y="4613900"/>
              <a:ext cx="62050" cy="57800"/>
            </a:xfrm>
            <a:custGeom>
              <a:avLst/>
              <a:gdLst/>
              <a:ahLst/>
              <a:cxnLst/>
              <a:rect l="l" t="t" r="r" b="b"/>
              <a:pathLst>
                <a:path w="2482" h="2312" extrusionOk="0">
                  <a:moveTo>
                    <a:pt x="1293" y="164"/>
                  </a:moveTo>
                  <a:cubicBezTo>
                    <a:pt x="1312" y="164"/>
                    <a:pt x="1331" y="164"/>
                    <a:pt x="1349" y="165"/>
                  </a:cubicBezTo>
                  <a:cubicBezTo>
                    <a:pt x="1458" y="165"/>
                    <a:pt x="1536" y="196"/>
                    <a:pt x="1613" y="212"/>
                  </a:cubicBezTo>
                  <a:cubicBezTo>
                    <a:pt x="2032" y="351"/>
                    <a:pt x="2327" y="770"/>
                    <a:pt x="2280" y="1235"/>
                  </a:cubicBezTo>
                  <a:cubicBezTo>
                    <a:pt x="2251" y="1751"/>
                    <a:pt x="1815" y="2169"/>
                    <a:pt x="1305" y="2169"/>
                  </a:cubicBezTo>
                  <a:cubicBezTo>
                    <a:pt x="1279" y="2169"/>
                    <a:pt x="1252" y="2168"/>
                    <a:pt x="1225" y="2166"/>
                  </a:cubicBezTo>
                  <a:cubicBezTo>
                    <a:pt x="683" y="2119"/>
                    <a:pt x="248" y="1639"/>
                    <a:pt x="295" y="1096"/>
                  </a:cubicBezTo>
                  <a:cubicBezTo>
                    <a:pt x="325" y="572"/>
                    <a:pt x="774" y="164"/>
                    <a:pt x="1293" y="164"/>
                  </a:cubicBezTo>
                  <a:close/>
                  <a:moveTo>
                    <a:pt x="1297" y="0"/>
                  </a:moveTo>
                  <a:cubicBezTo>
                    <a:pt x="807" y="0"/>
                    <a:pt x="349" y="327"/>
                    <a:pt x="186" y="817"/>
                  </a:cubicBezTo>
                  <a:cubicBezTo>
                    <a:pt x="0" y="1406"/>
                    <a:pt x="341" y="2073"/>
                    <a:pt x="946" y="2259"/>
                  </a:cubicBezTo>
                  <a:cubicBezTo>
                    <a:pt x="1004" y="2294"/>
                    <a:pt x="1071" y="2311"/>
                    <a:pt x="1147" y="2311"/>
                  </a:cubicBezTo>
                  <a:cubicBezTo>
                    <a:pt x="1172" y="2311"/>
                    <a:pt x="1198" y="2309"/>
                    <a:pt x="1225" y="2306"/>
                  </a:cubicBezTo>
                  <a:cubicBezTo>
                    <a:pt x="1245" y="2307"/>
                    <a:pt x="1264" y="2307"/>
                    <a:pt x="1284" y="2307"/>
                  </a:cubicBezTo>
                  <a:cubicBezTo>
                    <a:pt x="1894" y="2307"/>
                    <a:pt x="2405" y="1836"/>
                    <a:pt x="2435" y="1220"/>
                  </a:cubicBezTo>
                  <a:cubicBezTo>
                    <a:pt x="2482" y="693"/>
                    <a:pt x="2156" y="212"/>
                    <a:pt x="1644" y="57"/>
                  </a:cubicBezTo>
                  <a:cubicBezTo>
                    <a:pt x="1529" y="18"/>
                    <a:pt x="1412" y="0"/>
                    <a:pt x="129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
            <p:cNvSpPr/>
            <p:nvPr/>
          </p:nvSpPr>
          <p:spPr>
            <a:xfrm>
              <a:off x="3695400" y="4626475"/>
              <a:ext cx="46575" cy="57025"/>
            </a:xfrm>
            <a:custGeom>
              <a:avLst/>
              <a:gdLst/>
              <a:ahLst/>
              <a:cxnLst/>
              <a:rect l="l" t="t" r="r" b="b"/>
              <a:pathLst>
                <a:path w="1863" h="2281" extrusionOk="0">
                  <a:moveTo>
                    <a:pt x="1031" y="145"/>
                  </a:moveTo>
                  <a:cubicBezTo>
                    <a:pt x="1070" y="145"/>
                    <a:pt x="1109" y="150"/>
                    <a:pt x="1149" y="159"/>
                  </a:cubicBezTo>
                  <a:cubicBezTo>
                    <a:pt x="1164" y="159"/>
                    <a:pt x="1180" y="174"/>
                    <a:pt x="1211" y="174"/>
                  </a:cubicBezTo>
                  <a:cubicBezTo>
                    <a:pt x="1381" y="252"/>
                    <a:pt x="1521" y="360"/>
                    <a:pt x="1567" y="546"/>
                  </a:cubicBezTo>
                  <a:cubicBezTo>
                    <a:pt x="1676" y="763"/>
                    <a:pt x="1707" y="1027"/>
                    <a:pt x="1645" y="1275"/>
                  </a:cubicBezTo>
                  <a:cubicBezTo>
                    <a:pt x="1546" y="1772"/>
                    <a:pt x="1213" y="2138"/>
                    <a:pt x="861" y="2138"/>
                  </a:cubicBezTo>
                  <a:cubicBezTo>
                    <a:pt x="827" y="2138"/>
                    <a:pt x="794" y="2135"/>
                    <a:pt x="761" y="2128"/>
                  </a:cubicBezTo>
                  <a:cubicBezTo>
                    <a:pt x="373" y="2051"/>
                    <a:pt x="156" y="1539"/>
                    <a:pt x="249" y="996"/>
                  </a:cubicBezTo>
                  <a:cubicBezTo>
                    <a:pt x="296" y="748"/>
                    <a:pt x="435" y="515"/>
                    <a:pt x="606" y="345"/>
                  </a:cubicBezTo>
                  <a:cubicBezTo>
                    <a:pt x="718" y="220"/>
                    <a:pt x="871" y="145"/>
                    <a:pt x="1031" y="145"/>
                  </a:cubicBezTo>
                  <a:close/>
                  <a:moveTo>
                    <a:pt x="1047" y="1"/>
                  </a:moveTo>
                  <a:cubicBezTo>
                    <a:pt x="849" y="1"/>
                    <a:pt x="654" y="78"/>
                    <a:pt x="513" y="236"/>
                  </a:cubicBezTo>
                  <a:cubicBezTo>
                    <a:pt x="311" y="438"/>
                    <a:pt x="172" y="701"/>
                    <a:pt x="125" y="981"/>
                  </a:cubicBezTo>
                  <a:cubicBezTo>
                    <a:pt x="1" y="1570"/>
                    <a:pt x="234" y="2128"/>
                    <a:pt x="668" y="2268"/>
                  </a:cubicBezTo>
                  <a:cubicBezTo>
                    <a:pt x="689" y="2268"/>
                    <a:pt x="702" y="2275"/>
                    <a:pt x="718" y="2275"/>
                  </a:cubicBezTo>
                  <a:cubicBezTo>
                    <a:pt x="726" y="2275"/>
                    <a:pt x="735" y="2273"/>
                    <a:pt x="745" y="2268"/>
                  </a:cubicBezTo>
                  <a:cubicBezTo>
                    <a:pt x="787" y="2276"/>
                    <a:pt x="828" y="2280"/>
                    <a:pt x="869" y="2280"/>
                  </a:cubicBezTo>
                  <a:cubicBezTo>
                    <a:pt x="1293" y="2280"/>
                    <a:pt x="1701" y="1856"/>
                    <a:pt x="1800" y="1291"/>
                  </a:cubicBezTo>
                  <a:cubicBezTo>
                    <a:pt x="1862" y="1027"/>
                    <a:pt x="1847" y="732"/>
                    <a:pt x="1722" y="469"/>
                  </a:cubicBezTo>
                  <a:cubicBezTo>
                    <a:pt x="1691" y="345"/>
                    <a:pt x="1614" y="252"/>
                    <a:pt x="1536" y="174"/>
                  </a:cubicBezTo>
                  <a:cubicBezTo>
                    <a:pt x="1392" y="59"/>
                    <a:pt x="1218" y="1"/>
                    <a:pt x="104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
            <p:cNvSpPr/>
            <p:nvPr/>
          </p:nvSpPr>
          <p:spPr>
            <a:xfrm>
              <a:off x="3681075" y="4641375"/>
              <a:ext cx="21350" cy="7700"/>
            </a:xfrm>
            <a:custGeom>
              <a:avLst/>
              <a:gdLst/>
              <a:ahLst/>
              <a:cxnLst/>
              <a:rect l="l" t="t" r="r" b="b"/>
              <a:pathLst>
                <a:path w="854" h="308" extrusionOk="0">
                  <a:moveTo>
                    <a:pt x="415" y="1"/>
                  </a:moveTo>
                  <a:cubicBezTo>
                    <a:pt x="252" y="1"/>
                    <a:pt x="93" y="59"/>
                    <a:pt x="0" y="121"/>
                  </a:cubicBezTo>
                  <a:lnTo>
                    <a:pt x="78" y="261"/>
                  </a:lnTo>
                  <a:cubicBezTo>
                    <a:pt x="87" y="261"/>
                    <a:pt x="267" y="170"/>
                    <a:pt x="441" y="170"/>
                  </a:cubicBezTo>
                  <a:cubicBezTo>
                    <a:pt x="546" y="170"/>
                    <a:pt x="650" y="202"/>
                    <a:pt x="714" y="307"/>
                  </a:cubicBezTo>
                  <a:lnTo>
                    <a:pt x="853" y="229"/>
                  </a:lnTo>
                  <a:cubicBezTo>
                    <a:pt x="745" y="59"/>
                    <a:pt x="578" y="1"/>
                    <a:pt x="41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
            <p:cNvSpPr/>
            <p:nvPr/>
          </p:nvSpPr>
          <p:spPr>
            <a:xfrm>
              <a:off x="3551950" y="4614150"/>
              <a:ext cx="79900" cy="19400"/>
            </a:xfrm>
            <a:custGeom>
              <a:avLst/>
              <a:gdLst/>
              <a:ahLst/>
              <a:cxnLst/>
              <a:rect l="l" t="t" r="r" b="b"/>
              <a:pathLst>
                <a:path w="3196" h="776" extrusionOk="0">
                  <a:moveTo>
                    <a:pt x="791" y="0"/>
                  </a:moveTo>
                  <a:cubicBezTo>
                    <a:pt x="450" y="0"/>
                    <a:pt x="47" y="496"/>
                    <a:pt x="0" y="543"/>
                  </a:cubicBezTo>
                  <a:lnTo>
                    <a:pt x="124" y="652"/>
                  </a:lnTo>
                  <a:cubicBezTo>
                    <a:pt x="233" y="512"/>
                    <a:pt x="559" y="155"/>
                    <a:pt x="791" y="155"/>
                  </a:cubicBezTo>
                  <a:cubicBezTo>
                    <a:pt x="1055" y="155"/>
                    <a:pt x="2575" y="605"/>
                    <a:pt x="3164" y="776"/>
                  </a:cubicBezTo>
                  <a:lnTo>
                    <a:pt x="3195" y="621"/>
                  </a:lnTo>
                  <a:cubicBezTo>
                    <a:pt x="3118" y="605"/>
                    <a:pt x="1133" y="31"/>
                    <a:pt x="79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
            <p:cNvSpPr/>
            <p:nvPr/>
          </p:nvSpPr>
          <p:spPr>
            <a:xfrm>
              <a:off x="3559325" y="4506175"/>
              <a:ext cx="210175" cy="125650"/>
            </a:xfrm>
            <a:custGeom>
              <a:avLst/>
              <a:gdLst/>
              <a:ahLst/>
              <a:cxnLst/>
              <a:rect l="l" t="t" r="r" b="b"/>
              <a:pathLst>
                <a:path w="8407" h="5026" extrusionOk="0">
                  <a:moveTo>
                    <a:pt x="3221" y="1"/>
                  </a:moveTo>
                  <a:cubicBezTo>
                    <a:pt x="3106" y="1"/>
                    <a:pt x="3003" y="17"/>
                    <a:pt x="2916" y="54"/>
                  </a:cubicBezTo>
                  <a:cubicBezTo>
                    <a:pt x="2280" y="333"/>
                    <a:pt x="2109" y="783"/>
                    <a:pt x="2109" y="783"/>
                  </a:cubicBezTo>
                  <a:cubicBezTo>
                    <a:pt x="2109" y="783"/>
                    <a:pt x="2081" y="781"/>
                    <a:pt x="2033" y="781"/>
                  </a:cubicBezTo>
                  <a:cubicBezTo>
                    <a:pt x="1827" y="781"/>
                    <a:pt x="1254" y="821"/>
                    <a:pt x="915" y="1248"/>
                  </a:cubicBezTo>
                  <a:cubicBezTo>
                    <a:pt x="481" y="1745"/>
                    <a:pt x="0" y="4784"/>
                    <a:pt x="869" y="5017"/>
                  </a:cubicBezTo>
                  <a:cubicBezTo>
                    <a:pt x="889" y="5023"/>
                    <a:pt x="911" y="5025"/>
                    <a:pt x="932" y="5025"/>
                  </a:cubicBezTo>
                  <a:cubicBezTo>
                    <a:pt x="1514" y="5025"/>
                    <a:pt x="2264" y="3063"/>
                    <a:pt x="2264" y="3063"/>
                  </a:cubicBezTo>
                  <a:cubicBezTo>
                    <a:pt x="2422" y="3119"/>
                    <a:pt x="2584" y="3146"/>
                    <a:pt x="2744" y="3146"/>
                  </a:cubicBezTo>
                  <a:cubicBezTo>
                    <a:pt x="3202" y="3146"/>
                    <a:pt x="3644" y="2926"/>
                    <a:pt x="3908" y="2536"/>
                  </a:cubicBezTo>
                  <a:cubicBezTo>
                    <a:pt x="3908" y="2536"/>
                    <a:pt x="4972" y="3889"/>
                    <a:pt x="6231" y="3889"/>
                  </a:cubicBezTo>
                  <a:cubicBezTo>
                    <a:pt x="6430" y="3889"/>
                    <a:pt x="6634" y="3855"/>
                    <a:pt x="6840" y="3776"/>
                  </a:cubicBezTo>
                  <a:cubicBezTo>
                    <a:pt x="8096" y="3342"/>
                    <a:pt x="8406" y="1031"/>
                    <a:pt x="8050" y="550"/>
                  </a:cubicBezTo>
                  <a:cubicBezTo>
                    <a:pt x="7954" y="418"/>
                    <a:pt x="7799" y="352"/>
                    <a:pt x="7627" y="352"/>
                  </a:cubicBezTo>
                  <a:cubicBezTo>
                    <a:pt x="7435" y="352"/>
                    <a:pt x="7221" y="434"/>
                    <a:pt x="7041" y="597"/>
                  </a:cubicBezTo>
                  <a:cubicBezTo>
                    <a:pt x="7134" y="799"/>
                    <a:pt x="7150" y="1031"/>
                    <a:pt x="7088" y="1248"/>
                  </a:cubicBezTo>
                  <a:cubicBezTo>
                    <a:pt x="7020" y="1491"/>
                    <a:pt x="6886" y="1605"/>
                    <a:pt x="6776" y="1605"/>
                  </a:cubicBezTo>
                  <a:cubicBezTo>
                    <a:pt x="6634" y="1605"/>
                    <a:pt x="6536" y="1413"/>
                    <a:pt x="6685" y="1062"/>
                  </a:cubicBezTo>
                  <a:cubicBezTo>
                    <a:pt x="6762" y="876"/>
                    <a:pt x="6886" y="721"/>
                    <a:pt x="7041" y="581"/>
                  </a:cubicBezTo>
                  <a:cubicBezTo>
                    <a:pt x="7010" y="581"/>
                    <a:pt x="7010" y="566"/>
                    <a:pt x="7010" y="566"/>
                  </a:cubicBezTo>
                  <a:cubicBezTo>
                    <a:pt x="6923" y="369"/>
                    <a:pt x="6720" y="257"/>
                    <a:pt x="6515" y="257"/>
                  </a:cubicBezTo>
                  <a:cubicBezTo>
                    <a:pt x="6429" y="257"/>
                    <a:pt x="6344" y="277"/>
                    <a:pt x="6266" y="318"/>
                  </a:cubicBezTo>
                  <a:cubicBezTo>
                    <a:pt x="5971" y="442"/>
                    <a:pt x="5739" y="643"/>
                    <a:pt x="5537" y="892"/>
                  </a:cubicBezTo>
                  <a:cubicBezTo>
                    <a:pt x="5537" y="892"/>
                    <a:pt x="4069" y="1"/>
                    <a:pt x="322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
            <p:cNvSpPr/>
            <p:nvPr/>
          </p:nvSpPr>
          <p:spPr>
            <a:xfrm>
              <a:off x="3543800" y="4603825"/>
              <a:ext cx="44625" cy="68200"/>
            </a:xfrm>
            <a:custGeom>
              <a:avLst/>
              <a:gdLst/>
              <a:ahLst/>
              <a:cxnLst/>
              <a:rect l="l" t="t" r="r" b="b"/>
              <a:pathLst>
                <a:path w="1785" h="2728" extrusionOk="0">
                  <a:moveTo>
                    <a:pt x="740" y="1"/>
                  </a:moveTo>
                  <a:cubicBezTo>
                    <a:pt x="711" y="1"/>
                    <a:pt x="682" y="4"/>
                    <a:pt x="652" y="10"/>
                  </a:cubicBezTo>
                  <a:cubicBezTo>
                    <a:pt x="1" y="150"/>
                    <a:pt x="94" y="2104"/>
                    <a:pt x="683" y="2554"/>
                  </a:cubicBezTo>
                  <a:cubicBezTo>
                    <a:pt x="813" y="2669"/>
                    <a:pt x="976" y="2727"/>
                    <a:pt x="1138" y="2727"/>
                  </a:cubicBezTo>
                  <a:cubicBezTo>
                    <a:pt x="1325" y="2727"/>
                    <a:pt x="1512" y="2649"/>
                    <a:pt x="1645" y="2491"/>
                  </a:cubicBezTo>
                  <a:lnTo>
                    <a:pt x="1660" y="2476"/>
                  </a:lnTo>
                  <a:lnTo>
                    <a:pt x="1784" y="1375"/>
                  </a:lnTo>
                  <a:cubicBezTo>
                    <a:pt x="1784" y="1375"/>
                    <a:pt x="1359" y="1"/>
                    <a:pt x="740" y="1"/>
                  </a:cubicBezTo>
                  <a:close/>
                </a:path>
              </a:pathLst>
            </a:custGeom>
            <a:solidFill>
              <a:srgbClr val="D3766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
            <p:cNvSpPr/>
            <p:nvPr/>
          </p:nvSpPr>
          <p:spPr>
            <a:xfrm>
              <a:off x="3561250" y="4618025"/>
              <a:ext cx="20200" cy="45975"/>
            </a:xfrm>
            <a:custGeom>
              <a:avLst/>
              <a:gdLst/>
              <a:ahLst/>
              <a:cxnLst/>
              <a:rect l="l" t="t" r="r" b="b"/>
              <a:pathLst>
                <a:path w="808" h="1839" extrusionOk="0">
                  <a:moveTo>
                    <a:pt x="16" y="0"/>
                  </a:moveTo>
                  <a:cubicBezTo>
                    <a:pt x="6" y="0"/>
                    <a:pt x="2" y="14"/>
                    <a:pt x="6" y="14"/>
                  </a:cubicBezTo>
                  <a:cubicBezTo>
                    <a:pt x="7" y="14"/>
                    <a:pt x="11" y="11"/>
                    <a:pt x="16" y="0"/>
                  </a:cubicBezTo>
                  <a:lnTo>
                    <a:pt x="16" y="0"/>
                  </a:lnTo>
                  <a:cubicBezTo>
                    <a:pt x="16" y="0"/>
                    <a:pt x="16" y="0"/>
                    <a:pt x="16" y="0"/>
                  </a:cubicBezTo>
                  <a:close/>
                  <a:moveTo>
                    <a:pt x="16" y="0"/>
                  </a:moveTo>
                  <a:lnTo>
                    <a:pt x="16" y="0"/>
                  </a:lnTo>
                  <a:cubicBezTo>
                    <a:pt x="404" y="357"/>
                    <a:pt x="528" y="838"/>
                    <a:pt x="543" y="1350"/>
                  </a:cubicBezTo>
                  <a:cubicBezTo>
                    <a:pt x="482" y="1177"/>
                    <a:pt x="371" y="1043"/>
                    <a:pt x="179" y="1043"/>
                  </a:cubicBezTo>
                  <a:cubicBezTo>
                    <a:pt x="130" y="1043"/>
                    <a:pt x="76" y="1052"/>
                    <a:pt x="16" y="1070"/>
                  </a:cubicBezTo>
                  <a:cubicBezTo>
                    <a:pt x="1" y="1070"/>
                    <a:pt x="16" y="1086"/>
                    <a:pt x="16" y="1086"/>
                  </a:cubicBezTo>
                  <a:cubicBezTo>
                    <a:pt x="187" y="1086"/>
                    <a:pt x="373" y="1210"/>
                    <a:pt x="419" y="1381"/>
                  </a:cubicBezTo>
                  <a:cubicBezTo>
                    <a:pt x="481" y="1520"/>
                    <a:pt x="497" y="1675"/>
                    <a:pt x="528" y="1815"/>
                  </a:cubicBezTo>
                  <a:cubicBezTo>
                    <a:pt x="528" y="1830"/>
                    <a:pt x="551" y="1838"/>
                    <a:pt x="574" y="1838"/>
                  </a:cubicBezTo>
                  <a:cubicBezTo>
                    <a:pt x="598" y="1838"/>
                    <a:pt x="621" y="1830"/>
                    <a:pt x="621" y="1815"/>
                  </a:cubicBezTo>
                  <a:cubicBezTo>
                    <a:pt x="807" y="1226"/>
                    <a:pt x="621" y="264"/>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
            <p:cNvSpPr/>
            <p:nvPr/>
          </p:nvSpPr>
          <p:spPr>
            <a:xfrm>
              <a:off x="3524025" y="4737825"/>
              <a:ext cx="122950" cy="129300"/>
            </a:xfrm>
            <a:custGeom>
              <a:avLst/>
              <a:gdLst/>
              <a:ahLst/>
              <a:cxnLst/>
              <a:rect l="l" t="t" r="r" b="b"/>
              <a:pathLst>
                <a:path w="4918" h="5172" extrusionOk="0">
                  <a:moveTo>
                    <a:pt x="792" y="1"/>
                  </a:moveTo>
                  <a:lnTo>
                    <a:pt x="1" y="900"/>
                  </a:lnTo>
                  <a:cubicBezTo>
                    <a:pt x="1" y="900"/>
                    <a:pt x="2560" y="5171"/>
                    <a:pt x="2680" y="5171"/>
                  </a:cubicBezTo>
                  <a:cubicBezTo>
                    <a:pt x="2682" y="5171"/>
                    <a:pt x="2684" y="5169"/>
                    <a:pt x="2684" y="5165"/>
                  </a:cubicBezTo>
                  <a:lnTo>
                    <a:pt x="3878" y="3242"/>
                  </a:lnTo>
                  <a:lnTo>
                    <a:pt x="4917" y="4592"/>
                  </a:lnTo>
                  <a:lnTo>
                    <a:pt x="4886" y="1784"/>
                  </a:lnTo>
                  <a:lnTo>
                    <a:pt x="4390" y="1009"/>
                  </a:lnTo>
                  <a:lnTo>
                    <a:pt x="3770" y="2792"/>
                  </a:lnTo>
                  <a:lnTo>
                    <a:pt x="79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
            <p:cNvSpPr/>
            <p:nvPr/>
          </p:nvSpPr>
          <p:spPr>
            <a:xfrm>
              <a:off x="3527125" y="4765200"/>
              <a:ext cx="122175" cy="106050"/>
            </a:xfrm>
            <a:custGeom>
              <a:avLst/>
              <a:gdLst/>
              <a:ahLst/>
              <a:cxnLst/>
              <a:rect l="l" t="t" r="r" b="b"/>
              <a:pathLst>
                <a:path w="4887" h="4242" extrusionOk="0">
                  <a:moveTo>
                    <a:pt x="24" y="0"/>
                  </a:moveTo>
                  <a:cubicBezTo>
                    <a:pt x="20" y="0"/>
                    <a:pt x="16" y="2"/>
                    <a:pt x="16" y="7"/>
                  </a:cubicBezTo>
                  <a:cubicBezTo>
                    <a:pt x="16" y="38"/>
                    <a:pt x="1" y="38"/>
                    <a:pt x="16" y="38"/>
                  </a:cubicBezTo>
                  <a:cubicBezTo>
                    <a:pt x="389" y="782"/>
                    <a:pt x="2544" y="4241"/>
                    <a:pt x="2560" y="4241"/>
                  </a:cubicBezTo>
                  <a:cubicBezTo>
                    <a:pt x="2560" y="4241"/>
                    <a:pt x="2560" y="4241"/>
                    <a:pt x="2560" y="4241"/>
                  </a:cubicBezTo>
                  <a:cubicBezTo>
                    <a:pt x="2601" y="4241"/>
                    <a:pt x="3692" y="2534"/>
                    <a:pt x="3785" y="2209"/>
                  </a:cubicBezTo>
                  <a:cubicBezTo>
                    <a:pt x="3980" y="2449"/>
                    <a:pt x="4824" y="3641"/>
                    <a:pt x="4883" y="3641"/>
                  </a:cubicBezTo>
                  <a:cubicBezTo>
                    <a:pt x="4885" y="3641"/>
                    <a:pt x="4886" y="3639"/>
                    <a:pt x="4886" y="3636"/>
                  </a:cubicBezTo>
                  <a:cubicBezTo>
                    <a:pt x="4886" y="3062"/>
                    <a:pt x="4886" y="2442"/>
                    <a:pt x="4855" y="1837"/>
                  </a:cubicBezTo>
                  <a:cubicBezTo>
                    <a:pt x="4809" y="1294"/>
                    <a:pt x="4855" y="1248"/>
                    <a:pt x="4793" y="689"/>
                  </a:cubicBezTo>
                  <a:cubicBezTo>
                    <a:pt x="4793" y="682"/>
                    <a:pt x="4785" y="678"/>
                    <a:pt x="4778" y="678"/>
                  </a:cubicBezTo>
                  <a:cubicBezTo>
                    <a:pt x="4770" y="678"/>
                    <a:pt x="4762" y="682"/>
                    <a:pt x="4762" y="689"/>
                  </a:cubicBezTo>
                  <a:cubicBezTo>
                    <a:pt x="4638" y="1217"/>
                    <a:pt x="4731" y="2799"/>
                    <a:pt x="4731" y="3310"/>
                  </a:cubicBezTo>
                  <a:cubicBezTo>
                    <a:pt x="4685" y="3249"/>
                    <a:pt x="3809" y="2131"/>
                    <a:pt x="3771" y="2131"/>
                  </a:cubicBezTo>
                  <a:cubicBezTo>
                    <a:pt x="3770" y="2131"/>
                    <a:pt x="3770" y="2131"/>
                    <a:pt x="3770" y="2132"/>
                  </a:cubicBezTo>
                  <a:cubicBezTo>
                    <a:pt x="3568" y="2442"/>
                    <a:pt x="2637" y="3838"/>
                    <a:pt x="2591" y="3962"/>
                  </a:cubicBezTo>
                  <a:cubicBezTo>
                    <a:pt x="2157" y="3248"/>
                    <a:pt x="544" y="689"/>
                    <a:pt x="47" y="7"/>
                  </a:cubicBezTo>
                  <a:cubicBezTo>
                    <a:pt x="47" y="7"/>
                    <a:pt x="34" y="0"/>
                    <a:pt x="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
            <p:cNvSpPr/>
            <p:nvPr/>
          </p:nvSpPr>
          <p:spPr>
            <a:xfrm>
              <a:off x="3219650" y="5188775"/>
              <a:ext cx="1138825" cy="2725"/>
            </a:xfrm>
            <a:custGeom>
              <a:avLst/>
              <a:gdLst/>
              <a:ahLst/>
              <a:cxnLst/>
              <a:rect l="l" t="t" r="r" b="b"/>
              <a:pathLst>
                <a:path w="45553" h="109" extrusionOk="0">
                  <a:moveTo>
                    <a:pt x="22769" y="0"/>
                  </a:moveTo>
                  <a:lnTo>
                    <a:pt x="11369" y="16"/>
                  </a:lnTo>
                  <a:lnTo>
                    <a:pt x="5677" y="16"/>
                  </a:lnTo>
                  <a:lnTo>
                    <a:pt x="1" y="47"/>
                  </a:lnTo>
                  <a:lnTo>
                    <a:pt x="5677" y="78"/>
                  </a:lnTo>
                  <a:lnTo>
                    <a:pt x="11369" y="93"/>
                  </a:lnTo>
                  <a:lnTo>
                    <a:pt x="22769" y="109"/>
                  </a:lnTo>
                  <a:lnTo>
                    <a:pt x="34153" y="93"/>
                  </a:lnTo>
                  <a:lnTo>
                    <a:pt x="39860" y="78"/>
                  </a:lnTo>
                  <a:lnTo>
                    <a:pt x="45552" y="47"/>
                  </a:lnTo>
                  <a:lnTo>
                    <a:pt x="39860" y="16"/>
                  </a:lnTo>
                  <a:lnTo>
                    <a:pt x="34153" y="16"/>
                  </a:lnTo>
                  <a:lnTo>
                    <a:pt x="2276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
            <p:cNvSpPr/>
            <p:nvPr/>
          </p:nvSpPr>
          <p:spPr>
            <a:xfrm>
              <a:off x="3705500" y="5182950"/>
              <a:ext cx="386975" cy="17475"/>
            </a:xfrm>
            <a:custGeom>
              <a:avLst/>
              <a:gdLst/>
              <a:ahLst/>
              <a:cxnLst/>
              <a:rect l="l" t="t" r="r" b="b"/>
              <a:pathLst>
                <a:path w="15479" h="699" extrusionOk="0">
                  <a:moveTo>
                    <a:pt x="0" y="1"/>
                  </a:moveTo>
                  <a:lnTo>
                    <a:pt x="0" y="699"/>
                  </a:lnTo>
                  <a:lnTo>
                    <a:pt x="15479" y="699"/>
                  </a:lnTo>
                  <a:lnTo>
                    <a:pt x="154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
            <p:cNvSpPr/>
            <p:nvPr/>
          </p:nvSpPr>
          <p:spPr>
            <a:xfrm>
              <a:off x="3897425" y="5182950"/>
              <a:ext cx="195050" cy="17475"/>
            </a:xfrm>
            <a:custGeom>
              <a:avLst/>
              <a:gdLst/>
              <a:ahLst/>
              <a:cxnLst/>
              <a:rect l="l" t="t" r="r" b="b"/>
              <a:pathLst>
                <a:path w="7802" h="699" extrusionOk="0">
                  <a:moveTo>
                    <a:pt x="0" y="1"/>
                  </a:moveTo>
                  <a:lnTo>
                    <a:pt x="0" y="699"/>
                  </a:lnTo>
                  <a:lnTo>
                    <a:pt x="7802" y="699"/>
                  </a:lnTo>
                  <a:lnTo>
                    <a:pt x="780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
            <p:cNvSpPr/>
            <p:nvPr/>
          </p:nvSpPr>
          <p:spPr>
            <a:xfrm>
              <a:off x="3918750" y="4943725"/>
              <a:ext cx="426150" cy="255925"/>
            </a:xfrm>
            <a:custGeom>
              <a:avLst/>
              <a:gdLst/>
              <a:ahLst/>
              <a:cxnLst/>
              <a:rect l="l" t="t" r="r" b="b"/>
              <a:pathLst>
                <a:path w="17046" h="10237" extrusionOk="0">
                  <a:moveTo>
                    <a:pt x="1970" y="0"/>
                  </a:moveTo>
                  <a:lnTo>
                    <a:pt x="0" y="10237"/>
                  </a:lnTo>
                  <a:lnTo>
                    <a:pt x="15076" y="10237"/>
                  </a:lnTo>
                  <a:lnTo>
                    <a:pt x="170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
            <p:cNvSpPr/>
            <p:nvPr/>
          </p:nvSpPr>
          <p:spPr>
            <a:xfrm>
              <a:off x="4107575" y="5048800"/>
              <a:ext cx="48875" cy="45775"/>
            </a:xfrm>
            <a:custGeom>
              <a:avLst/>
              <a:gdLst/>
              <a:ahLst/>
              <a:cxnLst/>
              <a:rect l="l" t="t" r="r" b="b"/>
              <a:pathLst>
                <a:path w="1955" h="1831" extrusionOk="0">
                  <a:moveTo>
                    <a:pt x="1055" y="0"/>
                  </a:moveTo>
                  <a:cubicBezTo>
                    <a:pt x="543" y="16"/>
                    <a:pt x="109" y="419"/>
                    <a:pt x="47" y="915"/>
                  </a:cubicBezTo>
                  <a:cubicBezTo>
                    <a:pt x="1" y="1365"/>
                    <a:pt x="326" y="1800"/>
                    <a:pt x="792" y="1831"/>
                  </a:cubicBezTo>
                  <a:lnTo>
                    <a:pt x="885" y="1831"/>
                  </a:lnTo>
                  <a:cubicBezTo>
                    <a:pt x="1412" y="1815"/>
                    <a:pt x="1831" y="1427"/>
                    <a:pt x="1893" y="915"/>
                  </a:cubicBezTo>
                  <a:cubicBezTo>
                    <a:pt x="1955" y="481"/>
                    <a:pt x="1629" y="47"/>
                    <a:pt x="116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
            <p:cNvSpPr/>
            <p:nvPr/>
          </p:nvSpPr>
          <p:spPr>
            <a:xfrm>
              <a:off x="4003275" y="5108125"/>
              <a:ext cx="310225" cy="91525"/>
            </a:xfrm>
            <a:custGeom>
              <a:avLst/>
              <a:gdLst/>
              <a:ahLst/>
              <a:cxnLst/>
              <a:rect l="l" t="t" r="r" b="b"/>
              <a:pathLst>
                <a:path w="12409" h="3661" extrusionOk="0">
                  <a:moveTo>
                    <a:pt x="12408" y="0"/>
                  </a:moveTo>
                  <a:lnTo>
                    <a:pt x="1" y="3661"/>
                  </a:lnTo>
                  <a:lnTo>
                    <a:pt x="11695" y="3661"/>
                  </a:lnTo>
                  <a:lnTo>
                    <a:pt x="1240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
            <p:cNvSpPr/>
            <p:nvPr/>
          </p:nvSpPr>
          <p:spPr>
            <a:xfrm>
              <a:off x="3349150" y="5262050"/>
              <a:ext cx="71000" cy="11275"/>
            </a:xfrm>
            <a:custGeom>
              <a:avLst/>
              <a:gdLst/>
              <a:ahLst/>
              <a:cxnLst/>
              <a:rect l="l" t="t" r="r" b="b"/>
              <a:pathLst>
                <a:path w="2840" h="451" extrusionOk="0">
                  <a:moveTo>
                    <a:pt x="1" y="1"/>
                  </a:moveTo>
                  <a:lnTo>
                    <a:pt x="1" y="450"/>
                  </a:lnTo>
                  <a:lnTo>
                    <a:pt x="2839" y="450"/>
                  </a:lnTo>
                  <a:lnTo>
                    <a:pt x="28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
            <p:cNvSpPr/>
            <p:nvPr/>
          </p:nvSpPr>
          <p:spPr>
            <a:xfrm>
              <a:off x="3349150" y="5262050"/>
              <a:ext cx="71000" cy="7400"/>
            </a:xfrm>
            <a:custGeom>
              <a:avLst/>
              <a:gdLst/>
              <a:ahLst/>
              <a:cxnLst/>
              <a:rect l="l" t="t" r="r" b="b"/>
              <a:pathLst>
                <a:path w="2840" h="296" extrusionOk="0">
                  <a:moveTo>
                    <a:pt x="1" y="1"/>
                  </a:moveTo>
                  <a:lnTo>
                    <a:pt x="1" y="295"/>
                  </a:lnTo>
                  <a:lnTo>
                    <a:pt x="2839" y="295"/>
                  </a:lnTo>
                  <a:lnTo>
                    <a:pt x="28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
            <p:cNvSpPr/>
            <p:nvPr/>
          </p:nvSpPr>
          <p:spPr>
            <a:xfrm>
              <a:off x="3246800" y="5148450"/>
              <a:ext cx="76025" cy="101325"/>
            </a:xfrm>
            <a:custGeom>
              <a:avLst/>
              <a:gdLst/>
              <a:ahLst/>
              <a:cxnLst/>
              <a:rect l="l" t="t" r="r" b="b"/>
              <a:pathLst>
                <a:path w="3041" h="4053" extrusionOk="0">
                  <a:moveTo>
                    <a:pt x="1351" y="0"/>
                  </a:moveTo>
                  <a:cubicBezTo>
                    <a:pt x="1092" y="0"/>
                    <a:pt x="837" y="73"/>
                    <a:pt x="667" y="280"/>
                  </a:cubicBezTo>
                  <a:cubicBezTo>
                    <a:pt x="0" y="1102"/>
                    <a:pt x="264" y="2668"/>
                    <a:pt x="745" y="3350"/>
                  </a:cubicBezTo>
                  <a:cubicBezTo>
                    <a:pt x="1052" y="3805"/>
                    <a:pt x="1556" y="4052"/>
                    <a:pt x="2086" y="4052"/>
                  </a:cubicBezTo>
                  <a:cubicBezTo>
                    <a:pt x="2171" y="4052"/>
                    <a:pt x="2257" y="4046"/>
                    <a:pt x="2342" y="4033"/>
                  </a:cubicBezTo>
                  <a:cubicBezTo>
                    <a:pt x="2435" y="4017"/>
                    <a:pt x="2528" y="3986"/>
                    <a:pt x="2637" y="3955"/>
                  </a:cubicBezTo>
                  <a:cubicBezTo>
                    <a:pt x="2761" y="3893"/>
                    <a:pt x="2901" y="3831"/>
                    <a:pt x="3040" y="3738"/>
                  </a:cubicBezTo>
                  <a:lnTo>
                    <a:pt x="2668" y="3195"/>
                  </a:lnTo>
                  <a:cubicBezTo>
                    <a:pt x="2606" y="3242"/>
                    <a:pt x="2528" y="3273"/>
                    <a:pt x="2451" y="3319"/>
                  </a:cubicBezTo>
                  <a:cubicBezTo>
                    <a:pt x="2306" y="3387"/>
                    <a:pt x="2173" y="3414"/>
                    <a:pt x="2051" y="3414"/>
                  </a:cubicBezTo>
                  <a:cubicBezTo>
                    <a:pt x="1612" y="3414"/>
                    <a:pt x="1333" y="3060"/>
                    <a:pt x="1272" y="2963"/>
                  </a:cubicBezTo>
                  <a:cubicBezTo>
                    <a:pt x="884" y="2420"/>
                    <a:pt x="745" y="1179"/>
                    <a:pt x="1133" y="698"/>
                  </a:cubicBezTo>
                  <a:cubicBezTo>
                    <a:pt x="1150" y="671"/>
                    <a:pt x="1194" y="645"/>
                    <a:pt x="1318" y="645"/>
                  </a:cubicBezTo>
                  <a:cubicBezTo>
                    <a:pt x="1408" y="645"/>
                    <a:pt x="1541" y="659"/>
                    <a:pt x="1737" y="698"/>
                  </a:cubicBezTo>
                  <a:cubicBezTo>
                    <a:pt x="1815" y="714"/>
                    <a:pt x="1908" y="729"/>
                    <a:pt x="2032" y="776"/>
                  </a:cubicBezTo>
                  <a:cubicBezTo>
                    <a:pt x="2110" y="791"/>
                    <a:pt x="2203" y="807"/>
                    <a:pt x="2280" y="838"/>
                  </a:cubicBezTo>
                  <a:lnTo>
                    <a:pt x="2296" y="497"/>
                  </a:lnTo>
                  <a:lnTo>
                    <a:pt x="2342" y="187"/>
                  </a:lnTo>
                  <a:cubicBezTo>
                    <a:pt x="2296" y="187"/>
                    <a:pt x="2265" y="171"/>
                    <a:pt x="2203" y="155"/>
                  </a:cubicBezTo>
                  <a:cubicBezTo>
                    <a:pt x="1986" y="93"/>
                    <a:pt x="1784" y="47"/>
                    <a:pt x="1567" y="16"/>
                  </a:cubicBezTo>
                  <a:cubicBezTo>
                    <a:pt x="1496" y="6"/>
                    <a:pt x="1423" y="0"/>
                    <a:pt x="135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
            <p:cNvSpPr/>
            <p:nvPr/>
          </p:nvSpPr>
          <p:spPr>
            <a:xfrm>
              <a:off x="3308050" y="5228700"/>
              <a:ext cx="14775" cy="18650"/>
            </a:xfrm>
            <a:custGeom>
              <a:avLst/>
              <a:gdLst/>
              <a:ahLst/>
              <a:cxnLst/>
              <a:rect l="l" t="t" r="r" b="b"/>
              <a:pathLst>
                <a:path w="591" h="746" extrusionOk="0">
                  <a:moveTo>
                    <a:pt x="218" y="1"/>
                  </a:moveTo>
                  <a:cubicBezTo>
                    <a:pt x="156" y="47"/>
                    <a:pt x="78" y="78"/>
                    <a:pt x="1" y="125"/>
                  </a:cubicBezTo>
                  <a:lnTo>
                    <a:pt x="171" y="745"/>
                  </a:lnTo>
                  <a:cubicBezTo>
                    <a:pt x="311" y="683"/>
                    <a:pt x="451" y="621"/>
                    <a:pt x="590" y="528"/>
                  </a:cubicBezTo>
                  <a:lnTo>
                    <a:pt x="21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
            <p:cNvSpPr/>
            <p:nvPr/>
          </p:nvSpPr>
          <p:spPr>
            <a:xfrm>
              <a:off x="3285575" y="5149225"/>
              <a:ext cx="19800" cy="20575"/>
            </a:xfrm>
            <a:custGeom>
              <a:avLst/>
              <a:gdLst/>
              <a:ahLst/>
              <a:cxnLst/>
              <a:rect l="l" t="t" r="r" b="b"/>
              <a:pathLst>
                <a:path w="792" h="823" extrusionOk="0">
                  <a:moveTo>
                    <a:pt x="0" y="0"/>
                  </a:moveTo>
                  <a:lnTo>
                    <a:pt x="186" y="683"/>
                  </a:lnTo>
                  <a:cubicBezTo>
                    <a:pt x="264" y="698"/>
                    <a:pt x="357" y="729"/>
                    <a:pt x="481" y="760"/>
                  </a:cubicBezTo>
                  <a:cubicBezTo>
                    <a:pt x="559" y="776"/>
                    <a:pt x="652" y="807"/>
                    <a:pt x="729" y="822"/>
                  </a:cubicBezTo>
                  <a:lnTo>
                    <a:pt x="745" y="481"/>
                  </a:lnTo>
                  <a:lnTo>
                    <a:pt x="791" y="171"/>
                  </a:lnTo>
                  <a:cubicBezTo>
                    <a:pt x="745" y="171"/>
                    <a:pt x="714" y="156"/>
                    <a:pt x="652" y="140"/>
                  </a:cubicBezTo>
                  <a:cubicBezTo>
                    <a:pt x="419" y="78"/>
                    <a:pt x="202" y="47"/>
                    <a:pt x="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
            <p:cNvSpPr/>
            <p:nvPr/>
          </p:nvSpPr>
          <p:spPr>
            <a:xfrm>
              <a:off x="3290225" y="5129050"/>
              <a:ext cx="188475" cy="136125"/>
            </a:xfrm>
            <a:custGeom>
              <a:avLst/>
              <a:gdLst/>
              <a:ahLst/>
              <a:cxnLst/>
              <a:rect l="l" t="t" r="r" b="b"/>
              <a:pathLst>
                <a:path w="7539" h="5445" extrusionOk="0">
                  <a:moveTo>
                    <a:pt x="0" y="1"/>
                  </a:moveTo>
                  <a:cubicBezTo>
                    <a:pt x="0" y="1"/>
                    <a:pt x="357" y="2870"/>
                    <a:pt x="931" y="4095"/>
                  </a:cubicBezTo>
                  <a:cubicBezTo>
                    <a:pt x="1536" y="5305"/>
                    <a:pt x="2342" y="5445"/>
                    <a:pt x="2854" y="5445"/>
                  </a:cubicBezTo>
                  <a:lnTo>
                    <a:pt x="4700" y="5445"/>
                  </a:lnTo>
                  <a:cubicBezTo>
                    <a:pt x="5212" y="5445"/>
                    <a:pt x="6034" y="5305"/>
                    <a:pt x="6607" y="4095"/>
                  </a:cubicBezTo>
                  <a:cubicBezTo>
                    <a:pt x="7212" y="2886"/>
                    <a:pt x="7538" y="1"/>
                    <a:pt x="753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
            <p:cNvSpPr/>
            <p:nvPr/>
          </p:nvSpPr>
          <p:spPr>
            <a:xfrm>
              <a:off x="3296425" y="5131775"/>
              <a:ext cx="173350" cy="131075"/>
            </a:xfrm>
            <a:custGeom>
              <a:avLst/>
              <a:gdLst/>
              <a:ahLst/>
              <a:cxnLst/>
              <a:rect l="l" t="t" r="r" b="b"/>
              <a:pathLst>
                <a:path w="6934" h="5243" extrusionOk="0">
                  <a:moveTo>
                    <a:pt x="187" y="31"/>
                  </a:moveTo>
                  <a:cubicBezTo>
                    <a:pt x="264" y="31"/>
                    <a:pt x="311" y="109"/>
                    <a:pt x="342" y="171"/>
                  </a:cubicBezTo>
                  <a:cubicBezTo>
                    <a:pt x="342" y="280"/>
                    <a:pt x="249" y="326"/>
                    <a:pt x="187" y="326"/>
                  </a:cubicBezTo>
                  <a:cubicBezTo>
                    <a:pt x="78" y="326"/>
                    <a:pt x="32" y="280"/>
                    <a:pt x="32" y="171"/>
                  </a:cubicBezTo>
                  <a:cubicBezTo>
                    <a:pt x="32" y="78"/>
                    <a:pt x="109" y="31"/>
                    <a:pt x="187" y="31"/>
                  </a:cubicBezTo>
                  <a:close/>
                  <a:moveTo>
                    <a:pt x="3459" y="31"/>
                  </a:moveTo>
                  <a:cubicBezTo>
                    <a:pt x="3537" y="31"/>
                    <a:pt x="3614" y="109"/>
                    <a:pt x="3614" y="171"/>
                  </a:cubicBezTo>
                  <a:cubicBezTo>
                    <a:pt x="3614" y="280"/>
                    <a:pt x="3552" y="326"/>
                    <a:pt x="3459" y="326"/>
                  </a:cubicBezTo>
                  <a:cubicBezTo>
                    <a:pt x="3366" y="326"/>
                    <a:pt x="3304" y="249"/>
                    <a:pt x="3304" y="171"/>
                  </a:cubicBezTo>
                  <a:cubicBezTo>
                    <a:pt x="3304" y="78"/>
                    <a:pt x="3382" y="31"/>
                    <a:pt x="3459" y="31"/>
                  </a:cubicBezTo>
                  <a:close/>
                  <a:moveTo>
                    <a:pt x="187" y="0"/>
                  </a:moveTo>
                  <a:cubicBezTo>
                    <a:pt x="78" y="0"/>
                    <a:pt x="1" y="78"/>
                    <a:pt x="1" y="187"/>
                  </a:cubicBezTo>
                  <a:cubicBezTo>
                    <a:pt x="1" y="280"/>
                    <a:pt x="78" y="357"/>
                    <a:pt x="187" y="357"/>
                  </a:cubicBezTo>
                  <a:cubicBezTo>
                    <a:pt x="280" y="357"/>
                    <a:pt x="357" y="280"/>
                    <a:pt x="357" y="187"/>
                  </a:cubicBezTo>
                  <a:cubicBezTo>
                    <a:pt x="357" y="78"/>
                    <a:pt x="280" y="0"/>
                    <a:pt x="187" y="0"/>
                  </a:cubicBezTo>
                  <a:close/>
                  <a:moveTo>
                    <a:pt x="3459" y="0"/>
                  </a:moveTo>
                  <a:cubicBezTo>
                    <a:pt x="3366" y="0"/>
                    <a:pt x="3289" y="78"/>
                    <a:pt x="3289" y="187"/>
                  </a:cubicBezTo>
                  <a:cubicBezTo>
                    <a:pt x="3289" y="280"/>
                    <a:pt x="3366" y="357"/>
                    <a:pt x="3459" y="357"/>
                  </a:cubicBezTo>
                  <a:cubicBezTo>
                    <a:pt x="3552" y="357"/>
                    <a:pt x="3645" y="280"/>
                    <a:pt x="3630" y="187"/>
                  </a:cubicBezTo>
                  <a:cubicBezTo>
                    <a:pt x="3630" y="78"/>
                    <a:pt x="3552" y="0"/>
                    <a:pt x="3459" y="0"/>
                  </a:cubicBezTo>
                  <a:close/>
                  <a:moveTo>
                    <a:pt x="5848" y="295"/>
                  </a:moveTo>
                  <a:cubicBezTo>
                    <a:pt x="5925" y="295"/>
                    <a:pt x="6003" y="373"/>
                    <a:pt x="6003" y="450"/>
                  </a:cubicBezTo>
                  <a:cubicBezTo>
                    <a:pt x="6003" y="543"/>
                    <a:pt x="5925" y="605"/>
                    <a:pt x="5848" y="605"/>
                  </a:cubicBezTo>
                  <a:cubicBezTo>
                    <a:pt x="5739" y="605"/>
                    <a:pt x="5693" y="528"/>
                    <a:pt x="5693" y="450"/>
                  </a:cubicBezTo>
                  <a:cubicBezTo>
                    <a:pt x="5693" y="357"/>
                    <a:pt x="5770" y="295"/>
                    <a:pt x="5848" y="295"/>
                  </a:cubicBezTo>
                  <a:close/>
                  <a:moveTo>
                    <a:pt x="5848" y="280"/>
                  </a:moveTo>
                  <a:cubicBezTo>
                    <a:pt x="5739" y="280"/>
                    <a:pt x="5662" y="357"/>
                    <a:pt x="5662" y="450"/>
                  </a:cubicBezTo>
                  <a:cubicBezTo>
                    <a:pt x="5662" y="543"/>
                    <a:pt x="5739" y="621"/>
                    <a:pt x="5848" y="621"/>
                  </a:cubicBezTo>
                  <a:cubicBezTo>
                    <a:pt x="5941" y="621"/>
                    <a:pt x="6018" y="543"/>
                    <a:pt x="6018" y="450"/>
                  </a:cubicBezTo>
                  <a:cubicBezTo>
                    <a:pt x="6018" y="357"/>
                    <a:pt x="5941" y="280"/>
                    <a:pt x="5848" y="280"/>
                  </a:cubicBezTo>
                  <a:close/>
                  <a:moveTo>
                    <a:pt x="1381" y="512"/>
                  </a:moveTo>
                  <a:cubicBezTo>
                    <a:pt x="1458" y="512"/>
                    <a:pt x="1536" y="574"/>
                    <a:pt x="1536" y="667"/>
                  </a:cubicBezTo>
                  <a:cubicBezTo>
                    <a:pt x="1536" y="760"/>
                    <a:pt x="1458" y="822"/>
                    <a:pt x="1381" y="822"/>
                  </a:cubicBezTo>
                  <a:cubicBezTo>
                    <a:pt x="1288" y="822"/>
                    <a:pt x="1226" y="760"/>
                    <a:pt x="1226" y="667"/>
                  </a:cubicBezTo>
                  <a:cubicBezTo>
                    <a:pt x="1226" y="559"/>
                    <a:pt x="1303" y="512"/>
                    <a:pt x="1381" y="512"/>
                  </a:cubicBezTo>
                  <a:close/>
                  <a:moveTo>
                    <a:pt x="1381" y="497"/>
                  </a:moveTo>
                  <a:cubicBezTo>
                    <a:pt x="1288" y="497"/>
                    <a:pt x="1210" y="574"/>
                    <a:pt x="1210" y="667"/>
                  </a:cubicBezTo>
                  <a:cubicBezTo>
                    <a:pt x="1210" y="760"/>
                    <a:pt x="1288" y="838"/>
                    <a:pt x="1381" y="838"/>
                  </a:cubicBezTo>
                  <a:cubicBezTo>
                    <a:pt x="1474" y="838"/>
                    <a:pt x="1552" y="745"/>
                    <a:pt x="1552" y="667"/>
                  </a:cubicBezTo>
                  <a:cubicBezTo>
                    <a:pt x="1552" y="574"/>
                    <a:pt x="1474" y="497"/>
                    <a:pt x="1381" y="497"/>
                  </a:cubicBezTo>
                  <a:close/>
                  <a:moveTo>
                    <a:pt x="2699" y="1148"/>
                  </a:moveTo>
                  <a:cubicBezTo>
                    <a:pt x="2777" y="1148"/>
                    <a:pt x="2839" y="1226"/>
                    <a:pt x="2854" y="1303"/>
                  </a:cubicBezTo>
                  <a:cubicBezTo>
                    <a:pt x="2854" y="1396"/>
                    <a:pt x="2777" y="1458"/>
                    <a:pt x="2699" y="1458"/>
                  </a:cubicBezTo>
                  <a:cubicBezTo>
                    <a:pt x="2606" y="1458"/>
                    <a:pt x="2544" y="1381"/>
                    <a:pt x="2544" y="1303"/>
                  </a:cubicBezTo>
                  <a:cubicBezTo>
                    <a:pt x="2544" y="1210"/>
                    <a:pt x="2622" y="1148"/>
                    <a:pt x="2699" y="1148"/>
                  </a:cubicBezTo>
                  <a:close/>
                  <a:moveTo>
                    <a:pt x="2699" y="1133"/>
                  </a:moveTo>
                  <a:cubicBezTo>
                    <a:pt x="2606" y="1133"/>
                    <a:pt x="2529" y="1210"/>
                    <a:pt x="2529" y="1303"/>
                  </a:cubicBezTo>
                  <a:cubicBezTo>
                    <a:pt x="2529" y="1396"/>
                    <a:pt x="2606" y="1474"/>
                    <a:pt x="2699" y="1474"/>
                  </a:cubicBezTo>
                  <a:cubicBezTo>
                    <a:pt x="2792" y="1474"/>
                    <a:pt x="2870" y="1396"/>
                    <a:pt x="2870" y="1303"/>
                  </a:cubicBezTo>
                  <a:cubicBezTo>
                    <a:pt x="2870" y="1210"/>
                    <a:pt x="2792" y="1133"/>
                    <a:pt x="2699" y="1133"/>
                  </a:cubicBezTo>
                  <a:close/>
                  <a:moveTo>
                    <a:pt x="4498" y="1319"/>
                  </a:moveTo>
                  <a:cubicBezTo>
                    <a:pt x="4576" y="1319"/>
                    <a:pt x="4653" y="1381"/>
                    <a:pt x="4653" y="1474"/>
                  </a:cubicBezTo>
                  <a:cubicBezTo>
                    <a:pt x="4653" y="1582"/>
                    <a:pt x="4607" y="1629"/>
                    <a:pt x="4498" y="1629"/>
                  </a:cubicBezTo>
                  <a:cubicBezTo>
                    <a:pt x="4405" y="1629"/>
                    <a:pt x="4343" y="1582"/>
                    <a:pt x="4343" y="1474"/>
                  </a:cubicBezTo>
                  <a:cubicBezTo>
                    <a:pt x="4343" y="1381"/>
                    <a:pt x="4421" y="1319"/>
                    <a:pt x="4498" y="1319"/>
                  </a:cubicBezTo>
                  <a:close/>
                  <a:moveTo>
                    <a:pt x="4498" y="1303"/>
                  </a:moveTo>
                  <a:cubicBezTo>
                    <a:pt x="4405" y="1303"/>
                    <a:pt x="4328" y="1381"/>
                    <a:pt x="4328" y="1474"/>
                  </a:cubicBezTo>
                  <a:cubicBezTo>
                    <a:pt x="4328" y="1582"/>
                    <a:pt x="4405" y="1660"/>
                    <a:pt x="4498" y="1660"/>
                  </a:cubicBezTo>
                  <a:cubicBezTo>
                    <a:pt x="4607" y="1660"/>
                    <a:pt x="4684" y="1582"/>
                    <a:pt x="4684" y="1474"/>
                  </a:cubicBezTo>
                  <a:cubicBezTo>
                    <a:pt x="4684" y="1381"/>
                    <a:pt x="4607" y="1303"/>
                    <a:pt x="4498" y="1303"/>
                  </a:cubicBezTo>
                  <a:close/>
                  <a:moveTo>
                    <a:pt x="6732" y="1443"/>
                  </a:moveTo>
                  <a:cubicBezTo>
                    <a:pt x="6825" y="1443"/>
                    <a:pt x="6887" y="1505"/>
                    <a:pt x="6887" y="1598"/>
                  </a:cubicBezTo>
                  <a:cubicBezTo>
                    <a:pt x="6887" y="1691"/>
                    <a:pt x="6825" y="1753"/>
                    <a:pt x="6732" y="1753"/>
                  </a:cubicBezTo>
                  <a:cubicBezTo>
                    <a:pt x="6639" y="1753"/>
                    <a:pt x="6577" y="1676"/>
                    <a:pt x="6577" y="1598"/>
                  </a:cubicBezTo>
                  <a:cubicBezTo>
                    <a:pt x="6577" y="1505"/>
                    <a:pt x="6654" y="1443"/>
                    <a:pt x="6732" y="1443"/>
                  </a:cubicBezTo>
                  <a:close/>
                  <a:moveTo>
                    <a:pt x="6732" y="1427"/>
                  </a:moveTo>
                  <a:cubicBezTo>
                    <a:pt x="6639" y="1427"/>
                    <a:pt x="6561" y="1505"/>
                    <a:pt x="6561" y="1598"/>
                  </a:cubicBezTo>
                  <a:cubicBezTo>
                    <a:pt x="6561" y="1691"/>
                    <a:pt x="6639" y="1769"/>
                    <a:pt x="6732" y="1769"/>
                  </a:cubicBezTo>
                  <a:cubicBezTo>
                    <a:pt x="6856" y="1769"/>
                    <a:pt x="6933" y="1691"/>
                    <a:pt x="6902" y="1598"/>
                  </a:cubicBezTo>
                  <a:cubicBezTo>
                    <a:pt x="6902" y="1505"/>
                    <a:pt x="6825" y="1427"/>
                    <a:pt x="6732" y="1427"/>
                  </a:cubicBezTo>
                  <a:close/>
                  <a:moveTo>
                    <a:pt x="776" y="1862"/>
                  </a:moveTo>
                  <a:cubicBezTo>
                    <a:pt x="885" y="1862"/>
                    <a:pt x="931" y="1924"/>
                    <a:pt x="931" y="2017"/>
                  </a:cubicBezTo>
                  <a:cubicBezTo>
                    <a:pt x="931" y="2110"/>
                    <a:pt x="885" y="2172"/>
                    <a:pt x="776" y="2172"/>
                  </a:cubicBezTo>
                  <a:cubicBezTo>
                    <a:pt x="683" y="2172"/>
                    <a:pt x="621" y="2110"/>
                    <a:pt x="621" y="2017"/>
                  </a:cubicBezTo>
                  <a:cubicBezTo>
                    <a:pt x="621" y="1924"/>
                    <a:pt x="698" y="1862"/>
                    <a:pt x="776" y="1862"/>
                  </a:cubicBezTo>
                  <a:close/>
                  <a:moveTo>
                    <a:pt x="776" y="1846"/>
                  </a:moveTo>
                  <a:cubicBezTo>
                    <a:pt x="683" y="1846"/>
                    <a:pt x="605" y="1924"/>
                    <a:pt x="605" y="2017"/>
                  </a:cubicBezTo>
                  <a:cubicBezTo>
                    <a:pt x="605" y="2125"/>
                    <a:pt x="683" y="2203"/>
                    <a:pt x="776" y="2203"/>
                  </a:cubicBezTo>
                  <a:cubicBezTo>
                    <a:pt x="900" y="2203"/>
                    <a:pt x="978" y="2125"/>
                    <a:pt x="962" y="2017"/>
                  </a:cubicBezTo>
                  <a:cubicBezTo>
                    <a:pt x="962" y="1924"/>
                    <a:pt x="885" y="1846"/>
                    <a:pt x="776" y="1846"/>
                  </a:cubicBezTo>
                  <a:close/>
                  <a:moveTo>
                    <a:pt x="5848" y="2203"/>
                  </a:moveTo>
                  <a:cubicBezTo>
                    <a:pt x="5941" y="2203"/>
                    <a:pt x="6003" y="2249"/>
                    <a:pt x="6003" y="2358"/>
                  </a:cubicBezTo>
                  <a:cubicBezTo>
                    <a:pt x="6003" y="2451"/>
                    <a:pt x="5925" y="2498"/>
                    <a:pt x="5848" y="2498"/>
                  </a:cubicBezTo>
                  <a:cubicBezTo>
                    <a:pt x="5739" y="2498"/>
                    <a:pt x="5693" y="2435"/>
                    <a:pt x="5693" y="2358"/>
                  </a:cubicBezTo>
                  <a:cubicBezTo>
                    <a:pt x="5693" y="2249"/>
                    <a:pt x="5770" y="2203"/>
                    <a:pt x="5848" y="2203"/>
                  </a:cubicBezTo>
                  <a:close/>
                  <a:moveTo>
                    <a:pt x="5848" y="2172"/>
                  </a:moveTo>
                  <a:cubicBezTo>
                    <a:pt x="5739" y="2172"/>
                    <a:pt x="5662" y="2249"/>
                    <a:pt x="5662" y="2358"/>
                  </a:cubicBezTo>
                  <a:cubicBezTo>
                    <a:pt x="5662" y="2451"/>
                    <a:pt x="5739" y="2529"/>
                    <a:pt x="5848" y="2529"/>
                  </a:cubicBezTo>
                  <a:cubicBezTo>
                    <a:pt x="5941" y="2529"/>
                    <a:pt x="6034" y="2451"/>
                    <a:pt x="6018" y="2358"/>
                  </a:cubicBezTo>
                  <a:cubicBezTo>
                    <a:pt x="6018" y="2249"/>
                    <a:pt x="5941" y="2172"/>
                    <a:pt x="5848" y="2172"/>
                  </a:cubicBezTo>
                  <a:close/>
                  <a:moveTo>
                    <a:pt x="3242" y="2358"/>
                  </a:moveTo>
                  <a:cubicBezTo>
                    <a:pt x="3320" y="2358"/>
                    <a:pt x="3382" y="2435"/>
                    <a:pt x="3397" y="2498"/>
                  </a:cubicBezTo>
                  <a:cubicBezTo>
                    <a:pt x="3397" y="2606"/>
                    <a:pt x="3335" y="2653"/>
                    <a:pt x="3242" y="2653"/>
                  </a:cubicBezTo>
                  <a:cubicBezTo>
                    <a:pt x="3149" y="2653"/>
                    <a:pt x="3087" y="2606"/>
                    <a:pt x="3087" y="2498"/>
                  </a:cubicBezTo>
                  <a:cubicBezTo>
                    <a:pt x="3087" y="2404"/>
                    <a:pt x="3165" y="2358"/>
                    <a:pt x="3242" y="2358"/>
                  </a:cubicBezTo>
                  <a:close/>
                  <a:moveTo>
                    <a:pt x="3242" y="2327"/>
                  </a:moveTo>
                  <a:cubicBezTo>
                    <a:pt x="3149" y="2327"/>
                    <a:pt x="3071" y="2404"/>
                    <a:pt x="3071" y="2513"/>
                  </a:cubicBezTo>
                  <a:cubicBezTo>
                    <a:pt x="3071" y="2606"/>
                    <a:pt x="3149" y="2684"/>
                    <a:pt x="3242" y="2684"/>
                  </a:cubicBezTo>
                  <a:cubicBezTo>
                    <a:pt x="3335" y="2684"/>
                    <a:pt x="3413" y="2606"/>
                    <a:pt x="3413" y="2513"/>
                  </a:cubicBezTo>
                  <a:cubicBezTo>
                    <a:pt x="3413" y="2404"/>
                    <a:pt x="3335" y="2327"/>
                    <a:pt x="3242" y="2327"/>
                  </a:cubicBezTo>
                  <a:close/>
                  <a:moveTo>
                    <a:pt x="4653" y="3087"/>
                  </a:moveTo>
                  <a:cubicBezTo>
                    <a:pt x="4762" y="3087"/>
                    <a:pt x="4809" y="3149"/>
                    <a:pt x="4809" y="3242"/>
                  </a:cubicBezTo>
                  <a:cubicBezTo>
                    <a:pt x="4809" y="3335"/>
                    <a:pt x="4762" y="3397"/>
                    <a:pt x="4653" y="3397"/>
                  </a:cubicBezTo>
                  <a:cubicBezTo>
                    <a:pt x="4560" y="3397"/>
                    <a:pt x="4498" y="3320"/>
                    <a:pt x="4498" y="3242"/>
                  </a:cubicBezTo>
                  <a:cubicBezTo>
                    <a:pt x="4498" y="3149"/>
                    <a:pt x="4576" y="3087"/>
                    <a:pt x="4653" y="3087"/>
                  </a:cubicBezTo>
                  <a:close/>
                  <a:moveTo>
                    <a:pt x="4653" y="3071"/>
                  </a:moveTo>
                  <a:cubicBezTo>
                    <a:pt x="4560" y="3071"/>
                    <a:pt x="4483" y="3149"/>
                    <a:pt x="4483" y="3242"/>
                  </a:cubicBezTo>
                  <a:cubicBezTo>
                    <a:pt x="4483" y="3335"/>
                    <a:pt x="4560" y="3413"/>
                    <a:pt x="4653" y="3413"/>
                  </a:cubicBezTo>
                  <a:cubicBezTo>
                    <a:pt x="4762" y="3413"/>
                    <a:pt x="4855" y="3335"/>
                    <a:pt x="4840" y="3242"/>
                  </a:cubicBezTo>
                  <a:cubicBezTo>
                    <a:pt x="4840" y="3149"/>
                    <a:pt x="4762" y="3071"/>
                    <a:pt x="4653" y="3071"/>
                  </a:cubicBezTo>
                  <a:close/>
                  <a:moveTo>
                    <a:pt x="1660" y="3164"/>
                  </a:moveTo>
                  <a:cubicBezTo>
                    <a:pt x="1738" y="3164"/>
                    <a:pt x="1784" y="3226"/>
                    <a:pt x="1815" y="3320"/>
                  </a:cubicBezTo>
                  <a:cubicBezTo>
                    <a:pt x="1815" y="3413"/>
                    <a:pt x="1738" y="3475"/>
                    <a:pt x="1660" y="3475"/>
                  </a:cubicBezTo>
                  <a:cubicBezTo>
                    <a:pt x="1552" y="3475"/>
                    <a:pt x="1505" y="3397"/>
                    <a:pt x="1505" y="3320"/>
                  </a:cubicBezTo>
                  <a:cubicBezTo>
                    <a:pt x="1505" y="3226"/>
                    <a:pt x="1583" y="3164"/>
                    <a:pt x="1660" y="3164"/>
                  </a:cubicBezTo>
                  <a:close/>
                  <a:moveTo>
                    <a:pt x="1660" y="3149"/>
                  </a:moveTo>
                  <a:cubicBezTo>
                    <a:pt x="1552" y="3149"/>
                    <a:pt x="1474" y="3226"/>
                    <a:pt x="1474" y="3320"/>
                  </a:cubicBezTo>
                  <a:cubicBezTo>
                    <a:pt x="1474" y="3413"/>
                    <a:pt x="1552" y="3490"/>
                    <a:pt x="1660" y="3490"/>
                  </a:cubicBezTo>
                  <a:cubicBezTo>
                    <a:pt x="1753" y="3490"/>
                    <a:pt x="1831" y="3397"/>
                    <a:pt x="1831" y="3320"/>
                  </a:cubicBezTo>
                  <a:cubicBezTo>
                    <a:pt x="1831" y="3226"/>
                    <a:pt x="1753" y="3149"/>
                    <a:pt x="1660" y="3149"/>
                  </a:cubicBezTo>
                  <a:close/>
                  <a:moveTo>
                    <a:pt x="6018" y="3831"/>
                  </a:moveTo>
                  <a:cubicBezTo>
                    <a:pt x="6096" y="3831"/>
                    <a:pt x="6158" y="3878"/>
                    <a:pt x="6173" y="3986"/>
                  </a:cubicBezTo>
                  <a:cubicBezTo>
                    <a:pt x="6173" y="4079"/>
                    <a:pt x="6096" y="4142"/>
                    <a:pt x="6018" y="4142"/>
                  </a:cubicBezTo>
                  <a:cubicBezTo>
                    <a:pt x="5925" y="4142"/>
                    <a:pt x="5863" y="4064"/>
                    <a:pt x="5863" y="3986"/>
                  </a:cubicBezTo>
                  <a:cubicBezTo>
                    <a:pt x="5863" y="3878"/>
                    <a:pt x="5941" y="3831"/>
                    <a:pt x="6018" y="3831"/>
                  </a:cubicBezTo>
                  <a:close/>
                  <a:moveTo>
                    <a:pt x="6018" y="3800"/>
                  </a:moveTo>
                  <a:cubicBezTo>
                    <a:pt x="5925" y="3800"/>
                    <a:pt x="5848" y="3878"/>
                    <a:pt x="5848" y="3971"/>
                  </a:cubicBezTo>
                  <a:cubicBezTo>
                    <a:pt x="5848" y="4079"/>
                    <a:pt x="5925" y="4157"/>
                    <a:pt x="6018" y="4157"/>
                  </a:cubicBezTo>
                  <a:cubicBezTo>
                    <a:pt x="6111" y="4157"/>
                    <a:pt x="6189" y="4079"/>
                    <a:pt x="6189" y="3971"/>
                  </a:cubicBezTo>
                  <a:cubicBezTo>
                    <a:pt x="6189" y="3878"/>
                    <a:pt x="6111" y="3800"/>
                    <a:pt x="6018" y="3800"/>
                  </a:cubicBezTo>
                  <a:close/>
                  <a:moveTo>
                    <a:pt x="3242" y="4250"/>
                  </a:moveTo>
                  <a:cubicBezTo>
                    <a:pt x="3320" y="4250"/>
                    <a:pt x="3382" y="4328"/>
                    <a:pt x="3397" y="4405"/>
                  </a:cubicBezTo>
                  <a:cubicBezTo>
                    <a:pt x="3397" y="4498"/>
                    <a:pt x="3335" y="4560"/>
                    <a:pt x="3242" y="4560"/>
                  </a:cubicBezTo>
                  <a:cubicBezTo>
                    <a:pt x="3149" y="4560"/>
                    <a:pt x="3087" y="4483"/>
                    <a:pt x="3087" y="4405"/>
                  </a:cubicBezTo>
                  <a:cubicBezTo>
                    <a:pt x="3087" y="4312"/>
                    <a:pt x="3165" y="4250"/>
                    <a:pt x="3242" y="4250"/>
                  </a:cubicBezTo>
                  <a:close/>
                  <a:moveTo>
                    <a:pt x="3242" y="4235"/>
                  </a:moveTo>
                  <a:cubicBezTo>
                    <a:pt x="3149" y="4235"/>
                    <a:pt x="3071" y="4312"/>
                    <a:pt x="3071" y="4405"/>
                  </a:cubicBezTo>
                  <a:cubicBezTo>
                    <a:pt x="3071" y="4498"/>
                    <a:pt x="3149" y="4576"/>
                    <a:pt x="3242" y="4576"/>
                  </a:cubicBezTo>
                  <a:cubicBezTo>
                    <a:pt x="3335" y="4576"/>
                    <a:pt x="3413" y="4498"/>
                    <a:pt x="3413" y="4405"/>
                  </a:cubicBezTo>
                  <a:cubicBezTo>
                    <a:pt x="3413" y="4312"/>
                    <a:pt x="3335" y="4235"/>
                    <a:pt x="3242" y="4235"/>
                  </a:cubicBezTo>
                  <a:close/>
                  <a:moveTo>
                    <a:pt x="1443" y="4529"/>
                  </a:moveTo>
                  <a:cubicBezTo>
                    <a:pt x="1521" y="4529"/>
                    <a:pt x="1598" y="4607"/>
                    <a:pt x="1598" y="4653"/>
                  </a:cubicBezTo>
                  <a:cubicBezTo>
                    <a:pt x="1598" y="4731"/>
                    <a:pt x="1536" y="4808"/>
                    <a:pt x="1458" y="4808"/>
                  </a:cubicBezTo>
                  <a:cubicBezTo>
                    <a:pt x="1450" y="4810"/>
                    <a:pt x="1442" y="4811"/>
                    <a:pt x="1434" y="4811"/>
                  </a:cubicBezTo>
                  <a:cubicBezTo>
                    <a:pt x="1366" y="4811"/>
                    <a:pt x="1303" y="4754"/>
                    <a:pt x="1303" y="4684"/>
                  </a:cubicBezTo>
                  <a:cubicBezTo>
                    <a:pt x="1288" y="4607"/>
                    <a:pt x="1365" y="4529"/>
                    <a:pt x="1443" y="4529"/>
                  </a:cubicBezTo>
                  <a:close/>
                  <a:moveTo>
                    <a:pt x="1443" y="4498"/>
                  </a:moveTo>
                  <a:cubicBezTo>
                    <a:pt x="1350" y="4498"/>
                    <a:pt x="1272" y="4576"/>
                    <a:pt x="1272" y="4684"/>
                  </a:cubicBezTo>
                  <a:cubicBezTo>
                    <a:pt x="1272" y="4777"/>
                    <a:pt x="1350" y="4855"/>
                    <a:pt x="1443" y="4855"/>
                  </a:cubicBezTo>
                  <a:cubicBezTo>
                    <a:pt x="1536" y="4855"/>
                    <a:pt x="1614" y="4777"/>
                    <a:pt x="1614" y="4684"/>
                  </a:cubicBezTo>
                  <a:cubicBezTo>
                    <a:pt x="1614" y="4576"/>
                    <a:pt x="1536" y="4498"/>
                    <a:pt x="1443" y="4498"/>
                  </a:cubicBezTo>
                  <a:close/>
                  <a:moveTo>
                    <a:pt x="4762" y="4917"/>
                  </a:moveTo>
                  <a:cubicBezTo>
                    <a:pt x="4840" y="4917"/>
                    <a:pt x="4917" y="4964"/>
                    <a:pt x="4886" y="5072"/>
                  </a:cubicBezTo>
                  <a:cubicBezTo>
                    <a:pt x="4886" y="5150"/>
                    <a:pt x="4809" y="5196"/>
                    <a:pt x="4731" y="5196"/>
                  </a:cubicBezTo>
                  <a:cubicBezTo>
                    <a:pt x="4653" y="5196"/>
                    <a:pt x="4607" y="5119"/>
                    <a:pt x="4607" y="5041"/>
                  </a:cubicBezTo>
                  <a:cubicBezTo>
                    <a:pt x="4607" y="4964"/>
                    <a:pt x="4684" y="4917"/>
                    <a:pt x="4762" y="4917"/>
                  </a:cubicBezTo>
                  <a:close/>
                  <a:moveTo>
                    <a:pt x="4762" y="4886"/>
                  </a:moveTo>
                  <a:cubicBezTo>
                    <a:pt x="4653" y="4886"/>
                    <a:pt x="4576" y="4964"/>
                    <a:pt x="4576" y="5072"/>
                  </a:cubicBezTo>
                  <a:cubicBezTo>
                    <a:pt x="4576" y="5165"/>
                    <a:pt x="4653" y="5243"/>
                    <a:pt x="4762" y="5243"/>
                  </a:cubicBezTo>
                  <a:cubicBezTo>
                    <a:pt x="4855" y="5243"/>
                    <a:pt x="4948" y="5165"/>
                    <a:pt x="4933" y="5072"/>
                  </a:cubicBezTo>
                  <a:cubicBezTo>
                    <a:pt x="4933" y="4964"/>
                    <a:pt x="4855" y="4886"/>
                    <a:pt x="4762" y="4886"/>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7" name="Google Shape;527;p1"/>
          <p:cNvGrpSpPr/>
          <p:nvPr/>
        </p:nvGrpSpPr>
        <p:grpSpPr>
          <a:xfrm>
            <a:off x="6458010" y="3902592"/>
            <a:ext cx="300770" cy="54726"/>
            <a:chOff x="4770650" y="685575"/>
            <a:chExt cx="158250" cy="28800"/>
          </a:xfrm>
        </p:grpSpPr>
        <p:sp>
          <p:nvSpPr>
            <p:cNvPr id="528" name="Google Shape;528;p1"/>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1"/>
          <p:cNvGrpSpPr/>
          <p:nvPr/>
        </p:nvGrpSpPr>
        <p:grpSpPr>
          <a:xfrm>
            <a:off x="5092230" y="-180803"/>
            <a:ext cx="5253816" cy="1622109"/>
            <a:chOff x="5092230" y="-180802"/>
            <a:chExt cx="5253816" cy="1622109"/>
          </a:xfrm>
        </p:grpSpPr>
        <p:sp>
          <p:nvSpPr>
            <p:cNvPr id="532" name="Google Shape;532;p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2" name="Google Shape;542;p1"/>
          <p:cNvGrpSpPr/>
          <p:nvPr/>
        </p:nvGrpSpPr>
        <p:grpSpPr>
          <a:xfrm>
            <a:off x="5896679" y="4154158"/>
            <a:ext cx="5053092" cy="435777"/>
            <a:chOff x="5896680" y="4472083"/>
            <a:chExt cx="5053092" cy="435777"/>
          </a:xfrm>
        </p:grpSpPr>
        <p:grpSp>
          <p:nvGrpSpPr>
            <p:cNvPr id="543" name="Google Shape;543;p1"/>
            <p:cNvGrpSpPr/>
            <p:nvPr/>
          </p:nvGrpSpPr>
          <p:grpSpPr>
            <a:xfrm rot="-5400000" flipH="1">
              <a:off x="7373411" y="2995351"/>
              <a:ext cx="435777" cy="3389240"/>
              <a:chOff x="4566275" y="2563884"/>
              <a:chExt cx="61675" cy="479675"/>
            </a:xfrm>
          </p:grpSpPr>
          <p:sp>
            <p:nvSpPr>
              <p:cNvPr id="544" name="Google Shape;544;p1"/>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6" name="Google Shape;546;p1"/>
            <p:cNvGrpSpPr/>
            <p:nvPr/>
          </p:nvGrpSpPr>
          <p:grpSpPr>
            <a:xfrm rot="-5400000">
              <a:off x="8886321" y="3688564"/>
              <a:ext cx="109695" cy="2328855"/>
              <a:chOff x="4541850" y="2791375"/>
              <a:chExt cx="15525" cy="329600"/>
            </a:xfrm>
          </p:grpSpPr>
          <p:sp>
            <p:nvSpPr>
              <p:cNvPr id="547" name="Google Shape;547;p1"/>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9" name="Google Shape;549;p1"/>
            <p:cNvGrpSpPr/>
            <p:nvPr/>
          </p:nvGrpSpPr>
          <p:grpSpPr>
            <a:xfrm rot="-5400000">
              <a:off x="9730496" y="3525526"/>
              <a:ext cx="109695" cy="2328855"/>
              <a:chOff x="4541850" y="2791375"/>
              <a:chExt cx="15525" cy="329600"/>
            </a:xfrm>
          </p:grpSpPr>
          <p:sp>
            <p:nvSpPr>
              <p:cNvPr id="550" name="Google Shape;550;p1"/>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pic>
        <p:nvPicPr>
          <p:cNvPr id="1030" name="Google Shape;1030;p17"/>
          <p:cNvPicPr preferRelativeResize="0"/>
          <p:nvPr/>
        </p:nvPicPr>
        <p:blipFill rotWithShape="1">
          <a:blip r:embed="rId3">
            <a:alphaModFix/>
          </a:blip>
          <a:srcRect/>
          <a:stretch/>
        </p:blipFill>
        <p:spPr>
          <a:xfrm>
            <a:off x="0" y="1"/>
            <a:ext cx="9144000" cy="5143499"/>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1035" name="Google Shape;1035;p18"/>
          <p:cNvPicPr preferRelativeResize="0"/>
          <p:nvPr/>
        </p:nvPicPr>
        <p:blipFill rotWithShape="1">
          <a:blip r:embed="rId3">
            <a:alphaModFix/>
          </a:blip>
          <a:srcRect/>
          <a:stretch/>
        </p:blipFill>
        <p:spPr>
          <a:xfrm>
            <a:off x="0" y="0"/>
            <a:ext cx="9144000" cy="5057537"/>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23"/>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23"/>
          <p:cNvSpPr txBox="1">
            <a:spLocks noGrp="1"/>
          </p:cNvSpPr>
          <p:nvPr>
            <p:ph type="title"/>
          </p:nvPr>
        </p:nvSpPr>
        <p:spPr>
          <a:xfrm>
            <a:off x="5046624" y="2111200"/>
            <a:ext cx="3944975" cy="1284000"/>
          </a:xfrm>
          <a:prstGeom prst="rect">
            <a:avLst/>
          </a:prstGeom>
          <a:solidFill>
            <a:srgbClr val="FF9933">
              <a:alpha val="38431"/>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How does Data Science Work?</a:t>
            </a:r>
            <a:endParaRPr/>
          </a:p>
        </p:txBody>
      </p:sp>
      <p:sp>
        <p:nvSpPr>
          <p:cNvPr id="1084" name="Google Shape;1084;p23"/>
          <p:cNvSpPr txBox="1">
            <a:spLocks noGrp="1"/>
          </p:cNvSpPr>
          <p:nvPr>
            <p:ph type="title" idx="2"/>
          </p:nvPr>
        </p:nvSpPr>
        <p:spPr>
          <a:xfrm>
            <a:off x="6272275" y="1152475"/>
            <a:ext cx="930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02</a:t>
            </a:r>
            <a:endParaRPr/>
          </a:p>
        </p:txBody>
      </p:sp>
      <p:grpSp>
        <p:nvGrpSpPr>
          <p:cNvPr id="1085" name="Google Shape;1085;p23"/>
          <p:cNvGrpSpPr/>
          <p:nvPr/>
        </p:nvGrpSpPr>
        <p:grpSpPr>
          <a:xfrm>
            <a:off x="6587340" y="4253004"/>
            <a:ext cx="300770" cy="54726"/>
            <a:chOff x="4770650" y="685575"/>
            <a:chExt cx="158250" cy="28800"/>
          </a:xfrm>
        </p:grpSpPr>
        <p:sp>
          <p:nvSpPr>
            <p:cNvPr id="1086" name="Google Shape;1086;p2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2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2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9" name="Google Shape;1089;p23"/>
          <p:cNvGrpSpPr/>
          <p:nvPr/>
        </p:nvGrpSpPr>
        <p:grpSpPr>
          <a:xfrm rot="10800000" flipH="1">
            <a:off x="6323493" y="404394"/>
            <a:ext cx="4210803" cy="748080"/>
            <a:chOff x="6135243" y="693226"/>
            <a:chExt cx="4210803" cy="748080"/>
          </a:xfrm>
        </p:grpSpPr>
        <p:sp>
          <p:nvSpPr>
            <p:cNvPr id="1090" name="Google Shape;1090;p2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2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2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2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4" name="Google Shape;1094;p23"/>
          <p:cNvGrpSpPr/>
          <p:nvPr/>
        </p:nvGrpSpPr>
        <p:grpSpPr>
          <a:xfrm>
            <a:off x="715088" y="535137"/>
            <a:ext cx="3961085" cy="4073452"/>
            <a:chOff x="2748950" y="2077550"/>
            <a:chExt cx="793725" cy="816225"/>
          </a:xfrm>
        </p:grpSpPr>
        <p:sp>
          <p:nvSpPr>
            <p:cNvPr id="1095" name="Google Shape;1095;p23"/>
            <p:cNvSpPr/>
            <p:nvPr/>
          </p:nvSpPr>
          <p:spPr>
            <a:xfrm>
              <a:off x="3042075" y="2078325"/>
              <a:ext cx="83775" cy="83400"/>
            </a:xfrm>
            <a:custGeom>
              <a:avLst/>
              <a:gdLst/>
              <a:ahLst/>
              <a:cxnLst/>
              <a:rect l="l" t="t" r="r" b="b"/>
              <a:pathLst>
                <a:path w="3351" h="3336" extrusionOk="0">
                  <a:moveTo>
                    <a:pt x="1697" y="901"/>
                  </a:moveTo>
                  <a:cubicBezTo>
                    <a:pt x="1970" y="901"/>
                    <a:pt x="2234" y="1047"/>
                    <a:pt x="2373" y="1303"/>
                  </a:cubicBezTo>
                  <a:cubicBezTo>
                    <a:pt x="2559" y="1660"/>
                    <a:pt x="2420" y="2125"/>
                    <a:pt x="2063" y="2327"/>
                  </a:cubicBezTo>
                  <a:cubicBezTo>
                    <a:pt x="1947" y="2390"/>
                    <a:pt x="1823" y="2419"/>
                    <a:pt x="1700" y="2419"/>
                  </a:cubicBezTo>
                  <a:cubicBezTo>
                    <a:pt x="1427" y="2419"/>
                    <a:pt x="1163" y="2273"/>
                    <a:pt x="1024" y="2017"/>
                  </a:cubicBezTo>
                  <a:cubicBezTo>
                    <a:pt x="838" y="1660"/>
                    <a:pt x="977" y="1179"/>
                    <a:pt x="1334" y="993"/>
                  </a:cubicBezTo>
                  <a:cubicBezTo>
                    <a:pt x="1450" y="930"/>
                    <a:pt x="1574" y="901"/>
                    <a:pt x="1697" y="901"/>
                  </a:cubicBezTo>
                  <a:close/>
                  <a:moveTo>
                    <a:pt x="1257" y="0"/>
                  </a:moveTo>
                  <a:lnTo>
                    <a:pt x="1257" y="295"/>
                  </a:lnTo>
                  <a:cubicBezTo>
                    <a:pt x="1257" y="373"/>
                    <a:pt x="1210" y="450"/>
                    <a:pt x="1132" y="481"/>
                  </a:cubicBezTo>
                  <a:cubicBezTo>
                    <a:pt x="1101" y="512"/>
                    <a:pt x="1086" y="512"/>
                    <a:pt x="1070" y="528"/>
                  </a:cubicBezTo>
                  <a:cubicBezTo>
                    <a:pt x="1055" y="543"/>
                    <a:pt x="1024" y="543"/>
                    <a:pt x="1008" y="559"/>
                  </a:cubicBezTo>
                  <a:cubicBezTo>
                    <a:pt x="970" y="582"/>
                    <a:pt x="931" y="594"/>
                    <a:pt x="892" y="594"/>
                  </a:cubicBezTo>
                  <a:cubicBezTo>
                    <a:pt x="853" y="594"/>
                    <a:pt x="815" y="582"/>
                    <a:pt x="776" y="559"/>
                  </a:cubicBezTo>
                  <a:lnTo>
                    <a:pt x="528" y="404"/>
                  </a:lnTo>
                  <a:lnTo>
                    <a:pt x="47" y="1210"/>
                  </a:lnTo>
                  <a:lnTo>
                    <a:pt x="279" y="1365"/>
                  </a:lnTo>
                  <a:cubicBezTo>
                    <a:pt x="341" y="1396"/>
                    <a:pt x="388" y="1474"/>
                    <a:pt x="373" y="1567"/>
                  </a:cubicBezTo>
                  <a:lnTo>
                    <a:pt x="373" y="1707"/>
                  </a:lnTo>
                  <a:cubicBezTo>
                    <a:pt x="373" y="1784"/>
                    <a:pt x="326" y="1862"/>
                    <a:pt x="248" y="1908"/>
                  </a:cubicBezTo>
                  <a:lnTo>
                    <a:pt x="0" y="2032"/>
                  </a:lnTo>
                  <a:lnTo>
                    <a:pt x="450" y="2854"/>
                  </a:lnTo>
                  <a:lnTo>
                    <a:pt x="698" y="2715"/>
                  </a:lnTo>
                  <a:cubicBezTo>
                    <a:pt x="733" y="2701"/>
                    <a:pt x="768" y="2693"/>
                    <a:pt x="803" y="2693"/>
                  </a:cubicBezTo>
                  <a:cubicBezTo>
                    <a:pt x="845" y="2693"/>
                    <a:pt x="888" y="2705"/>
                    <a:pt x="931" y="2730"/>
                  </a:cubicBezTo>
                  <a:cubicBezTo>
                    <a:pt x="962" y="2761"/>
                    <a:pt x="1008" y="2792"/>
                    <a:pt x="1055" y="2808"/>
                  </a:cubicBezTo>
                  <a:cubicBezTo>
                    <a:pt x="1117" y="2854"/>
                    <a:pt x="1163" y="2932"/>
                    <a:pt x="1163" y="3009"/>
                  </a:cubicBezTo>
                  <a:lnTo>
                    <a:pt x="1163" y="3304"/>
                  </a:lnTo>
                  <a:lnTo>
                    <a:pt x="2094" y="3335"/>
                  </a:lnTo>
                  <a:lnTo>
                    <a:pt x="2094" y="3040"/>
                  </a:lnTo>
                  <a:cubicBezTo>
                    <a:pt x="2094" y="2963"/>
                    <a:pt x="2156" y="2885"/>
                    <a:pt x="2234" y="2854"/>
                  </a:cubicBezTo>
                  <a:cubicBezTo>
                    <a:pt x="2249" y="2839"/>
                    <a:pt x="2265" y="2839"/>
                    <a:pt x="2296" y="2808"/>
                  </a:cubicBezTo>
                  <a:cubicBezTo>
                    <a:pt x="2311" y="2792"/>
                    <a:pt x="2327" y="2792"/>
                    <a:pt x="2342" y="2777"/>
                  </a:cubicBezTo>
                  <a:cubicBezTo>
                    <a:pt x="2381" y="2753"/>
                    <a:pt x="2420" y="2742"/>
                    <a:pt x="2459" y="2742"/>
                  </a:cubicBezTo>
                  <a:cubicBezTo>
                    <a:pt x="2497" y="2742"/>
                    <a:pt x="2536" y="2753"/>
                    <a:pt x="2575" y="2777"/>
                  </a:cubicBezTo>
                  <a:lnTo>
                    <a:pt x="2839" y="2916"/>
                  </a:lnTo>
                  <a:lnTo>
                    <a:pt x="3319" y="2125"/>
                  </a:lnTo>
                  <a:lnTo>
                    <a:pt x="3087" y="1955"/>
                  </a:lnTo>
                  <a:cubicBezTo>
                    <a:pt x="3009" y="1924"/>
                    <a:pt x="2963" y="1846"/>
                    <a:pt x="2994" y="1753"/>
                  </a:cubicBezTo>
                  <a:lnTo>
                    <a:pt x="2994" y="1613"/>
                  </a:lnTo>
                  <a:cubicBezTo>
                    <a:pt x="2994" y="1536"/>
                    <a:pt x="3025" y="1458"/>
                    <a:pt x="3102" y="1412"/>
                  </a:cubicBezTo>
                  <a:lnTo>
                    <a:pt x="3350" y="1288"/>
                  </a:lnTo>
                  <a:lnTo>
                    <a:pt x="2916" y="466"/>
                  </a:lnTo>
                  <a:lnTo>
                    <a:pt x="2652" y="605"/>
                  </a:lnTo>
                  <a:cubicBezTo>
                    <a:pt x="2618" y="619"/>
                    <a:pt x="2583" y="627"/>
                    <a:pt x="2548" y="627"/>
                  </a:cubicBezTo>
                  <a:cubicBezTo>
                    <a:pt x="2505" y="627"/>
                    <a:pt x="2462" y="615"/>
                    <a:pt x="2420" y="590"/>
                  </a:cubicBezTo>
                  <a:cubicBezTo>
                    <a:pt x="2389" y="559"/>
                    <a:pt x="2342" y="528"/>
                    <a:pt x="2311" y="512"/>
                  </a:cubicBezTo>
                  <a:cubicBezTo>
                    <a:pt x="2234" y="466"/>
                    <a:pt x="2187" y="388"/>
                    <a:pt x="2187" y="311"/>
                  </a:cubicBezTo>
                  <a:lnTo>
                    <a:pt x="2187" y="16"/>
                  </a:lnTo>
                  <a:lnTo>
                    <a:pt x="125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23"/>
            <p:cNvSpPr/>
            <p:nvPr/>
          </p:nvSpPr>
          <p:spPr>
            <a:xfrm>
              <a:off x="2751275" y="2348575"/>
              <a:ext cx="56225" cy="57025"/>
            </a:xfrm>
            <a:custGeom>
              <a:avLst/>
              <a:gdLst/>
              <a:ahLst/>
              <a:cxnLst/>
              <a:rect l="l" t="t" r="r" b="b"/>
              <a:pathLst>
                <a:path w="2249" h="2281" extrusionOk="0">
                  <a:moveTo>
                    <a:pt x="1101" y="575"/>
                  </a:moveTo>
                  <a:cubicBezTo>
                    <a:pt x="1396" y="575"/>
                    <a:pt x="1644" y="807"/>
                    <a:pt x="1644" y="1117"/>
                  </a:cubicBezTo>
                  <a:cubicBezTo>
                    <a:pt x="1644" y="1428"/>
                    <a:pt x="1411" y="1660"/>
                    <a:pt x="1101" y="1660"/>
                  </a:cubicBezTo>
                  <a:cubicBezTo>
                    <a:pt x="822" y="1660"/>
                    <a:pt x="558" y="1428"/>
                    <a:pt x="558" y="1117"/>
                  </a:cubicBezTo>
                  <a:cubicBezTo>
                    <a:pt x="558" y="823"/>
                    <a:pt x="791" y="575"/>
                    <a:pt x="1101" y="575"/>
                  </a:cubicBezTo>
                  <a:close/>
                  <a:moveTo>
                    <a:pt x="853" y="1"/>
                  </a:moveTo>
                  <a:lnTo>
                    <a:pt x="295" y="326"/>
                  </a:lnTo>
                  <a:lnTo>
                    <a:pt x="388" y="497"/>
                  </a:lnTo>
                  <a:cubicBezTo>
                    <a:pt x="403" y="559"/>
                    <a:pt x="403" y="621"/>
                    <a:pt x="388" y="652"/>
                  </a:cubicBezTo>
                  <a:cubicBezTo>
                    <a:pt x="372" y="668"/>
                    <a:pt x="357" y="714"/>
                    <a:pt x="326" y="730"/>
                  </a:cubicBezTo>
                  <a:cubicBezTo>
                    <a:pt x="310" y="792"/>
                    <a:pt x="248" y="807"/>
                    <a:pt x="202" y="807"/>
                  </a:cubicBezTo>
                  <a:lnTo>
                    <a:pt x="0" y="807"/>
                  </a:lnTo>
                  <a:lnTo>
                    <a:pt x="0" y="1474"/>
                  </a:lnTo>
                  <a:lnTo>
                    <a:pt x="202" y="1474"/>
                  </a:lnTo>
                  <a:cubicBezTo>
                    <a:pt x="248" y="1474"/>
                    <a:pt x="310" y="1505"/>
                    <a:pt x="326" y="1552"/>
                  </a:cubicBezTo>
                  <a:cubicBezTo>
                    <a:pt x="357" y="1567"/>
                    <a:pt x="372" y="1598"/>
                    <a:pt x="388" y="1629"/>
                  </a:cubicBezTo>
                  <a:cubicBezTo>
                    <a:pt x="434" y="1676"/>
                    <a:pt x="434" y="1738"/>
                    <a:pt x="388" y="1784"/>
                  </a:cubicBezTo>
                  <a:lnTo>
                    <a:pt x="295" y="1955"/>
                  </a:lnTo>
                  <a:lnTo>
                    <a:pt x="853" y="2281"/>
                  </a:lnTo>
                  <a:lnTo>
                    <a:pt x="946" y="2110"/>
                  </a:lnTo>
                  <a:cubicBezTo>
                    <a:pt x="993" y="2048"/>
                    <a:pt x="1024" y="2032"/>
                    <a:pt x="1086" y="2032"/>
                  </a:cubicBezTo>
                  <a:lnTo>
                    <a:pt x="1163" y="2032"/>
                  </a:lnTo>
                  <a:cubicBezTo>
                    <a:pt x="1225" y="2032"/>
                    <a:pt x="1287" y="2048"/>
                    <a:pt x="1303" y="2110"/>
                  </a:cubicBezTo>
                  <a:lnTo>
                    <a:pt x="1396" y="2281"/>
                  </a:lnTo>
                  <a:lnTo>
                    <a:pt x="1954" y="1955"/>
                  </a:lnTo>
                  <a:lnTo>
                    <a:pt x="1861" y="1784"/>
                  </a:lnTo>
                  <a:cubicBezTo>
                    <a:pt x="1846" y="1722"/>
                    <a:pt x="1846" y="1660"/>
                    <a:pt x="1861" y="1629"/>
                  </a:cubicBezTo>
                  <a:cubicBezTo>
                    <a:pt x="1877" y="1598"/>
                    <a:pt x="1892" y="1567"/>
                    <a:pt x="1923" y="1552"/>
                  </a:cubicBezTo>
                  <a:cubicBezTo>
                    <a:pt x="1939" y="1490"/>
                    <a:pt x="2001" y="1474"/>
                    <a:pt x="2063" y="1474"/>
                  </a:cubicBezTo>
                  <a:lnTo>
                    <a:pt x="2249" y="1474"/>
                  </a:lnTo>
                  <a:lnTo>
                    <a:pt x="2249" y="807"/>
                  </a:lnTo>
                  <a:lnTo>
                    <a:pt x="2063" y="807"/>
                  </a:lnTo>
                  <a:cubicBezTo>
                    <a:pt x="2001" y="807"/>
                    <a:pt x="1939" y="776"/>
                    <a:pt x="1923" y="730"/>
                  </a:cubicBezTo>
                  <a:cubicBezTo>
                    <a:pt x="1892" y="699"/>
                    <a:pt x="1877" y="668"/>
                    <a:pt x="1861" y="652"/>
                  </a:cubicBezTo>
                  <a:cubicBezTo>
                    <a:pt x="1830" y="590"/>
                    <a:pt x="1830" y="544"/>
                    <a:pt x="1861" y="497"/>
                  </a:cubicBezTo>
                  <a:lnTo>
                    <a:pt x="1954" y="326"/>
                  </a:lnTo>
                  <a:lnTo>
                    <a:pt x="1396" y="1"/>
                  </a:lnTo>
                  <a:lnTo>
                    <a:pt x="1303" y="171"/>
                  </a:lnTo>
                  <a:cubicBezTo>
                    <a:pt x="1256" y="233"/>
                    <a:pt x="1225" y="249"/>
                    <a:pt x="1163" y="249"/>
                  </a:cubicBezTo>
                  <a:lnTo>
                    <a:pt x="1086" y="249"/>
                  </a:lnTo>
                  <a:cubicBezTo>
                    <a:pt x="1024" y="249"/>
                    <a:pt x="977" y="233"/>
                    <a:pt x="946" y="171"/>
                  </a:cubicBezTo>
                  <a:lnTo>
                    <a:pt x="8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23"/>
            <p:cNvSpPr/>
            <p:nvPr/>
          </p:nvSpPr>
          <p:spPr>
            <a:xfrm>
              <a:off x="3154525" y="2147350"/>
              <a:ext cx="57400" cy="56250"/>
            </a:xfrm>
            <a:custGeom>
              <a:avLst/>
              <a:gdLst/>
              <a:ahLst/>
              <a:cxnLst/>
              <a:rect l="l" t="t" r="r" b="b"/>
              <a:pathLst>
                <a:path w="2296" h="2250" extrusionOk="0">
                  <a:moveTo>
                    <a:pt x="1148" y="605"/>
                  </a:moveTo>
                  <a:cubicBezTo>
                    <a:pt x="1442" y="621"/>
                    <a:pt x="1675" y="853"/>
                    <a:pt x="1675" y="1148"/>
                  </a:cubicBezTo>
                  <a:cubicBezTo>
                    <a:pt x="1675" y="1427"/>
                    <a:pt x="1442" y="1660"/>
                    <a:pt x="1132" y="1660"/>
                  </a:cubicBezTo>
                  <a:cubicBezTo>
                    <a:pt x="838" y="1660"/>
                    <a:pt x="605" y="1427"/>
                    <a:pt x="605" y="1117"/>
                  </a:cubicBezTo>
                  <a:cubicBezTo>
                    <a:pt x="605" y="838"/>
                    <a:pt x="838" y="605"/>
                    <a:pt x="1148" y="605"/>
                  </a:cubicBezTo>
                  <a:close/>
                  <a:moveTo>
                    <a:pt x="822" y="0"/>
                  </a:moveTo>
                  <a:lnTo>
                    <a:pt x="822" y="186"/>
                  </a:lnTo>
                  <a:cubicBezTo>
                    <a:pt x="822" y="248"/>
                    <a:pt x="776" y="310"/>
                    <a:pt x="745" y="326"/>
                  </a:cubicBezTo>
                  <a:cubicBezTo>
                    <a:pt x="713" y="341"/>
                    <a:pt x="682" y="372"/>
                    <a:pt x="667" y="388"/>
                  </a:cubicBezTo>
                  <a:cubicBezTo>
                    <a:pt x="636" y="403"/>
                    <a:pt x="605" y="411"/>
                    <a:pt x="578" y="411"/>
                  </a:cubicBezTo>
                  <a:cubicBezTo>
                    <a:pt x="551" y="411"/>
                    <a:pt x="527" y="403"/>
                    <a:pt x="512" y="388"/>
                  </a:cubicBezTo>
                  <a:lnTo>
                    <a:pt x="326" y="295"/>
                  </a:lnTo>
                  <a:lnTo>
                    <a:pt x="0" y="853"/>
                  </a:lnTo>
                  <a:lnTo>
                    <a:pt x="171" y="946"/>
                  </a:lnTo>
                  <a:cubicBezTo>
                    <a:pt x="233" y="993"/>
                    <a:pt x="248" y="1024"/>
                    <a:pt x="248" y="1086"/>
                  </a:cubicBezTo>
                  <a:lnTo>
                    <a:pt x="248" y="1117"/>
                  </a:lnTo>
                  <a:lnTo>
                    <a:pt x="248" y="1163"/>
                  </a:lnTo>
                  <a:cubicBezTo>
                    <a:pt x="248" y="1225"/>
                    <a:pt x="233" y="1272"/>
                    <a:pt x="171" y="1303"/>
                  </a:cubicBezTo>
                  <a:lnTo>
                    <a:pt x="0" y="1396"/>
                  </a:lnTo>
                  <a:lnTo>
                    <a:pt x="326" y="1954"/>
                  </a:lnTo>
                  <a:lnTo>
                    <a:pt x="512" y="1861"/>
                  </a:lnTo>
                  <a:cubicBezTo>
                    <a:pt x="535" y="1846"/>
                    <a:pt x="562" y="1838"/>
                    <a:pt x="589" y="1838"/>
                  </a:cubicBezTo>
                  <a:cubicBezTo>
                    <a:pt x="617" y="1838"/>
                    <a:pt x="644" y="1846"/>
                    <a:pt x="667" y="1861"/>
                  </a:cubicBezTo>
                  <a:cubicBezTo>
                    <a:pt x="682" y="1877"/>
                    <a:pt x="713" y="1892"/>
                    <a:pt x="745" y="1908"/>
                  </a:cubicBezTo>
                  <a:cubicBezTo>
                    <a:pt x="791" y="1939"/>
                    <a:pt x="822" y="1985"/>
                    <a:pt x="822" y="2047"/>
                  </a:cubicBezTo>
                  <a:lnTo>
                    <a:pt x="822" y="2249"/>
                  </a:lnTo>
                  <a:lnTo>
                    <a:pt x="1473" y="2249"/>
                  </a:lnTo>
                  <a:lnTo>
                    <a:pt x="1473" y="2047"/>
                  </a:lnTo>
                  <a:cubicBezTo>
                    <a:pt x="1473" y="1985"/>
                    <a:pt x="1520" y="1939"/>
                    <a:pt x="1551" y="1908"/>
                  </a:cubicBezTo>
                  <a:cubicBezTo>
                    <a:pt x="1598" y="1892"/>
                    <a:pt x="1613" y="1877"/>
                    <a:pt x="1629" y="1861"/>
                  </a:cubicBezTo>
                  <a:cubicBezTo>
                    <a:pt x="1660" y="1838"/>
                    <a:pt x="1691" y="1826"/>
                    <a:pt x="1718" y="1826"/>
                  </a:cubicBezTo>
                  <a:cubicBezTo>
                    <a:pt x="1745" y="1826"/>
                    <a:pt x="1768" y="1838"/>
                    <a:pt x="1784" y="1861"/>
                  </a:cubicBezTo>
                  <a:lnTo>
                    <a:pt x="1954" y="1954"/>
                  </a:lnTo>
                  <a:lnTo>
                    <a:pt x="2295" y="1396"/>
                  </a:lnTo>
                  <a:lnTo>
                    <a:pt x="2109" y="1303"/>
                  </a:lnTo>
                  <a:cubicBezTo>
                    <a:pt x="2063" y="1256"/>
                    <a:pt x="2032" y="1225"/>
                    <a:pt x="2032" y="1163"/>
                  </a:cubicBezTo>
                  <a:lnTo>
                    <a:pt x="2032" y="1117"/>
                  </a:lnTo>
                  <a:lnTo>
                    <a:pt x="2032" y="1086"/>
                  </a:lnTo>
                  <a:cubicBezTo>
                    <a:pt x="2032" y="1024"/>
                    <a:pt x="2063" y="962"/>
                    <a:pt x="2109" y="946"/>
                  </a:cubicBezTo>
                  <a:lnTo>
                    <a:pt x="2295" y="853"/>
                  </a:lnTo>
                  <a:lnTo>
                    <a:pt x="1954" y="295"/>
                  </a:lnTo>
                  <a:lnTo>
                    <a:pt x="1784" y="388"/>
                  </a:lnTo>
                  <a:cubicBezTo>
                    <a:pt x="1757" y="401"/>
                    <a:pt x="1734" y="406"/>
                    <a:pt x="1712" y="406"/>
                  </a:cubicBezTo>
                  <a:cubicBezTo>
                    <a:pt x="1682" y="406"/>
                    <a:pt x="1655" y="397"/>
                    <a:pt x="1629" y="388"/>
                  </a:cubicBezTo>
                  <a:cubicBezTo>
                    <a:pt x="1613" y="372"/>
                    <a:pt x="1567" y="341"/>
                    <a:pt x="1551" y="326"/>
                  </a:cubicBezTo>
                  <a:cubicBezTo>
                    <a:pt x="1489" y="310"/>
                    <a:pt x="1458" y="248"/>
                    <a:pt x="1473" y="186"/>
                  </a:cubicBezTo>
                  <a:lnTo>
                    <a:pt x="147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23"/>
            <p:cNvSpPr/>
            <p:nvPr/>
          </p:nvSpPr>
          <p:spPr>
            <a:xfrm>
              <a:off x="3472850" y="2620775"/>
              <a:ext cx="51200" cy="22900"/>
            </a:xfrm>
            <a:custGeom>
              <a:avLst/>
              <a:gdLst/>
              <a:ahLst/>
              <a:cxnLst/>
              <a:rect l="l" t="t" r="r" b="b"/>
              <a:pathLst>
                <a:path w="2048" h="916" extrusionOk="0">
                  <a:moveTo>
                    <a:pt x="0" y="0"/>
                  </a:moveTo>
                  <a:lnTo>
                    <a:pt x="0" y="47"/>
                  </a:lnTo>
                  <a:lnTo>
                    <a:pt x="0" y="869"/>
                  </a:lnTo>
                  <a:lnTo>
                    <a:pt x="0" y="915"/>
                  </a:lnTo>
                  <a:lnTo>
                    <a:pt x="1040" y="915"/>
                  </a:lnTo>
                  <a:cubicBezTo>
                    <a:pt x="1365" y="915"/>
                    <a:pt x="1691" y="900"/>
                    <a:pt x="2017" y="900"/>
                  </a:cubicBezTo>
                  <a:lnTo>
                    <a:pt x="2048" y="900"/>
                  </a:lnTo>
                  <a:lnTo>
                    <a:pt x="2048" y="869"/>
                  </a:lnTo>
                  <a:cubicBezTo>
                    <a:pt x="2017" y="745"/>
                    <a:pt x="2017" y="590"/>
                    <a:pt x="2017" y="450"/>
                  </a:cubicBezTo>
                  <a:lnTo>
                    <a:pt x="2001" y="47"/>
                  </a:lnTo>
                  <a:lnTo>
                    <a:pt x="2001" y="450"/>
                  </a:lnTo>
                  <a:cubicBezTo>
                    <a:pt x="1986" y="584"/>
                    <a:pt x="1986" y="704"/>
                    <a:pt x="1986" y="837"/>
                  </a:cubicBezTo>
                  <a:lnTo>
                    <a:pt x="1986" y="837"/>
                  </a:lnTo>
                  <a:cubicBezTo>
                    <a:pt x="1665" y="822"/>
                    <a:pt x="1344" y="822"/>
                    <a:pt x="1009" y="822"/>
                  </a:cubicBezTo>
                  <a:lnTo>
                    <a:pt x="62" y="822"/>
                  </a:lnTo>
                  <a:lnTo>
                    <a:pt x="62" y="62"/>
                  </a:lnTo>
                  <a:lnTo>
                    <a:pt x="993" y="62"/>
                  </a:lnTo>
                  <a:lnTo>
                    <a:pt x="2001" y="47"/>
                  </a:lnTo>
                  <a:lnTo>
                    <a:pt x="1055"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23"/>
            <p:cNvSpPr/>
            <p:nvPr/>
          </p:nvSpPr>
          <p:spPr>
            <a:xfrm>
              <a:off x="3222375" y="2453275"/>
              <a:ext cx="49650" cy="20575"/>
            </a:xfrm>
            <a:custGeom>
              <a:avLst/>
              <a:gdLst/>
              <a:ahLst/>
              <a:cxnLst/>
              <a:rect l="l" t="t" r="r" b="b"/>
              <a:pathLst>
                <a:path w="1986" h="823" extrusionOk="0">
                  <a:moveTo>
                    <a:pt x="0" y="0"/>
                  </a:moveTo>
                  <a:lnTo>
                    <a:pt x="0" y="822"/>
                  </a:lnTo>
                  <a:lnTo>
                    <a:pt x="1985" y="822"/>
                  </a:lnTo>
                  <a:lnTo>
                    <a:pt x="198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23"/>
            <p:cNvSpPr/>
            <p:nvPr/>
          </p:nvSpPr>
          <p:spPr>
            <a:xfrm>
              <a:off x="3194450" y="2425350"/>
              <a:ext cx="50825" cy="22900"/>
            </a:xfrm>
            <a:custGeom>
              <a:avLst/>
              <a:gdLst/>
              <a:ahLst/>
              <a:cxnLst/>
              <a:rect l="l" t="t" r="r" b="b"/>
              <a:pathLst>
                <a:path w="2033" h="916" extrusionOk="0">
                  <a:moveTo>
                    <a:pt x="1" y="1"/>
                  </a:moveTo>
                  <a:lnTo>
                    <a:pt x="1" y="47"/>
                  </a:lnTo>
                  <a:lnTo>
                    <a:pt x="1" y="885"/>
                  </a:lnTo>
                  <a:lnTo>
                    <a:pt x="1" y="916"/>
                  </a:lnTo>
                  <a:lnTo>
                    <a:pt x="1024" y="916"/>
                  </a:lnTo>
                  <a:cubicBezTo>
                    <a:pt x="1350" y="916"/>
                    <a:pt x="1676" y="900"/>
                    <a:pt x="2017" y="900"/>
                  </a:cubicBezTo>
                  <a:lnTo>
                    <a:pt x="2032" y="900"/>
                  </a:lnTo>
                  <a:lnTo>
                    <a:pt x="2032" y="885"/>
                  </a:lnTo>
                  <a:cubicBezTo>
                    <a:pt x="2017" y="745"/>
                    <a:pt x="2017" y="590"/>
                    <a:pt x="2017" y="450"/>
                  </a:cubicBezTo>
                  <a:lnTo>
                    <a:pt x="1986" y="47"/>
                  </a:lnTo>
                  <a:lnTo>
                    <a:pt x="1986" y="450"/>
                  </a:lnTo>
                  <a:cubicBezTo>
                    <a:pt x="1971" y="584"/>
                    <a:pt x="1970" y="717"/>
                    <a:pt x="1970" y="837"/>
                  </a:cubicBezTo>
                  <a:lnTo>
                    <a:pt x="1970" y="837"/>
                  </a:lnTo>
                  <a:cubicBezTo>
                    <a:pt x="1650" y="823"/>
                    <a:pt x="1329" y="823"/>
                    <a:pt x="1009" y="823"/>
                  </a:cubicBezTo>
                  <a:lnTo>
                    <a:pt x="47" y="823"/>
                  </a:lnTo>
                  <a:lnTo>
                    <a:pt x="47" y="63"/>
                  </a:lnTo>
                  <a:lnTo>
                    <a:pt x="978" y="63"/>
                  </a:lnTo>
                  <a:lnTo>
                    <a:pt x="1986" y="47"/>
                  </a:lnTo>
                  <a:lnTo>
                    <a:pt x="10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23"/>
            <p:cNvSpPr/>
            <p:nvPr/>
          </p:nvSpPr>
          <p:spPr>
            <a:xfrm>
              <a:off x="3249900" y="2425350"/>
              <a:ext cx="51200" cy="22900"/>
            </a:xfrm>
            <a:custGeom>
              <a:avLst/>
              <a:gdLst/>
              <a:ahLst/>
              <a:cxnLst/>
              <a:rect l="l" t="t" r="r" b="b"/>
              <a:pathLst>
                <a:path w="2048" h="916" extrusionOk="0">
                  <a:moveTo>
                    <a:pt x="0" y="1"/>
                  </a:moveTo>
                  <a:lnTo>
                    <a:pt x="0" y="47"/>
                  </a:lnTo>
                  <a:lnTo>
                    <a:pt x="0" y="885"/>
                  </a:lnTo>
                  <a:lnTo>
                    <a:pt x="0" y="916"/>
                  </a:lnTo>
                  <a:lnTo>
                    <a:pt x="1040"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6" y="837"/>
                  </a:cubicBezTo>
                  <a:lnTo>
                    <a:pt x="1986" y="837"/>
                  </a:lnTo>
                  <a:cubicBezTo>
                    <a:pt x="1665" y="823"/>
                    <a:pt x="1344" y="823"/>
                    <a:pt x="1009"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23"/>
            <p:cNvSpPr/>
            <p:nvPr/>
          </p:nvSpPr>
          <p:spPr>
            <a:xfrm>
              <a:off x="2795850" y="2097700"/>
              <a:ext cx="50825" cy="22925"/>
            </a:xfrm>
            <a:custGeom>
              <a:avLst/>
              <a:gdLst/>
              <a:ahLst/>
              <a:cxnLst/>
              <a:rect l="l" t="t" r="r" b="b"/>
              <a:pathLst>
                <a:path w="2033" h="917" extrusionOk="0">
                  <a:moveTo>
                    <a:pt x="1009" y="1"/>
                  </a:moveTo>
                  <a:cubicBezTo>
                    <a:pt x="683" y="1"/>
                    <a:pt x="342" y="16"/>
                    <a:pt x="16" y="16"/>
                  </a:cubicBezTo>
                  <a:lnTo>
                    <a:pt x="1" y="16"/>
                  </a:lnTo>
                  <a:lnTo>
                    <a:pt x="1" y="48"/>
                  </a:lnTo>
                  <a:cubicBezTo>
                    <a:pt x="16" y="187"/>
                    <a:pt x="16" y="342"/>
                    <a:pt x="16" y="466"/>
                  </a:cubicBezTo>
                  <a:lnTo>
                    <a:pt x="47" y="885"/>
                  </a:lnTo>
                  <a:lnTo>
                    <a:pt x="32" y="466"/>
                  </a:lnTo>
                  <a:cubicBezTo>
                    <a:pt x="61" y="332"/>
                    <a:pt x="63" y="213"/>
                    <a:pt x="63" y="80"/>
                  </a:cubicBezTo>
                  <a:lnTo>
                    <a:pt x="63" y="80"/>
                  </a:lnTo>
                  <a:cubicBezTo>
                    <a:pt x="393" y="94"/>
                    <a:pt x="708" y="94"/>
                    <a:pt x="1024" y="94"/>
                  </a:cubicBezTo>
                  <a:lnTo>
                    <a:pt x="1986" y="94"/>
                  </a:lnTo>
                  <a:lnTo>
                    <a:pt x="1986" y="854"/>
                  </a:lnTo>
                  <a:lnTo>
                    <a:pt x="1055" y="854"/>
                  </a:lnTo>
                  <a:lnTo>
                    <a:pt x="47" y="885"/>
                  </a:lnTo>
                  <a:lnTo>
                    <a:pt x="993" y="916"/>
                  </a:lnTo>
                  <a:lnTo>
                    <a:pt x="2032" y="916"/>
                  </a:lnTo>
                  <a:lnTo>
                    <a:pt x="2032" y="870"/>
                  </a:lnTo>
                  <a:lnTo>
                    <a:pt x="2032" y="48"/>
                  </a:lnTo>
                  <a:lnTo>
                    <a:pt x="203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23"/>
            <p:cNvSpPr/>
            <p:nvPr/>
          </p:nvSpPr>
          <p:spPr>
            <a:xfrm>
              <a:off x="2768725" y="2125250"/>
              <a:ext cx="49650" cy="20950"/>
            </a:xfrm>
            <a:custGeom>
              <a:avLst/>
              <a:gdLst/>
              <a:ahLst/>
              <a:cxnLst/>
              <a:rect l="l" t="t" r="r" b="b"/>
              <a:pathLst>
                <a:path w="1986" h="838" extrusionOk="0">
                  <a:moveTo>
                    <a:pt x="0" y="0"/>
                  </a:moveTo>
                  <a:lnTo>
                    <a:pt x="0" y="838"/>
                  </a:lnTo>
                  <a:lnTo>
                    <a:pt x="1985" y="838"/>
                  </a:lnTo>
                  <a:lnTo>
                    <a:pt x="198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23"/>
            <p:cNvSpPr/>
            <p:nvPr/>
          </p:nvSpPr>
          <p:spPr>
            <a:xfrm>
              <a:off x="3472450" y="2097700"/>
              <a:ext cx="50825" cy="22925"/>
            </a:xfrm>
            <a:custGeom>
              <a:avLst/>
              <a:gdLst/>
              <a:ahLst/>
              <a:cxnLst/>
              <a:rect l="l" t="t" r="r" b="b"/>
              <a:pathLst>
                <a:path w="2033" h="917" extrusionOk="0">
                  <a:moveTo>
                    <a:pt x="1009" y="1"/>
                  </a:moveTo>
                  <a:cubicBezTo>
                    <a:pt x="683" y="1"/>
                    <a:pt x="358" y="16"/>
                    <a:pt x="16" y="16"/>
                  </a:cubicBezTo>
                  <a:lnTo>
                    <a:pt x="1" y="16"/>
                  </a:lnTo>
                  <a:lnTo>
                    <a:pt x="1" y="48"/>
                  </a:lnTo>
                  <a:cubicBezTo>
                    <a:pt x="16" y="187"/>
                    <a:pt x="16" y="342"/>
                    <a:pt x="16" y="466"/>
                  </a:cubicBezTo>
                  <a:lnTo>
                    <a:pt x="47" y="885"/>
                  </a:lnTo>
                  <a:lnTo>
                    <a:pt x="32" y="466"/>
                  </a:lnTo>
                  <a:cubicBezTo>
                    <a:pt x="62" y="332"/>
                    <a:pt x="63" y="213"/>
                    <a:pt x="63" y="80"/>
                  </a:cubicBezTo>
                  <a:lnTo>
                    <a:pt x="63" y="80"/>
                  </a:lnTo>
                  <a:cubicBezTo>
                    <a:pt x="393" y="94"/>
                    <a:pt x="709" y="94"/>
                    <a:pt x="1025" y="94"/>
                  </a:cubicBezTo>
                  <a:lnTo>
                    <a:pt x="1986" y="94"/>
                  </a:lnTo>
                  <a:lnTo>
                    <a:pt x="1986" y="854"/>
                  </a:lnTo>
                  <a:lnTo>
                    <a:pt x="1056" y="854"/>
                  </a:lnTo>
                  <a:lnTo>
                    <a:pt x="47" y="885"/>
                  </a:lnTo>
                  <a:lnTo>
                    <a:pt x="994" y="916"/>
                  </a:lnTo>
                  <a:lnTo>
                    <a:pt x="2033" y="916"/>
                  </a:lnTo>
                  <a:lnTo>
                    <a:pt x="2033" y="870"/>
                  </a:lnTo>
                  <a:lnTo>
                    <a:pt x="2033" y="48"/>
                  </a:lnTo>
                  <a:lnTo>
                    <a:pt x="203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23"/>
            <p:cNvSpPr/>
            <p:nvPr/>
          </p:nvSpPr>
          <p:spPr>
            <a:xfrm>
              <a:off x="3090150" y="2735550"/>
              <a:ext cx="49275" cy="20950"/>
            </a:xfrm>
            <a:custGeom>
              <a:avLst/>
              <a:gdLst/>
              <a:ahLst/>
              <a:cxnLst/>
              <a:rect l="l" t="t" r="r" b="b"/>
              <a:pathLst>
                <a:path w="1971" h="838" extrusionOk="0">
                  <a:moveTo>
                    <a:pt x="0" y="0"/>
                  </a:moveTo>
                  <a:lnTo>
                    <a:pt x="0" y="838"/>
                  </a:lnTo>
                  <a:lnTo>
                    <a:pt x="1970" y="838"/>
                  </a:lnTo>
                  <a:lnTo>
                    <a:pt x="197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23"/>
            <p:cNvSpPr/>
            <p:nvPr/>
          </p:nvSpPr>
          <p:spPr>
            <a:xfrm>
              <a:off x="2768725" y="2628525"/>
              <a:ext cx="50800" cy="22900"/>
            </a:xfrm>
            <a:custGeom>
              <a:avLst/>
              <a:gdLst/>
              <a:ahLst/>
              <a:cxnLst/>
              <a:rect l="l" t="t" r="r" b="b"/>
              <a:pathLst>
                <a:path w="2032" h="916" extrusionOk="0">
                  <a:moveTo>
                    <a:pt x="0" y="1"/>
                  </a:moveTo>
                  <a:lnTo>
                    <a:pt x="0" y="47"/>
                  </a:lnTo>
                  <a:lnTo>
                    <a:pt x="0" y="869"/>
                  </a:lnTo>
                  <a:lnTo>
                    <a:pt x="0" y="916"/>
                  </a:lnTo>
                  <a:lnTo>
                    <a:pt x="1024" y="916"/>
                  </a:lnTo>
                  <a:cubicBezTo>
                    <a:pt x="1365" y="916"/>
                    <a:pt x="1691" y="900"/>
                    <a:pt x="2016" y="900"/>
                  </a:cubicBezTo>
                  <a:lnTo>
                    <a:pt x="2032" y="900"/>
                  </a:lnTo>
                  <a:lnTo>
                    <a:pt x="2032" y="869"/>
                  </a:lnTo>
                  <a:cubicBezTo>
                    <a:pt x="2016" y="745"/>
                    <a:pt x="2016" y="590"/>
                    <a:pt x="2016" y="450"/>
                  </a:cubicBezTo>
                  <a:lnTo>
                    <a:pt x="2001" y="47"/>
                  </a:lnTo>
                  <a:lnTo>
                    <a:pt x="2001" y="450"/>
                  </a:lnTo>
                  <a:cubicBezTo>
                    <a:pt x="1986" y="585"/>
                    <a:pt x="1985" y="704"/>
                    <a:pt x="1985" y="837"/>
                  </a:cubicBezTo>
                  <a:lnTo>
                    <a:pt x="1985" y="837"/>
                  </a:lnTo>
                  <a:cubicBezTo>
                    <a:pt x="1664" y="823"/>
                    <a:pt x="1329" y="823"/>
                    <a:pt x="1008" y="823"/>
                  </a:cubicBezTo>
                  <a:lnTo>
                    <a:pt x="62" y="823"/>
                  </a:lnTo>
                  <a:lnTo>
                    <a:pt x="62" y="63"/>
                  </a:lnTo>
                  <a:lnTo>
                    <a:pt x="993" y="63"/>
                  </a:lnTo>
                  <a:lnTo>
                    <a:pt x="2001" y="47"/>
                  </a:lnTo>
                  <a:lnTo>
                    <a:pt x="1055"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23"/>
            <p:cNvSpPr/>
            <p:nvPr/>
          </p:nvSpPr>
          <p:spPr>
            <a:xfrm>
              <a:off x="3061850" y="2708400"/>
              <a:ext cx="51200" cy="22900"/>
            </a:xfrm>
            <a:custGeom>
              <a:avLst/>
              <a:gdLst/>
              <a:ahLst/>
              <a:cxnLst/>
              <a:rect l="l" t="t" r="r" b="b"/>
              <a:pathLst>
                <a:path w="2048" h="916" extrusionOk="0">
                  <a:moveTo>
                    <a:pt x="0" y="1"/>
                  </a:moveTo>
                  <a:lnTo>
                    <a:pt x="0" y="47"/>
                  </a:lnTo>
                  <a:lnTo>
                    <a:pt x="0" y="885"/>
                  </a:lnTo>
                  <a:lnTo>
                    <a:pt x="0" y="916"/>
                  </a:lnTo>
                  <a:lnTo>
                    <a:pt x="1039" y="916"/>
                  </a:lnTo>
                  <a:cubicBezTo>
                    <a:pt x="1365" y="916"/>
                    <a:pt x="1691" y="900"/>
                    <a:pt x="2017" y="900"/>
                  </a:cubicBezTo>
                  <a:lnTo>
                    <a:pt x="2048" y="900"/>
                  </a:lnTo>
                  <a:lnTo>
                    <a:pt x="2048" y="885"/>
                  </a:lnTo>
                  <a:cubicBezTo>
                    <a:pt x="2017" y="745"/>
                    <a:pt x="2017" y="590"/>
                    <a:pt x="2017" y="450"/>
                  </a:cubicBezTo>
                  <a:lnTo>
                    <a:pt x="2001" y="47"/>
                  </a:lnTo>
                  <a:lnTo>
                    <a:pt x="2001" y="450"/>
                  </a:lnTo>
                  <a:cubicBezTo>
                    <a:pt x="1986" y="584"/>
                    <a:pt x="1986" y="717"/>
                    <a:pt x="1985" y="837"/>
                  </a:cubicBezTo>
                  <a:lnTo>
                    <a:pt x="1985" y="837"/>
                  </a:lnTo>
                  <a:cubicBezTo>
                    <a:pt x="1665" y="823"/>
                    <a:pt x="1344" y="823"/>
                    <a:pt x="1008" y="823"/>
                  </a:cubicBezTo>
                  <a:lnTo>
                    <a:pt x="62" y="823"/>
                  </a:lnTo>
                  <a:lnTo>
                    <a:pt x="62" y="63"/>
                  </a:lnTo>
                  <a:lnTo>
                    <a:pt x="993" y="63"/>
                  </a:lnTo>
                  <a:lnTo>
                    <a:pt x="2001" y="47"/>
                  </a:lnTo>
                  <a:lnTo>
                    <a:pt x="105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23"/>
            <p:cNvSpPr/>
            <p:nvPr/>
          </p:nvSpPr>
          <p:spPr>
            <a:xfrm>
              <a:off x="3294100" y="2527725"/>
              <a:ext cx="171025" cy="283075"/>
            </a:xfrm>
            <a:custGeom>
              <a:avLst/>
              <a:gdLst/>
              <a:ahLst/>
              <a:cxnLst/>
              <a:rect l="l" t="t" r="r" b="b"/>
              <a:pathLst>
                <a:path w="6841" h="11323" extrusionOk="0">
                  <a:moveTo>
                    <a:pt x="6220" y="543"/>
                  </a:moveTo>
                  <a:lnTo>
                    <a:pt x="6220" y="3490"/>
                  </a:lnTo>
                  <a:lnTo>
                    <a:pt x="621" y="3490"/>
                  </a:lnTo>
                  <a:lnTo>
                    <a:pt x="621" y="543"/>
                  </a:lnTo>
                  <a:close/>
                  <a:moveTo>
                    <a:pt x="6220" y="4203"/>
                  </a:moveTo>
                  <a:lnTo>
                    <a:pt x="6220" y="7150"/>
                  </a:lnTo>
                  <a:lnTo>
                    <a:pt x="621" y="7150"/>
                  </a:lnTo>
                  <a:lnTo>
                    <a:pt x="621" y="4203"/>
                  </a:lnTo>
                  <a:close/>
                  <a:moveTo>
                    <a:pt x="1" y="0"/>
                  </a:moveTo>
                  <a:lnTo>
                    <a:pt x="1" y="11322"/>
                  </a:lnTo>
                  <a:lnTo>
                    <a:pt x="6840" y="11322"/>
                  </a:lnTo>
                  <a:lnTo>
                    <a:pt x="684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23"/>
            <p:cNvSpPr/>
            <p:nvPr/>
          </p:nvSpPr>
          <p:spPr>
            <a:xfrm>
              <a:off x="3465100" y="2527725"/>
              <a:ext cx="77575" cy="283075"/>
            </a:xfrm>
            <a:custGeom>
              <a:avLst/>
              <a:gdLst/>
              <a:ahLst/>
              <a:cxnLst/>
              <a:rect l="l" t="t" r="r" b="b"/>
              <a:pathLst>
                <a:path w="3103" h="11323" extrusionOk="0">
                  <a:moveTo>
                    <a:pt x="0" y="0"/>
                  </a:moveTo>
                  <a:lnTo>
                    <a:pt x="0" y="11322"/>
                  </a:lnTo>
                  <a:lnTo>
                    <a:pt x="3102" y="11322"/>
                  </a:lnTo>
                  <a:lnTo>
                    <a:pt x="310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23"/>
            <p:cNvSpPr/>
            <p:nvPr/>
          </p:nvSpPr>
          <p:spPr>
            <a:xfrm>
              <a:off x="3309600" y="2541275"/>
              <a:ext cx="33375" cy="73700"/>
            </a:xfrm>
            <a:custGeom>
              <a:avLst/>
              <a:gdLst/>
              <a:ahLst/>
              <a:cxnLst/>
              <a:rect l="l" t="t" r="r" b="b"/>
              <a:pathLst>
                <a:path w="1335" h="2948" extrusionOk="0">
                  <a:moveTo>
                    <a:pt x="1" y="1"/>
                  </a:moveTo>
                  <a:lnTo>
                    <a:pt x="1" y="2948"/>
                  </a:lnTo>
                  <a:lnTo>
                    <a:pt x="1335" y="2948"/>
                  </a:lnTo>
                  <a:lnTo>
                    <a:pt x="133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23"/>
            <p:cNvSpPr/>
            <p:nvPr/>
          </p:nvSpPr>
          <p:spPr>
            <a:xfrm>
              <a:off x="3310000" y="2722350"/>
              <a:ext cx="140375" cy="71375"/>
            </a:xfrm>
            <a:custGeom>
              <a:avLst/>
              <a:gdLst/>
              <a:ahLst/>
              <a:cxnLst/>
              <a:rect l="l" t="t" r="r" b="b"/>
              <a:pathLst>
                <a:path w="5615" h="2855" extrusionOk="0">
                  <a:moveTo>
                    <a:pt x="5568" y="47"/>
                  </a:moveTo>
                  <a:lnTo>
                    <a:pt x="5568" y="2824"/>
                  </a:lnTo>
                  <a:lnTo>
                    <a:pt x="47" y="2824"/>
                  </a:lnTo>
                  <a:lnTo>
                    <a:pt x="47" y="47"/>
                  </a:lnTo>
                  <a:close/>
                  <a:moveTo>
                    <a:pt x="0" y="1"/>
                  </a:moveTo>
                  <a:lnTo>
                    <a:pt x="0" y="2855"/>
                  </a:lnTo>
                  <a:lnTo>
                    <a:pt x="5615" y="2855"/>
                  </a:lnTo>
                  <a:lnTo>
                    <a:pt x="561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23"/>
            <p:cNvSpPr/>
            <p:nvPr/>
          </p:nvSpPr>
          <p:spPr>
            <a:xfrm>
              <a:off x="3366225" y="2742525"/>
              <a:ext cx="27550" cy="10100"/>
            </a:xfrm>
            <a:custGeom>
              <a:avLst/>
              <a:gdLst/>
              <a:ahLst/>
              <a:cxnLst/>
              <a:rect l="l" t="t" r="r" b="b"/>
              <a:pathLst>
                <a:path w="1102" h="404" extrusionOk="0">
                  <a:moveTo>
                    <a:pt x="0" y="0"/>
                  </a:moveTo>
                  <a:lnTo>
                    <a:pt x="0" y="404"/>
                  </a:lnTo>
                  <a:lnTo>
                    <a:pt x="1101" y="404"/>
                  </a:lnTo>
                  <a:lnTo>
                    <a:pt x="110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23"/>
            <p:cNvSpPr/>
            <p:nvPr/>
          </p:nvSpPr>
          <p:spPr>
            <a:xfrm>
              <a:off x="3309600" y="2632800"/>
              <a:ext cx="33375" cy="73700"/>
            </a:xfrm>
            <a:custGeom>
              <a:avLst/>
              <a:gdLst/>
              <a:ahLst/>
              <a:cxnLst/>
              <a:rect l="l" t="t" r="r" b="b"/>
              <a:pathLst>
                <a:path w="1335" h="2948" extrusionOk="0">
                  <a:moveTo>
                    <a:pt x="1" y="0"/>
                  </a:moveTo>
                  <a:lnTo>
                    <a:pt x="1" y="2947"/>
                  </a:lnTo>
                  <a:lnTo>
                    <a:pt x="1335" y="2947"/>
                  </a:lnTo>
                  <a:lnTo>
                    <a:pt x="133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23"/>
            <p:cNvSpPr/>
            <p:nvPr/>
          </p:nvSpPr>
          <p:spPr>
            <a:xfrm>
              <a:off x="3406925" y="2638225"/>
              <a:ext cx="23300" cy="67875"/>
            </a:xfrm>
            <a:custGeom>
              <a:avLst/>
              <a:gdLst/>
              <a:ahLst/>
              <a:cxnLst/>
              <a:rect l="l" t="t" r="r" b="b"/>
              <a:pathLst>
                <a:path w="932" h="2715" extrusionOk="0">
                  <a:moveTo>
                    <a:pt x="1" y="0"/>
                  </a:moveTo>
                  <a:lnTo>
                    <a:pt x="1" y="2715"/>
                  </a:lnTo>
                  <a:lnTo>
                    <a:pt x="931" y="2715"/>
                  </a:lnTo>
                  <a:lnTo>
                    <a:pt x="93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23"/>
            <p:cNvSpPr/>
            <p:nvPr/>
          </p:nvSpPr>
          <p:spPr>
            <a:xfrm>
              <a:off x="3406925" y="2680875"/>
              <a:ext cx="23300" cy="14750"/>
            </a:xfrm>
            <a:custGeom>
              <a:avLst/>
              <a:gdLst/>
              <a:ahLst/>
              <a:cxnLst/>
              <a:rect l="l" t="t" r="r" b="b"/>
              <a:pathLst>
                <a:path w="932" h="590" extrusionOk="0">
                  <a:moveTo>
                    <a:pt x="1" y="0"/>
                  </a:moveTo>
                  <a:lnTo>
                    <a:pt x="1" y="590"/>
                  </a:lnTo>
                  <a:lnTo>
                    <a:pt x="931" y="590"/>
                  </a:lnTo>
                  <a:lnTo>
                    <a:pt x="93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23"/>
            <p:cNvSpPr/>
            <p:nvPr/>
          </p:nvSpPr>
          <p:spPr>
            <a:xfrm>
              <a:off x="3406925" y="2660325"/>
              <a:ext cx="23300" cy="8950"/>
            </a:xfrm>
            <a:custGeom>
              <a:avLst/>
              <a:gdLst/>
              <a:ahLst/>
              <a:cxnLst/>
              <a:rect l="l" t="t" r="r" b="b"/>
              <a:pathLst>
                <a:path w="932" h="358" extrusionOk="0">
                  <a:moveTo>
                    <a:pt x="1" y="0"/>
                  </a:moveTo>
                  <a:lnTo>
                    <a:pt x="1" y="357"/>
                  </a:lnTo>
                  <a:lnTo>
                    <a:pt x="931" y="357"/>
                  </a:lnTo>
                  <a:lnTo>
                    <a:pt x="93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23"/>
            <p:cNvSpPr/>
            <p:nvPr/>
          </p:nvSpPr>
          <p:spPr>
            <a:xfrm>
              <a:off x="3350700" y="2558350"/>
              <a:ext cx="59350" cy="56625"/>
            </a:xfrm>
            <a:custGeom>
              <a:avLst/>
              <a:gdLst/>
              <a:ahLst/>
              <a:cxnLst/>
              <a:rect l="l" t="t" r="r" b="b"/>
              <a:pathLst>
                <a:path w="2374" h="2265" extrusionOk="0">
                  <a:moveTo>
                    <a:pt x="1" y="0"/>
                  </a:moveTo>
                  <a:lnTo>
                    <a:pt x="1" y="2265"/>
                  </a:lnTo>
                  <a:lnTo>
                    <a:pt x="2374" y="2265"/>
                  </a:lnTo>
                  <a:lnTo>
                    <a:pt x="23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23"/>
            <p:cNvSpPr/>
            <p:nvPr/>
          </p:nvSpPr>
          <p:spPr>
            <a:xfrm>
              <a:off x="3410025" y="2558350"/>
              <a:ext cx="22125" cy="56625"/>
            </a:xfrm>
            <a:custGeom>
              <a:avLst/>
              <a:gdLst/>
              <a:ahLst/>
              <a:cxnLst/>
              <a:rect l="l" t="t" r="r" b="b"/>
              <a:pathLst>
                <a:path w="885" h="2265" extrusionOk="0">
                  <a:moveTo>
                    <a:pt x="1" y="0"/>
                  </a:moveTo>
                  <a:lnTo>
                    <a:pt x="1" y="2265"/>
                  </a:lnTo>
                  <a:lnTo>
                    <a:pt x="885" y="2265"/>
                  </a:lnTo>
                  <a:lnTo>
                    <a:pt x="88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23"/>
            <p:cNvSpPr/>
            <p:nvPr/>
          </p:nvSpPr>
          <p:spPr>
            <a:xfrm>
              <a:off x="3350700" y="2587050"/>
              <a:ext cx="59350" cy="1175"/>
            </a:xfrm>
            <a:custGeom>
              <a:avLst/>
              <a:gdLst/>
              <a:ahLst/>
              <a:cxnLst/>
              <a:rect l="l" t="t" r="r" b="b"/>
              <a:pathLst>
                <a:path w="2374" h="47" extrusionOk="0">
                  <a:moveTo>
                    <a:pt x="1" y="0"/>
                  </a:moveTo>
                  <a:lnTo>
                    <a:pt x="513"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23"/>
            <p:cNvSpPr/>
            <p:nvPr/>
          </p:nvSpPr>
          <p:spPr>
            <a:xfrm>
              <a:off x="3350700" y="2608375"/>
              <a:ext cx="59350" cy="1175"/>
            </a:xfrm>
            <a:custGeom>
              <a:avLst/>
              <a:gdLst/>
              <a:ahLst/>
              <a:cxnLst/>
              <a:rect l="l" t="t" r="r" b="b"/>
              <a:pathLst>
                <a:path w="2374" h="47" extrusionOk="0">
                  <a:moveTo>
                    <a:pt x="1" y="0"/>
                  </a:moveTo>
                  <a:lnTo>
                    <a:pt x="1847" y="47"/>
                  </a:lnTo>
                  <a:lnTo>
                    <a:pt x="23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23"/>
            <p:cNvSpPr/>
            <p:nvPr/>
          </p:nvSpPr>
          <p:spPr>
            <a:xfrm>
              <a:off x="3350700" y="2570750"/>
              <a:ext cx="37650" cy="1200"/>
            </a:xfrm>
            <a:custGeom>
              <a:avLst/>
              <a:gdLst/>
              <a:ahLst/>
              <a:cxnLst/>
              <a:rect l="l" t="t" r="r" b="b"/>
              <a:pathLst>
                <a:path w="1506" h="48" extrusionOk="0">
                  <a:moveTo>
                    <a:pt x="1" y="1"/>
                  </a:moveTo>
                  <a:lnTo>
                    <a:pt x="156" y="47"/>
                  </a:lnTo>
                  <a:lnTo>
                    <a:pt x="15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23"/>
            <p:cNvSpPr/>
            <p:nvPr/>
          </p:nvSpPr>
          <p:spPr>
            <a:xfrm>
              <a:off x="3372025" y="2599825"/>
              <a:ext cx="38025" cy="1200"/>
            </a:xfrm>
            <a:custGeom>
              <a:avLst/>
              <a:gdLst/>
              <a:ahLst/>
              <a:cxnLst/>
              <a:rect l="l" t="t" r="r" b="b"/>
              <a:pathLst>
                <a:path w="1521" h="48" extrusionOk="0">
                  <a:moveTo>
                    <a:pt x="1" y="1"/>
                  </a:moveTo>
                  <a:lnTo>
                    <a:pt x="1350" y="47"/>
                  </a:lnTo>
                  <a:lnTo>
                    <a:pt x="152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23"/>
            <p:cNvSpPr/>
            <p:nvPr/>
          </p:nvSpPr>
          <p:spPr>
            <a:xfrm>
              <a:off x="3365050" y="2564550"/>
              <a:ext cx="41900" cy="425"/>
            </a:xfrm>
            <a:custGeom>
              <a:avLst/>
              <a:gdLst/>
              <a:ahLst/>
              <a:cxnLst/>
              <a:rect l="l" t="t" r="r" b="b"/>
              <a:pathLst>
                <a:path w="1676" h="17" extrusionOk="0">
                  <a:moveTo>
                    <a:pt x="1" y="1"/>
                  </a:moveTo>
                  <a:lnTo>
                    <a:pt x="1412" y="16"/>
                  </a:lnTo>
                  <a:lnTo>
                    <a:pt x="167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23"/>
            <p:cNvSpPr/>
            <p:nvPr/>
          </p:nvSpPr>
          <p:spPr>
            <a:xfrm>
              <a:off x="3356150" y="2592850"/>
              <a:ext cx="42675" cy="800"/>
            </a:xfrm>
            <a:custGeom>
              <a:avLst/>
              <a:gdLst/>
              <a:ahLst/>
              <a:cxnLst/>
              <a:rect l="l" t="t" r="r" b="b"/>
              <a:pathLst>
                <a:path w="1707" h="32" extrusionOk="0">
                  <a:moveTo>
                    <a:pt x="0" y="1"/>
                  </a:moveTo>
                  <a:lnTo>
                    <a:pt x="1411" y="32"/>
                  </a:lnTo>
                  <a:lnTo>
                    <a:pt x="170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23"/>
            <p:cNvSpPr/>
            <p:nvPr/>
          </p:nvSpPr>
          <p:spPr>
            <a:xfrm>
              <a:off x="3382500" y="2576175"/>
              <a:ext cx="32200" cy="1975"/>
            </a:xfrm>
            <a:custGeom>
              <a:avLst/>
              <a:gdLst/>
              <a:ahLst/>
              <a:cxnLst/>
              <a:rect l="l" t="t" r="r" b="b"/>
              <a:pathLst>
                <a:path w="1288" h="79" extrusionOk="0">
                  <a:moveTo>
                    <a:pt x="1" y="1"/>
                  </a:moveTo>
                  <a:lnTo>
                    <a:pt x="1288" y="78"/>
                  </a:lnTo>
                  <a:lnTo>
                    <a:pt x="110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23"/>
            <p:cNvSpPr/>
            <p:nvPr/>
          </p:nvSpPr>
          <p:spPr>
            <a:xfrm>
              <a:off x="3342950" y="2576175"/>
              <a:ext cx="32600" cy="1975"/>
            </a:xfrm>
            <a:custGeom>
              <a:avLst/>
              <a:gdLst/>
              <a:ahLst/>
              <a:cxnLst/>
              <a:rect l="l" t="t" r="r" b="b"/>
              <a:pathLst>
                <a:path w="1304" h="79" extrusionOk="0">
                  <a:moveTo>
                    <a:pt x="1" y="1"/>
                  </a:moveTo>
                  <a:lnTo>
                    <a:pt x="1304" y="78"/>
                  </a:lnTo>
                  <a:lnTo>
                    <a:pt x="111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23"/>
            <p:cNvSpPr/>
            <p:nvPr/>
          </p:nvSpPr>
          <p:spPr>
            <a:xfrm>
              <a:off x="3346050" y="2601775"/>
              <a:ext cx="32600" cy="1950"/>
            </a:xfrm>
            <a:custGeom>
              <a:avLst/>
              <a:gdLst/>
              <a:ahLst/>
              <a:cxnLst/>
              <a:rect l="l" t="t" r="r" b="b"/>
              <a:pathLst>
                <a:path w="1304" h="78" extrusionOk="0">
                  <a:moveTo>
                    <a:pt x="187" y="0"/>
                  </a:moveTo>
                  <a:lnTo>
                    <a:pt x="1" y="78"/>
                  </a:lnTo>
                  <a:lnTo>
                    <a:pt x="130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23"/>
            <p:cNvSpPr/>
            <p:nvPr/>
          </p:nvSpPr>
          <p:spPr>
            <a:xfrm>
              <a:off x="3410025" y="2595175"/>
              <a:ext cx="26800" cy="1975"/>
            </a:xfrm>
            <a:custGeom>
              <a:avLst/>
              <a:gdLst/>
              <a:ahLst/>
              <a:cxnLst/>
              <a:rect l="l" t="t" r="r" b="b"/>
              <a:pathLst>
                <a:path w="1072" h="79" extrusionOk="0">
                  <a:moveTo>
                    <a:pt x="1" y="1"/>
                  </a:moveTo>
                  <a:lnTo>
                    <a:pt x="1071" y="78"/>
                  </a:lnTo>
                  <a:lnTo>
                    <a:pt x="869"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23"/>
            <p:cNvSpPr/>
            <p:nvPr/>
          </p:nvSpPr>
          <p:spPr>
            <a:xfrm>
              <a:off x="3417800" y="2585100"/>
              <a:ext cx="17075" cy="1975"/>
            </a:xfrm>
            <a:custGeom>
              <a:avLst/>
              <a:gdLst/>
              <a:ahLst/>
              <a:cxnLst/>
              <a:rect l="l" t="t" r="r" b="b"/>
              <a:pathLst>
                <a:path w="683" h="79" extrusionOk="0">
                  <a:moveTo>
                    <a:pt x="574" y="1"/>
                  </a:moveTo>
                  <a:lnTo>
                    <a:pt x="0" y="78"/>
                  </a:lnTo>
                  <a:lnTo>
                    <a:pt x="682" y="78"/>
                  </a:lnTo>
                  <a:lnTo>
                    <a:pt x="574" y="1"/>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23"/>
            <p:cNvSpPr/>
            <p:nvPr/>
          </p:nvSpPr>
          <p:spPr>
            <a:xfrm>
              <a:off x="3430975" y="2633950"/>
              <a:ext cx="19400" cy="72550"/>
            </a:xfrm>
            <a:custGeom>
              <a:avLst/>
              <a:gdLst/>
              <a:ahLst/>
              <a:cxnLst/>
              <a:rect l="l" t="t" r="r" b="b"/>
              <a:pathLst>
                <a:path w="776" h="2902" extrusionOk="0">
                  <a:moveTo>
                    <a:pt x="0" y="1"/>
                  </a:moveTo>
                  <a:lnTo>
                    <a:pt x="0" y="2901"/>
                  </a:lnTo>
                  <a:lnTo>
                    <a:pt x="776" y="2901"/>
                  </a:lnTo>
                  <a:lnTo>
                    <a:pt x="77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23"/>
            <p:cNvSpPr/>
            <p:nvPr/>
          </p:nvSpPr>
          <p:spPr>
            <a:xfrm>
              <a:off x="3436800" y="2640550"/>
              <a:ext cx="7775" cy="7775"/>
            </a:xfrm>
            <a:custGeom>
              <a:avLst/>
              <a:gdLst/>
              <a:ahLst/>
              <a:cxnLst/>
              <a:rect l="l" t="t" r="r" b="b"/>
              <a:pathLst>
                <a:path w="311" h="311" extrusionOk="0">
                  <a:moveTo>
                    <a:pt x="155" y="0"/>
                  </a:moveTo>
                  <a:cubicBezTo>
                    <a:pt x="62" y="0"/>
                    <a:pt x="0" y="62"/>
                    <a:pt x="0" y="155"/>
                  </a:cubicBezTo>
                  <a:cubicBezTo>
                    <a:pt x="0" y="233"/>
                    <a:pt x="47" y="311"/>
                    <a:pt x="155" y="311"/>
                  </a:cubicBezTo>
                  <a:cubicBezTo>
                    <a:pt x="233" y="311"/>
                    <a:pt x="310" y="233"/>
                    <a:pt x="310" y="155"/>
                  </a:cubicBezTo>
                  <a:cubicBezTo>
                    <a:pt x="310" y="78"/>
                    <a:pt x="233" y="0"/>
                    <a:pt x="1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23"/>
            <p:cNvSpPr/>
            <p:nvPr/>
          </p:nvSpPr>
          <p:spPr>
            <a:xfrm>
              <a:off x="3437950" y="2641700"/>
              <a:ext cx="5075" cy="4700"/>
            </a:xfrm>
            <a:custGeom>
              <a:avLst/>
              <a:gdLst/>
              <a:ahLst/>
              <a:cxnLst/>
              <a:rect l="l" t="t" r="r" b="b"/>
              <a:pathLst>
                <a:path w="203" h="188" extrusionOk="0">
                  <a:moveTo>
                    <a:pt x="109" y="1"/>
                  </a:moveTo>
                  <a:cubicBezTo>
                    <a:pt x="47" y="1"/>
                    <a:pt x="1" y="32"/>
                    <a:pt x="1" y="94"/>
                  </a:cubicBezTo>
                  <a:cubicBezTo>
                    <a:pt x="1" y="156"/>
                    <a:pt x="47" y="187"/>
                    <a:pt x="109" y="187"/>
                  </a:cubicBezTo>
                  <a:cubicBezTo>
                    <a:pt x="140" y="187"/>
                    <a:pt x="187" y="156"/>
                    <a:pt x="202" y="94"/>
                  </a:cubicBezTo>
                  <a:cubicBezTo>
                    <a:pt x="202" y="32"/>
                    <a:pt x="156" y="1"/>
                    <a:pt x="109" y="1"/>
                  </a:cubicBez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23"/>
            <p:cNvSpPr/>
            <p:nvPr/>
          </p:nvSpPr>
          <p:spPr>
            <a:xfrm>
              <a:off x="3430975" y="2677375"/>
              <a:ext cx="19400" cy="17475"/>
            </a:xfrm>
            <a:custGeom>
              <a:avLst/>
              <a:gdLst/>
              <a:ahLst/>
              <a:cxnLst/>
              <a:rect l="l" t="t" r="r" b="b"/>
              <a:pathLst>
                <a:path w="776" h="699" extrusionOk="0">
                  <a:moveTo>
                    <a:pt x="0" y="1"/>
                  </a:moveTo>
                  <a:lnTo>
                    <a:pt x="0" y="699"/>
                  </a:lnTo>
                  <a:lnTo>
                    <a:pt x="776" y="699"/>
                  </a:lnTo>
                  <a:lnTo>
                    <a:pt x="77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3"/>
            <p:cNvSpPr/>
            <p:nvPr/>
          </p:nvSpPr>
          <p:spPr>
            <a:xfrm>
              <a:off x="3334825" y="2691725"/>
              <a:ext cx="72525" cy="14775"/>
            </a:xfrm>
            <a:custGeom>
              <a:avLst/>
              <a:gdLst/>
              <a:ahLst/>
              <a:cxnLst/>
              <a:rect l="l" t="t" r="r" b="b"/>
              <a:pathLst>
                <a:path w="2901" h="591" extrusionOk="0">
                  <a:moveTo>
                    <a:pt x="0" y="1"/>
                  </a:moveTo>
                  <a:lnTo>
                    <a:pt x="0" y="590"/>
                  </a:lnTo>
                  <a:lnTo>
                    <a:pt x="2900" y="590"/>
                  </a:lnTo>
                  <a:lnTo>
                    <a:pt x="290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3"/>
            <p:cNvSpPr/>
            <p:nvPr/>
          </p:nvSpPr>
          <p:spPr>
            <a:xfrm>
              <a:off x="3392975" y="2694825"/>
              <a:ext cx="7775" cy="7950"/>
            </a:xfrm>
            <a:custGeom>
              <a:avLst/>
              <a:gdLst/>
              <a:ahLst/>
              <a:cxnLst/>
              <a:rect l="l" t="t" r="r" b="b"/>
              <a:pathLst>
                <a:path w="311" h="318" extrusionOk="0">
                  <a:moveTo>
                    <a:pt x="156" y="1"/>
                  </a:moveTo>
                  <a:cubicBezTo>
                    <a:pt x="78" y="1"/>
                    <a:pt x="0" y="63"/>
                    <a:pt x="0" y="156"/>
                  </a:cubicBezTo>
                  <a:cubicBezTo>
                    <a:pt x="0" y="248"/>
                    <a:pt x="56" y="318"/>
                    <a:pt x="121" y="318"/>
                  </a:cubicBezTo>
                  <a:cubicBezTo>
                    <a:pt x="132" y="318"/>
                    <a:pt x="144" y="316"/>
                    <a:pt x="156" y="311"/>
                  </a:cubicBezTo>
                  <a:cubicBezTo>
                    <a:pt x="233" y="311"/>
                    <a:pt x="311" y="233"/>
                    <a:pt x="311" y="156"/>
                  </a:cubicBezTo>
                  <a:cubicBezTo>
                    <a:pt x="311" y="78"/>
                    <a:pt x="249" y="1"/>
                    <a:pt x="15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23"/>
            <p:cNvSpPr/>
            <p:nvPr/>
          </p:nvSpPr>
          <p:spPr>
            <a:xfrm>
              <a:off x="3394525" y="2696375"/>
              <a:ext cx="4675" cy="5075"/>
            </a:xfrm>
            <a:custGeom>
              <a:avLst/>
              <a:gdLst/>
              <a:ahLst/>
              <a:cxnLst/>
              <a:rect l="l" t="t" r="r" b="b"/>
              <a:pathLst>
                <a:path w="187" h="203" extrusionOk="0">
                  <a:moveTo>
                    <a:pt x="94" y="1"/>
                  </a:moveTo>
                  <a:cubicBezTo>
                    <a:pt x="32" y="1"/>
                    <a:pt x="0" y="47"/>
                    <a:pt x="0" y="94"/>
                  </a:cubicBezTo>
                  <a:cubicBezTo>
                    <a:pt x="16" y="156"/>
                    <a:pt x="63" y="202"/>
                    <a:pt x="94" y="202"/>
                  </a:cubicBezTo>
                  <a:cubicBezTo>
                    <a:pt x="156" y="202"/>
                    <a:pt x="187" y="156"/>
                    <a:pt x="187" y="94"/>
                  </a:cubicBezTo>
                  <a:cubicBezTo>
                    <a:pt x="187" y="47"/>
                    <a:pt x="156" y="1"/>
                    <a:pt x="9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23"/>
            <p:cNvSpPr/>
            <p:nvPr/>
          </p:nvSpPr>
          <p:spPr>
            <a:xfrm>
              <a:off x="3346050" y="2691725"/>
              <a:ext cx="17475" cy="14775"/>
            </a:xfrm>
            <a:custGeom>
              <a:avLst/>
              <a:gdLst/>
              <a:ahLst/>
              <a:cxnLst/>
              <a:rect l="l" t="t" r="r" b="b"/>
              <a:pathLst>
                <a:path w="699" h="591" extrusionOk="0">
                  <a:moveTo>
                    <a:pt x="1" y="1"/>
                  </a:moveTo>
                  <a:lnTo>
                    <a:pt x="1" y="590"/>
                  </a:lnTo>
                  <a:lnTo>
                    <a:pt x="699" y="590"/>
                  </a:lnTo>
                  <a:lnTo>
                    <a:pt x="69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23"/>
            <p:cNvSpPr/>
            <p:nvPr/>
          </p:nvSpPr>
          <p:spPr>
            <a:xfrm>
              <a:off x="3342575" y="2303400"/>
              <a:ext cx="196225" cy="176075"/>
            </a:xfrm>
            <a:custGeom>
              <a:avLst/>
              <a:gdLst/>
              <a:ahLst/>
              <a:cxnLst/>
              <a:rect l="l" t="t" r="r" b="b"/>
              <a:pathLst>
                <a:path w="7849" h="7043" extrusionOk="0">
                  <a:moveTo>
                    <a:pt x="3952" y="1"/>
                  </a:moveTo>
                  <a:cubicBezTo>
                    <a:pt x="2509" y="1"/>
                    <a:pt x="1156" y="918"/>
                    <a:pt x="652" y="2382"/>
                  </a:cubicBezTo>
                  <a:cubicBezTo>
                    <a:pt x="0" y="4227"/>
                    <a:pt x="962" y="6228"/>
                    <a:pt x="2761" y="6848"/>
                  </a:cubicBezTo>
                  <a:cubicBezTo>
                    <a:pt x="3137" y="6980"/>
                    <a:pt x="3519" y="7042"/>
                    <a:pt x="3896" y="7042"/>
                  </a:cubicBezTo>
                  <a:cubicBezTo>
                    <a:pt x="5340" y="7042"/>
                    <a:pt x="6692" y="6125"/>
                    <a:pt x="7197" y="4661"/>
                  </a:cubicBezTo>
                  <a:cubicBezTo>
                    <a:pt x="7848" y="2816"/>
                    <a:pt x="6886" y="815"/>
                    <a:pt x="5087" y="195"/>
                  </a:cubicBezTo>
                  <a:cubicBezTo>
                    <a:pt x="4712" y="63"/>
                    <a:pt x="4329" y="1"/>
                    <a:pt x="395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23"/>
            <p:cNvSpPr/>
            <p:nvPr/>
          </p:nvSpPr>
          <p:spPr>
            <a:xfrm>
              <a:off x="3364275" y="2322675"/>
              <a:ext cx="153200" cy="137475"/>
            </a:xfrm>
            <a:custGeom>
              <a:avLst/>
              <a:gdLst/>
              <a:ahLst/>
              <a:cxnLst/>
              <a:rect l="l" t="t" r="r" b="b"/>
              <a:pathLst>
                <a:path w="6128" h="5499" extrusionOk="0">
                  <a:moveTo>
                    <a:pt x="3070" y="1"/>
                  </a:moveTo>
                  <a:cubicBezTo>
                    <a:pt x="1946" y="1"/>
                    <a:pt x="890" y="715"/>
                    <a:pt x="497" y="1859"/>
                  </a:cubicBezTo>
                  <a:cubicBezTo>
                    <a:pt x="1" y="3286"/>
                    <a:pt x="745" y="4852"/>
                    <a:pt x="2157" y="5348"/>
                  </a:cubicBezTo>
                  <a:cubicBezTo>
                    <a:pt x="2446" y="5450"/>
                    <a:pt x="2742" y="5499"/>
                    <a:pt x="3034" y="5499"/>
                  </a:cubicBezTo>
                  <a:cubicBezTo>
                    <a:pt x="4161" y="5499"/>
                    <a:pt x="5221" y="4776"/>
                    <a:pt x="5615" y="3642"/>
                  </a:cubicBezTo>
                  <a:cubicBezTo>
                    <a:pt x="6127" y="2200"/>
                    <a:pt x="5383" y="633"/>
                    <a:pt x="3956" y="153"/>
                  </a:cubicBezTo>
                  <a:cubicBezTo>
                    <a:pt x="3663" y="50"/>
                    <a:pt x="3364" y="1"/>
                    <a:pt x="3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3"/>
            <p:cNvSpPr/>
            <p:nvPr/>
          </p:nvSpPr>
          <p:spPr>
            <a:xfrm>
              <a:off x="3391025" y="2342750"/>
              <a:ext cx="99300" cy="98925"/>
            </a:xfrm>
            <a:custGeom>
              <a:avLst/>
              <a:gdLst/>
              <a:ahLst/>
              <a:cxnLst/>
              <a:rect l="l" t="t" r="r" b="b"/>
              <a:pathLst>
                <a:path w="3972" h="3957" extrusionOk="0">
                  <a:moveTo>
                    <a:pt x="2042" y="0"/>
                  </a:moveTo>
                  <a:cubicBezTo>
                    <a:pt x="2023" y="0"/>
                    <a:pt x="2005" y="1"/>
                    <a:pt x="1986" y="1"/>
                  </a:cubicBezTo>
                  <a:cubicBezTo>
                    <a:pt x="869" y="17"/>
                    <a:pt x="1" y="916"/>
                    <a:pt x="16" y="2017"/>
                  </a:cubicBezTo>
                  <a:lnTo>
                    <a:pt x="16" y="2033"/>
                  </a:lnTo>
                  <a:cubicBezTo>
                    <a:pt x="32" y="3094"/>
                    <a:pt x="900" y="3956"/>
                    <a:pt x="1973" y="3956"/>
                  </a:cubicBezTo>
                  <a:cubicBezTo>
                    <a:pt x="1983" y="3956"/>
                    <a:pt x="1992" y="3956"/>
                    <a:pt x="2002" y="3956"/>
                  </a:cubicBezTo>
                  <a:cubicBezTo>
                    <a:pt x="3103" y="3925"/>
                    <a:pt x="3971" y="3025"/>
                    <a:pt x="3956" y="1940"/>
                  </a:cubicBezTo>
                  <a:lnTo>
                    <a:pt x="3956" y="1909"/>
                  </a:lnTo>
                  <a:cubicBezTo>
                    <a:pt x="3941" y="872"/>
                    <a:pt x="3101" y="0"/>
                    <a:pt x="204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3"/>
            <p:cNvSpPr/>
            <p:nvPr/>
          </p:nvSpPr>
          <p:spPr>
            <a:xfrm>
              <a:off x="3410800" y="2360975"/>
              <a:ext cx="59750" cy="60525"/>
            </a:xfrm>
            <a:custGeom>
              <a:avLst/>
              <a:gdLst/>
              <a:ahLst/>
              <a:cxnLst/>
              <a:rect l="l" t="t" r="r" b="b"/>
              <a:pathLst>
                <a:path w="2390" h="2421" extrusionOk="0">
                  <a:moveTo>
                    <a:pt x="1195" y="1"/>
                  </a:moveTo>
                  <a:cubicBezTo>
                    <a:pt x="528" y="16"/>
                    <a:pt x="1" y="559"/>
                    <a:pt x="1" y="1226"/>
                  </a:cubicBezTo>
                  <a:lnTo>
                    <a:pt x="1" y="1242"/>
                  </a:lnTo>
                  <a:cubicBezTo>
                    <a:pt x="1" y="1909"/>
                    <a:pt x="544" y="2420"/>
                    <a:pt x="1211" y="2420"/>
                  </a:cubicBezTo>
                  <a:cubicBezTo>
                    <a:pt x="1862" y="2405"/>
                    <a:pt x="2389" y="1862"/>
                    <a:pt x="2389" y="1211"/>
                  </a:cubicBezTo>
                  <a:cubicBezTo>
                    <a:pt x="2389" y="528"/>
                    <a:pt x="1847" y="1"/>
                    <a:pt x="119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3"/>
            <p:cNvSpPr/>
            <p:nvPr/>
          </p:nvSpPr>
          <p:spPr>
            <a:xfrm>
              <a:off x="3427475" y="2378050"/>
              <a:ext cx="26775" cy="27175"/>
            </a:xfrm>
            <a:custGeom>
              <a:avLst/>
              <a:gdLst/>
              <a:ahLst/>
              <a:cxnLst/>
              <a:rect l="l" t="t" r="r" b="b"/>
              <a:pathLst>
                <a:path w="1071" h="1087" extrusionOk="0">
                  <a:moveTo>
                    <a:pt x="528" y="0"/>
                  </a:moveTo>
                  <a:cubicBezTo>
                    <a:pt x="233" y="0"/>
                    <a:pt x="1" y="249"/>
                    <a:pt x="1" y="543"/>
                  </a:cubicBezTo>
                  <a:lnTo>
                    <a:pt x="1" y="559"/>
                  </a:lnTo>
                  <a:cubicBezTo>
                    <a:pt x="16" y="853"/>
                    <a:pt x="249" y="1086"/>
                    <a:pt x="544" y="1086"/>
                  </a:cubicBezTo>
                  <a:cubicBezTo>
                    <a:pt x="838" y="1086"/>
                    <a:pt x="1071" y="838"/>
                    <a:pt x="1071" y="543"/>
                  </a:cubicBezTo>
                  <a:cubicBezTo>
                    <a:pt x="1071" y="233"/>
                    <a:pt x="838" y="0"/>
                    <a:pt x="52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3"/>
            <p:cNvSpPr/>
            <p:nvPr/>
          </p:nvSpPr>
          <p:spPr>
            <a:xfrm>
              <a:off x="3312325" y="2323775"/>
              <a:ext cx="128375" cy="67875"/>
            </a:xfrm>
            <a:custGeom>
              <a:avLst/>
              <a:gdLst/>
              <a:ahLst/>
              <a:cxnLst/>
              <a:rect l="l" t="t" r="r" b="b"/>
              <a:pathLst>
                <a:path w="5135" h="2715" extrusionOk="0">
                  <a:moveTo>
                    <a:pt x="31" y="0"/>
                  </a:moveTo>
                  <a:lnTo>
                    <a:pt x="0" y="47"/>
                  </a:lnTo>
                  <a:lnTo>
                    <a:pt x="5103" y="2714"/>
                  </a:lnTo>
                  <a:lnTo>
                    <a:pt x="5134" y="2668"/>
                  </a:lnTo>
                  <a:lnTo>
                    <a:pt x="3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3"/>
            <p:cNvSpPr/>
            <p:nvPr/>
          </p:nvSpPr>
          <p:spPr>
            <a:xfrm>
              <a:off x="3295650" y="2319500"/>
              <a:ext cx="17475" cy="8175"/>
            </a:xfrm>
            <a:custGeom>
              <a:avLst/>
              <a:gdLst/>
              <a:ahLst/>
              <a:cxnLst/>
              <a:rect l="l" t="t" r="r" b="b"/>
              <a:pathLst>
                <a:path w="699" h="327" extrusionOk="0">
                  <a:moveTo>
                    <a:pt x="249" y="0"/>
                  </a:moveTo>
                  <a:lnTo>
                    <a:pt x="1" y="78"/>
                  </a:lnTo>
                  <a:lnTo>
                    <a:pt x="466" y="326"/>
                  </a:lnTo>
                  <a:lnTo>
                    <a:pt x="698" y="249"/>
                  </a:lnTo>
                  <a:lnTo>
                    <a:pt x="2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3"/>
            <p:cNvSpPr/>
            <p:nvPr/>
          </p:nvSpPr>
          <p:spPr>
            <a:xfrm>
              <a:off x="3300300" y="2312125"/>
              <a:ext cx="13600" cy="12050"/>
            </a:xfrm>
            <a:custGeom>
              <a:avLst/>
              <a:gdLst/>
              <a:ahLst/>
              <a:cxnLst/>
              <a:rect l="l" t="t" r="r" b="b"/>
              <a:pathLst>
                <a:path w="544" h="482" extrusionOk="0">
                  <a:moveTo>
                    <a:pt x="1" y="1"/>
                  </a:moveTo>
                  <a:lnTo>
                    <a:pt x="78" y="249"/>
                  </a:lnTo>
                  <a:lnTo>
                    <a:pt x="543" y="482"/>
                  </a:lnTo>
                  <a:cubicBezTo>
                    <a:pt x="512" y="404"/>
                    <a:pt x="481" y="326"/>
                    <a:pt x="466" y="249"/>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3"/>
            <p:cNvSpPr/>
            <p:nvPr/>
          </p:nvSpPr>
          <p:spPr>
            <a:xfrm>
              <a:off x="3434850" y="2385425"/>
              <a:ext cx="8950" cy="8925"/>
            </a:xfrm>
            <a:custGeom>
              <a:avLst/>
              <a:gdLst/>
              <a:ahLst/>
              <a:cxnLst/>
              <a:rect l="l" t="t" r="r" b="b"/>
              <a:pathLst>
                <a:path w="358" h="357" extrusionOk="0">
                  <a:moveTo>
                    <a:pt x="187" y="0"/>
                  </a:moveTo>
                  <a:lnTo>
                    <a:pt x="171" y="202"/>
                  </a:lnTo>
                  <a:lnTo>
                    <a:pt x="0" y="341"/>
                  </a:lnTo>
                  <a:lnTo>
                    <a:pt x="264" y="357"/>
                  </a:lnTo>
                  <a:lnTo>
                    <a:pt x="357" y="186"/>
                  </a:lnTo>
                  <a:lnTo>
                    <a:pt x="18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3"/>
            <p:cNvSpPr/>
            <p:nvPr/>
          </p:nvSpPr>
          <p:spPr>
            <a:xfrm>
              <a:off x="2969550" y="2549900"/>
              <a:ext cx="45400" cy="40275"/>
            </a:xfrm>
            <a:custGeom>
              <a:avLst/>
              <a:gdLst/>
              <a:ahLst/>
              <a:cxnLst/>
              <a:rect l="l" t="t" r="r" b="b"/>
              <a:pathLst>
                <a:path w="1816" h="1611" extrusionOk="0">
                  <a:moveTo>
                    <a:pt x="951" y="1"/>
                  </a:moveTo>
                  <a:cubicBezTo>
                    <a:pt x="616" y="1"/>
                    <a:pt x="302" y="203"/>
                    <a:pt x="172" y="524"/>
                  </a:cubicBezTo>
                  <a:cubicBezTo>
                    <a:pt x="1" y="959"/>
                    <a:pt x="203" y="1440"/>
                    <a:pt x="637" y="1610"/>
                  </a:cubicBezTo>
                  <a:lnTo>
                    <a:pt x="1505" y="1455"/>
                  </a:lnTo>
                  <a:cubicBezTo>
                    <a:pt x="1723" y="1253"/>
                    <a:pt x="1816" y="974"/>
                    <a:pt x="1754" y="680"/>
                  </a:cubicBezTo>
                  <a:cubicBezTo>
                    <a:pt x="1707" y="400"/>
                    <a:pt x="1505" y="168"/>
                    <a:pt x="1257" y="59"/>
                  </a:cubicBezTo>
                  <a:cubicBezTo>
                    <a:pt x="1156" y="19"/>
                    <a:pt x="1052" y="1"/>
                    <a:pt x="95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3"/>
            <p:cNvSpPr/>
            <p:nvPr/>
          </p:nvSpPr>
          <p:spPr>
            <a:xfrm>
              <a:off x="2974600" y="2583925"/>
              <a:ext cx="44625" cy="14375"/>
            </a:xfrm>
            <a:custGeom>
              <a:avLst/>
              <a:gdLst/>
              <a:ahLst/>
              <a:cxnLst/>
              <a:rect l="l" t="t" r="r" b="b"/>
              <a:pathLst>
                <a:path w="1785" h="575" extrusionOk="0">
                  <a:moveTo>
                    <a:pt x="1738" y="1"/>
                  </a:moveTo>
                  <a:lnTo>
                    <a:pt x="1" y="327"/>
                  </a:lnTo>
                  <a:lnTo>
                    <a:pt x="47" y="575"/>
                  </a:lnTo>
                  <a:lnTo>
                    <a:pt x="1784" y="249"/>
                  </a:lnTo>
                  <a:lnTo>
                    <a:pt x="173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23"/>
            <p:cNvSpPr/>
            <p:nvPr/>
          </p:nvSpPr>
          <p:spPr>
            <a:xfrm>
              <a:off x="2968000" y="2666150"/>
              <a:ext cx="89225" cy="22500"/>
            </a:xfrm>
            <a:custGeom>
              <a:avLst/>
              <a:gdLst/>
              <a:ahLst/>
              <a:cxnLst/>
              <a:rect l="l" t="t" r="r" b="b"/>
              <a:pathLst>
                <a:path w="3569" h="900" extrusionOk="0">
                  <a:moveTo>
                    <a:pt x="3537" y="0"/>
                  </a:moveTo>
                  <a:lnTo>
                    <a:pt x="1" y="651"/>
                  </a:lnTo>
                  <a:lnTo>
                    <a:pt x="47" y="900"/>
                  </a:lnTo>
                  <a:lnTo>
                    <a:pt x="3568" y="248"/>
                  </a:lnTo>
                  <a:lnTo>
                    <a:pt x="353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23"/>
            <p:cNvSpPr/>
            <p:nvPr/>
          </p:nvSpPr>
          <p:spPr>
            <a:xfrm>
              <a:off x="2971500" y="2683975"/>
              <a:ext cx="89200" cy="22525"/>
            </a:xfrm>
            <a:custGeom>
              <a:avLst/>
              <a:gdLst/>
              <a:ahLst/>
              <a:cxnLst/>
              <a:rect l="l" t="t" r="r" b="b"/>
              <a:pathLst>
                <a:path w="3568" h="901" extrusionOk="0">
                  <a:moveTo>
                    <a:pt x="3521" y="0"/>
                  </a:moveTo>
                  <a:lnTo>
                    <a:pt x="1" y="652"/>
                  </a:lnTo>
                  <a:lnTo>
                    <a:pt x="47" y="900"/>
                  </a:lnTo>
                  <a:lnTo>
                    <a:pt x="3568" y="249"/>
                  </a:lnTo>
                  <a:lnTo>
                    <a:pt x="352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23"/>
            <p:cNvSpPr/>
            <p:nvPr/>
          </p:nvSpPr>
          <p:spPr>
            <a:xfrm>
              <a:off x="2973050" y="2672725"/>
              <a:ext cx="83400" cy="26775"/>
            </a:xfrm>
            <a:custGeom>
              <a:avLst/>
              <a:gdLst/>
              <a:ahLst/>
              <a:cxnLst/>
              <a:rect l="l" t="t" r="r" b="b"/>
              <a:pathLst>
                <a:path w="3336" h="1071" extrusionOk="0">
                  <a:moveTo>
                    <a:pt x="3258" y="1"/>
                  </a:moveTo>
                  <a:lnTo>
                    <a:pt x="1" y="606"/>
                  </a:lnTo>
                  <a:lnTo>
                    <a:pt x="78" y="1071"/>
                  </a:lnTo>
                  <a:lnTo>
                    <a:pt x="3335" y="466"/>
                  </a:lnTo>
                  <a:lnTo>
                    <a:pt x="325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23"/>
            <p:cNvSpPr/>
            <p:nvPr/>
          </p:nvSpPr>
          <p:spPr>
            <a:xfrm>
              <a:off x="2979650" y="2590925"/>
              <a:ext cx="36475" cy="12800"/>
            </a:xfrm>
            <a:custGeom>
              <a:avLst/>
              <a:gdLst/>
              <a:ahLst/>
              <a:cxnLst/>
              <a:rect l="l" t="t" r="r" b="b"/>
              <a:pathLst>
                <a:path w="1459" h="512" extrusionOk="0">
                  <a:moveTo>
                    <a:pt x="1412" y="0"/>
                  </a:moveTo>
                  <a:lnTo>
                    <a:pt x="0" y="264"/>
                  </a:lnTo>
                  <a:lnTo>
                    <a:pt x="47" y="512"/>
                  </a:lnTo>
                  <a:lnTo>
                    <a:pt x="1458" y="248"/>
                  </a:lnTo>
                  <a:lnTo>
                    <a:pt x="141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23"/>
            <p:cNvSpPr/>
            <p:nvPr/>
          </p:nvSpPr>
          <p:spPr>
            <a:xfrm>
              <a:off x="2976150" y="2599050"/>
              <a:ext cx="72150" cy="82225"/>
            </a:xfrm>
            <a:custGeom>
              <a:avLst/>
              <a:gdLst/>
              <a:ahLst/>
              <a:cxnLst/>
              <a:rect l="l" t="t" r="r" b="b"/>
              <a:pathLst>
                <a:path w="2886" h="3289" extrusionOk="0">
                  <a:moveTo>
                    <a:pt x="1365" y="1"/>
                  </a:moveTo>
                  <a:lnTo>
                    <a:pt x="404" y="171"/>
                  </a:lnTo>
                  <a:cubicBezTo>
                    <a:pt x="404" y="171"/>
                    <a:pt x="528" y="1024"/>
                    <a:pt x="528" y="1707"/>
                  </a:cubicBezTo>
                  <a:cubicBezTo>
                    <a:pt x="543" y="2513"/>
                    <a:pt x="1" y="3289"/>
                    <a:pt x="1" y="3289"/>
                  </a:cubicBezTo>
                  <a:lnTo>
                    <a:pt x="2885" y="2746"/>
                  </a:lnTo>
                  <a:cubicBezTo>
                    <a:pt x="2885" y="2746"/>
                    <a:pt x="2110" y="2203"/>
                    <a:pt x="1800" y="1474"/>
                  </a:cubicBezTo>
                  <a:cubicBezTo>
                    <a:pt x="1567" y="838"/>
                    <a:pt x="1365" y="1"/>
                    <a:pt x="136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23"/>
            <p:cNvSpPr/>
            <p:nvPr/>
          </p:nvSpPr>
          <p:spPr>
            <a:xfrm>
              <a:off x="2757075" y="2857675"/>
              <a:ext cx="345125" cy="36100"/>
            </a:xfrm>
            <a:custGeom>
              <a:avLst/>
              <a:gdLst/>
              <a:ahLst/>
              <a:cxnLst/>
              <a:rect l="l" t="t" r="r" b="b"/>
              <a:pathLst>
                <a:path w="13805" h="1444" extrusionOk="0">
                  <a:moveTo>
                    <a:pt x="6902" y="1"/>
                  </a:moveTo>
                  <a:cubicBezTo>
                    <a:pt x="3087" y="1"/>
                    <a:pt x="1" y="326"/>
                    <a:pt x="1" y="730"/>
                  </a:cubicBezTo>
                  <a:cubicBezTo>
                    <a:pt x="1" y="1117"/>
                    <a:pt x="3087" y="1443"/>
                    <a:pt x="6902" y="1443"/>
                  </a:cubicBezTo>
                  <a:cubicBezTo>
                    <a:pt x="10718" y="1443"/>
                    <a:pt x="13804" y="1117"/>
                    <a:pt x="13804" y="730"/>
                  </a:cubicBezTo>
                  <a:cubicBezTo>
                    <a:pt x="13804" y="326"/>
                    <a:pt x="10718" y="1"/>
                    <a:pt x="690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23"/>
            <p:cNvSpPr/>
            <p:nvPr/>
          </p:nvSpPr>
          <p:spPr>
            <a:xfrm>
              <a:off x="2748950" y="2810000"/>
              <a:ext cx="793725" cy="1950"/>
            </a:xfrm>
            <a:custGeom>
              <a:avLst/>
              <a:gdLst/>
              <a:ahLst/>
              <a:cxnLst/>
              <a:rect l="l" t="t" r="r" b="b"/>
              <a:pathLst>
                <a:path w="31749" h="78" extrusionOk="0">
                  <a:moveTo>
                    <a:pt x="15882" y="0"/>
                  </a:moveTo>
                  <a:lnTo>
                    <a:pt x="7941" y="16"/>
                  </a:lnTo>
                  <a:lnTo>
                    <a:pt x="3970" y="16"/>
                  </a:lnTo>
                  <a:lnTo>
                    <a:pt x="0" y="31"/>
                  </a:lnTo>
                  <a:lnTo>
                    <a:pt x="3970" y="47"/>
                  </a:lnTo>
                  <a:lnTo>
                    <a:pt x="7941" y="78"/>
                  </a:lnTo>
                  <a:lnTo>
                    <a:pt x="23823" y="78"/>
                  </a:lnTo>
                  <a:lnTo>
                    <a:pt x="27778" y="47"/>
                  </a:lnTo>
                  <a:lnTo>
                    <a:pt x="31748" y="31"/>
                  </a:lnTo>
                  <a:lnTo>
                    <a:pt x="27778" y="16"/>
                  </a:lnTo>
                  <a:lnTo>
                    <a:pt x="23823" y="16"/>
                  </a:lnTo>
                  <a:lnTo>
                    <a:pt x="1588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23"/>
            <p:cNvSpPr/>
            <p:nvPr/>
          </p:nvSpPr>
          <p:spPr>
            <a:xfrm>
              <a:off x="2805925" y="2091500"/>
              <a:ext cx="241975" cy="127600"/>
            </a:xfrm>
            <a:custGeom>
              <a:avLst/>
              <a:gdLst/>
              <a:ahLst/>
              <a:cxnLst/>
              <a:rect l="l" t="t" r="r" b="b"/>
              <a:pathLst>
                <a:path w="9679" h="5104" extrusionOk="0">
                  <a:moveTo>
                    <a:pt x="4855" y="1"/>
                  </a:moveTo>
                  <a:cubicBezTo>
                    <a:pt x="4561" y="1"/>
                    <a:pt x="4297" y="47"/>
                    <a:pt x="4002" y="94"/>
                  </a:cubicBezTo>
                  <a:cubicBezTo>
                    <a:pt x="2281" y="466"/>
                    <a:pt x="854" y="1722"/>
                    <a:pt x="280" y="3397"/>
                  </a:cubicBezTo>
                  <a:cubicBezTo>
                    <a:pt x="78" y="3956"/>
                    <a:pt x="1" y="4514"/>
                    <a:pt x="1" y="5103"/>
                  </a:cubicBezTo>
                  <a:cubicBezTo>
                    <a:pt x="32" y="3956"/>
                    <a:pt x="435" y="2839"/>
                    <a:pt x="1133" y="1877"/>
                  </a:cubicBezTo>
                  <a:cubicBezTo>
                    <a:pt x="1474" y="1428"/>
                    <a:pt x="1924" y="1071"/>
                    <a:pt x="2405" y="761"/>
                  </a:cubicBezTo>
                  <a:cubicBezTo>
                    <a:pt x="2917" y="466"/>
                    <a:pt x="3429" y="249"/>
                    <a:pt x="4002" y="140"/>
                  </a:cubicBezTo>
                  <a:cubicBezTo>
                    <a:pt x="4282" y="78"/>
                    <a:pt x="4561" y="63"/>
                    <a:pt x="4855" y="32"/>
                  </a:cubicBezTo>
                  <a:lnTo>
                    <a:pt x="5274" y="32"/>
                  </a:lnTo>
                  <a:cubicBezTo>
                    <a:pt x="5414" y="32"/>
                    <a:pt x="5569" y="63"/>
                    <a:pt x="5708" y="78"/>
                  </a:cubicBezTo>
                  <a:lnTo>
                    <a:pt x="5817" y="94"/>
                  </a:lnTo>
                  <a:lnTo>
                    <a:pt x="5910" y="109"/>
                  </a:lnTo>
                  <a:lnTo>
                    <a:pt x="6127" y="156"/>
                  </a:lnTo>
                  <a:lnTo>
                    <a:pt x="6530" y="264"/>
                  </a:lnTo>
                  <a:cubicBezTo>
                    <a:pt x="6810" y="373"/>
                    <a:pt x="7073" y="466"/>
                    <a:pt x="7337" y="606"/>
                  </a:cubicBezTo>
                  <a:cubicBezTo>
                    <a:pt x="8361" y="1118"/>
                    <a:pt x="9198" y="1986"/>
                    <a:pt x="9679" y="3025"/>
                  </a:cubicBezTo>
                  <a:cubicBezTo>
                    <a:pt x="9446" y="2498"/>
                    <a:pt x="9121" y="2017"/>
                    <a:pt x="8733" y="1598"/>
                  </a:cubicBezTo>
                  <a:cubicBezTo>
                    <a:pt x="8330" y="1180"/>
                    <a:pt x="7864" y="838"/>
                    <a:pt x="7352" y="559"/>
                  </a:cubicBezTo>
                  <a:cubicBezTo>
                    <a:pt x="6856" y="296"/>
                    <a:pt x="6282" y="109"/>
                    <a:pt x="5708" y="47"/>
                  </a:cubicBezTo>
                  <a:cubicBezTo>
                    <a:pt x="5569" y="16"/>
                    <a:pt x="5414" y="1"/>
                    <a:pt x="527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23"/>
            <p:cNvSpPr/>
            <p:nvPr/>
          </p:nvSpPr>
          <p:spPr>
            <a:xfrm>
              <a:off x="2825325" y="2077550"/>
              <a:ext cx="102000" cy="48500"/>
            </a:xfrm>
            <a:custGeom>
              <a:avLst/>
              <a:gdLst/>
              <a:ahLst/>
              <a:cxnLst/>
              <a:rect l="l" t="t" r="r" b="b"/>
              <a:pathLst>
                <a:path w="4080" h="1940" extrusionOk="0">
                  <a:moveTo>
                    <a:pt x="3785" y="0"/>
                  </a:moveTo>
                  <a:lnTo>
                    <a:pt x="3490" y="16"/>
                  </a:lnTo>
                  <a:cubicBezTo>
                    <a:pt x="3397" y="31"/>
                    <a:pt x="3304" y="31"/>
                    <a:pt x="3211" y="47"/>
                  </a:cubicBezTo>
                  <a:lnTo>
                    <a:pt x="2916" y="109"/>
                  </a:lnTo>
                  <a:cubicBezTo>
                    <a:pt x="2156" y="264"/>
                    <a:pt x="1443" y="621"/>
                    <a:pt x="822" y="1102"/>
                  </a:cubicBezTo>
                  <a:cubicBezTo>
                    <a:pt x="512" y="1350"/>
                    <a:pt x="233" y="1629"/>
                    <a:pt x="0" y="1939"/>
                  </a:cubicBezTo>
                  <a:cubicBezTo>
                    <a:pt x="280" y="1644"/>
                    <a:pt x="543" y="1381"/>
                    <a:pt x="838" y="1148"/>
                  </a:cubicBezTo>
                  <a:cubicBezTo>
                    <a:pt x="1458" y="667"/>
                    <a:pt x="2156" y="326"/>
                    <a:pt x="2916" y="156"/>
                  </a:cubicBezTo>
                  <a:lnTo>
                    <a:pt x="3211" y="94"/>
                  </a:lnTo>
                  <a:cubicBezTo>
                    <a:pt x="3304" y="94"/>
                    <a:pt x="3397" y="78"/>
                    <a:pt x="3490" y="47"/>
                  </a:cubicBezTo>
                  <a:lnTo>
                    <a:pt x="3785" y="16"/>
                  </a:lnTo>
                  <a:lnTo>
                    <a:pt x="407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23"/>
            <p:cNvSpPr/>
            <p:nvPr/>
          </p:nvSpPr>
          <p:spPr>
            <a:xfrm>
              <a:off x="3381725" y="2104700"/>
              <a:ext cx="109375" cy="246225"/>
            </a:xfrm>
            <a:custGeom>
              <a:avLst/>
              <a:gdLst/>
              <a:ahLst/>
              <a:cxnLst/>
              <a:rect l="l" t="t" r="r" b="b"/>
              <a:pathLst>
                <a:path w="4375" h="9849" extrusionOk="0">
                  <a:moveTo>
                    <a:pt x="652" y="0"/>
                  </a:moveTo>
                  <a:lnTo>
                    <a:pt x="652" y="0"/>
                  </a:lnTo>
                  <a:cubicBezTo>
                    <a:pt x="1753" y="310"/>
                    <a:pt x="2715" y="1008"/>
                    <a:pt x="3382" y="1954"/>
                  </a:cubicBezTo>
                  <a:cubicBezTo>
                    <a:pt x="3537" y="2187"/>
                    <a:pt x="3692" y="2435"/>
                    <a:pt x="3801" y="2683"/>
                  </a:cubicBezTo>
                  <a:cubicBezTo>
                    <a:pt x="3863" y="2807"/>
                    <a:pt x="3925" y="2947"/>
                    <a:pt x="3987" y="3071"/>
                  </a:cubicBezTo>
                  <a:lnTo>
                    <a:pt x="4064" y="3273"/>
                  </a:lnTo>
                  <a:lnTo>
                    <a:pt x="4095" y="3366"/>
                  </a:lnTo>
                  <a:cubicBezTo>
                    <a:pt x="4095" y="3397"/>
                    <a:pt x="4095" y="3428"/>
                    <a:pt x="4111" y="3459"/>
                  </a:cubicBezTo>
                  <a:cubicBezTo>
                    <a:pt x="4157" y="3598"/>
                    <a:pt x="4188" y="3738"/>
                    <a:pt x="4219" y="3878"/>
                  </a:cubicBezTo>
                  <a:lnTo>
                    <a:pt x="4250" y="4095"/>
                  </a:lnTo>
                  <a:cubicBezTo>
                    <a:pt x="4250" y="4172"/>
                    <a:pt x="4266" y="4219"/>
                    <a:pt x="4266" y="4296"/>
                  </a:cubicBezTo>
                  <a:cubicBezTo>
                    <a:pt x="4312" y="4591"/>
                    <a:pt x="4312" y="4870"/>
                    <a:pt x="4297" y="5149"/>
                  </a:cubicBezTo>
                  <a:cubicBezTo>
                    <a:pt x="4250" y="5739"/>
                    <a:pt x="4142" y="6297"/>
                    <a:pt x="3909" y="6824"/>
                  </a:cubicBezTo>
                  <a:cubicBezTo>
                    <a:pt x="3676" y="7352"/>
                    <a:pt x="3366" y="7832"/>
                    <a:pt x="2979" y="8251"/>
                  </a:cubicBezTo>
                  <a:cubicBezTo>
                    <a:pt x="2203" y="9104"/>
                    <a:pt x="1148" y="9678"/>
                    <a:pt x="1" y="9849"/>
                  </a:cubicBezTo>
                  <a:cubicBezTo>
                    <a:pt x="2389" y="9539"/>
                    <a:pt x="4219" y="7584"/>
                    <a:pt x="4343" y="5196"/>
                  </a:cubicBezTo>
                  <a:cubicBezTo>
                    <a:pt x="4374" y="4901"/>
                    <a:pt x="4374" y="4606"/>
                    <a:pt x="4328" y="4312"/>
                  </a:cubicBezTo>
                  <a:cubicBezTo>
                    <a:pt x="4328" y="4234"/>
                    <a:pt x="4328" y="4188"/>
                    <a:pt x="4312" y="4110"/>
                  </a:cubicBezTo>
                  <a:lnTo>
                    <a:pt x="4266" y="3893"/>
                  </a:lnTo>
                  <a:cubicBezTo>
                    <a:pt x="4250" y="3738"/>
                    <a:pt x="4219" y="3598"/>
                    <a:pt x="4173" y="3459"/>
                  </a:cubicBezTo>
                  <a:cubicBezTo>
                    <a:pt x="4018" y="2900"/>
                    <a:pt x="3770" y="2373"/>
                    <a:pt x="3413" y="1908"/>
                  </a:cubicBezTo>
                  <a:cubicBezTo>
                    <a:pt x="3087" y="1443"/>
                    <a:pt x="2684" y="1039"/>
                    <a:pt x="2203" y="714"/>
                  </a:cubicBezTo>
                  <a:cubicBezTo>
                    <a:pt x="1738" y="403"/>
                    <a:pt x="1210" y="155"/>
                    <a:pt x="6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23"/>
            <p:cNvSpPr/>
            <p:nvPr/>
          </p:nvSpPr>
          <p:spPr>
            <a:xfrm>
              <a:off x="3458125" y="2118650"/>
              <a:ext cx="47700" cy="102400"/>
            </a:xfrm>
            <a:custGeom>
              <a:avLst/>
              <a:gdLst/>
              <a:ahLst/>
              <a:cxnLst/>
              <a:rect l="l" t="t" r="r" b="b"/>
              <a:pathLst>
                <a:path w="1908" h="4096" extrusionOk="0">
                  <a:moveTo>
                    <a:pt x="0" y="0"/>
                  </a:moveTo>
                  <a:lnTo>
                    <a:pt x="202" y="202"/>
                  </a:lnTo>
                  <a:lnTo>
                    <a:pt x="403" y="404"/>
                  </a:lnTo>
                  <a:cubicBezTo>
                    <a:pt x="481" y="466"/>
                    <a:pt x="543" y="543"/>
                    <a:pt x="589" y="621"/>
                  </a:cubicBezTo>
                  <a:lnTo>
                    <a:pt x="776" y="854"/>
                  </a:lnTo>
                  <a:cubicBezTo>
                    <a:pt x="1241" y="1474"/>
                    <a:pt x="1567" y="2187"/>
                    <a:pt x="1737" y="2947"/>
                  </a:cubicBezTo>
                  <a:cubicBezTo>
                    <a:pt x="1830" y="3320"/>
                    <a:pt x="1877" y="3707"/>
                    <a:pt x="1892" y="4095"/>
                  </a:cubicBezTo>
                  <a:cubicBezTo>
                    <a:pt x="1908" y="3707"/>
                    <a:pt x="1877" y="3320"/>
                    <a:pt x="1815" y="2932"/>
                  </a:cubicBezTo>
                  <a:cubicBezTo>
                    <a:pt x="1737" y="2560"/>
                    <a:pt x="1598" y="2172"/>
                    <a:pt x="1442" y="1831"/>
                  </a:cubicBezTo>
                  <a:cubicBezTo>
                    <a:pt x="1272" y="1474"/>
                    <a:pt x="1055" y="1148"/>
                    <a:pt x="822" y="838"/>
                  </a:cubicBezTo>
                  <a:cubicBezTo>
                    <a:pt x="745" y="760"/>
                    <a:pt x="698" y="683"/>
                    <a:pt x="636" y="605"/>
                  </a:cubicBezTo>
                  <a:cubicBezTo>
                    <a:pt x="574" y="528"/>
                    <a:pt x="512" y="466"/>
                    <a:pt x="434" y="388"/>
                  </a:cubicBezTo>
                  <a:lnTo>
                    <a:pt x="233" y="202"/>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23"/>
            <p:cNvSpPr/>
            <p:nvPr/>
          </p:nvSpPr>
          <p:spPr>
            <a:xfrm>
              <a:off x="3002525" y="2362550"/>
              <a:ext cx="290825" cy="126600"/>
            </a:xfrm>
            <a:custGeom>
              <a:avLst/>
              <a:gdLst/>
              <a:ahLst/>
              <a:cxnLst/>
              <a:rect l="l" t="t" r="r" b="b"/>
              <a:pathLst>
                <a:path w="11633" h="5064" extrusionOk="0">
                  <a:moveTo>
                    <a:pt x="0" y="0"/>
                  </a:moveTo>
                  <a:lnTo>
                    <a:pt x="0" y="0"/>
                  </a:lnTo>
                  <a:cubicBezTo>
                    <a:pt x="109" y="667"/>
                    <a:pt x="326" y="1318"/>
                    <a:pt x="636" y="1908"/>
                  </a:cubicBezTo>
                  <a:cubicBezTo>
                    <a:pt x="652" y="2001"/>
                    <a:pt x="714" y="2047"/>
                    <a:pt x="745" y="2125"/>
                  </a:cubicBezTo>
                  <a:lnTo>
                    <a:pt x="884" y="2342"/>
                  </a:lnTo>
                  <a:lnTo>
                    <a:pt x="1024" y="2559"/>
                  </a:lnTo>
                  <a:cubicBezTo>
                    <a:pt x="1086" y="2637"/>
                    <a:pt x="1117" y="2714"/>
                    <a:pt x="1179" y="2776"/>
                  </a:cubicBezTo>
                  <a:cubicBezTo>
                    <a:pt x="1272" y="2900"/>
                    <a:pt x="1396" y="3040"/>
                    <a:pt x="1505" y="3164"/>
                  </a:cubicBezTo>
                  <a:lnTo>
                    <a:pt x="1675" y="3350"/>
                  </a:lnTo>
                  <a:lnTo>
                    <a:pt x="1877" y="3521"/>
                  </a:lnTo>
                  <a:cubicBezTo>
                    <a:pt x="2125" y="3753"/>
                    <a:pt x="2404" y="3970"/>
                    <a:pt x="2683" y="4141"/>
                  </a:cubicBezTo>
                  <a:cubicBezTo>
                    <a:pt x="2745" y="4203"/>
                    <a:pt x="2823" y="4250"/>
                    <a:pt x="2901" y="4281"/>
                  </a:cubicBezTo>
                  <a:lnTo>
                    <a:pt x="3133" y="4405"/>
                  </a:lnTo>
                  <a:lnTo>
                    <a:pt x="3350" y="4513"/>
                  </a:lnTo>
                  <a:lnTo>
                    <a:pt x="3459" y="4575"/>
                  </a:lnTo>
                  <a:cubicBezTo>
                    <a:pt x="3505" y="4575"/>
                    <a:pt x="3536" y="4591"/>
                    <a:pt x="3583" y="4606"/>
                  </a:cubicBezTo>
                  <a:cubicBezTo>
                    <a:pt x="3738" y="4668"/>
                    <a:pt x="3909" y="4730"/>
                    <a:pt x="4064" y="4792"/>
                  </a:cubicBezTo>
                  <a:lnTo>
                    <a:pt x="4312" y="4870"/>
                  </a:lnTo>
                  <a:cubicBezTo>
                    <a:pt x="4390" y="4886"/>
                    <a:pt x="4498" y="4901"/>
                    <a:pt x="4576" y="4917"/>
                  </a:cubicBezTo>
                  <a:cubicBezTo>
                    <a:pt x="4901" y="4994"/>
                    <a:pt x="5243" y="5041"/>
                    <a:pt x="5584" y="5056"/>
                  </a:cubicBezTo>
                  <a:cubicBezTo>
                    <a:pt x="5683" y="5061"/>
                    <a:pt x="5783" y="5064"/>
                    <a:pt x="5882" y="5064"/>
                  </a:cubicBezTo>
                  <a:cubicBezTo>
                    <a:pt x="8567" y="5064"/>
                    <a:pt x="10929" y="3253"/>
                    <a:pt x="11632" y="620"/>
                  </a:cubicBezTo>
                  <a:lnTo>
                    <a:pt x="11632" y="620"/>
                  </a:lnTo>
                  <a:cubicBezTo>
                    <a:pt x="11059" y="2621"/>
                    <a:pt x="9539" y="4172"/>
                    <a:pt x="7538" y="4746"/>
                  </a:cubicBezTo>
                  <a:cubicBezTo>
                    <a:pt x="6966" y="4905"/>
                    <a:pt x="6406" y="4985"/>
                    <a:pt x="5828" y="4985"/>
                  </a:cubicBezTo>
                  <a:cubicBezTo>
                    <a:pt x="5732" y="4985"/>
                    <a:pt x="5635" y="4983"/>
                    <a:pt x="5537" y="4979"/>
                  </a:cubicBezTo>
                  <a:cubicBezTo>
                    <a:pt x="5212" y="4963"/>
                    <a:pt x="4886" y="4917"/>
                    <a:pt x="4545" y="4839"/>
                  </a:cubicBezTo>
                  <a:cubicBezTo>
                    <a:pt x="4452" y="4823"/>
                    <a:pt x="4374" y="4808"/>
                    <a:pt x="4296" y="4777"/>
                  </a:cubicBezTo>
                  <a:lnTo>
                    <a:pt x="4064" y="4715"/>
                  </a:lnTo>
                  <a:lnTo>
                    <a:pt x="3599" y="4529"/>
                  </a:lnTo>
                  <a:cubicBezTo>
                    <a:pt x="3567" y="4529"/>
                    <a:pt x="3521" y="4513"/>
                    <a:pt x="3490" y="4498"/>
                  </a:cubicBezTo>
                  <a:lnTo>
                    <a:pt x="3366" y="4436"/>
                  </a:lnTo>
                  <a:lnTo>
                    <a:pt x="3133" y="4327"/>
                  </a:lnTo>
                  <a:cubicBezTo>
                    <a:pt x="3056" y="4281"/>
                    <a:pt x="2994" y="4265"/>
                    <a:pt x="2916" y="4203"/>
                  </a:cubicBezTo>
                  <a:cubicBezTo>
                    <a:pt x="2839" y="4141"/>
                    <a:pt x="2792" y="4110"/>
                    <a:pt x="2714" y="4064"/>
                  </a:cubicBezTo>
                  <a:cubicBezTo>
                    <a:pt x="2435" y="3893"/>
                    <a:pt x="2172" y="3691"/>
                    <a:pt x="1908" y="3459"/>
                  </a:cubicBezTo>
                  <a:cubicBezTo>
                    <a:pt x="900" y="2559"/>
                    <a:pt x="233" y="1334"/>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23"/>
            <p:cNvSpPr/>
            <p:nvPr/>
          </p:nvSpPr>
          <p:spPr>
            <a:xfrm>
              <a:off x="3113025" y="2477700"/>
              <a:ext cx="129925" cy="30075"/>
            </a:xfrm>
            <a:custGeom>
              <a:avLst/>
              <a:gdLst/>
              <a:ahLst/>
              <a:cxnLst/>
              <a:rect l="l" t="t" r="r" b="b"/>
              <a:pathLst>
                <a:path w="5197" h="1203" extrusionOk="0">
                  <a:moveTo>
                    <a:pt x="5196" y="0"/>
                  </a:moveTo>
                  <a:lnTo>
                    <a:pt x="5196" y="0"/>
                  </a:lnTo>
                  <a:cubicBezTo>
                    <a:pt x="4808" y="264"/>
                    <a:pt x="4390" y="466"/>
                    <a:pt x="3986" y="652"/>
                  </a:cubicBezTo>
                  <a:cubicBezTo>
                    <a:pt x="3583" y="822"/>
                    <a:pt x="3133" y="962"/>
                    <a:pt x="2684" y="1040"/>
                  </a:cubicBezTo>
                  <a:cubicBezTo>
                    <a:pt x="2309" y="1104"/>
                    <a:pt x="1923" y="1136"/>
                    <a:pt x="1554" y="1136"/>
                  </a:cubicBezTo>
                  <a:cubicBezTo>
                    <a:pt x="1480" y="1136"/>
                    <a:pt x="1407" y="1135"/>
                    <a:pt x="1334" y="1133"/>
                  </a:cubicBezTo>
                  <a:cubicBezTo>
                    <a:pt x="1210" y="1133"/>
                    <a:pt x="1102" y="1133"/>
                    <a:pt x="978" y="1117"/>
                  </a:cubicBezTo>
                  <a:cubicBezTo>
                    <a:pt x="885" y="1086"/>
                    <a:pt x="745" y="1086"/>
                    <a:pt x="652" y="1071"/>
                  </a:cubicBezTo>
                  <a:cubicBezTo>
                    <a:pt x="559" y="1055"/>
                    <a:pt x="435" y="1040"/>
                    <a:pt x="326" y="1008"/>
                  </a:cubicBezTo>
                  <a:lnTo>
                    <a:pt x="1" y="931"/>
                  </a:lnTo>
                  <a:lnTo>
                    <a:pt x="326" y="1040"/>
                  </a:lnTo>
                  <a:cubicBezTo>
                    <a:pt x="419" y="1071"/>
                    <a:pt x="528" y="1086"/>
                    <a:pt x="652" y="1117"/>
                  </a:cubicBezTo>
                  <a:cubicBezTo>
                    <a:pt x="745" y="1133"/>
                    <a:pt x="869" y="1133"/>
                    <a:pt x="978" y="1148"/>
                  </a:cubicBezTo>
                  <a:cubicBezTo>
                    <a:pt x="1102" y="1164"/>
                    <a:pt x="1210" y="1164"/>
                    <a:pt x="1334" y="1195"/>
                  </a:cubicBezTo>
                  <a:cubicBezTo>
                    <a:pt x="1431" y="1200"/>
                    <a:pt x="1528" y="1202"/>
                    <a:pt x="1626" y="1202"/>
                  </a:cubicBezTo>
                  <a:cubicBezTo>
                    <a:pt x="2433" y="1202"/>
                    <a:pt x="3255" y="1030"/>
                    <a:pt x="4002" y="698"/>
                  </a:cubicBezTo>
                  <a:cubicBezTo>
                    <a:pt x="4436" y="512"/>
                    <a:pt x="4824" y="280"/>
                    <a:pt x="51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23"/>
            <p:cNvSpPr/>
            <p:nvPr/>
          </p:nvSpPr>
          <p:spPr>
            <a:xfrm>
              <a:off x="3016875" y="2200850"/>
              <a:ext cx="259425" cy="259425"/>
            </a:xfrm>
            <a:custGeom>
              <a:avLst/>
              <a:gdLst/>
              <a:ahLst/>
              <a:cxnLst/>
              <a:rect l="l" t="t" r="r" b="b"/>
              <a:pathLst>
                <a:path w="10377" h="10377" extrusionOk="0">
                  <a:moveTo>
                    <a:pt x="4793" y="1"/>
                  </a:moveTo>
                  <a:lnTo>
                    <a:pt x="4684" y="931"/>
                  </a:lnTo>
                  <a:cubicBezTo>
                    <a:pt x="4265" y="993"/>
                    <a:pt x="3862" y="1102"/>
                    <a:pt x="3474" y="1272"/>
                  </a:cubicBezTo>
                  <a:lnTo>
                    <a:pt x="2931" y="512"/>
                  </a:lnTo>
                  <a:lnTo>
                    <a:pt x="2249" y="900"/>
                  </a:lnTo>
                  <a:lnTo>
                    <a:pt x="2637" y="1753"/>
                  </a:lnTo>
                  <a:cubicBezTo>
                    <a:pt x="2280" y="2001"/>
                    <a:pt x="2001" y="2296"/>
                    <a:pt x="1737" y="2653"/>
                  </a:cubicBezTo>
                  <a:lnTo>
                    <a:pt x="884" y="2265"/>
                  </a:lnTo>
                  <a:lnTo>
                    <a:pt x="496" y="2932"/>
                  </a:lnTo>
                  <a:lnTo>
                    <a:pt x="1256" y="3475"/>
                  </a:lnTo>
                  <a:cubicBezTo>
                    <a:pt x="1086" y="3862"/>
                    <a:pt x="962" y="4281"/>
                    <a:pt x="931" y="4700"/>
                  </a:cubicBezTo>
                  <a:lnTo>
                    <a:pt x="0" y="4793"/>
                  </a:lnTo>
                  <a:lnTo>
                    <a:pt x="0" y="5599"/>
                  </a:lnTo>
                  <a:lnTo>
                    <a:pt x="931" y="5693"/>
                  </a:lnTo>
                  <a:cubicBezTo>
                    <a:pt x="962" y="6111"/>
                    <a:pt x="1086" y="6530"/>
                    <a:pt x="1256" y="6918"/>
                  </a:cubicBezTo>
                  <a:lnTo>
                    <a:pt x="496" y="7461"/>
                  </a:lnTo>
                  <a:lnTo>
                    <a:pt x="884" y="8128"/>
                  </a:lnTo>
                  <a:lnTo>
                    <a:pt x="1737" y="7740"/>
                  </a:lnTo>
                  <a:cubicBezTo>
                    <a:pt x="2001" y="8097"/>
                    <a:pt x="2280" y="8391"/>
                    <a:pt x="2637" y="8639"/>
                  </a:cubicBezTo>
                  <a:lnTo>
                    <a:pt x="2249" y="9492"/>
                  </a:lnTo>
                  <a:lnTo>
                    <a:pt x="2931" y="9880"/>
                  </a:lnTo>
                  <a:lnTo>
                    <a:pt x="3474" y="9120"/>
                  </a:lnTo>
                  <a:cubicBezTo>
                    <a:pt x="3862" y="9291"/>
                    <a:pt x="4265" y="9415"/>
                    <a:pt x="4684" y="9446"/>
                  </a:cubicBezTo>
                  <a:lnTo>
                    <a:pt x="4793" y="10376"/>
                  </a:lnTo>
                  <a:lnTo>
                    <a:pt x="5584" y="10376"/>
                  </a:lnTo>
                  <a:lnTo>
                    <a:pt x="5677" y="9446"/>
                  </a:lnTo>
                  <a:cubicBezTo>
                    <a:pt x="6111" y="9415"/>
                    <a:pt x="6514" y="9291"/>
                    <a:pt x="6902" y="9120"/>
                  </a:cubicBezTo>
                  <a:lnTo>
                    <a:pt x="7445" y="9880"/>
                  </a:lnTo>
                  <a:lnTo>
                    <a:pt x="8127" y="9492"/>
                  </a:lnTo>
                  <a:lnTo>
                    <a:pt x="7739" y="8639"/>
                  </a:lnTo>
                  <a:cubicBezTo>
                    <a:pt x="8081" y="8391"/>
                    <a:pt x="8375" y="8097"/>
                    <a:pt x="8623" y="7740"/>
                  </a:cubicBezTo>
                  <a:lnTo>
                    <a:pt x="9477" y="8128"/>
                  </a:lnTo>
                  <a:lnTo>
                    <a:pt x="9864" y="7461"/>
                  </a:lnTo>
                  <a:lnTo>
                    <a:pt x="9120" y="6918"/>
                  </a:lnTo>
                  <a:cubicBezTo>
                    <a:pt x="9290" y="6530"/>
                    <a:pt x="9399" y="6111"/>
                    <a:pt x="9445" y="5693"/>
                  </a:cubicBezTo>
                  <a:lnTo>
                    <a:pt x="10376" y="5599"/>
                  </a:lnTo>
                  <a:lnTo>
                    <a:pt x="10376" y="4793"/>
                  </a:lnTo>
                  <a:lnTo>
                    <a:pt x="9445" y="4700"/>
                  </a:lnTo>
                  <a:cubicBezTo>
                    <a:pt x="9383" y="4281"/>
                    <a:pt x="9290" y="3862"/>
                    <a:pt x="9120" y="3475"/>
                  </a:cubicBezTo>
                  <a:lnTo>
                    <a:pt x="9864" y="2932"/>
                  </a:lnTo>
                  <a:lnTo>
                    <a:pt x="9477" y="2265"/>
                  </a:lnTo>
                  <a:lnTo>
                    <a:pt x="8623" y="2653"/>
                  </a:lnTo>
                  <a:cubicBezTo>
                    <a:pt x="8375" y="2311"/>
                    <a:pt x="8081" y="2001"/>
                    <a:pt x="7739" y="1753"/>
                  </a:cubicBezTo>
                  <a:lnTo>
                    <a:pt x="8127" y="900"/>
                  </a:lnTo>
                  <a:lnTo>
                    <a:pt x="7445" y="512"/>
                  </a:lnTo>
                  <a:lnTo>
                    <a:pt x="6902" y="1272"/>
                  </a:lnTo>
                  <a:cubicBezTo>
                    <a:pt x="6514" y="1102"/>
                    <a:pt x="6111" y="978"/>
                    <a:pt x="5677" y="931"/>
                  </a:cubicBezTo>
                  <a:lnTo>
                    <a:pt x="558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23"/>
            <p:cNvSpPr/>
            <p:nvPr/>
          </p:nvSpPr>
          <p:spPr>
            <a:xfrm>
              <a:off x="2826875" y="2117875"/>
              <a:ext cx="214050" cy="215225"/>
            </a:xfrm>
            <a:custGeom>
              <a:avLst/>
              <a:gdLst/>
              <a:ahLst/>
              <a:cxnLst/>
              <a:rect l="l" t="t" r="r" b="b"/>
              <a:pathLst>
                <a:path w="8562" h="8609" extrusionOk="0">
                  <a:moveTo>
                    <a:pt x="3738" y="0"/>
                  </a:moveTo>
                  <a:lnTo>
                    <a:pt x="3645" y="869"/>
                  </a:lnTo>
                  <a:cubicBezTo>
                    <a:pt x="3180" y="947"/>
                    <a:pt x="2730" y="1117"/>
                    <a:pt x="2342" y="1365"/>
                  </a:cubicBezTo>
                  <a:lnTo>
                    <a:pt x="1753" y="822"/>
                  </a:lnTo>
                  <a:lnTo>
                    <a:pt x="869" y="1660"/>
                  </a:lnTo>
                  <a:lnTo>
                    <a:pt x="1396" y="2296"/>
                  </a:lnTo>
                  <a:cubicBezTo>
                    <a:pt x="1102" y="2684"/>
                    <a:pt x="916" y="3133"/>
                    <a:pt x="807" y="3614"/>
                  </a:cubicBezTo>
                  <a:lnTo>
                    <a:pt x="31" y="3661"/>
                  </a:lnTo>
                  <a:lnTo>
                    <a:pt x="0" y="4855"/>
                  </a:lnTo>
                  <a:lnTo>
                    <a:pt x="776" y="4933"/>
                  </a:lnTo>
                  <a:cubicBezTo>
                    <a:pt x="853" y="5429"/>
                    <a:pt x="1055" y="5894"/>
                    <a:pt x="1319" y="6297"/>
                  </a:cubicBezTo>
                  <a:lnTo>
                    <a:pt x="807" y="6856"/>
                  </a:lnTo>
                  <a:lnTo>
                    <a:pt x="1644" y="7724"/>
                  </a:lnTo>
                  <a:lnTo>
                    <a:pt x="2249" y="7243"/>
                  </a:lnTo>
                  <a:cubicBezTo>
                    <a:pt x="2653" y="7523"/>
                    <a:pt x="3102" y="7709"/>
                    <a:pt x="3583" y="7786"/>
                  </a:cubicBezTo>
                  <a:lnTo>
                    <a:pt x="3630" y="8562"/>
                  </a:lnTo>
                  <a:lnTo>
                    <a:pt x="4808" y="8608"/>
                  </a:lnTo>
                  <a:lnTo>
                    <a:pt x="4886" y="7786"/>
                  </a:lnTo>
                  <a:cubicBezTo>
                    <a:pt x="5351" y="7693"/>
                    <a:pt x="5801" y="7523"/>
                    <a:pt x="6189" y="7243"/>
                  </a:cubicBezTo>
                  <a:lnTo>
                    <a:pt x="6809" y="7802"/>
                  </a:lnTo>
                  <a:lnTo>
                    <a:pt x="7678" y="6980"/>
                  </a:lnTo>
                  <a:lnTo>
                    <a:pt x="7119" y="6297"/>
                  </a:lnTo>
                  <a:cubicBezTo>
                    <a:pt x="7368" y="5910"/>
                    <a:pt x="7538" y="5475"/>
                    <a:pt x="7616" y="5041"/>
                  </a:cubicBezTo>
                  <a:lnTo>
                    <a:pt x="8531" y="4933"/>
                  </a:lnTo>
                  <a:lnTo>
                    <a:pt x="8562" y="3738"/>
                  </a:lnTo>
                  <a:lnTo>
                    <a:pt x="7662" y="3645"/>
                  </a:lnTo>
                  <a:cubicBezTo>
                    <a:pt x="7585" y="3195"/>
                    <a:pt x="7399" y="2761"/>
                    <a:pt x="7150" y="2404"/>
                  </a:cubicBezTo>
                  <a:lnTo>
                    <a:pt x="7755" y="1738"/>
                  </a:lnTo>
                  <a:lnTo>
                    <a:pt x="6933" y="869"/>
                  </a:lnTo>
                  <a:lnTo>
                    <a:pt x="6220" y="1443"/>
                  </a:lnTo>
                  <a:cubicBezTo>
                    <a:pt x="5848" y="1195"/>
                    <a:pt x="5429" y="1009"/>
                    <a:pt x="4979" y="900"/>
                  </a:cubicBezTo>
                  <a:lnTo>
                    <a:pt x="4948" y="31"/>
                  </a:lnTo>
                  <a:lnTo>
                    <a:pt x="373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23"/>
            <p:cNvSpPr/>
            <p:nvPr/>
          </p:nvSpPr>
          <p:spPr>
            <a:xfrm>
              <a:off x="2900925" y="2180425"/>
              <a:ext cx="65175" cy="75500"/>
            </a:xfrm>
            <a:custGeom>
              <a:avLst/>
              <a:gdLst/>
              <a:ahLst/>
              <a:cxnLst/>
              <a:rect l="l" t="t" r="r" b="b"/>
              <a:pathLst>
                <a:path w="2607" h="3020" extrusionOk="0">
                  <a:moveTo>
                    <a:pt x="1297" y="13"/>
                  </a:moveTo>
                  <a:cubicBezTo>
                    <a:pt x="1632" y="13"/>
                    <a:pt x="1964" y="150"/>
                    <a:pt x="2203" y="414"/>
                  </a:cubicBezTo>
                  <a:cubicBezTo>
                    <a:pt x="2451" y="693"/>
                    <a:pt x="2560" y="1035"/>
                    <a:pt x="2529" y="1391"/>
                  </a:cubicBezTo>
                  <a:cubicBezTo>
                    <a:pt x="2451" y="1950"/>
                    <a:pt x="2172" y="2182"/>
                    <a:pt x="1986" y="2353"/>
                  </a:cubicBezTo>
                  <a:cubicBezTo>
                    <a:pt x="1924" y="2415"/>
                    <a:pt x="1846" y="2493"/>
                    <a:pt x="1815" y="2570"/>
                  </a:cubicBezTo>
                  <a:cubicBezTo>
                    <a:pt x="1753" y="2710"/>
                    <a:pt x="1707" y="2849"/>
                    <a:pt x="1691" y="2973"/>
                  </a:cubicBezTo>
                  <a:lnTo>
                    <a:pt x="854" y="2973"/>
                  </a:lnTo>
                  <a:cubicBezTo>
                    <a:pt x="838" y="2849"/>
                    <a:pt x="807" y="2710"/>
                    <a:pt x="761" y="2570"/>
                  </a:cubicBezTo>
                  <a:cubicBezTo>
                    <a:pt x="730" y="2493"/>
                    <a:pt x="668" y="2415"/>
                    <a:pt x="590" y="2353"/>
                  </a:cubicBezTo>
                  <a:cubicBezTo>
                    <a:pt x="389" y="2182"/>
                    <a:pt x="125" y="1950"/>
                    <a:pt x="63" y="1391"/>
                  </a:cubicBezTo>
                  <a:cubicBezTo>
                    <a:pt x="32" y="1035"/>
                    <a:pt x="156" y="693"/>
                    <a:pt x="389" y="414"/>
                  </a:cubicBezTo>
                  <a:cubicBezTo>
                    <a:pt x="420" y="383"/>
                    <a:pt x="451" y="368"/>
                    <a:pt x="466" y="337"/>
                  </a:cubicBezTo>
                  <a:cubicBezTo>
                    <a:pt x="706" y="119"/>
                    <a:pt x="1003" y="13"/>
                    <a:pt x="1297" y="13"/>
                  </a:cubicBezTo>
                  <a:close/>
                  <a:moveTo>
                    <a:pt x="1292" y="1"/>
                  </a:moveTo>
                  <a:cubicBezTo>
                    <a:pt x="953" y="1"/>
                    <a:pt x="615" y="133"/>
                    <a:pt x="373" y="399"/>
                  </a:cubicBezTo>
                  <a:cubicBezTo>
                    <a:pt x="125" y="678"/>
                    <a:pt x="1" y="1019"/>
                    <a:pt x="32" y="1391"/>
                  </a:cubicBezTo>
                  <a:cubicBezTo>
                    <a:pt x="47" y="1779"/>
                    <a:pt x="233" y="2136"/>
                    <a:pt x="544" y="2399"/>
                  </a:cubicBezTo>
                  <a:cubicBezTo>
                    <a:pt x="621" y="2462"/>
                    <a:pt x="683" y="2508"/>
                    <a:pt x="730" y="2586"/>
                  </a:cubicBezTo>
                  <a:cubicBezTo>
                    <a:pt x="761" y="2725"/>
                    <a:pt x="792" y="2865"/>
                    <a:pt x="823" y="3004"/>
                  </a:cubicBezTo>
                  <a:lnTo>
                    <a:pt x="823" y="3020"/>
                  </a:lnTo>
                  <a:lnTo>
                    <a:pt x="1707" y="3020"/>
                  </a:lnTo>
                  <a:cubicBezTo>
                    <a:pt x="1753" y="2865"/>
                    <a:pt x="1784" y="2725"/>
                    <a:pt x="1846" y="2601"/>
                  </a:cubicBezTo>
                  <a:cubicBezTo>
                    <a:pt x="1893" y="2524"/>
                    <a:pt x="1939" y="2477"/>
                    <a:pt x="2017" y="2415"/>
                  </a:cubicBezTo>
                  <a:cubicBezTo>
                    <a:pt x="2327" y="2182"/>
                    <a:pt x="2529" y="1810"/>
                    <a:pt x="2560" y="1422"/>
                  </a:cubicBezTo>
                  <a:cubicBezTo>
                    <a:pt x="2606" y="1050"/>
                    <a:pt x="2467" y="693"/>
                    <a:pt x="2234" y="414"/>
                  </a:cubicBezTo>
                  <a:cubicBezTo>
                    <a:pt x="2219" y="383"/>
                    <a:pt x="2172" y="368"/>
                    <a:pt x="2157" y="337"/>
                  </a:cubicBezTo>
                  <a:cubicBezTo>
                    <a:pt x="1918" y="113"/>
                    <a:pt x="1605" y="1"/>
                    <a:pt x="129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23"/>
            <p:cNvSpPr/>
            <p:nvPr/>
          </p:nvSpPr>
          <p:spPr>
            <a:xfrm>
              <a:off x="2920700" y="2221025"/>
              <a:ext cx="7400" cy="34125"/>
            </a:xfrm>
            <a:custGeom>
              <a:avLst/>
              <a:gdLst/>
              <a:ahLst/>
              <a:cxnLst/>
              <a:rect l="l" t="t" r="r" b="b"/>
              <a:pathLst>
                <a:path w="296" h="1365" extrusionOk="0">
                  <a:moveTo>
                    <a:pt x="63" y="0"/>
                  </a:moveTo>
                  <a:lnTo>
                    <a:pt x="1" y="16"/>
                  </a:lnTo>
                  <a:lnTo>
                    <a:pt x="249" y="1365"/>
                  </a:lnTo>
                  <a:lnTo>
                    <a:pt x="295" y="1365"/>
                  </a:lnTo>
                  <a:lnTo>
                    <a:pt x="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23"/>
            <p:cNvSpPr/>
            <p:nvPr/>
          </p:nvSpPr>
          <p:spPr>
            <a:xfrm>
              <a:off x="2937775" y="2221400"/>
              <a:ext cx="7775" cy="34150"/>
            </a:xfrm>
            <a:custGeom>
              <a:avLst/>
              <a:gdLst/>
              <a:ahLst/>
              <a:cxnLst/>
              <a:rect l="l" t="t" r="r" b="b"/>
              <a:pathLst>
                <a:path w="311" h="1366" extrusionOk="0">
                  <a:moveTo>
                    <a:pt x="264" y="1"/>
                  </a:moveTo>
                  <a:lnTo>
                    <a:pt x="0" y="1350"/>
                  </a:lnTo>
                  <a:lnTo>
                    <a:pt x="47" y="1365"/>
                  </a:lnTo>
                  <a:lnTo>
                    <a:pt x="310" y="16"/>
                  </a:lnTo>
                  <a:lnTo>
                    <a:pt x="26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23"/>
            <p:cNvSpPr/>
            <p:nvPr/>
          </p:nvSpPr>
          <p:spPr>
            <a:xfrm>
              <a:off x="2921875" y="2219450"/>
              <a:ext cx="22900" cy="13600"/>
            </a:xfrm>
            <a:custGeom>
              <a:avLst/>
              <a:gdLst/>
              <a:ahLst/>
              <a:cxnLst/>
              <a:rect l="l" t="t" r="r" b="b"/>
              <a:pathLst>
                <a:path w="916" h="544" extrusionOk="0">
                  <a:moveTo>
                    <a:pt x="248" y="16"/>
                  </a:moveTo>
                  <a:cubicBezTo>
                    <a:pt x="267" y="16"/>
                    <a:pt x="281" y="22"/>
                    <a:pt x="292" y="29"/>
                  </a:cubicBezTo>
                  <a:lnTo>
                    <a:pt x="292" y="29"/>
                  </a:lnTo>
                  <a:cubicBezTo>
                    <a:pt x="285" y="16"/>
                    <a:pt x="271" y="16"/>
                    <a:pt x="248" y="16"/>
                  </a:cubicBezTo>
                  <a:close/>
                  <a:moveTo>
                    <a:pt x="636" y="16"/>
                  </a:moveTo>
                  <a:cubicBezTo>
                    <a:pt x="683" y="16"/>
                    <a:pt x="683" y="94"/>
                    <a:pt x="683" y="125"/>
                  </a:cubicBezTo>
                  <a:cubicBezTo>
                    <a:pt x="683" y="187"/>
                    <a:pt x="667" y="280"/>
                    <a:pt x="621" y="358"/>
                  </a:cubicBezTo>
                  <a:cubicBezTo>
                    <a:pt x="590" y="296"/>
                    <a:pt x="559" y="234"/>
                    <a:pt x="559" y="156"/>
                  </a:cubicBezTo>
                  <a:cubicBezTo>
                    <a:pt x="559" y="94"/>
                    <a:pt x="590" y="16"/>
                    <a:pt x="636" y="16"/>
                  </a:cubicBezTo>
                  <a:close/>
                  <a:moveTo>
                    <a:pt x="621" y="1"/>
                  </a:moveTo>
                  <a:cubicBezTo>
                    <a:pt x="559" y="1"/>
                    <a:pt x="528" y="63"/>
                    <a:pt x="528" y="156"/>
                  </a:cubicBezTo>
                  <a:cubicBezTo>
                    <a:pt x="528" y="234"/>
                    <a:pt x="543" y="327"/>
                    <a:pt x="605" y="389"/>
                  </a:cubicBezTo>
                  <a:cubicBezTo>
                    <a:pt x="559" y="466"/>
                    <a:pt x="512" y="528"/>
                    <a:pt x="450" y="528"/>
                  </a:cubicBezTo>
                  <a:cubicBezTo>
                    <a:pt x="388" y="528"/>
                    <a:pt x="310" y="466"/>
                    <a:pt x="279" y="373"/>
                  </a:cubicBezTo>
                  <a:lnTo>
                    <a:pt x="295" y="358"/>
                  </a:lnTo>
                  <a:cubicBezTo>
                    <a:pt x="326" y="280"/>
                    <a:pt x="373" y="141"/>
                    <a:pt x="326" y="63"/>
                  </a:cubicBezTo>
                  <a:cubicBezTo>
                    <a:pt x="317" y="54"/>
                    <a:pt x="307" y="39"/>
                    <a:pt x="292" y="29"/>
                  </a:cubicBezTo>
                  <a:lnTo>
                    <a:pt x="292" y="29"/>
                  </a:lnTo>
                  <a:cubicBezTo>
                    <a:pt x="294" y="33"/>
                    <a:pt x="295" y="39"/>
                    <a:pt x="295" y="48"/>
                  </a:cubicBezTo>
                  <a:cubicBezTo>
                    <a:pt x="326" y="94"/>
                    <a:pt x="295" y="234"/>
                    <a:pt x="248" y="311"/>
                  </a:cubicBezTo>
                  <a:lnTo>
                    <a:pt x="248" y="327"/>
                  </a:lnTo>
                  <a:cubicBezTo>
                    <a:pt x="217" y="280"/>
                    <a:pt x="202" y="187"/>
                    <a:pt x="202" y="125"/>
                  </a:cubicBezTo>
                  <a:cubicBezTo>
                    <a:pt x="202" y="79"/>
                    <a:pt x="217" y="16"/>
                    <a:pt x="248" y="16"/>
                  </a:cubicBezTo>
                  <a:lnTo>
                    <a:pt x="248" y="16"/>
                  </a:lnTo>
                  <a:cubicBezTo>
                    <a:pt x="217" y="16"/>
                    <a:pt x="171" y="63"/>
                    <a:pt x="171" y="141"/>
                  </a:cubicBezTo>
                  <a:cubicBezTo>
                    <a:pt x="171" y="218"/>
                    <a:pt x="202" y="296"/>
                    <a:pt x="233" y="373"/>
                  </a:cubicBezTo>
                  <a:cubicBezTo>
                    <a:pt x="217" y="389"/>
                    <a:pt x="202" y="404"/>
                    <a:pt x="171" y="404"/>
                  </a:cubicBezTo>
                  <a:cubicBezTo>
                    <a:pt x="78" y="404"/>
                    <a:pt x="47" y="234"/>
                    <a:pt x="16" y="156"/>
                  </a:cubicBezTo>
                  <a:lnTo>
                    <a:pt x="0" y="156"/>
                  </a:lnTo>
                  <a:cubicBezTo>
                    <a:pt x="0" y="156"/>
                    <a:pt x="47" y="435"/>
                    <a:pt x="171" y="435"/>
                  </a:cubicBezTo>
                  <a:cubicBezTo>
                    <a:pt x="217" y="435"/>
                    <a:pt x="233" y="404"/>
                    <a:pt x="248" y="389"/>
                  </a:cubicBezTo>
                  <a:cubicBezTo>
                    <a:pt x="295" y="466"/>
                    <a:pt x="373" y="544"/>
                    <a:pt x="450" y="544"/>
                  </a:cubicBezTo>
                  <a:cubicBezTo>
                    <a:pt x="543" y="528"/>
                    <a:pt x="605" y="466"/>
                    <a:pt x="621" y="404"/>
                  </a:cubicBezTo>
                  <a:cubicBezTo>
                    <a:pt x="636" y="435"/>
                    <a:pt x="683" y="451"/>
                    <a:pt x="714" y="451"/>
                  </a:cubicBezTo>
                  <a:cubicBezTo>
                    <a:pt x="838" y="451"/>
                    <a:pt x="915" y="203"/>
                    <a:pt x="915" y="172"/>
                  </a:cubicBezTo>
                  <a:lnTo>
                    <a:pt x="884" y="172"/>
                  </a:lnTo>
                  <a:cubicBezTo>
                    <a:pt x="869" y="249"/>
                    <a:pt x="791" y="435"/>
                    <a:pt x="714" y="435"/>
                  </a:cubicBezTo>
                  <a:cubicBezTo>
                    <a:pt x="698" y="435"/>
                    <a:pt x="667" y="404"/>
                    <a:pt x="636" y="389"/>
                  </a:cubicBezTo>
                  <a:cubicBezTo>
                    <a:pt x="683" y="311"/>
                    <a:pt x="698" y="218"/>
                    <a:pt x="698" y="141"/>
                  </a:cubicBezTo>
                  <a:cubicBezTo>
                    <a:pt x="698" y="48"/>
                    <a:pt x="667" y="1"/>
                    <a:pt x="62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23"/>
            <p:cNvSpPr/>
            <p:nvPr/>
          </p:nvSpPr>
          <p:spPr>
            <a:xfrm>
              <a:off x="2919150" y="2253200"/>
              <a:ext cx="27175" cy="7000"/>
            </a:xfrm>
            <a:custGeom>
              <a:avLst/>
              <a:gdLst/>
              <a:ahLst/>
              <a:cxnLst/>
              <a:rect l="l" t="t" r="r" b="b"/>
              <a:pathLst>
                <a:path w="1087" h="280" extrusionOk="0">
                  <a:moveTo>
                    <a:pt x="1040" y="93"/>
                  </a:moveTo>
                  <a:lnTo>
                    <a:pt x="1040" y="264"/>
                  </a:lnTo>
                  <a:lnTo>
                    <a:pt x="32" y="248"/>
                  </a:lnTo>
                  <a:lnTo>
                    <a:pt x="32" y="93"/>
                  </a:lnTo>
                  <a:close/>
                  <a:moveTo>
                    <a:pt x="1" y="0"/>
                  </a:moveTo>
                  <a:lnTo>
                    <a:pt x="1" y="264"/>
                  </a:lnTo>
                  <a:lnTo>
                    <a:pt x="1086" y="279"/>
                  </a:lnTo>
                  <a:lnTo>
                    <a:pt x="1086" y="31"/>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23"/>
            <p:cNvSpPr/>
            <p:nvPr/>
          </p:nvSpPr>
          <p:spPr>
            <a:xfrm>
              <a:off x="2919150" y="2259000"/>
              <a:ext cx="27175" cy="7025"/>
            </a:xfrm>
            <a:custGeom>
              <a:avLst/>
              <a:gdLst/>
              <a:ahLst/>
              <a:cxnLst/>
              <a:rect l="l" t="t" r="r" b="b"/>
              <a:pathLst>
                <a:path w="1087" h="281" extrusionOk="0">
                  <a:moveTo>
                    <a:pt x="1040" y="94"/>
                  </a:moveTo>
                  <a:lnTo>
                    <a:pt x="1040" y="265"/>
                  </a:lnTo>
                  <a:lnTo>
                    <a:pt x="32" y="249"/>
                  </a:lnTo>
                  <a:lnTo>
                    <a:pt x="32" y="94"/>
                  </a:lnTo>
                  <a:close/>
                  <a:moveTo>
                    <a:pt x="1" y="1"/>
                  </a:moveTo>
                  <a:lnTo>
                    <a:pt x="1" y="265"/>
                  </a:lnTo>
                  <a:lnTo>
                    <a:pt x="1086" y="280"/>
                  </a:lnTo>
                  <a:lnTo>
                    <a:pt x="1086" y="32"/>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23"/>
            <p:cNvSpPr/>
            <p:nvPr/>
          </p:nvSpPr>
          <p:spPr>
            <a:xfrm>
              <a:off x="2919150" y="2265600"/>
              <a:ext cx="27175" cy="6625"/>
            </a:xfrm>
            <a:custGeom>
              <a:avLst/>
              <a:gdLst/>
              <a:ahLst/>
              <a:cxnLst/>
              <a:rect l="l" t="t" r="r" b="b"/>
              <a:pathLst>
                <a:path w="1087" h="265" extrusionOk="0">
                  <a:moveTo>
                    <a:pt x="1040" y="63"/>
                  </a:moveTo>
                  <a:lnTo>
                    <a:pt x="1040" y="233"/>
                  </a:lnTo>
                  <a:lnTo>
                    <a:pt x="32" y="218"/>
                  </a:lnTo>
                  <a:lnTo>
                    <a:pt x="32" y="63"/>
                  </a:lnTo>
                  <a:close/>
                  <a:moveTo>
                    <a:pt x="1" y="1"/>
                  </a:moveTo>
                  <a:lnTo>
                    <a:pt x="1" y="249"/>
                  </a:lnTo>
                  <a:lnTo>
                    <a:pt x="1086" y="264"/>
                  </a:lnTo>
                  <a:lnTo>
                    <a:pt x="1086" y="16"/>
                  </a:lnTo>
                  <a:lnTo>
                    <a:pt x="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23"/>
            <p:cNvSpPr/>
            <p:nvPr/>
          </p:nvSpPr>
          <p:spPr>
            <a:xfrm>
              <a:off x="3170400" y="2273650"/>
              <a:ext cx="24850" cy="23775"/>
            </a:xfrm>
            <a:custGeom>
              <a:avLst/>
              <a:gdLst/>
              <a:ahLst/>
              <a:cxnLst/>
              <a:rect l="l" t="t" r="r" b="b"/>
              <a:pathLst>
                <a:path w="994" h="951" extrusionOk="0">
                  <a:moveTo>
                    <a:pt x="451" y="20"/>
                  </a:moveTo>
                  <a:cubicBezTo>
                    <a:pt x="575" y="20"/>
                    <a:pt x="699" y="66"/>
                    <a:pt x="776" y="144"/>
                  </a:cubicBezTo>
                  <a:cubicBezTo>
                    <a:pt x="885" y="221"/>
                    <a:pt x="932" y="330"/>
                    <a:pt x="932" y="454"/>
                  </a:cubicBezTo>
                  <a:cubicBezTo>
                    <a:pt x="963" y="671"/>
                    <a:pt x="776" y="842"/>
                    <a:pt x="745" y="904"/>
                  </a:cubicBezTo>
                  <a:lnTo>
                    <a:pt x="63" y="315"/>
                  </a:lnTo>
                  <a:cubicBezTo>
                    <a:pt x="110" y="283"/>
                    <a:pt x="265" y="82"/>
                    <a:pt x="451" y="20"/>
                  </a:cubicBezTo>
                  <a:close/>
                  <a:moveTo>
                    <a:pt x="499" y="1"/>
                  </a:moveTo>
                  <a:cubicBezTo>
                    <a:pt x="479" y="1"/>
                    <a:pt x="457" y="2"/>
                    <a:pt x="435" y="4"/>
                  </a:cubicBezTo>
                  <a:cubicBezTo>
                    <a:pt x="187" y="20"/>
                    <a:pt x="1" y="268"/>
                    <a:pt x="1" y="299"/>
                  </a:cubicBezTo>
                  <a:lnTo>
                    <a:pt x="1" y="315"/>
                  </a:lnTo>
                  <a:lnTo>
                    <a:pt x="745" y="950"/>
                  </a:lnTo>
                  <a:cubicBezTo>
                    <a:pt x="761" y="935"/>
                    <a:pt x="994" y="718"/>
                    <a:pt x="963" y="454"/>
                  </a:cubicBezTo>
                  <a:cubicBezTo>
                    <a:pt x="963" y="315"/>
                    <a:pt x="885" y="190"/>
                    <a:pt x="776" y="128"/>
                  </a:cubicBezTo>
                  <a:cubicBezTo>
                    <a:pt x="698" y="37"/>
                    <a:pt x="609" y="1"/>
                    <a:pt x="4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23"/>
            <p:cNvSpPr/>
            <p:nvPr/>
          </p:nvSpPr>
          <p:spPr>
            <a:xfrm>
              <a:off x="3100225" y="2280725"/>
              <a:ext cx="89600" cy="101600"/>
            </a:xfrm>
            <a:custGeom>
              <a:avLst/>
              <a:gdLst/>
              <a:ahLst/>
              <a:cxnLst/>
              <a:rect l="l" t="t" r="r" b="b"/>
              <a:pathLst>
                <a:path w="3584" h="4064" extrusionOk="0">
                  <a:moveTo>
                    <a:pt x="2854" y="0"/>
                  </a:moveTo>
                  <a:lnTo>
                    <a:pt x="1" y="3444"/>
                  </a:lnTo>
                  <a:lnTo>
                    <a:pt x="47" y="3459"/>
                  </a:lnTo>
                  <a:lnTo>
                    <a:pt x="2854" y="47"/>
                  </a:lnTo>
                  <a:lnTo>
                    <a:pt x="3552" y="636"/>
                  </a:lnTo>
                  <a:lnTo>
                    <a:pt x="714" y="4048"/>
                  </a:lnTo>
                  <a:lnTo>
                    <a:pt x="761" y="4064"/>
                  </a:lnTo>
                  <a:lnTo>
                    <a:pt x="3583" y="652"/>
                  </a:lnTo>
                  <a:lnTo>
                    <a:pt x="3583" y="636"/>
                  </a:lnTo>
                  <a:lnTo>
                    <a:pt x="285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23"/>
            <p:cNvSpPr/>
            <p:nvPr/>
          </p:nvSpPr>
          <p:spPr>
            <a:xfrm>
              <a:off x="3166525" y="2278775"/>
              <a:ext cx="24850" cy="22525"/>
            </a:xfrm>
            <a:custGeom>
              <a:avLst/>
              <a:gdLst/>
              <a:ahLst/>
              <a:cxnLst/>
              <a:rect l="l" t="t" r="r" b="b"/>
              <a:pathLst>
                <a:path w="994" h="901" extrusionOk="0">
                  <a:moveTo>
                    <a:pt x="140" y="1"/>
                  </a:moveTo>
                  <a:lnTo>
                    <a:pt x="1" y="172"/>
                  </a:lnTo>
                  <a:lnTo>
                    <a:pt x="885" y="901"/>
                  </a:lnTo>
                  <a:lnTo>
                    <a:pt x="993" y="730"/>
                  </a:lnTo>
                  <a:lnTo>
                    <a:pt x="900" y="854"/>
                  </a:lnTo>
                  <a:lnTo>
                    <a:pt x="78" y="172"/>
                  </a:lnTo>
                  <a:lnTo>
                    <a:pt x="187" y="47"/>
                  </a:lnTo>
                  <a:lnTo>
                    <a:pt x="993" y="730"/>
                  </a:lnTo>
                  <a:lnTo>
                    <a:pt x="14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23"/>
            <p:cNvSpPr/>
            <p:nvPr/>
          </p:nvSpPr>
          <p:spPr>
            <a:xfrm>
              <a:off x="3163825" y="2282675"/>
              <a:ext cx="25225" cy="22500"/>
            </a:xfrm>
            <a:custGeom>
              <a:avLst/>
              <a:gdLst/>
              <a:ahLst/>
              <a:cxnLst/>
              <a:rect l="l" t="t" r="r" b="b"/>
              <a:pathLst>
                <a:path w="1009" h="900" extrusionOk="0">
                  <a:moveTo>
                    <a:pt x="140" y="47"/>
                  </a:moveTo>
                  <a:lnTo>
                    <a:pt x="946" y="729"/>
                  </a:lnTo>
                  <a:lnTo>
                    <a:pt x="853" y="853"/>
                  </a:lnTo>
                  <a:lnTo>
                    <a:pt x="62" y="171"/>
                  </a:lnTo>
                  <a:lnTo>
                    <a:pt x="140" y="47"/>
                  </a:lnTo>
                  <a:close/>
                  <a:moveTo>
                    <a:pt x="140" y="0"/>
                  </a:moveTo>
                  <a:lnTo>
                    <a:pt x="0" y="171"/>
                  </a:lnTo>
                  <a:lnTo>
                    <a:pt x="869" y="900"/>
                  </a:lnTo>
                  <a:lnTo>
                    <a:pt x="1008" y="729"/>
                  </a:lnTo>
                  <a:lnTo>
                    <a:pt x="14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23"/>
            <p:cNvSpPr/>
            <p:nvPr/>
          </p:nvSpPr>
          <p:spPr>
            <a:xfrm>
              <a:off x="3097900" y="2366425"/>
              <a:ext cx="20975" cy="22900"/>
            </a:xfrm>
            <a:custGeom>
              <a:avLst/>
              <a:gdLst/>
              <a:ahLst/>
              <a:cxnLst/>
              <a:rect l="l" t="t" r="r" b="b"/>
              <a:pathLst>
                <a:path w="839" h="916" extrusionOk="0">
                  <a:moveTo>
                    <a:pt x="249" y="62"/>
                  </a:moveTo>
                  <a:lnTo>
                    <a:pt x="249" y="186"/>
                  </a:lnTo>
                  <a:lnTo>
                    <a:pt x="388" y="171"/>
                  </a:lnTo>
                  <a:lnTo>
                    <a:pt x="388" y="310"/>
                  </a:lnTo>
                  <a:lnTo>
                    <a:pt x="512" y="295"/>
                  </a:lnTo>
                  <a:lnTo>
                    <a:pt x="512" y="419"/>
                  </a:lnTo>
                  <a:lnTo>
                    <a:pt x="652" y="403"/>
                  </a:lnTo>
                  <a:lnTo>
                    <a:pt x="652" y="543"/>
                  </a:lnTo>
                  <a:lnTo>
                    <a:pt x="668" y="543"/>
                  </a:lnTo>
                  <a:lnTo>
                    <a:pt x="792" y="527"/>
                  </a:lnTo>
                  <a:lnTo>
                    <a:pt x="792" y="620"/>
                  </a:lnTo>
                  <a:lnTo>
                    <a:pt x="218" y="791"/>
                  </a:lnTo>
                  <a:lnTo>
                    <a:pt x="32" y="853"/>
                  </a:lnTo>
                  <a:lnTo>
                    <a:pt x="140" y="62"/>
                  </a:lnTo>
                  <a:close/>
                  <a:moveTo>
                    <a:pt x="264" y="0"/>
                  </a:moveTo>
                  <a:lnTo>
                    <a:pt x="140" y="16"/>
                  </a:lnTo>
                  <a:lnTo>
                    <a:pt x="109" y="16"/>
                  </a:lnTo>
                  <a:lnTo>
                    <a:pt x="1" y="915"/>
                  </a:lnTo>
                  <a:lnTo>
                    <a:pt x="838" y="636"/>
                  </a:lnTo>
                  <a:lnTo>
                    <a:pt x="838" y="465"/>
                  </a:lnTo>
                  <a:lnTo>
                    <a:pt x="807" y="465"/>
                  </a:lnTo>
                  <a:lnTo>
                    <a:pt x="699" y="481"/>
                  </a:lnTo>
                  <a:lnTo>
                    <a:pt x="699" y="341"/>
                  </a:lnTo>
                  <a:lnTo>
                    <a:pt x="559" y="357"/>
                  </a:lnTo>
                  <a:lnTo>
                    <a:pt x="559" y="233"/>
                  </a:lnTo>
                  <a:lnTo>
                    <a:pt x="419" y="248"/>
                  </a:lnTo>
                  <a:lnTo>
                    <a:pt x="419" y="109"/>
                  </a:lnTo>
                  <a:lnTo>
                    <a:pt x="295" y="124"/>
                  </a:lnTo>
                  <a:lnTo>
                    <a:pt x="2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23"/>
            <p:cNvSpPr/>
            <p:nvPr/>
          </p:nvSpPr>
          <p:spPr>
            <a:xfrm>
              <a:off x="3098300" y="2379600"/>
              <a:ext cx="8150" cy="8550"/>
            </a:xfrm>
            <a:custGeom>
              <a:avLst/>
              <a:gdLst/>
              <a:ahLst/>
              <a:cxnLst/>
              <a:rect l="l" t="t" r="r" b="b"/>
              <a:pathLst>
                <a:path w="326" h="342" extrusionOk="0">
                  <a:moveTo>
                    <a:pt x="78" y="78"/>
                  </a:moveTo>
                  <a:lnTo>
                    <a:pt x="248" y="249"/>
                  </a:lnTo>
                  <a:lnTo>
                    <a:pt x="47" y="311"/>
                  </a:lnTo>
                  <a:lnTo>
                    <a:pt x="47" y="311"/>
                  </a:lnTo>
                  <a:lnTo>
                    <a:pt x="78" y="78"/>
                  </a:lnTo>
                  <a:close/>
                  <a:moveTo>
                    <a:pt x="47" y="0"/>
                  </a:moveTo>
                  <a:lnTo>
                    <a:pt x="0" y="342"/>
                  </a:lnTo>
                  <a:lnTo>
                    <a:pt x="326" y="249"/>
                  </a:lnTo>
                  <a:lnTo>
                    <a:pt x="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23"/>
            <p:cNvSpPr/>
            <p:nvPr/>
          </p:nvSpPr>
          <p:spPr>
            <a:xfrm>
              <a:off x="3109925" y="2295075"/>
              <a:ext cx="59350" cy="70975"/>
            </a:xfrm>
            <a:custGeom>
              <a:avLst/>
              <a:gdLst/>
              <a:ahLst/>
              <a:cxnLst/>
              <a:rect l="l" t="t" r="r" b="b"/>
              <a:pathLst>
                <a:path w="2374" h="2839" extrusionOk="0">
                  <a:moveTo>
                    <a:pt x="2373" y="0"/>
                  </a:moveTo>
                  <a:cubicBezTo>
                    <a:pt x="2156" y="217"/>
                    <a:pt x="1939" y="450"/>
                    <a:pt x="1753" y="683"/>
                  </a:cubicBezTo>
                  <a:cubicBezTo>
                    <a:pt x="1536" y="915"/>
                    <a:pt x="1334" y="1148"/>
                    <a:pt x="1148" y="1381"/>
                  </a:cubicBezTo>
                  <a:cubicBezTo>
                    <a:pt x="947" y="1613"/>
                    <a:pt x="760" y="1862"/>
                    <a:pt x="559" y="2094"/>
                  </a:cubicBezTo>
                  <a:cubicBezTo>
                    <a:pt x="373" y="2342"/>
                    <a:pt x="171" y="2575"/>
                    <a:pt x="0" y="2839"/>
                  </a:cubicBezTo>
                  <a:cubicBezTo>
                    <a:pt x="218" y="2606"/>
                    <a:pt x="404" y="2389"/>
                    <a:pt x="621" y="2156"/>
                  </a:cubicBezTo>
                  <a:cubicBezTo>
                    <a:pt x="838" y="1924"/>
                    <a:pt x="1024" y="1691"/>
                    <a:pt x="1226" y="1458"/>
                  </a:cubicBezTo>
                  <a:cubicBezTo>
                    <a:pt x="1412" y="1226"/>
                    <a:pt x="1613" y="977"/>
                    <a:pt x="1800" y="745"/>
                  </a:cubicBezTo>
                  <a:cubicBezTo>
                    <a:pt x="2001" y="481"/>
                    <a:pt x="2187" y="249"/>
                    <a:pt x="237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23"/>
            <p:cNvSpPr/>
            <p:nvPr/>
          </p:nvSpPr>
          <p:spPr>
            <a:xfrm>
              <a:off x="3118075" y="2301675"/>
              <a:ext cx="59350" cy="70975"/>
            </a:xfrm>
            <a:custGeom>
              <a:avLst/>
              <a:gdLst/>
              <a:ahLst/>
              <a:cxnLst/>
              <a:rect l="l" t="t" r="r" b="b"/>
              <a:pathLst>
                <a:path w="2374" h="2839" extrusionOk="0">
                  <a:moveTo>
                    <a:pt x="2373" y="0"/>
                  </a:moveTo>
                  <a:lnTo>
                    <a:pt x="2373" y="0"/>
                  </a:lnTo>
                  <a:cubicBezTo>
                    <a:pt x="2156" y="217"/>
                    <a:pt x="1939" y="450"/>
                    <a:pt x="1753" y="682"/>
                  </a:cubicBezTo>
                  <a:cubicBezTo>
                    <a:pt x="1536" y="915"/>
                    <a:pt x="1349" y="1148"/>
                    <a:pt x="1148" y="1380"/>
                  </a:cubicBezTo>
                  <a:cubicBezTo>
                    <a:pt x="962" y="1613"/>
                    <a:pt x="760" y="1877"/>
                    <a:pt x="574" y="2109"/>
                  </a:cubicBezTo>
                  <a:cubicBezTo>
                    <a:pt x="372" y="2357"/>
                    <a:pt x="186" y="2590"/>
                    <a:pt x="0" y="2838"/>
                  </a:cubicBezTo>
                  <a:cubicBezTo>
                    <a:pt x="217" y="2606"/>
                    <a:pt x="419" y="2388"/>
                    <a:pt x="621" y="2156"/>
                  </a:cubicBezTo>
                  <a:cubicBezTo>
                    <a:pt x="838" y="1923"/>
                    <a:pt x="1039" y="1691"/>
                    <a:pt x="1225" y="1458"/>
                  </a:cubicBezTo>
                  <a:cubicBezTo>
                    <a:pt x="1427" y="1225"/>
                    <a:pt x="1613" y="977"/>
                    <a:pt x="1815" y="744"/>
                  </a:cubicBezTo>
                  <a:cubicBezTo>
                    <a:pt x="2001" y="496"/>
                    <a:pt x="2203" y="264"/>
                    <a:pt x="237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23"/>
            <p:cNvSpPr/>
            <p:nvPr/>
          </p:nvSpPr>
          <p:spPr>
            <a:xfrm>
              <a:off x="3251825" y="2117875"/>
              <a:ext cx="215225" cy="215225"/>
            </a:xfrm>
            <a:custGeom>
              <a:avLst/>
              <a:gdLst/>
              <a:ahLst/>
              <a:cxnLst/>
              <a:rect l="l" t="t" r="r" b="b"/>
              <a:pathLst>
                <a:path w="8609" h="8609" extrusionOk="0">
                  <a:moveTo>
                    <a:pt x="3770" y="0"/>
                  </a:moveTo>
                  <a:lnTo>
                    <a:pt x="3677" y="869"/>
                  </a:lnTo>
                  <a:cubicBezTo>
                    <a:pt x="3211" y="947"/>
                    <a:pt x="2762" y="1117"/>
                    <a:pt x="2374" y="1365"/>
                  </a:cubicBezTo>
                  <a:lnTo>
                    <a:pt x="1769" y="822"/>
                  </a:lnTo>
                  <a:lnTo>
                    <a:pt x="901" y="1660"/>
                  </a:lnTo>
                  <a:lnTo>
                    <a:pt x="1397" y="2296"/>
                  </a:lnTo>
                  <a:cubicBezTo>
                    <a:pt x="1118" y="2684"/>
                    <a:pt x="916" y="3133"/>
                    <a:pt x="823" y="3614"/>
                  </a:cubicBezTo>
                  <a:lnTo>
                    <a:pt x="47" y="3661"/>
                  </a:lnTo>
                  <a:lnTo>
                    <a:pt x="1" y="4855"/>
                  </a:lnTo>
                  <a:lnTo>
                    <a:pt x="776" y="4933"/>
                  </a:lnTo>
                  <a:cubicBezTo>
                    <a:pt x="854" y="5429"/>
                    <a:pt x="1056" y="5894"/>
                    <a:pt x="1319" y="6297"/>
                  </a:cubicBezTo>
                  <a:lnTo>
                    <a:pt x="823" y="6856"/>
                  </a:lnTo>
                  <a:lnTo>
                    <a:pt x="1660" y="7724"/>
                  </a:lnTo>
                  <a:lnTo>
                    <a:pt x="2250" y="7243"/>
                  </a:lnTo>
                  <a:cubicBezTo>
                    <a:pt x="2669" y="7523"/>
                    <a:pt x="3103" y="7709"/>
                    <a:pt x="3599" y="7786"/>
                  </a:cubicBezTo>
                  <a:lnTo>
                    <a:pt x="3630" y="8562"/>
                  </a:lnTo>
                  <a:lnTo>
                    <a:pt x="4840" y="8608"/>
                  </a:lnTo>
                  <a:lnTo>
                    <a:pt x="4917" y="7786"/>
                  </a:lnTo>
                  <a:cubicBezTo>
                    <a:pt x="5367" y="7709"/>
                    <a:pt x="5817" y="7523"/>
                    <a:pt x="6205" y="7243"/>
                  </a:cubicBezTo>
                  <a:lnTo>
                    <a:pt x="6825" y="7802"/>
                  </a:lnTo>
                  <a:lnTo>
                    <a:pt x="7694" y="6980"/>
                  </a:lnTo>
                  <a:lnTo>
                    <a:pt x="7135" y="6297"/>
                  </a:lnTo>
                  <a:cubicBezTo>
                    <a:pt x="7399" y="5910"/>
                    <a:pt x="7570" y="5475"/>
                    <a:pt x="7647" y="5041"/>
                  </a:cubicBezTo>
                  <a:lnTo>
                    <a:pt x="8578" y="4917"/>
                  </a:lnTo>
                  <a:lnTo>
                    <a:pt x="8609" y="3738"/>
                  </a:lnTo>
                  <a:lnTo>
                    <a:pt x="7694" y="3645"/>
                  </a:lnTo>
                  <a:cubicBezTo>
                    <a:pt x="7616" y="3195"/>
                    <a:pt x="7446" y="2761"/>
                    <a:pt x="7197" y="2404"/>
                  </a:cubicBezTo>
                  <a:lnTo>
                    <a:pt x="7802" y="1738"/>
                  </a:lnTo>
                  <a:lnTo>
                    <a:pt x="6965" y="869"/>
                  </a:lnTo>
                  <a:lnTo>
                    <a:pt x="6251" y="1443"/>
                  </a:lnTo>
                  <a:cubicBezTo>
                    <a:pt x="5864" y="1195"/>
                    <a:pt x="5460" y="1009"/>
                    <a:pt x="5011" y="900"/>
                  </a:cubicBezTo>
                  <a:lnTo>
                    <a:pt x="4964" y="31"/>
                  </a:lnTo>
                  <a:lnTo>
                    <a:pt x="377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23"/>
            <p:cNvSpPr/>
            <p:nvPr/>
          </p:nvSpPr>
          <p:spPr>
            <a:xfrm>
              <a:off x="3330150" y="2188825"/>
              <a:ext cx="4300" cy="88425"/>
            </a:xfrm>
            <a:custGeom>
              <a:avLst/>
              <a:gdLst/>
              <a:ahLst/>
              <a:cxnLst/>
              <a:rect l="l" t="t" r="r" b="b"/>
              <a:pathLst>
                <a:path w="172" h="3537" extrusionOk="0">
                  <a:moveTo>
                    <a:pt x="125" y="47"/>
                  </a:moveTo>
                  <a:lnTo>
                    <a:pt x="125" y="3490"/>
                  </a:lnTo>
                  <a:lnTo>
                    <a:pt x="16" y="3490"/>
                  </a:lnTo>
                  <a:lnTo>
                    <a:pt x="16" y="47"/>
                  </a:lnTo>
                  <a:close/>
                  <a:moveTo>
                    <a:pt x="1" y="1"/>
                  </a:moveTo>
                  <a:lnTo>
                    <a:pt x="1" y="3537"/>
                  </a:lnTo>
                  <a:lnTo>
                    <a:pt x="172" y="3537"/>
                  </a:lnTo>
                  <a:lnTo>
                    <a:pt x="1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23"/>
            <p:cNvSpPr/>
            <p:nvPr/>
          </p:nvSpPr>
          <p:spPr>
            <a:xfrm>
              <a:off x="3333250" y="2190775"/>
              <a:ext cx="62850" cy="42675"/>
            </a:xfrm>
            <a:custGeom>
              <a:avLst/>
              <a:gdLst/>
              <a:ahLst/>
              <a:cxnLst/>
              <a:rect l="l" t="t" r="r" b="b"/>
              <a:pathLst>
                <a:path w="2514" h="1707" extrusionOk="0">
                  <a:moveTo>
                    <a:pt x="2436" y="47"/>
                  </a:moveTo>
                  <a:lnTo>
                    <a:pt x="1614" y="853"/>
                  </a:lnTo>
                  <a:lnTo>
                    <a:pt x="2436" y="1675"/>
                  </a:lnTo>
                  <a:lnTo>
                    <a:pt x="48" y="1675"/>
                  </a:lnTo>
                  <a:lnTo>
                    <a:pt x="48" y="47"/>
                  </a:lnTo>
                  <a:close/>
                  <a:moveTo>
                    <a:pt x="1" y="0"/>
                  </a:moveTo>
                  <a:lnTo>
                    <a:pt x="1" y="1706"/>
                  </a:lnTo>
                  <a:lnTo>
                    <a:pt x="2514" y="1706"/>
                  </a:lnTo>
                  <a:lnTo>
                    <a:pt x="1660" y="853"/>
                  </a:lnTo>
                  <a:lnTo>
                    <a:pt x="251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23"/>
            <p:cNvSpPr/>
            <p:nvPr/>
          </p:nvSpPr>
          <p:spPr>
            <a:xfrm>
              <a:off x="2948225" y="2535850"/>
              <a:ext cx="395925" cy="25225"/>
            </a:xfrm>
            <a:custGeom>
              <a:avLst/>
              <a:gdLst/>
              <a:ahLst/>
              <a:cxnLst/>
              <a:rect l="l" t="t" r="r" b="b"/>
              <a:pathLst>
                <a:path w="15837" h="1009" extrusionOk="0">
                  <a:moveTo>
                    <a:pt x="1" y="1"/>
                  </a:moveTo>
                  <a:lnTo>
                    <a:pt x="1" y="1009"/>
                  </a:lnTo>
                  <a:lnTo>
                    <a:pt x="15836" y="1009"/>
                  </a:lnTo>
                  <a:lnTo>
                    <a:pt x="1583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23"/>
            <p:cNvSpPr/>
            <p:nvPr/>
          </p:nvSpPr>
          <p:spPr>
            <a:xfrm>
              <a:off x="2948225" y="2535475"/>
              <a:ext cx="395925" cy="26375"/>
            </a:xfrm>
            <a:custGeom>
              <a:avLst/>
              <a:gdLst/>
              <a:ahLst/>
              <a:cxnLst/>
              <a:rect l="l" t="t" r="r" b="b"/>
              <a:pathLst>
                <a:path w="15837" h="1055" extrusionOk="0">
                  <a:moveTo>
                    <a:pt x="1" y="0"/>
                  </a:moveTo>
                  <a:lnTo>
                    <a:pt x="1" y="16"/>
                  </a:lnTo>
                  <a:lnTo>
                    <a:pt x="1" y="1024"/>
                  </a:lnTo>
                  <a:lnTo>
                    <a:pt x="1" y="1055"/>
                  </a:lnTo>
                  <a:lnTo>
                    <a:pt x="16" y="1055"/>
                  </a:lnTo>
                  <a:lnTo>
                    <a:pt x="15836" y="1024"/>
                  </a:lnTo>
                  <a:lnTo>
                    <a:pt x="32" y="1008"/>
                  </a:lnTo>
                  <a:lnTo>
                    <a:pt x="32" y="1008"/>
                  </a:lnTo>
                  <a:lnTo>
                    <a:pt x="32" y="47"/>
                  </a:lnTo>
                  <a:lnTo>
                    <a:pt x="7926" y="47"/>
                  </a:lnTo>
                  <a:lnTo>
                    <a:pt x="15836" y="16"/>
                  </a:lnTo>
                  <a:lnTo>
                    <a:pt x="792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23"/>
            <p:cNvSpPr/>
            <p:nvPr/>
          </p:nvSpPr>
          <p:spPr>
            <a:xfrm>
              <a:off x="2952900" y="2540500"/>
              <a:ext cx="255925" cy="15925"/>
            </a:xfrm>
            <a:custGeom>
              <a:avLst/>
              <a:gdLst/>
              <a:ahLst/>
              <a:cxnLst/>
              <a:rect l="l" t="t" r="r" b="b"/>
              <a:pathLst>
                <a:path w="10237" h="637" extrusionOk="0">
                  <a:moveTo>
                    <a:pt x="0" y="1"/>
                  </a:moveTo>
                  <a:lnTo>
                    <a:pt x="0" y="637"/>
                  </a:lnTo>
                  <a:lnTo>
                    <a:pt x="10236" y="637"/>
                  </a:lnTo>
                  <a:lnTo>
                    <a:pt x="1023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23"/>
            <p:cNvSpPr/>
            <p:nvPr/>
          </p:nvSpPr>
          <p:spPr>
            <a:xfrm>
              <a:off x="2952900" y="2540500"/>
              <a:ext cx="25600" cy="16325"/>
            </a:xfrm>
            <a:custGeom>
              <a:avLst/>
              <a:gdLst/>
              <a:ahLst/>
              <a:cxnLst/>
              <a:rect l="l" t="t" r="r" b="b"/>
              <a:pathLst>
                <a:path w="1024" h="653" extrusionOk="0">
                  <a:moveTo>
                    <a:pt x="512" y="1"/>
                  </a:moveTo>
                  <a:lnTo>
                    <a:pt x="0" y="652"/>
                  </a:lnTo>
                  <a:lnTo>
                    <a:pt x="527"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23"/>
            <p:cNvSpPr/>
            <p:nvPr/>
          </p:nvSpPr>
          <p:spPr>
            <a:xfrm>
              <a:off x="297847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23"/>
            <p:cNvSpPr/>
            <p:nvPr/>
          </p:nvSpPr>
          <p:spPr>
            <a:xfrm>
              <a:off x="3004450" y="2540500"/>
              <a:ext cx="25625" cy="16325"/>
            </a:xfrm>
            <a:custGeom>
              <a:avLst/>
              <a:gdLst/>
              <a:ahLst/>
              <a:cxnLst/>
              <a:rect l="l" t="t" r="r" b="b"/>
              <a:pathLst>
                <a:path w="1025" h="653" extrusionOk="0">
                  <a:moveTo>
                    <a:pt x="482" y="1"/>
                  </a:moveTo>
                  <a:lnTo>
                    <a:pt x="1" y="652"/>
                  </a:lnTo>
                  <a:lnTo>
                    <a:pt x="51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23"/>
            <p:cNvSpPr/>
            <p:nvPr/>
          </p:nvSpPr>
          <p:spPr>
            <a:xfrm>
              <a:off x="3029650" y="2540500"/>
              <a:ext cx="25625" cy="16325"/>
            </a:xfrm>
            <a:custGeom>
              <a:avLst/>
              <a:gdLst/>
              <a:ahLst/>
              <a:cxnLst/>
              <a:rect l="l" t="t" r="r" b="b"/>
              <a:pathLst>
                <a:path w="1025" h="653" extrusionOk="0">
                  <a:moveTo>
                    <a:pt x="497" y="1"/>
                  </a:moveTo>
                  <a:lnTo>
                    <a:pt x="1" y="652"/>
                  </a:lnTo>
                  <a:lnTo>
                    <a:pt x="544" y="652"/>
                  </a:lnTo>
                  <a:lnTo>
                    <a:pt x="10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23"/>
            <p:cNvSpPr/>
            <p:nvPr/>
          </p:nvSpPr>
          <p:spPr>
            <a:xfrm>
              <a:off x="305525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23"/>
            <p:cNvSpPr/>
            <p:nvPr/>
          </p:nvSpPr>
          <p:spPr>
            <a:xfrm>
              <a:off x="3080850" y="2540500"/>
              <a:ext cx="25600" cy="16325"/>
            </a:xfrm>
            <a:custGeom>
              <a:avLst/>
              <a:gdLst/>
              <a:ahLst/>
              <a:cxnLst/>
              <a:rect l="l" t="t" r="r" b="b"/>
              <a:pathLst>
                <a:path w="1024" h="653" extrusionOk="0">
                  <a:moveTo>
                    <a:pt x="512" y="1"/>
                  </a:moveTo>
                  <a:lnTo>
                    <a:pt x="0"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23"/>
            <p:cNvSpPr/>
            <p:nvPr/>
          </p:nvSpPr>
          <p:spPr>
            <a:xfrm>
              <a:off x="3106425" y="2540500"/>
              <a:ext cx="26000" cy="16325"/>
            </a:xfrm>
            <a:custGeom>
              <a:avLst/>
              <a:gdLst/>
              <a:ahLst/>
              <a:cxnLst/>
              <a:rect l="l" t="t" r="r" b="b"/>
              <a:pathLst>
                <a:path w="1040" h="653" extrusionOk="0">
                  <a:moveTo>
                    <a:pt x="513" y="1"/>
                  </a:moveTo>
                  <a:lnTo>
                    <a:pt x="1" y="652"/>
                  </a:lnTo>
                  <a:lnTo>
                    <a:pt x="528" y="652"/>
                  </a:lnTo>
                  <a:lnTo>
                    <a:pt x="104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23"/>
            <p:cNvSpPr/>
            <p:nvPr/>
          </p:nvSpPr>
          <p:spPr>
            <a:xfrm>
              <a:off x="3132425" y="2540500"/>
              <a:ext cx="25600" cy="16325"/>
            </a:xfrm>
            <a:custGeom>
              <a:avLst/>
              <a:gdLst/>
              <a:ahLst/>
              <a:cxnLst/>
              <a:rect l="l" t="t" r="r" b="b"/>
              <a:pathLst>
                <a:path w="1024" h="653" extrusionOk="0">
                  <a:moveTo>
                    <a:pt x="481" y="1"/>
                  </a:moveTo>
                  <a:lnTo>
                    <a:pt x="0" y="652"/>
                  </a:lnTo>
                  <a:lnTo>
                    <a:pt x="512"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23"/>
            <p:cNvSpPr/>
            <p:nvPr/>
          </p:nvSpPr>
          <p:spPr>
            <a:xfrm>
              <a:off x="3157625" y="2540500"/>
              <a:ext cx="25600" cy="16325"/>
            </a:xfrm>
            <a:custGeom>
              <a:avLst/>
              <a:gdLst/>
              <a:ahLst/>
              <a:cxnLst/>
              <a:rect l="l" t="t" r="r" b="b"/>
              <a:pathLst>
                <a:path w="1024" h="653" extrusionOk="0">
                  <a:moveTo>
                    <a:pt x="496" y="1"/>
                  </a:moveTo>
                  <a:lnTo>
                    <a:pt x="0" y="652"/>
                  </a:lnTo>
                  <a:lnTo>
                    <a:pt x="543"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23"/>
            <p:cNvSpPr/>
            <p:nvPr/>
          </p:nvSpPr>
          <p:spPr>
            <a:xfrm>
              <a:off x="3183200" y="2540500"/>
              <a:ext cx="25625" cy="16325"/>
            </a:xfrm>
            <a:custGeom>
              <a:avLst/>
              <a:gdLst/>
              <a:ahLst/>
              <a:cxnLst/>
              <a:rect l="l" t="t" r="r" b="b"/>
              <a:pathLst>
                <a:path w="1025" h="653" extrusionOk="0">
                  <a:moveTo>
                    <a:pt x="497" y="1"/>
                  </a:moveTo>
                  <a:lnTo>
                    <a:pt x="1" y="652"/>
                  </a:lnTo>
                  <a:lnTo>
                    <a:pt x="528" y="652"/>
                  </a:lnTo>
                  <a:lnTo>
                    <a:pt x="10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23"/>
            <p:cNvSpPr/>
            <p:nvPr/>
          </p:nvSpPr>
          <p:spPr>
            <a:xfrm>
              <a:off x="3208800" y="2556400"/>
              <a:ext cx="25" cy="425"/>
            </a:xfrm>
            <a:custGeom>
              <a:avLst/>
              <a:gdLst/>
              <a:ahLst/>
              <a:cxnLst/>
              <a:rect l="l" t="t" r="r" b="b"/>
              <a:pathLst>
                <a:path w="1" h="17" extrusionOk="0">
                  <a:moveTo>
                    <a:pt x="0" y="16"/>
                  </a:moveTo>
                  <a:lnTo>
                    <a:pt x="0" y="1"/>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23"/>
            <p:cNvSpPr/>
            <p:nvPr/>
          </p:nvSpPr>
          <p:spPr>
            <a:xfrm>
              <a:off x="3108375" y="2571525"/>
              <a:ext cx="6625" cy="10100"/>
            </a:xfrm>
            <a:custGeom>
              <a:avLst/>
              <a:gdLst/>
              <a:ahLst/>
              <a:cxnLst/>
              <a:rect l="l" t="t" r="r" b="b"/>
              <a:pathLst>
                <a:path w="265" h="404" extrusionOk="0">
                  <a:moveTo>
                    <a:pt x="156" y="63"/>
                  </a:moveTo>
                  <a:cubicBezTo>
                    <a:pt x="202" y="63"/>
                    <a:pt x="218" y="94"/>
                    <a:pt x="218" y="125"/>
                  </a:cubicBezTo>
                  <a:cubicBezTo>
                    <a:pt x="218" y="171"/>
                    <a:pt x="202" y="187"/>
                    <a:pt x="156" y="187"/>
                  </a:cubicBezTo>
                  <a:lnTo>
                    <a:pt x="78" y="187"/>
                  </a:lnTo>
                  <a:lnTo>
                    <a:pt x="78" y="63"/>
                  </a:lnTo>
                  <a:close/>
                  <a:moveTo>
                    <a:pt x="47" y="1"/>
                  </a:moveTo>
                  <a:cubicBezTo>
                    <a:pt x="31" y="1"/>
                    <a:pt x="0" y="16"/>
                    <a:pt x="0" y="32"/>
                  </a:cubicBezTo>
                  <a:lnTo>
                    <a:pt x="0" y="357"/>
                  </a:lnTo>
                  <a:cubicBezTo>
                    <a:pt x="0" y="388"/>
                    <a:pt x="31" y="404"/>
                    <a:pt x="47" y="404"/>
                  </a:cubicBezTo>
                  <a:cubicBezTo>
                    <a:pt x="62" y="404"/>
                    <a:pt x="78" y="388"/>
                    <a:pt x="78" y="357"/>
                  </a:cubicBezTo>
                  <a:lnTo>
                    <a:pt x="78" y="249"/>
                  </a:lnTo>
                  <a:lnTo>
                    <a:pt x="156" y="249"/>
                  </a:lnTo>
                  <a:cubicBezTo>
                    <a:pt x="218" y="249"/>
                    <a:pt x="264" y="171"/>
                    <a:pt x="264" y="109"/>
                  </a:cubicBezTo>
                  <a:cubicBezTo>
                    <a:pt x="264" y="47"/>
                    <a:pt x="218" y="1"/>
                    <a:pt x="1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23"/>
            <p:cNvSpPr/>
            <p:nvPr/>
          </p:nvSpPr>
          <p:spPr>
            <a:xfrm>
              <a:off x="3116525" y="2570750"/>
              <a:ext cx="7375" cy="10500"/>
            </a:xfrm>
            <a:custGeom>
              <a:avLst/>
              <a:gdLst/>
              <a:ahLst/>
              <a:cxnLst/>
              <a:rect l="l" t="t" r="r" b="b"/>
              <a:pathLst>
                <a:path w="295" h="420" extrusionOk="0">
                  <a:moveTo>
                    <a:pt x="140" y="109"/>
                  </a:moveTo>
                  <a:cubicBezTo>
                    <a:pt x="186" y="109"/>
                    <a:pt x="202" y="125"/>
                    <a:pt x="202" y="156"/>
                  </a:cubicBezTo>
                  <a:cubicBezTo>
                    <a:pt x="202" y="187"/>
                    <a:pt x="186" y="218"/>
                    <a:pt x="140" y="218"/>
                  </a:cubicBezTo>
                  <a:lnTo>
                    <a:pt x="62" y="218"/>
                  </a:lnTo>
                  <a:lnTo>
                    <a:pt x="62" y="109"/>
                  </a:lnTo>
                  <a:close/>
                  <a:moveTo>
                    <a:pt x="47" y="1"/>
                  </a:moveTo>
                  <a:cubicBezTo>
                    <a:pt x="31" y="1"/>
                    <a:pt x="0" y="16"/>
                    <a:pt x="0" y="47"/>
                  </a:cubicBezTo>
                  <a:lnTo>
                    <a:pt x="0" y="373"/>
                  </a:lnTo>
                  <a:cubicBezTo>
                    <a:pt x="0" y="388"/>
                    <a:pt x="31" y="404"/>
                    <a:pt x="47" y="404"/>
                  </a:cubicBezTo>
                  <a:cubicBezTo>
                    <a:pt x="62" y="404"/>
                    <a:pt x="78" y="388"/>
                    <a:pt x="78" y="373"/>
                  </a:cubicBezTo>
                  <a:lnTo>
                    <a:pt x="78" y="249"/>
                  </a:lnTo>
                  <a:lnTo>
                    <a:pt x="140" y="249"/>
                  </a:lnTo>
                  <a:cubicBezTo>
                    <a:pt x="155" y="249"/>
                    <a:pt x="155" y="280"/>
                    <a:pt x="186" y="280"/>
                  </a:cubicBezTo>
                  <a:lnTo>
                    <a:pt x="202" y="295"/>
                  </a:lnTo>
                  <a:lnTo>
                    <a:pt x="202" y="311"/>
                  </a:lnTo>
                  <a:cubicBezTo>
                    <a:pt x="202" y="357"/>
                    <a:pt x="217" y="373"/>
                    <a:pt x="217" y="388"/>
                  </a:cubicBezTo>
                  <a:lnTo>
                    <a:pt x="233" y="419"/>
                  </a:lnTo>
                  <a:lnTo>
                    <a:pt x="279" y="419"/>
                  </a:lnTo>
                  <a:cubicBezTo>
                    <a:pt x="295" y="419"/>
                    <a:pt x="295" y="388"/>
                    <a:pt x="295" y="373"/>
                  </a:cubicBezTo>
                  <a:cubicBezTo>
                    <a:pt x="279" y="373"/>
                    <a:pt x="279" y="357"/>
                    <a:pt x="264" y="342"/>
                  </a:cubicBezTo>
                  <a:lnTo>
                    <a:pt x="264" y="295"/>
                  </a:lnTo>
                  <a:cubicBezTo>
                    <a:pt x="264" y="280"/>
                    <a:pt x="264" y="264"/>
                    <a:pt x="233" y="233"/>
                  </a:cubicBezTo>
                  <a:lnTo>
                    <a:pt x="217" y="218"/>
                  </a:lnTo>
                  <a:cubicBezTo>
                    <a:pt x="233" y="202"/>
                    <a:pt x="264" y="156"/>
                    <a:pt x="264" y="125"/>
                  </a:cubicBezTo>
                  <a:cubicBezTo>
                    <a:pt x="264" y="63"/>
                    <a:pt x="217" y="1"/>
                    <a:pt x="1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23"/>
            <p:cNvSpPr/>
            <p:nvPr/>
          </p:nvSpPr>
          <p:spPr>
            <a:xfrm>
              <a:off x="3125050" y="2571525"/>
              <a:ext cx="10500" cy="10100"/>
            </a:xfrm>
            <a:custGeom>
              <a:avLst/>
              <a:gdLst/>
              <a:ahLst/>
              <a:cxnLst/>
              <a:rect l="l" t="t" r="r" b="b"/>
              <a:pathLst>
                <a:path w="420" h="404" extrusionOk="0">
                  <a:moveTo>
                    <a:pt x="225" y="47"/>
                  </a:moveTo>
                  <a:cubicBezTo>
                    <a:pt x="256" y="47"/>
                    <a:pt x="287" y="63"/>
                    <a:pt x="311" y="94"/>
                  </a:cubicBezTo>
                  <a:cubicBezTo>
                    <a:pt x="326" y="109"/>
                    <a:pt x="342" y="156"/>
                    <a:pt x="342" y="187"/>
                  </a:cubicBezTo>
                  <a:cubicBezTo>
                    <a:pt x="342" y="233"/>
                    <a:pt x="326" y="264"/>
                    <a:pt x="326" y="280"/>
                  </a:cubicBezTo>
                  <a:lnTo>
                    <a:pt x="311" y="311"/>
                  </a:lnTo>
                  <a:cubicBezTo>
                    <a:pt x="285" y="324"/>
                    <a:pt x="256" y="331"/>
                    <a:pt x="230" y="331"/>
                  </a:cubicBezTo>
                  <a:cubicBezTo>
                    <a:pt x="192" y="331"/>
                    <a:pt x="158" y="316"/>
                    <a:pt x="140" y="280"/>
                  </a:cubicBezTo>
                  <a:cubicBezTo>
                    <a:pt x="78" y="233"/>
                    <a:pt x="78" y="156"/>
                    <a:pt x="140" y="94"/>
                  </a:cubicBezTo>
                  <a:cubicBezTo>
                    <a:pt x="163" y="63"/>
                    <a:pt x="194" y="47"/>
                    <a:pt x="225" y="47"/>
                  </a:cubicBezTo>
                  <a:close/>
                  <a:moveTo>
                    <a:pt x="217" y="1"/>
                  </a:moveTo>
                  <a:cubicBezTo>
                    <a:pt x="171" y="1"/>
                    <a:pt x="109" y="16"/>
                    <a:pt x="78" y="47"/>
                  </a:cubicBezTo>
                  <a:cubicBezTo>
                    <a:pt x="0" y="125"/>
                    <a:pt x="0" y="264"/>
                    <a:pt x="78" y="342"/>
                  </a:cubicBezTo>
                  <a:cubicBezTo>
                    <a:pt x="109" y="388"/>
                    <a:pt x="155" y="404"/>
                    <a:pt x="217" y="404"/>
                  </a:cubicBezTo>
                  <a:cubicBezTo>
                    <a:pt x="264" y="404"/>
                    <a:pt x="311" y="388"/>
                    <a:pt x="342" y="342"/>
                  </a:cubicBezTo>
                  <a:cubicBezTo>
                    <a:pt x="419" y="264"/>
                    <a:pt x="419" y="125"/>
                    <a:pt x="342" y="47"/>
                  </a:cubicBezTo>
                  <a:cubicBezTo>
                    <a:pt x="311" y="16"/>
                    <a:pt x="264" y="1"/>
                    <a:pt x="2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23"/>
            <p:cNvSpPr/>
            <p:nvPr/>
          </p:nvSpPr>
          <p:spPr>
            <a:xfrm>
              <a:off x="3137075" y="2570750"/>
              <a:ext cx="9325" cy="9650"/>
            </a:xfrm>
            <a:custGeom>
              <a:avLst/>
              <a:gdLst/>
              <a:ahLst/>
              <a:cxnLst/>
              <a:rect l="l" t="t" r="r" b="b"/>
              <a:pathLst>
                <a:path w="373" h="386" extrusionOk="0">
                  <a:moveTo>
                    <a:pt x="217" y="1"/>
                  </a:moveTo>
                  <a:cubicBezTo>
                    <a:pt x="93" y="1"/>
                    <a:pt x="0" y="94"/>
                    <a:pt x="0" y="218"/>
                  </a:cubicBezTo>
                  <a:cubicBezTo>
                    <a:pt x="0" y="310"/>
                    <a:pt x="52" y="386"/>
                    <a:pt x="130" y="386"/>
                  </a:cubicBezTo>
                  <a:cubicBezTo>
                    <a:pt x="156" y="386"/>
                    <a:pt x="186" y="377"/>
                    <a:pt x="217" y="357"/>
                  </a:cubicBezTo>
                  <a:cubicBezTo>
                    <a:pt x="279" y="357"/>
                    <a:pt x="310" y="357"/>
                    <a:pt x="357" y="311"/>
                  </a:cubicBezTo>
                  <a:cubicBezTo>
                    <a:pt x="357" y="311"/>
                    <a:pt x="372" y="295"/>
                    <a:pt x="357" y="280"/>
                  </a:cubicBezTo>
                  <a:cubicBezTo>
                    <a:pt x="357" y="280"/>
                    <a:pt x="343" y="266"/>
                    <a:pt x="329" y="266"/>
                  </a:cubicBezTo>
                  <a:cubicBezTo>
                    <a:pt x="322" y="266"/>
                    <a:pt x="315" y="269"/>
                    <a:pt x="310" y="280"/>
                  </a:cubicBezTo>
                  <a:cubicBezTo>
                    <a:pt x="279" y="295"/>
                    <a:pt x="248" y="311"/>
                    <a:pt x="217" y="311"/>
                  </a:cubicBezTo>
                  <a:cubicBezTo>
                    <a:pt x="171" y="311"/>
                    <a:pt x="140" y="295"/>
                    <a:pt x="124" y="280"/>
                  </a:cubicBezTo>
                  <a:cubicBezTo>
                    <a:pt x="62" y="218"/>
                    <a:pt x="62" y="140"/>
                    <a:pt x="124" y="78"/>
                  </a:cubicBezTo>
                  <a:cubicBezTo>
                    <a:pt x="140" y="63"/>
                    <a:pt x="171" y="47"/>
                    <a:pt x="217" y="47"/>
                  </a:cubicBezTo>
                  <a:cubicBezTo>
                    <a:pt x="248" y="47"/>
                    <a:pt x="295" y="63"/>
                    <a:pt x="310" y="78"/>
                  </a:cubicBezTo>
                  <a:cubicBezTo>
                    <a:pt x="310" y="86"/>
                    <a:pt x="314" y="90"/>
                    <a:pt x="322" y="90"/>
                  </a:cubicBezTo>
                  <a:cubicBezTo>
                    <a:pt x="330" y="90"/>
                    <a:pt x="341" y="86"/>
                    <a:pt x="357" y="78"/>
                  </a:cubicBezTo>
                  <a:cubicBezTo>
                    <a:pt x="372" y="78"/>
                    <a:pt x="372" y="63"/>
                    <a:pt x="357" y="47"/>
                  </a:cubicBezTo>
                  <a:cubicBezTo>
                    <a:pt x="310" y="32"/>
                    <a:pt x="248" y="1"/>
                    <a:pt x="21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23"/>
            <p:cNvSpPr/>
            <p:nvPr/>
          </p:nvSpPr>
          <p:spPr>
            <a:xfrm>
              <a:off x="3148700" y="2571525"/>
              <a:ext cx="7000" cy="10100"/>
            </a:xfrm>
            <a:custGeom>
              <a:avLst/>
              <a:gdLst/>
              <a:ahLst/>
              <a:cxnLst/>
              <a:rect l="l" t="t" r="r" b="b"/>
              <a:pathLst>
                <a:path w="280" h="404" extrusionOk="0">
                  <a:moveTo>
                    <a:pt x="47" y="1"/>
                  </a:moveTo>
                  <a:cubicBezTo>
                    <a:pt x="16" y="1"/>
                    <a:pt x="0" y="16"/>
                    <a:pt x="0" y="32"/>
                  </a:cubicBezTo>
                  <a:lnTo>
                    <a:pt x="0" y="357"/>
                  </a:lnTo>
                  <a:cubicBezTo>
                    <a:pt x="0" y="388"/>
                    <a:pt x="16" y="404"/>
                    <a:pt x="47" y="404"/>
                  </a:cubicBezTo>
                  <a:lnTo>
                    <a:pt x="233" y="404"/>
                  </a:lnTo>
                  <a:cubicBezTo>
                    <a:pt x="233" y="404"/>
                    <a:pt x="249" y="404"/>
                    <a:pt x="249" y="388"/>
                  </a:cubicBezTo>
                  <a:cubicBezTo>
                    <a:pt x="280" y="357"/>
                    <a:pt x="249" y="342"/>
                    <a:pt x="233" y="342"/>
                  </a:cubicBezTo>
                  <a:lnTo>
                    <a:pt x="78" y="342"/>
                  </a:lnTo>
                  <a:lnTo>
                    <a:pt x="78" y="249"/>
                  </a:lnTo>
                  <a:lnTo>
                    <a:pt x="218" y="249"/>
                  </a:lnTo>
                  <a:cubicBezTo>
                    <a:pt x="233" y="249"/>
                    <a:pt x="249" y="233"/>
                    <a:pt x="249" y="202"/>
                  </a:cubicBezTo>
                  <a:cubicBezTo>
                    <a:pt x="249" y="187"/>
                    <a:pt x="233" y="171"/>
                    <a:pt x="218" y="171"/>
                  </a:cubicBezTo>
                  <a:lnTo>
                    <a:pt x="78" y="171"/>
                  </a:lnTo>
                  <a:lnTo>
                    <a:pt x="78" y="78"/>
                  </a:lnTo>
                  <a:lnTo>
                    <a:pt x="233" y="78"/>
                  </a:lnTo>
                  <a:cubicBezTo>
                    <a:pt x="249" y="78"/>
                    <a:pt x="280" y="47"/>
                    <a:pt x="280" y="32"/>
                  </a:cubicBezTo>
                  <a:cubicBezTo>
                    <a:pt x="280" y="16"/>
                    <a:pt x="249" y="1"/>
                    <a:pt x="2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23"/>
            <p:cNvSpPr/>
            <p:nvPr/>
          </p:nvSpPr>
          <p:spPr>
            <a:xfrm>
              <a:off x="3156450" y="2571925"/>
              <a:ext cx="7775" cy="10475"/>
            </a:xfrm>
            <a:custGeom>
              <a:avLst/>
              <a:gdLst/>
              <a:ahLst/>
              <a:cxnLst/>
              <a:rect l="l" t="t" r="r" b="b"/>
              <a:pathLst>
                <a:path w="311" h="419" extrusionOk="0">
                  <a:moveTo>
                    <a:pt x="156" y="0"/>
                  </a:moveTo>
                  <a:cubicBezTo>
                    <a:pt x="125" y="0"/>
                    <a:pt x="78" y="16"/>
                    <a:pt x="63" y="31"/>
                  </a:cubicBezTo>
                  <a:cubicBezTo>
                    <a:pt x="47" y="47"/>
                    <a:pt x="16" y="78"/>
                    <a:pt x="16" y="109"/>
                  </a:cubicBezTo>
                  <a:cubicBezTo>
                    <a:pt x="16" y="109"/>
                    <a:pt x="47" y="124"/>
                    <a:pt x="47" y="155"/>
                  </a:cubicBezTo>
                  <a:cubicBezTo>
                    <a:pt x="63" y="171"/>
                    <a:pt x="78" y="186"/>
                    <a:pt x="94" y="186"/>
                  </a:cubicBezTo>
                  <a:cubicBezTo>
                    <a:pt x="125" y="186"/>
                    <a:pt x="156" y="202"/>
                    <a:pt x="171" y="202"/>
                  </a:cubicBezTo>
                  <a:cubicBezTo>
                    <a:pt x="202" y="202"/>
                    <a:pt x="233" y="202"/>
                    <a:pt x="249" y="233"/>
                  </a:cubicBezTo>
                  <a:lnTo>
                    <a:pt x="280" y="248"/>
                  </a:lnTo>
                  <a:lnTo>
                    <a:pt x="280" y="264"/>
                  </a:lnTo>
                  <a:cubicBezTo>
                    <a:pt x="280" y="279"/>
                    <a:pt x="280" y="310"/>
                    <a:pt x="249" y="310"/>
                  </a:cubicBezTo>
                  <a:cubicBezTo>
                    <a:pt x="233" y="326"/>
                    <a:pt x="202" y="326"/>
                    <a:pt x="171" y="326"/>
                  </a:cubicBezTo>
                  <a:cubicBezTo>
                    <a:pt x="140" y="326"/>
                    <a:pt x="94" y="310"/>
                    <a:pt x="63" y="295"/>
                  </a:cubicBezTo>
                  <a:cubicBezTo>
                    <a:pt x="55" y="279"/>
                    <a:pt x="51" y="272"/>
                    <a:pt x="45" y="272"/>
                  </a:cubicBezTo>
                  <a:cubicBezTo>
                    <a:pt x="39" y="272"/>
                    <a:pt x="32" y="279"/>
                    <a:pt x="16" y="295"/>
                  </a:cubicBezTo>
                  <a:cubicBezTo>
                    <a:pt x="1" y="295"/>
                    <a:pt x="16" y="310"/>
                    <a:pt x="1" y="372"/>
                  </a:cubicBezTo>
                  <a:cubicBezTo>
                    <a:pt x="32" y="403"/>
                    <a:pt x="94" y="419"/>
                    <a:pt x="156" y="419"/>
                  </a:cubicBezTo>
                  <a:cubicBezTo>
                    <a:pt x="171" y="419"/>
                    <a:pt x="218" y="403"/>
                    <a:pt x="249" y="388"/>
                  </a:cubicBezTo>
                  <a:cubicBezTo>
                    <a:pt x="295" y="372"/>
                    <a:pt x="311" y="326"/>
                    <a:pt x="311" y="295"/>
                  </a:cubicBezTo>
                  <a:cubicBezTo>
                    <a:pt x="311" y="264"/>
                    <a:pt x="295" y="248"/>
                    <a:pt x="295" y="233"/>
                  </a:cubicBezTo>
                  <a:cubicBezTo>
                    <a:pt x="264" y="217"/>
                    <a:pt x="249" y="217"/>
                    <a:pt x="233" y="186"/>
                  </a:cubicBezTo>
                  <a:cubicBezTo>
                    <a:pt x="218" y="186"/>
                    <a:pt x="171" y="171"/>
                    <a:pt x="156" y="171"/>
                  </a:cubicBezTo>
                  <a:cubicBezTo>
                    <a:pt x="140" y="171"/>
                    <a:pt x="94" y="171"/>
                    <a:pt x="78" y="155"/>
                  </a:cubicBezTo>
                  <a:cubicBezTo>
                    <a:pt x="63" y="155"/>
                    <a:pt x="63" y="140"/>
                    <a:pt x="63" y="140"/>
                  </a:cubicBezTo>
                  <a:lnTo>
                    <a:pt x="63" y="109"/>
                  </a:lnTo>
                  <a:cubicBezTo>
                    <a:pt x="63" y="93"/>
                    <a:pt x="63" y="78"/>
                    <a:pt x="78" y="78"/>
                  </a:cubicBezTo>
                  <a:cubicBezTo>
                    <a:pt x="94" y="47"/>
                    <a:pt x="125" y="47"/>
                    <a:pt x="140" y="47"/>
                  </a:cubicBezTo>
                  <a:cubicBezTo>
                    <a:pt x="171" y="47"/>
                    <a:pt x="218" y="78"/>
                    <a:pt x="233" y="93"/>
                  </a:cubicBezTo>
                  <a:cubicBezTo>
                    <a:pt x="249" y="93"/>
                    <a:pt x="280" y="93"/>
                    <a:pt x="280" y="78"/>
                  </a:cubicBezTo>
                  <a:cubicBezTo>
                    <a:pt x="295" y="47"/>
                    <a:pt x="295" y="31"/>
                    <a:pt x="280" y="31"/>
                  </a:cubicBezTo>
                  <a:cubicBezTo>
                    <a:pt x="249" y="16"/>
                    <a:pt x="202"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23"/>
            <p:cNvSpPr/>
            <p:nvPr/>
          </p:nvSpPr>
          <p:spPr>
            <a:xfrm>
              <a:off x="3165750" y="2571925"/>
              <a:ext cx="7800" cy="10100"/>
            </a:xfrm>
            <a:custGeom>
              <a:avLst/>
              <a:gdLst/>
              <a:ahLst/>
              <a:cxnLst/>
              <a:rect l="l" t="t" r="r" b="b"/>
              <a:pathLst>
                <a:path w="312" h="404" extrusionOk="0">
                  <a:moveTo>
                    <a:pt x="156" y="0"/>
                  </a:moveTo>
                  <a:cubicBezTo>
                    <a:pt x="109" y="0"/>
                    <a:pt x="78" y="16"/>
                    <a:pt x="63" y="31"/>
                  </a:cubicBezTo>
                  <a:cubicBezTo>
                    <a:pt x="32" y="47"/>
                    <a:pt x="16" y="78"/>
                    <a:pt x="16" y="109"/>
                  </a:cubicBezTo>
                  <a:cubicBezTo>
                    <a:pt x="16" y="109"/>
                    <a:pt x="32" y="124"/>
                    <a:pt x="32" y="155"/>
                  </a:cubicBezTo>
                  <a:cubicBezTo>
                    <a:pt x="63" y="171"/>
                    <a:pt x="78" y="186"/>
                    <a:pt x="94" y="186"/>
                  </a:cubicBezTo>
                  <a:cubicBezTo>
                    <a:pt x="109" y="186"/>
                    <a:pt x="156" y="202"/>
                    <a:pt x="171" y="202"/>
                  </a:cubicBezTo>
                  <a:cubicBezTo>
                    <a:pt x="187" y="202"/>
                    <a:pt x="233" y="202"/>
                    <a:pt x="249" y="233"/>
                  </a:cubicBezTo>
                  <a:lnTo>
                    <a:pt x="264" y="248"/>
                  </a:lnTo>
                  <a:lnTo>
                    <a:pt x="264" y="264"/>
                  </a:lnTo>
                  <a:cubicBezTo>
                    <a:pt x="264" y="279"/>
                    <a:pt x="264" y="310"/>
                    <a:pt x="249" y="310"/>
                  </a:cubicBezTo>
                  <a:cubicBezTo>
                    <a:pt x="233" y="326"/>
                    <a:pt x="187" y="326"/>
                    <a:pt x="171" y="326"/>
                  </a:cubicBezTo>
                  <a:cubicBezTo>
                    <a:pt x="140" y="326"/>
                    <a:pt x="94" y="310"/>
                    <a:pt x="63" y="295"/>
                  </a:cubicBezTo>
                  <a:cubicBezTo>
                    <a:pt x="47" y="279"/>
                    <a:pt x="40" y="272"/>
                    <a:pt x="34" y="272"/>
                  </a:cubicBezTo>
                  <a:cubicBezTo>
                    <a:pt x="28" y="272"/>
                    <a:pt x="24" y="279"/>
                    <a:pt x="16" y="295"/>
                  </a:cubicBezTo>
                  <a:cubicBezTo>
                    <a:pt x="16" y="295"/>
                    <a:pt x="16" y="310"/>
                    <a:pt x="1" y="341"/>
                  </a:cubicBezTo>
                  <a:cubicBezTo>
                    <a:pt x="32" y="388"/>
                    <a:pt x="94" y="403"/>
                    <a:pt x="156" y="403"/>
                  </a:cubicBezTo>
                  <a:cubicBezTo>
                    <a:pt x="171" y="403"/>
                    <a:pt x="218" y="388"/>
                    <a:pt x="249" y="372"/>
                  </a:cubicBezTo>
                  <a:cubicBezTo>
                    <a:pt x="296" y="341"/>
                    <a:pt x="311" y="310"/>
                    <a:pt x="311" y="264"/>
                  </a:cubicBezTo>
                  <a:cubicBezTo>
                    <a:pt x="311" y="248"/>
                    <a:pt x="296" y="233"/>
                    <a:pt x="296" y="217"/>
                  </a:cubicBezTo>
                  <a:cubicBezTo>
                    <a:pt x="264" y="186"/>
                    <a:pt x="249" y="186"/>
                    <a:pt x="233" y="171"/>
                  </a:cubicBezTo>
                  <a:cubicBezTo>
                    <a:pt x="218" y="171"/>
                    <a:pt x="171" y="155"/>
                    <a:pt x="156" y="155"/>
                  </a:cubicBezTo>
                  <a:cubicBezTo>
                    <a:pt x="140" y="155"/>
                    <a:pt x="94" y="155"/>
                    <a:pt x="78" y="140"/>
                  </a:cubicBezTo>
                  <a:cubicBezTo>
                    <a:pt x="63" y="140"/>
                    <a:pt x="63" y="109"/>
                    <a:pt x="63" y="109"/>
                  </a:cubicBezTo>
                  <a:lnTo>
                    <a:pt x="63" y="93"/>
                  </a:lnTo>
                  <a:cubicBezTo>
                    <a:pt x="63" y="78"/>
                    <a:pt x="63" y="47"/>
                    <a:pt x="78" y="47"/>
                  </a:cubicBezTo>
                  <a:cubicBezTo>
                    <a:pt x="94" y="31"/>
                    <a:pt x="109" y="31"/>
                    <a:pt x="140" y="31"/>
                  </a:cubicBezTo>
                  <a:cubicBezTo>
                    <a:pt x="171" y="31"/>
                    <a:pt x="218" y="47"/>
                    <a:pt x="233" y="78"/>
                  </a:cubicBezTo>
                  <a:cubicBezTo>
                    <a:pt x="241" y="85"/>
                    <a:pt x="249" y="89"/>
                    <a:pt x="255" y="89"/>
                  </a:cubicBezTo>
                  <a:cubicBezTo>
                    <a:pt x="261" y="89"/>
                    <a:pt x="264" y="85"/>
                    <a:pt x="264" y="78"/>
                  </a:cubicBezTo>
                  <a:cubicBezTo>
                    <a:pt x="296" y="78"/>
                    <a:pt x="296" y="47"/>
                    <a:pt x="264" y="31"/>
                  </a:cubicBezTo>
                  <a:cubicBezTo>
                    <a:pt x="249" y="16"/>
                    <a:pt x="187"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23"/>
            <p:cNvSpPr/>
            <p:nvPr/>
          </p:nvSpPr>
          <p:spPr>
            <a:xfrm>
              <a:off x="3175850" y="2579675"/>
              <a:ext cx="1950" cy="1950"/>
            </a:xfrm>
            <a:custGeom>
              <a:avLst/>
              <a:gdLst/>
              <a:ahLst/>
              <a:cxnLst/>
              <a:rect l="l" t="t" r="r" b="b"/>
              <a:pathLst>
                <a:path w="78" h="78" extrusionOk="0">
                  <a:moveTo>
                    <a:pt x="47" y="0"/>
                  </a:moveTo>
                  <a:cubicBezTo>
                    <a:pt x="16" y="0"/>
                    <a:pt x="0" y="16"/>
                    <a:pt x="0" y="31"/>
                  </a:cubicBezTo>
                  <a:cubicBezTo>
                    <a:pt x="0" y="62"/>
                    <a:pt x="16" y="78"/>
                    <a:pt x="47" y="78"/>
                  </a:cubicBezTo>
                  <a:cubicBezTo>
                    <a:pt x="62" y="78"/>
                    <a:pt x="78" y="62"/>
                    <a:pt x="78" y="31"/>
                  </a:cubicBezTo>
                  <a:cubicBezTo>
                    <a:pt x="78" y="16"/>
                    <a:pt x="62" y="0"/>
                    <a:pt x="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23"/>
            <p:cNvSpPr/>
            <p:nvPr/>
          </p:nvSpPr>
          <p:spPr>
            <a:xfrm>
              <a:off x="3179325" y="2579675"/>
              <a:ext cx="1975" cy="1950"/>
            </a:xfrm>
            <a:custGeom>
              <a:avLst/>
              <a:gdLst/>
              <a:ahLst/>
              <a:cxnLst/>
              <a:rect l="l" t="t" r="r" b="b"/>
              <a:pathLst>
                <a:path w="79" h="78" extrusionOk="0">
                  <a:moveTo>
                    <a:pt x="32" y="0"/>
                  </a:moveTo>
                  <a:cubicBezTo>
                    <a:pt x="16" y="0"/>
                    <a:pt x="1" y="16"/>
                    <a:pt x="1" y="31"/>
                  </a:cubicBezTo>
                  <a:cubicBezTo>
                    <a:pt x="1" y="62"/>
                    <a:pt x="16" y="78"/>
                    <a:pt x="32" y="78"/>
                  </a:cubicBezTo>
                  <a:cubicBezTo>
                    <a:pt x="63" y="78"/>
                    <a:pt x="78" y="62"/>
                    <a:pt x="78" y="31"/>
                  </a:cubicBezTo>
                  <a:cubicBezTo>
                    <a:pt x="78" y="16"/>
                    <a:pt x="63" y="0"/>
                    <a:pt x="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23"/>
            <p:cNvSpPr/>
            <p:nvPr/>
          </p:nvSpPr>
          <p:spPr>
            <a:xfrm>
              <a:off x="3182825" y="2579675"/>
              <a:ext cx="1950" cy="1950"/>
            </a:xfrm>
            <a:custGeom>
              <a:avLst/>
              <a:gdLst/>
              <a:ahLst/>
              <a:cxnLst/>
              <a:rect l="l" t="t" r="r" b="b"/>
              <a:pathLst>
                <a:path w="78" h="78" extrusionOk="0">
                  <a:moveTo>
                    <a:pt x="31" y="0"/>
                  </a:moveTo>
                  <a:cubicBezTo>
                    <a:pt x="16" y="0"/>
                    <a:pt x="0" y="16"/>
                    <a:pt x="0" y="31"/>
                  </a:cubicBezTo>
                  <a:cubicBezTo>
                    <a:pt x="0" y="62"/>
                    <a:pt x="16" y="78"/>
                    <a:pt x="31" y="78"/>
                  </a:cubicBezTo>
                  <a:cubicBezTo>
                    <a:pt x="47" y="78"/>
                    <a:pt x="78" y="62"/>
                    <a:pt x="78" y="31"/>
                  </a:cubicBezTo>
                  <a:cubicBezTo>
                    <a:pt x="78" y="16"/>
                    <a:pt x="47" y="0"/>
                    <a:pt x="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23"/>
            <p:cNvSpPr/>
            <p:nvPr/>
          </p:nvSpPr>
          <p:spPr>
            <a:xfrm>
              <a:off x="2862550" y="2294775"/>
              <a:ext cx="111275" cy="121675"/>
            </a:xfrm>
            <a:custGeom>
              <a:avLst/>
              <a:gdLst/>
              <a:ahLst/>
              <a:cxnLst/>
              <a:rect l="l" t="t" r="r" b="b"/>
              <a:pathLst>
                <a:path w="4451" h="4867" extrusionOk="0">
                  <a:moveTo>
                    <a:pt x="250" y="1"/>
                  </a:moveTo>
                  <a:cubicBezTo>
                    <a:pt x="71" y="1"/>
                    <a:pt x="0" y="284"/>
                    <a:pt x="47" y="602"/>
                  </a:cubicBezTo>
                  <a:cubicBezTo>
                    <a:pt x="280" y="2323"/>
                    <a:pt x="1039" y="4107"/>
                    <a:pt x="1334" y="4371"/>
                  </a:cubicBezTo>
                  <a:cubicBezTo>
                    <a:pt x="1644" y="4665"/>
                    <a:pt x="3195" y="4820"/>
                    <a:pt x="3986" y="4867"/>
                  </a:cubicBezTo>
                  <a:cubicBezTo>
                    <a:pt x="3987" y="4867"/>
                    <a:pt x="3988" y="4867"/>
                    <a:pt x="3990" y="4867"/>
                  </a:cubicBezTo>
                  <a:cubicBezTo>
                    <a:pt x="4236" y="4867"/>
                    <a:pt x="4451" y="3098"/>
                    <a:pt x="4234" y="2928"/>
                  </a:cubicBezTo>
                  <a:cubicBezTo>
                    <a:pt x="4151" y="2856"/>
                    <a:pt x="3900" y="2842"/>
                    <a:pt x="3611" y="2842"/>
                  </a:cubicBezTo>
                  <a:cubicBezTo>
                    <a:pt x="3425" y="2842"/>
                    <a:pt x="3223" y="2848"/>
                    <a:pt x="3039" y="2848"/>
                  </a:cubicBezTo>
                  <a:cubicBezTo>
                    <a:pt x="2768" y="2848"/>
                    <a:pt x="2536" y="2835"/>
                    <a:pt x="2451" y="2773"/>
                  </a:cubicBezTo>
                  <a:cubicBezTo>
                    <a:pt x="2373" y="2711"/>
                    <a:pt x="1303" y="1284"/>
                    <a:pt x="745" y="447"/>
                  </a:cubicBezTo>
                  <a:cubicBezTo>
                    <a:pt x="535" y="125"/>
                    <a:pt x="369" y="1"/>
                    <a:pt x="250" y="1"/>
                  </a:cubicBez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23"/>
            <p:cNvSpPr/>
            <p:nvPr/>
          </p:nvSpPr>
          <p:spPr>
            <a:xfrm>
              <a:off x="2858375" y="2292825"/>
              <a:ext cx="104225" cy="129450"/>
            </a:xfrm>
            <a:custGeom>
              <a:avLst/>
              <a:gdLst/>
              <a:ahLst/>
              <a:cxnLst/>
              <a:rect l="l" t="t" r="r" b="b"/>
              <a:pathLst>
                <a:path w="4169" h="5178" extrusionOk="0">
                  <a:moveTo>
                    <a:pt x="354" y="0"/>
                  </a:moveTo>
                  <a:cubicBezTo>
                    <a:pt x="123" y="0"/>
                    <a:pt x="0" y="331"/>
                    <a:pt x="198" y="1161"/>
                  </a:cubicBezTo>
                  <a:cubicBezTo>
                    <a:pt x="540" y="2634"/>
                    <a:pt x="1051" y="4107"/>
                    <a:pt x="1362" y="4418"/>
                  </a:cubicBezTo>
                  <a:cubicBezTo>
                    <a:pt x="1765" y="4836"/>
                    <a:pt x="3921" y="5177"/>
                    <a:pt x="3921" y="5177"/>
                  </a:cubicBezTo>
                  <a:lnTo>
                    <a:pt x="4169" y="2820"/>
                  </a:lnTo>
                  <a:lnTo>
                    <a:pt x="4169" y="2820"/>
                  </a:lnTo>
                  <a:cubicBezTo>
                    <a:pt x="4169" y="2820"/>
                    <a:pt x="3807" y="2838"/>
                    <a:pt x="3441" y="2838"/>
                  </a:cubicBezTo>
                  <a:cubicBezTo>
                    <a:pt x="3121" y="2838"/>
                    <a:pt x="2798" y="2824"/>
                    <a:pt x="2711" y="2774"/>
                  </a:cubicBezTo>
                  <a:cubicBezTo>
                    <a:pt x="2540" y="2649"/>
                    <a:pt x="1315" y="943"/>
                    <a:pt x="881" y="370"/>
                  </a:cubicBezTo>
                  <a:cubicBezTo>
                    <a:pt x="698" y="138"/>
                    <a:pt x="504" y="0"/>
                    <a:pt x="35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23"/>
            <p:cNvSpPr/>
            <p:nvPr/>
          </p:nvSpPr>
          <p:spPr>
            <a:xfrm>
              <a:off x="2944350" y="2367200"/>
              <a:ext cx="4675" cy="48475"/>
            </a:xfrm>
            <a:custGeom>
              <a:avLst/>
              <a:gdLst/>
              <a:ahLst/>
              <a:cxnLst/>
              <a:rect l="l" t="t" r="r" b="b"/>
              <a:pathLst>
                <a:path w="187" h="1939" extrusionOk="0">
                  <a:moveTo>
                    <a:pt x="187" y="0"/>
                  </a:moveTo>
                  <a:cubicBezTo>
                    <a:pt x="171" y="155"/>
                    <a:pt x="156" y="341"/>
                    <a:pt x="125" y="496"/>
                  </a:cubicBezTo>
                  <a:cubicBezTo>
                    <a:pt x="109" y="652"/>
                    <a:pt x="94" y="822"/>
                    <a:pt x="78" y="977"/>
                  </a:cubicBezTo>
                  <a:cubicBezTo>
                    <a:pt x="78" y="1132"/>
                    <a:pt x="47" y="1303"/>
                    <a:pt x="32" y="1458"/>
                  </a:cubicBezTo>
                  <a:cubicBezTo>
                    <a:pt x="32" y="1536"/>
                    <a:pt x="16" y="1613"/>
                    <a:pt x="16" y="1691"/>
                  </a:cubicBezTo>
                  <a:cubicBezTo>
                    <a:pt x="1" y="1768"/>
                    <a:pt x="1" y="1861"/>
                    <a:pt x="1" y="1939"/>
                  </a:cubicBezTo>
                  <a:cubicBezTo>
                    <a:pt x="32" y="1861"/>
                    <a:pt x="47" y="1784"/>
                    <a:pt x="32" y="1691"/>
                  </a:cubicBezTo>
                  <a:cubicBezTo>
                    <a:pt x="47" y="1613"/>
                    <a:pt x="47" y="1536"/>
                    <a:pt x="78" y="1458"/>
                  </a:cubicBezTo>
                  <a:cubicBezTo>
                    <a:pt x="94" y="1303"/>
                    <a:pt x="109" y="1132"/>
                    <a:pt x="125" y="977"/>
                  </a:cubicBezTo>
                  <a:cubicBezTo>
                    <a:pt x="156" y="822"/>
                    <a:pt x="171" y="652"/>
                    <a:pt x="171" y="496"/>
                  </a:cubicBezTo>
                  <a:cubicBezTo>
                    <a:pt x="187" y="341"/>
                    <a:pt x="187" y="155"/>
                    <a:pt x="187"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23"/>
            <p:cNvSpPr/>
            <p:nvPr/>
          </p:nvSpPr>
          <p:spPr>
            <a:xfrm>
              <a:off x="2858025" y="2293125"/>
              <a:ext cx="72000" cy="124100"/>
            </a:xfrm>
            <a:custGeom>
              <a:avLst/>
              <a:gdLst/>
              <a:ahLst/>
              <a:cxnLst/>
              <a:rect l="l" t="t" r="r" b="b"/>
              <a:pathLst>
                <a:path w="2880" h="4964" extrusionOk="0">
                  <a:moveTo>
                    <a:pt x="381" y="0"/>
                  </a:moveTo>
                  <a:cubicBezTo>
                    <a:pt x="143" y="0"/>
                    <a:pt x="0" y="316"/>
                    <a:pt x="212" y="1164"/>
                  </a:cubicBezTo>
                  <a:cubicBezTo>
                    <a:pt x="554" y="2637"/>
                    <a:pt x="1065" y="4111"/>
                    <a:pt x="1376" y="4421"/>
                  </a:cubicBezTo>
                  <a:cubicBezTo>
                    <a:pt x="1593" y="4638"/>
                    <a:pt x="2275" y="4824"/>
                    <a:pt x="2880" y="4964"/>
                  </a:cubicBezTo>
                  <a:lnTo>
                    <a:pt x="398" y="1"/>
                  </a:lnTo>
                  <a:cubicBezTo>
                    <a:pt x="393" y="0"/>
                    <a:pt x="387" y="0"/>
                    <a:pt x="381" y="0"/>
                  </a:cubicBez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23"/>
            <p:cNvSpPr/>
            <p:nvPr/>
          </p:nvSpPr>
          <p:spPr>
            <a:xfrm>
              <a:off x="2953275" y="2277000"/>
              <a:ext cx="101625" cy="93200"/>
            </a:xfrm>
            <a:custGeom>
              <a:avLst/>
              <a:gdLst/>
              <a:ahLst/>
              <a:cxnLst/>
              <a:rect l="l" t="t" r="r" b="b"/>
              <a:pathLst>
                <a:path w="4065" h="3728" extrusionOk="0">
                  <a:moveTo>
                    <a:pt x="1987" y="0"/>
                  </a:moveTo>
                  <a:cubicBezTo>
                    <a:pt x="1510" y="0"/>
                    <a:pt x="1043" y="188"/>
                    <a:pt x="683" y="537"/>
                  </a:cubicBezTo>
                  <a:cubicBezTo>
                    <a:pt x="187" y="1018"/>
                    <a:pt x="1" y="1747"/>
                    <a:pt x="202" y="2429"/>
                  </a:cubicBezTo>
                  <a:cubicBezTo>
                    <a:pt x="465" y="3230"/>
                    <a:pt x="1202" y="3728"/>
                    <a:pt x="1981" y="3728"/>
                  </a:cubicBezTo>
                  <a:cubicBezTo>
                    <a:pt x="2169" y="3728"/>
                    <a:pt x="2358" y="3699"/>
                    <a:pt x="2544" y="3639"/>
                  </a:cubicBezTo>
                  <a:cubicBezTo>
                    <a:pt x="3537" y="3298"/>
                    <a:pt x="4064" y="2259"/>
                    <a:pt x="3754" y="1282"/>
                  </a:cubicBezTo>
                  <a:lnTo>
                    <a:pt x="3754" y="1282"/>
                  </a:lnTo>
                  <a:lnTo>
                    <a:pt x="2668" y="2352"/>
                  </a:lnTo>
                  <a:lnTo>
                    <a:pt x="1862" y="1964"/>
                  </a:lnTo>
                  <a:lnTo>
                    <a:pt x="1505" y="1173"/>
                  </a:lnTo>
                  <a:lnTo>
                    <a:pt x="2591" y="103"/>
                  </a:lnTo>
                  <a:cubicBezTo>
                    <a:pt x="2393" y="34"/>
                    <a:pt x="2189" y="0"/>
                    <a:pt x="198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23"/>
            <p:cNvSpPr/>
            <p:nvPr/>
          </p:nvSpPr>
          <p:spPr>
            <a:xfrm>
              <a:off x="2759800" y="2463300"/>
              <a:ext cx="102000" cy="93300"/>
            </a:xfrm>
            <a:custGeom>
              <a:avLst/>
              <a:gdLst/>
              <a:ahLst/>
              <a:cxnLst/>
              <a:rect l="l" t="t" r="r" b="b"/>
              <a:pathLst>
                <a:path w="4080" h="3732" extrusionOk="0">
                  <a:moveTo>
                    <a:pt x="2106" y="1"/>
                  </a:moveTo>
                  <a:cubicBezTo>
                    <a:pt x="1913" y="1"/>
                    <a:pt x="1716" y="31"/>
                    <a:pt x="1520" y="96"/>
                  </a:cubicBezTo>
                  <a:cubicBezTo>
                    <a:pt x="528" y="421"/>
                    <a:pt x="0" y="1476"/>
                    <a:pt x="310" y="2438"/>
                  </a:cubicBezTo>
                  <a:lnTo>
                    <a:pt x="1412" y="1383"/>
                  </a:lnTo>
                  <a:lnTo>
                    <a:pt x="2203" y="1771"/>
                  </a:lnTo>
                  <a:lnTo>
                    <a:pt x="2575" y="2562"/>
                  </a:lnTo>
                  <a:lnTo>
                    <a:pt x="1489" y="3632"/>
                  </a:lnTo>
                  <a:cubicBezTo>
                    <a:pt x="1678" y="3699"/>
                    <a:pt x="1875" y="3732"/>
                    <a:pt x="2072" y="3732"/>
                  </a:cubicBezTo>
                  <a:cubicBezTo>
                    <a:pt x="2552" y="3732"/>
                    <a:pt x="3029" y="3539"/>
                    <a:pt x="3381" y="3197"/>
                  </a:cubicBezTo>
                  <a:cubicBezTo>
                    <a:pt x="3893" y="2701"/>
                    <a:pt x="4079" y="1957"/>
                    <a:pt x="3862" y="1290"/>
                  </a:cubicBezTo>
                  <a:cubicBezTo>
                    <a:pt x="3601" y="505"/>
                    <a:pt x="2889" y="1"/>
                    <a:pt x="210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23"/>
            <p:cNvSpPr/>
            <p:nvPr/>
          </p:nvSpPr>
          <p:spPr>
            <a:xfrm>
              <a:off x="2816025" y="2319500"/>
              <a:ext cx="190400" cy="187300"/>
            </a:xfrm>
            <a:custGeom>
              <a:avLst/>
              <a:gdLst/>
              <a:ahLst/>
              <a:cxnLst/>
              <a:rect l="l" t="t" r="r" b="b"/>
              <a:pathLst>
                <a:path w="7616" h="7492" extrusionOk="0">
                  <a:moveTo>
                    <a:pt x="6468" y="0"/>
                  </a:moveTo>
                  <a:lnTo>
                    <a:pt x="0" y="6313"/>
                  </a:lnTo>
                  <a:lnTo>
                    <a:pt x="1148" y="7492"/>
                  </a:lnTo>
                  <a:lnTo>
                    <a:pt x="7615" y="1179"/>
                  </a:lnTo>
                  <a:lnTo>
                    <a:pt x="64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23"/>
            <p:cNvSpPr/>
            <p:nvPr/>
          </p:nvSpPr>
          <p:spPr>
            <a:xfrm>
              <a:off x="2872250" y="2374550"/>
              <a:ext cx="78350" cy="77200"/>
            </a:xfrm>
            <a:custGeom>
              <a:avLst/>
              <a:gdLst/>
              <a:ahLst/>
              <a:cxnLst/>
              <a:rect l="l" t="t" r="r" b="b"/>
              <a:pathLst>
                <a:path w="3134" h="3088" extrusionOk="0">
                  <a:moveTo>
                    <a:pt x="2652" y="1"/>
                  </a:moveTo>
                  <a:lnTo>
                    <a:pt x="0" y="2606"/>
                  </a:lnTo>
                  <a:lnTo>
                    <a:pt x="465" y="3087"/>
                  </a:lnTo>
                  <a:lnTo>
                    <a:pt x="3133" y="482"/>
                  </a:lnTo>
                  <a:lnTo>
                    <a:pt x="265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23"/>
            <p:cNvSpPr/>
            <p:nvPr/>
          </p:nvSpPr>
          <p:spPr>
            <a:xfrm>
              <a:off x="2931575" y="2355575"/>
              <a:ext cx="56625" cy="65325"/>
            </a:xfrm>
            <a:custGeom>
              <a:avLst/>
              <a:gdLst/>
              <a:ahLst/>
              <a:cxnLst/>
              <a:rect l="l" t="t" r="r" b="b"/>
              <a:pathLst>
                <a:path w="2265" h="2613" extrusionOk="0">
                  <a:moveTo>
                    <a:pt x="784" y="1"/>
                  </a:moveTo>
                  <a:cubicBezTo>
                    <a:pt x="725" y="1"/>
                    <a:pt x="674" y="23"/>
                    <a:pt x="636" y="77"/>
                  </a:cubicBezTo>
                  <a:cubicBezTo>
                    <a:pt x="527" y="264"/>
                    <a:pt x="713" y="527"/>
                    <a:pt x="729" y="543"/>
                  </a:cubicBezTo>
                  <a:cubicBezTo>
                    <a:pt x="720" y="533"/>
                    <a:pt x="590" y="461"/>
                    <a:pt x="469" y="461"/>
                  </a:cubicBezTo>
                  <a:cubicBezTo>
                    <a:pt x="391" y="461"/>
                    <a:pt x="316" y="492"/>
                    <a:pt x="279" y="589"/>
                  </a:cubicBezTo>
                  <a:cubicBezTo>
                    <a:pt x="155" y="837"/>
                    <a:pt x="527" y="1086"/>
                    <a:pt x="543" y="1117"/>
                  </a:cubicBezTo>
                  <a:cubicBezTo>
                    <a:pt x="516" y="1117"/>
                    <a:pt x="393" y="1056"/>
                    <a:pt x="279" y="1056"/>
                  </a:cubicBezTo>
                  <a:cubicBezTo>
                    <a:pt x="192" y="1056"/>
                    <a:pt x="111" y="1090"/>
                    <a:pt x="78" y="1210"/>
                  </a:cubicBezTo>
                  <a:cubicBezTo>
                    <a:pt x="0" y="1458"/>
                    <a:pt x="403" y="1737"/>
                    <a:pt x="403" y="1737"/>
                  </a:cubicBezTo>
                  <a:cubicBezTo>
                    <a:pt x="403" y="1737"/>
                    <a:pt x="330" y="1706"/>
                    <a:pt x="260" y="1706"/>
                  </a:cubicBezTo>
                  <a:cubicBezTo>
                    <a:pt x="190" y="1706"/>
                    <a:pt x="124" y="1737"/>
                    <a:pt x="140" y="1861"/>
                  </a:cubicBezTo>
                  <a:cubicBezTo>
                    <a:pt x="164" y="2281"/>
                    <a:pt x="986" y="2612"/>
                    <a:pt x="1437" y="2612"/>
                  </a:cubicBezTo>
                  <a:cubicBezTo>
                    <a:pt x="1552" y="2612"/>
                    <a:pt x="1643" y="2591"/>
                    <a:pt x="1691" y="2543"/>
                  </a:cubicBezTo>
                  <a:cubicBezTo>
                    <a:pt x="1799" y="2435"/>
                    <a:pt x="1722" y="2218"/>
                    <a:pt x="1722" y="2218"/>
                  </a:cubicBezTo>
                  <a:cubicBezTo>
                    <a:pt x="1722" y="2218"/>
                    <a:pt x="1923" y="2202"/>
                    <a:pt x="1970" y="2063"/>
                  </a:cubicBezTo>
                  <a:cubicBezTo>
                    <a:pt x="2016" y="1939"/>
                    <a:pt x="1970" y="1830"/>
                    <a:pt x="1892" y="1737"/>
                  </a:cubicBezTo>
                  <a:cubicBezTo>
                    <a:pt x="1892" y="1737"/>
                    <a:pt x="2094" y="1690"/>
                    <a:pt x="2125" y="1597"/>
                  </a:cubicBezTo>
                  <a:cubicBezTo>
                    <a:pt x="2202" y="1380"/>
                    <a:pt x="2016" y="1210"/>
                    <a:pt x="2016" y="1210"/>
                  </a:cubicBezTo>
                  <a:cubicBezTo>
                    <a:pt x="2125" y="1194"/>
                    <a:pt x="2233" y="1086"/>
                    <a:pt x="2249" y="977"/>
                  </a:cubicBezTo>
                  <a:cubicBezTo>
                    <a:pt x="2264" y="837"/>
                    <a:pt x="2233" y="698"/>
                    <a:pt x="2171" y="512"/>
                  </a:cubicBezTo>
                  <a:cubicBezTo>
                    <a:pt x="2109" y="372"/>
                    <a:pt x="2109" y="217"/>
                    <a:pt x="2156" y="77"/>
                  </a:cubicBezTo>
                  <a:lnTo>
                    <a:pt x="2156" y="77"/>
                  </a:lnTo>
                  <a:lnTo>
                    <a:pt x="1784" y="512"/>
                  </a:lnTo>
                  <a:cubicBezTo>
                    <a:pt x="1541" y="499"/>
                    <a:pt x="1065" y="1"/>
                    <a:pt x="784" y="1"/>
                  </a:cubicBez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23"/>
            <p:cNvSpPr/>
            <p:nvPr/>
          </p:nvSpPr>
          <p:spPr>
            <a:xfrm>
              <a:off x="2978475" y="2353000"/>
              <a:ext cx="33150" cy="20025"/>
            </a:xfrm>
            <a:custGeom>
              <a:avLst/>
              <a:gdLst/>
              <a:ahLst/>
              <a:cxnLst/>
              <a:rect l="l" t="t" r="r" b="b"/>
              <a:pathLst>
                <a:path w="1326" h="801" extrusionOk="0">
                  <a:moveTo>
                    <a:pt x="840" y="1"/>
                  </a:moveTo>
                  <a:cubicBezTo>
                    <a:pt x="673" y="1"/>
                    <a:pt x="478" y="50"/>
                    <a:pt x="311" y="165"/>
                  </a:cubicBezTo>
                  <a:cubicBezTo>
                    <a:pt x="295" y="165"/>
                    <a:pt x="295" y="165"/>
                    <a:pt x="280" y="180"/>
                  </a:cubicBezTo>
                  <a:lnTo>
                    <a:pt x="1" y="522"/>
                  </a:lnTo>
                  <a:lnTo>
                    <a:pt x="357" y="801"/>
                  </a:lnTo>
                  <a:cubicBezTo>
                    <a:pt x="513" y="537"/>
                    <a:pt x="1009" y="568"/>
                    <a:pt x="1179" y="335"/>
                  </a:cubicBezTo>
                  <a:cubicBezTo>
                    <a:pt x="1326" y="141"/>
                    <a:pt x="1123" y="1"/>
                    <a:pt x="840" y="1"/>
                  </a:cubicBez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23"/>
            <p:cNvSpPr/>
            <p:nvPr/>
          </p:nvSpPr>
          <p:spPr>
            <a:xfrm>
              <a:off x="2940975" y="2398050"/>
              <a:ext cx="32500" cy="12975"/>
            </a:xfrm>
            <a:custGeom>
              <a:avLst/>
              <a:gdLst/>
              <a:ahLst/>
              <a:cxnLst/>
              <a:rect l="l" t="t" r="r" b="b"/>
              <a:pathLst>
                <a:path w="1300" h="519" extrusionOk="0">
                  <a:moveTo>
                    <a:pt x="15" y="1"/>
                  </a:moveTo>
                  <a:cubicBezTo>
                    <a:pt x="6" y="1"/>
                    <a:pt x="0" y="15"/>
                    <a:pt x="12" y="38"/>
                  </a:cubicBezTo>
                  <a:cubicBezTo>
                    <a:pt x="384" y="317"/>
                    <a:pt x="834" y="503"/>
                    <a:pt x="1299" y="519"/>
                  </a:cubicBezTo>
                  <a:cubicBezTo>
                    <a:pt x="849" y="395"/>
                    <a:pt x="415" y="224"/>
                    <a:pt x="27" y="7"/>
                  </a:cubicBezTo>
                  <a:cubicBezTo>
                    <a:pt x="23" y="3"/>
                    <a:pt x="19" y="1"/>
                    <a:pt x="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23"/>
            <p:cNvSpPr/>
            <p:nvPr/>
          </p:nvSpPr>
          <p:spPr>
            <a:xfrm>
              <a:off x="2944025" y="2382550"/>
              <a:ext cx="35250" cy="15675"/>
            </a:xfrm>
            <a:custGeom>
              <a:avLst/>
              <a:gdLst/>
              <a:ahLst/>
              <a:cxnLst/>
              <a:rect l="l" t="t" r="r" b="b"/>
              <a:pathLst>
                <a:path w="1410" h="627" extrusionOk="0">
                  <a:moveTo>
                    <a:pt x="11" y="0"/>
                  </a:moveTo>
                  <a:cubicBezTo>
                    <a:pt x="1" y="0"/>
                    <a:pt x="7" y="15"/>
                    <a:pt x="29" y="38"/>
                  </a:cubicBezTo>
                  <a:cubicBezTo>
                    <a:pt x="402" y="394"/>
                    <a:pt x="882" y="611"/>
                    <a:pt x="1410" y="627"/>
                  </a:cubicBezTo>
                  <a:cubicBezTo>
                    <a:pt x="975" y="534"/>
                    <a:pt x="293" y="239"/>
                    <a:pt x="29" y="7"/>
                  </a:cubicBezTo>
                  <a:cubicBezTo>
                    <a:pt x="21" y="2"/>
                    <a:pt x="15" y="0"/>
                    <a:pt x="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23"/>
            <p:cNvSpPr/>
            <p:nvPr/>
          </p:nvSpPr>
          <p:spPr>
            <a:xfrm>
              <a:off x="2949050" y="2368175"/>
              <a:ext cx="32550" cy="17650"/>
            </a:xfrm>
            <a:custGeom>
              <a:avLst/>
              <a:gdLst/>
              <a:ahLst/>
              <a:cxnLst/>
              <a:rect l="l" t="t" r="r" b="b"/>
              <a:pathLst>
                <a:path w="1302" h="706" extrusionOk="0">
                  <a:moveTo>
                    <a:pt x="4" y="1"/>
                  </a:moveTo>
                  <a:cubicBezTo>
                    <a:pt x="1" y="1"/>
                    <a:pt x="4" y="8"/>
                    <a:pt x="14" y="8"/>
                  </a:cubicBezTo>
                  <a:cubicBezTo>
                    <a:pt x="9" y="2"/>
                    <a:pt x="6" y="1"/>
                    <a:pt x="4" y="1"/>
                  </a:cubicBezTo>
                  <a:close/>
                  <a:moveTo>
                    <a:pt x="14" y="8"/>
                  </a:moveTo>
                  <a:lnTo>
                    <a:pt x="14" y="8"/>
                  </a:lnTo>
                  <a:cubicBezTo>
                    <a:pt x="139" y="194"/>
                    <a:pt x="309" y="349"/>
                    <a:pt x="526" y="473"/>
                  </a:cubicBezTo>
                  <a:cubicBezTo>
                    <a:pt x="759" y="582"/>
                    <a:pt x="1054" y="706"/>
                    <a:pt x="1302" y="706"/>
                  </a:cubicBezTo>
                  <a:lnTo>
                    <a:pt x="1302" y="690"/>
                  </a:lnTo>
                  <a:cubicBezTo>
                    <a:pt x="821" y="550"/>
                    <a:pt x="387" y="349"/>
                    <a:pt x="14" y="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23"/>
            <p:cNvSpPr/>
            <p:nvPr/>
          </p:nvSpPr>
          <p:spPr>
            <a:xfrm>
              <a:off x="2860225" y="2746000"/>
              <a:ext cx="138450" cy="131125"/>
            </a:xfrm>
            <a:custGeom>
              <a:avLst/>
              <a:gdLst/>
              <a:ahLst/>
              <a:cxnLst/>
              <a:rect l="l" t="t" r="r" b="b"/>
              <a:pathLst>
                <a:path w="5538" h="5245" extrusionOk="0">
                  <a:moveTo>
                    <a:pt x="47" y="1"/>
                  </a:moveTo>
                  <a:cubicBezTo>
                    <a:pt x="47" y="1"/>
                    <a:pt x="31" y="1118"/>
                    <a:pt x="0" y="2141"/>
                  </a:cubicBezTo>
                  <a:lnTo>
                    <a:pt x="0" y="2839"/>
                  </a:lnTo>
                  <a:lnTo>
                    <a:pt x="0" y="3429"/>
                  </a:lnTo>
                  <a:cubicBezTo>
                    <a:pt x="0" y="4297"/>
                    <a:pt x="31" y="5011"/>
                    <a:pt x="109" y="5057"/>
                  </a:cubicBezTo>
                  <a:cubicBezTo>
                    <a:pt x="248" y="5146"/>
                    <a:pt x="3527" y="5244"/>
                    <a:pt x="4829" y="5244"/>
                  </a:cubicBezTo>
                  <a:cubicBezTo>
                    <a:pt x="5126" y="5244"/>
                    <a:pt x="5319" y="5239"/>
                    <a:pt x="5351" y="5228"/>
                  </a:cubicBezTo>
                  <a:cubicBezTo>
                    <a:pt x="5537" y="5166"/>
                    <a:pt x="5398" y="4669"/>
                    <a:pt x="5227" y="4514"/>
                  </a:cubicBezTo>
                  <a:cubicBezTo>
                    <a:pt x="5025" y="4359"/>
                    <a:pt x="3164" y="3491"/>
                    <a:pt x="3164" y="3491"/>
                  </a:cubicBezTo>
                  <a:lnTo>
                    <a:pt x="3180" y="2901"/>
                  </a:lnTo>
                  <a:lnTo>
                    <a:pt x="3211" y="2203"/>
                  </a:lnTo>
                  <a:lnTo>
                    <a:pt x="3242" y="48"/>
                  </a:lnTo>
                  <a:lnTo>
                    <a:pt x="47"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23"/>
            <p:cNvSpPr/>
            <p:nvPr/>
          </p:nvSpPr>
          <p:spPr>
            <a:xfrm>
              <a:off x="2860225" y="2799525"/>
              <a:ext cx="138450" cy="77600"/>
            </a:xfrm>
            <a:custGeom>
              <a:avLst/>
              <a:gdLst/>
              <a:ahLst/>
              <a:cxnLst/>
              <a:rect l="l" t="t" r="r" b="b"/>
              <a:pathLst>
                <a:path w="5538" h="3104" extrusionOk="0">
                  <a:moveTo>
                    <a:pt x="0" y="0"/>
                  </a:moveTo>
                  <a:lnTo>
                    <a:pt x="0" y="698"/>
                  </a:lnTo>
                  <a:lnTo>
                    <a:pt x="0" y="1288"/>
                  </a:lnTo>
                  <a:cubicBezTo>
                    <a:pt x="0" y="2156"/>
                    <a:pt x="31" y="2870"/>
                    <a:pt x="109" y="2916"/>
                  </a:cubicBezTo>
                  <a:cubicBezTo>
                    <a:pt x="248" y="3005"/>
                    <a:pt x="3527" y="3103"/>
                    <a:pt x="4829" y="3103"/>
                  </a:cubicBezTo>
                  <a:cubicBezTo>
                    <a:pt x="5126" y="3103"/>
                    <a:pt x="5319" y="3098"/>
                    <a:pt x="5351" y="3087"/>
                  </a:cubicBezTo>
                  <a:cubicBezTo>
                    <a:pt x="5537" y="3025"/>
                    <a:pt x="5398" y="2528"/>
                    <a:pt x="5227" y="2373"/>
                  </a:cubicBezTo>
                  <a:cubicBezTo>
                    <a:pt x="5025" y="2218"/>
                    <a:pt x="3164" y="1350"/>
                    <a:pt x="3164" y="1350"/>
                  </a:cubicBezTo>
                  <a:lnTo>
                    <a:pt x="3180" y="760"/>
                  </a:lnTo>
                  <a:lnTo>
                    <a:pt x="3211" y="62"/>
                  </a:lnTo>
                  <a:lnTo>
                    <a:pt x="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23"/>
            <p:cNvSpPr/>
            <p:nvPr/>
          </p:nvSpPr>
          <p:spPr>
            <a:xfrm>
              <a:off x="2859450" y="2816975"/>
              <a:ext cx="139600" cy="60200"/>
            </a:xfrm>
            <a:custGeom>
              <a:avLst/>
              <a:gdLst/>
              <a:ahLst/>
              <a:cxnLst/>
              <a:rect l="l" t="t" r="r" b="b"/>
              <a:pathLst>
                <a:path w="5584" h="2408" extrusionOk="0">
                  <a:moveTo>
                    <a:pt x="16" y="0"/>
                  </a:moveTo>
                  <a:cubicBezTo>
                    <a:pt x="0" y="1101"/>
                    <a:pt x="31" y="2156"/>
                    <a:pt x="109" y="2218"/>
                  </a:cubicBezTo>
                  <a:cubicBezTo>
                    <a:pt x="155" y="2249"/>
                    <a:pt x="404" y="2265"/>
                    <a:pt x="760" y="2296"/>
                  </a:cubicBezTo>
                  <a:cubicBezTo>
                    <a:pt x="1008" y="2296"/>
                    <a:pt x="1334" y="2311"/>
                    <a:pt x="1691" y="2327"/>
                  </a:cubicBezTo>
                  <a:cubicBezTo>
                    <a:pt x="2769" y="2371"/>
                    <a:pt x="4149" y="2408"/>
                    <a:pt x="4891" y="2408"/>
                  </a:cubicBezTo>
                  <a:cubicBezTo>
                    <a:pt x="5184" y="2408"/>
                    <a:pt x="5378" y="2402"/>
                    <a:pt x="5413" y="2389"/>
                  </a:cubicBezTo>
                  <a:cubicBezTo>
                    <a:pt x="5584" y="2327"/>
                    <a:pt x="5429" y="1846"/>
                    <a:pt x="5274" y="1691"/>
                  </a:cubicBezTo>
                  <a:cubicBezTo>
                    <a:pt x="5072" y="1536"/>
                    <a:pt x="3211" y="652"/>
                    <a:pt x="3211" y="652"/>
                  </a:cubicBezTo>
                  <a:lnTo>
                    <a:pt x="3242" y="62"/>
                  </a:lnTo>
                  <a:lnTo>
                    <a:pt x="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23"/>
            <p:cNvSpPr/>
            <p:nvPr/>
          </p:nvSpPr>
          <p:spPr>
            <a:xfrm>
              <a:off x="2867975" y="2869275"/>
              <a:ext cx="125225" cy="2950"/>
            </a:xfrm>
            <a:custGeom>
              <a:avLst/>
              <a:gdLst/>
              <a:ahLst/>
              <a:cxnLst/>
              <a:rect l="l" t="t" r="r" b="b"/>
              <a:pathLst>
                <a:path w="5009" h="118" extrusionOk="0">
                  <a:moveTo>
                    <a:pt x="275" y="0"/>
                  </a:moveTo>
                  <a:cubicBezTo>
                    <a:pt x="166" y="0"/>
                    <a:pt x="73" y="1"/>
                    <a:pt x="0" y="2"/>
                  </a:cubicBezTo>
                  <a:cubicBezTo>
                    <a:pt x="716" y="70"/>
                    <a:pt x="3337" y="114"/>
                    <a:pt x="4556" y="114"/>
                  </a:cubicBezTo>
                  <a:cubicBezTo>
                    <a:pt x="4737" y="114"/>
                    <a:pt x="4886" y="113"/>
                    <a:pt x="4995" y="111"/>
                  </a:cubicBezTo>
                  <a:cubicBezTo>
                    <a:pt x="4231" y="68"/>
                    <a:pt x="1394" y="0"/>
                    <a:pt x="275" y="0"/>
                  </a:cubicBezTo>
                  <a:close/>
                  <a:moveTo>
                    <a:pt x="4995" y="111"/>
                  </a:moveTo>
                  <a:cubicBezTo>
                    <a:pt x="5000" y="116"/>
                    <a:pt x="5003" y="118"/>
                    <a:pt x="5005" y="118"/>
                  </a:cubicBezTo>
                  <a:cubicBezTo>
                    <a:pt x="5008" y="118"/>
                    <a:pt x="5005" y="111"/>
                    <a:pt x="4995" y="11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23"/>
            <p:cNvSpPr/>
            <p:nvPr/>
          </p:nvSpPr>
          <p:spPr>
            <a:xfrm>
              <a:off x="2917600" y="2828125"/>
              <a:ext cx="25225" cy="5925"/>
            </a:xfrm>
            <a:custGeom>
              <a:avLst/>
              <a:gdLst/>
              <a:ahLst/>
              <a:cxnLst/>
              <a:rect l="l" t="t" r="r" b="b"/>
              <a:pathLst>
                <a:path w="1009" h="237" extrusionOk="0">
                  <a:moveTo>
                    <a:pt x="727" y="1"/>
                  </a:moveTo>
                  <a:cubicBezTo>
                    <a:pt x="464" y="1"/>
                    <a:pt x="201" y="59"/>
                    <a:pt x="16" y="221"/>
                  </a:cubicBezTo>
                  <a:cubicBezTo>
                    <a:pt x="1" y="221"/>
                    <a:pt x="16" y="237"/>
                    <a:pt x="32" y="237"/>
                  </a:cubicBezTo>
                  <a:cubicBezTo>
                    <a:pt x="342" y="144"/>
                    <a:pt x="683" y="82"/>
                    <a:pt x="1009" y="66"/>
                  </a:cubicBezTo>
                  <a:cubicBezTo>
                    <a:pt x="993" y="66"/>
                    <a:pt x="993" y="51"/>
                    <a:pt x="993" y="20"/>
                  </a:cubicBezTo>
                  <a:cubicBezTo>
                    <a:pt x="906" y="8"/>
                    <a:pt x="817" y="1"/>
                    <a:pt x="72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23"/>
            <p:cNvSpPr/>
            <p:nvPr/>
          </p:nvSpPr>
          <p:spPr>
            <a:xfrm>
              <a:off x="2923025" y="2831450"/>
              <a:ext cx="25225" cy="6100"/>
            </a:xfrm>
            <a:custGeom>
              <a:avLst/>
              <a:gdLst/>
              <a:ahLst/>
              <a:cxnLst/>
              <a:rect l="l" t="t" r="r" b="b"/>
              <a:pathLst>
                <a:path w="1009" h="244" extrusionOk="0">
                  <a:moveTo>
                    <a:pt x="709" y="1"/>
                  </a:moveTo>
                  <a:cubicBezTo>
                    <a:pt x="456" y="1"/>
                    <a:pt x="199" y="68"/>
                    <a:pt x="16" y="228"/>
                  </a:cubicBezTo>
                  <a:cubicBezTo>
                    <a:pt x="1" y="228"/>
                    <a:pt x="16" y="243"/>
                    <a:pt x="32" y="243"/>
                  </a:cubicBezTo>
                  <a:cubicBezTo>
                    <a:pt x="342" y="150"/>
                    <a:pt x="668" y="88"/>
                    <a:pt x="1009" y="73"/>
                  </a:cubicBezTo>
                  <a:lnTo>
                    <a:pt x="978" y="26"/>
                  </a:lnTo>
                  <a:lnTo>
                    <a:pt x="978" y="26"/>
                  </a:lnTo>
                  <a:cubicBezTo>
                    <a:pt x="988" y="31"/>
                    <a:pt x="995" y="33"/>
                    <a:pt x="999" y="33"/>
                  </a:cubicBezTo>
                  <a:cubicBezTo>
                    <a:pt x="1006" y="33"/>
                    <a:pt x="999" y="26"/>
                    <a:pt x="978" y="26"/>
                  </a:cubicBezTo>
                  <a:cubicBezTo>
                    <a:pt x="891" y="10"/>
                    <a:pt x="801" y="1"/>
                    <a:pt x="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23"/>
            <p:cNvSpPr/>
            <p:nvPr/>
          </p:nvSpPr>
          <p:spPr>
            <a:xfrm>
              <a:off x="2928850" y="2835325"/>
              <a:ext cx="25225" cy="6100"/>
            </a:xfrm>
            <a:custGeom>
              <a:avLst/>
              <a:gdLst/>
              <a:ahLst/>
              <a:cxnLst/>
              <a:rect l="l" t="t" r="r" b="b"/>
              <a:pathLst>
                <a:path w="1009" h="244" extrusionOk="0">
                  <a:moveTo>
                    <a:pt x="709" y="1"/>
                  </a:moveTo>
                  <a:cubicBezTo>
                    <a:pt x="456" y="1"/>
                    <a:pt x="198" y="68"/>
                    <a:pt x="16" y="228"/>
                  </a:cubicBezTo>
                  <a:cubicBezTo>
                    <a:pt x="0" y="228"/>
                    <a:pt x="16" y="243"/>
                    <a:pt x="31" y="243"/>
                  </a:cubicBezTo>
                  <a:cubicBezTo>
                    <a:pt x="342" y="150"/>
                    <a:pt x="667" y="88"/>
                    <a:pt x="1009" y="73"/>
                  </a:cubicBezTo>
                  <a:cubicBezTo>
                    <a:pt x="1009" y="73"/>
                    <a:pt x="1009" y="42"/>
                    <a:pt x="978" y="26"/>
                  </a:cubicBezTo>
                  <a:cubicBezTo>
                    <a:pt x="891" y="10"/>
                    <a:pt x="800" y="1"/>
                    <a:pt x="7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23"/>
            <p:cNvSpPr/>
            <p:nvPr/>
          </p:nvSpPr>
          <p:spPr>
            <a:xfrm>
              <a:off x="2934275" y="2838825"/>
              <a:ext cx="25625" cy="6075"/>
            </a:xfrm>
            <a:custGeom>
              <a:avLst/>
              <a:gdLst/>
              <a:ahLst/>
              <a:cxnLst/>
              <a:rect l="l" t="t" r="r" b="b"/>
              <a:pathLst>
                <a:path w="1025" h="243" extrusionOk="0">
                  <a:moveTo>
                    <a:pt x="720" y="0"/>
                  </a:moveTo>
                  <a:cubicBezTo>
                    <a:pt x="468" y="0"/>
                    <a:pt x="213" y="65"/>
                    <a:pt x="32" y="212"/>
                  </a:cubicBezTo>
                  <a:cubicBezTo>
                    <a:pt x="1" y="212"/>
                    <a:pt x="32" y="243"/>
                    <a:pt x="47" y="243"/>
                  </a:cubicBezTo>
                  <a:cubicBezTo>
                    <a:pt x="357" y="134"/>
                    <a:pt x="683" y="88"/>
                    <a:pt x="1024" y="57"/>
                  </a:cubicBezTo>
                  <a:lnTo>
                    <a:pt x="993" y="26"/>
                  </a:lnTo>
                  <a:lnTo>
                    <a:pt x="993" y="26"/>
                  </a:lnTo>
                  <a:cubicBezTo>
                    <a:pt x="1004" y="31"/>
                    <a:pt x="1010" y="33"/>
                    <a:pt x="1014" y="33"/>
                  </a:cubicBezTo>
                  <a:cubicBezTo>
                    <a:pt x="1021" y="33"/>
                    <a:pt x="1014" y="26"/>
                    <a:pt x="993" y="26"/>
                  </a:cubicBezTo>
                  <a:cubicBezTo>
                    <a:pt x="905" y="9"/>
                    <a:pt x="813" y="0"/>
                    <a:pt x="7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23"/>
            <p:cNvSpPr/>
            <p:nvPr/>
          </p:nvSpPr>
          <p:spPr>
            <a:xfrm>
              <a:off x="2931575" y="2807175"/>
              <a:ext cx="28700" cy="22725"/>
            </a:xfrm>
            <a:custGeom>
              <a:avLst/>
              <a:gdLst/>
              <a:ahLst/>
              <a:cxnLst/>
              <a:rect l="l" t="t" r="r" b="b"/>
              <a:pathLst>
                <a:path w="1148" h="909" extrusionOk="0">
                  <a:moveTo>
                    <a:pt x="842" y="119"/>
                  </a:moveTo>
                  <a:cubicBezTo>
                    <a:pt x="931" y="119"/>
                    <a:pt x="998" y="170"/>
                    <a:pt x="977" y="330"/>
                  </a:cubicBezTo>
                  <a:cubicBezTo>
                    <a:pt x="931" y="516"/>
                    <a:pt x="620" y="625"/>
                    <a:pt x="450" y="687"/>
                  </a:cubicBezTo>
                  <a:cubicBezTo>
                    <a:pt x="310" y="749"/>
                    <a:pt x="171" y="780"/>
                    <a:pt x="62" y="842"/>
                  </a:cubicBezTo>
                  <a:cubicBezTo>
                    <a:pt x="155" y="702"/>
                    <a:pt x="248" y="547"/>
                    <a:pt x="372" y="408"/>
                  </a:cubicBezTo>
                  <a:lnTo>
                    <a:pt x="543" y="237"/>
                  </a:lnTo>
                  <a:cubicBezTo>
                    <a:pt x="594" y="195"/>
                    <a:pt x="734" y="119"/>
                    <a:pt x="842" y="119"/>
                  </a:cubicBezTo>
                  <a:close/>
                  <a:moveTo>
                    <a:pt x="822" y="1"/>
                  </a:moveTo>
                  <a:cubicBezTo>
                    <a:pt x="719" y="1"/>
                    <a:pt x="606" y="52"/>
                    <a:pt x="527" y="113"/>
                  </a:cubicBezTo>
                  <a:cubicBezTo>
                    <a:pt x="295" y="299"/>
                    <a:pt x="109" y="547"/>
                    <a:pt x="0" y="842"/>
                  </a:cubicBezTo>
                  <a:lnTo>
                    <a:pt x="0" y="858"/>
                  </a:lnTo>
                  <a:cubicBezTo>
                    <a:pt x="0" y="883"/>
                    <a:pt x="10" y="908"/>
                    <a:pt x="40" y="908"/>
                  </a:cubicBezTo>
                  <a:cubicBezTo>
                    <a:pt x="46" y="908"/>
                    <a:pt x="54" y="907"/>
                    <a:pt x="62" y="904"/>
                  </a:cubicBezTo>
                  <a:cubicBezTo>
                    <a:pt x="326" y="811"/>
                    <a:pt x="620" y="749"/>
                    <a:pt x="869" y="578"/>
                  </a:cubicBezTo>
                  <a:cubicBezTo>
                    <a:pt x="1008" y="470"/>
                    <a:pt x="1148" y="284"/>
                    <a:pt x="1024" y="113"/>
                  </a:cubicBezTo>
                  <a:cubicBezTo>
                    <a:pt x="976" y="32"/>
                    <a:pt x="902" y="1"/>
                    <a:pt x="8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23"/>
            <p:cNvSpPr/>
            <p:nvPr/>
          </p:nvSpPr>
          <p:spPr>
            <a:xfrm>
              <a:off x="2902875" y="2811350"/>
              <a:ext cx="30650" cy="18450"/>
            </a:xfrm>
            <a:custGeom>
              <a:avLst/>
              <a:gdLst/>
              <a:ahLst/>
              <a:cxnLst/>
              <a:rect l="l" t="t" r="r" b="b"/>
              <a:pathLst>
                <a:path w="1226" h="738" extrusionOk="0">
                  <a:moveTo>
                    <a:pt x="330" y="117"/>
                  </a:moveTo>
                  <a:cubicBezTo>
                    <a:pt x="423" y="117"/>
                    <a:pt x="534" y="151"/>
                    <a:pt x="590" y="179"/>
                  </a:cubicBezTo>
                  <a:cubicBezTo>
                    <a:pt x="667" y="210"/>
                    <a:pt x="729" y="272"/>
                    <a:pt x="807" y="303"/>
                  </a:cubicBezTo>
                  <a:cubicBezTo>
                    <a:pt x="931" y="427"/>
                    <a:pt x="1070" y="535"/>
                    <a:pt x="1195" y="660"/>
                  </a:cubicBezTo>
                  <a:cubicBezTo>
                    <a:pt x="1055" y="644"/>
                    <a:pt x="915" y="613"/>
                    <a:pt x="760" y="597"/>
                  </a:cubicBezTo>
                  <a:cubicBezTo>
                    <a:pt x="605" y="582"/>
                    <a:pt x="280" y="535"/>
                    <a:pt x="202" y="349"/>
                  </a:cubicBezTo>
                  <a:cubicBezTo>
                    <a:pt x="125" y="169"/>
                    <a:pt x="214" y="117"/>
                    <a:pt x="330" y="117"/>
                  </a:cubicBezTo>
                  <a:close/>
                  <a:moveTo>
                    <a:pt x="341" y="0"/>
                  </a:moveTo>
                  <a:cubicBezTo>
                    <a:pt x="229" y="0"/>
                    <a:pt x="123" y="40"/>
                    <a:pt x="78" y="148"/>
                  </a:cubicBezTo>
                  <a:cubicBezTo>
                    <a:pt x="0" y="365"/>
                    <a:pt x="186" y="520"/>
                    <a:pt x="342" y="582"/>
                  </a:cubicBezTo>
                  <a:cubicBezTo>
                    <a:pt x="605" y="691"/>
                    <a:pt x="915" y="691"/>
                    <a:pt x="1195" y="737"/>
                  </a:cubicBezTo>
                  <a:cubicBezTo>
                    <a:pt x="1210" y="737"/>
                    <a:pt x="1226" y="706"/>
                    <a:pt x="1226" y="691"/>
                  </a:cubicBezTo>
                  <a:lnTo>
                    <a:pt x="1226" y="675"/>
                  </a:lnTo>
                  <a:lnTo>
                    <a:pt x="1226" y="660"/>
                  </a:lnTo>
                  <a:cubicBezTo>
                    <a:pt x="1070" y="396"/>
                    <a:pt x="838" y="194"/>
                    <a:pt x="574" y="55"/>
                  </a:cubicBezTo>
                  <a:cubicBezTo>
                    <a:pt x="509" y="22"/>
                    <a:pt x="423" y="0"/>
                    <a:pt x="3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23"/>
            <p:cNvSpPr/>
            <p:nvPr/>
          </p:nvSpPr>
          <p:spPr>
            <a:xfrm>
              <a:off x="2859450" y="2827050"/>
              <a:ext cx="72150" cy="49275"/>
            </a:xfrm>
            <a:custGeom>
              <a:avLst/>
              <a:gdLst/>
              <a:ahLst/>
              <a:cxnLst/>
              <a:rect l="l" t="t" r="r" b="b"/>
              <a:pathLst>
                <a:path w="2886" h="1971" extrusionOk="0">
                  <a:moveTo>
                    <a:pt x="0" y="1"/>
                  </a:moveTo>
                  <a:cubicBezTo>
                    <a:pt x="0" y="962"/>
                    <a:pt x="16" y="1753"/>
                    <a:pt x="93" y="1815"/>
                  </a:cubicBezTo>
                  <a:cubicBezTo>
                    <a:pt x="124" y="1846"/>
                    <a:pt x="388" y="1862"/>
                    <a:pt x="729" y="1893"/>
                  </a:cubicBezTo>
                  <a:cubicBezTo>
                    <a:pt x="993" y="1893"/>
                    <a:pt x="1319" y="1908"/>
                    <a:pt x="1660" y="1924"/>
                  </a:cubicBezTo>
                  <a:cubicBezTo>
                    <a:pt x="2048" y="1939"/>
                    <a:pt x="2482" y="1939"/>
                    <a:pt x="2885" y="1970"/>
                  </a:cubicBezTo>
                  <a:cubicBezTo>
                    <a:pt x="2156" y="1474"/>
                    <a:pt x="729" y="497"/>
                    <a:pt x="0" y="1"/>
                  </a:cubicBez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23"/>
            <p:cNvSpPr/>
            <p:nvPr/>
          </p:nvSpPr>
          <p:spPr>
            <a:xfrm>
              <a:off x="2805550" y="2424200"/>
              <a:ext cx="143875" cy="400150"/>
            </a:xfrm>
            <a:custGeom>
              <a:avLst/>
              <a:gdLst/>
              <a:ahLst/>
              <a:cxnLst/>
              <a:rect l="l" t="t" r="r" b="b"/>
              <a:pathLst>
                <a:path w="5755" h="16006" extrusionOk="0">
                  <a:moveTo>
                    <a:pt x="0" y="0"/>
                  </a:moveTo>
                  <a:cubicBezTo>
                    <a:pt x="0" y="0"/>
                    <a:pt x="2079" y="7228"/>
                    <a:pt x="2172" y="7693"/>
                  </a:cubicBezTo>
                  <a:cubicBezTo>
                    <a:pt x="2218" y="7879"/>
                    <a:pt x="2017" y="16006"/>
                    <a:pt x="2017" y="16006"/>
                  </a:cubicBezTo>
                  <a:lnTo>
                    <a:pt x="5429" y="16006"/>
                  </a:lnTo>
                  <a:cubicBezTo>
                    <a:pt x="5429" y="16006"/>
                    <a:pt x="5754" y="9197"/>
                    <a:pt x="5413" y="7259"/>
                  </a:cubicBezTo>
                  <a:cubicBezTo>
                    <a:pt x="5212" y="6157"/>
                    <a:pt x="3397" y="78"/>
                    <a:pt x="3397" y="78"/>
                  </a:cubicBezTo>
                  <a:lnTo>
                    <a:pt x="2870" y="4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23"/>
            <p:cNvSpPr/>
            <p:nvPr/>
          </p:nvSpPr>
          <p:spPr>
            <a:xfrm>
              <a:off x="2860225" y="2808150"/>
              <a:ext cx="76400" cy="1825"/>
            </a:xfrm>
            <a:custGeom>
              <a:avLst/>
              <a:gdLst/>
              <a:ahLst/>
              <a:cxnLst/>
              <a:rect l="l" t="t" r="r" b="b"/>
              <a:pathLst>
                <a:path w="3056" h="73" extrusionOk="0">
                  <a:moveTo>
                    <a:pt x="959" y="1"/>
                  </a:moveTo>
                  <a:cubicBezTo>
                    <a:pt x="587" y="1"/>
                    <a:pt x="244" y="8"/>
                    <a:pt x="0" y="28"/>
                  </a:cubicBezTo>
                  <a:lnTo>
                    <a:pt x="0" y="43"/>
                  </a:lnTo>
                  <a:cubicBezTo>
                    <a:pt x="119" y="64"/>
                    <a:pt x="637" y="72"/>
                    <a:pt x="1221" y="72"/>
                  </a:cubicBezTo>
                  <a:cubicBezTo>
                    <a:pt x="1931" y="72"/>
                    <a:pt x="2741" y="60"/>
                    <a:pt x="3056" y="43"/>
                  </a:cubicBezTo>
                  <a:cubicBezTo>
                    <a:pt x="2666" y="33"/>
                    <a:pt x="1746" y="1"/>
                    <a:pt x="95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23"/>
            <p:cNvSpPr/>
            <p:nvPr/>
          </p:nvSpPr>
          <p:spPr>
            <a:xfrm>
              <a:off x="2817950" y="2436200"/>
              <a:ext cx="51600" cy="366050"/>
            </a:xfrm>
            <a:custGeom>
              <a:avLst/>
              <a:gdLst/>
              <a:ahLst/>
              <a:cxnLst/>
              <a:rect l="l" t="t" r="r" b="b"/>
              <a:pathLst>
                <a:path w="2064" h="14642" extrusionOk="0">
                  <a:moveTo>
                    <a:pt x="1" y="1"/>
                  </a:moveTo>
                  <a:cubicBezTo>
                    <a:pt x="78" y="451"/>
                    <a:pt x="202" y="885"/>
                    <a:pt x="295" y="1319"/>
                  </a:cubicBezTo>
                  <a:cubicBezTo>
                    <a:pt x="388" y="1769"/>
                    <a:pt x="513" y="2188"/>
                    <a:pt x="621" y="2637"/>
                  </a:cubicBezTo>
                  <a:cubicBezTo>
                    <a:pt x="854" y="3506"/>
                    <a:pt x="1117" y="4375"/>
                    <a:pt x="1397" y="5259"/>
                  </a:cubicBezTo>
                  <a:cubicBezTo>
                    <a:pt x="1536" y="5677"/>
                    <a:pt x="1769" y="6577"/>
                    <a:pt x="1893" y="6996"/>
                  </a:cubicBezTo>
                  <a:cubicBezTo>
                    <a:pt x="2001" y="7430"/>
                    <a:pt x="1815" y="14502"/>
                    <a:pt x="1831" y="14611"/>
                  </a:cubicBezTo>
                  <a:cubicBezTo>
                    <a:pt x="1831" y="14642"/>
                    <a:pt x="1846" y="14642"/>
                    <a:pt x="1862" y="14642"/>
                  </a:cubicBezTo>
                  <a:cubicBezTo>
                    <a:pt x="1893" y="14642"/>
                    <a:pt x="1893" y="14611"/>
                    <a:pt x="1893" y="14611"/>
                  </a:cubicBezTo>
                  <a:cubicBezTo>
                    <a:pt x="1893" y="13758"/>
                    <a:pt x="2064" y="7476"/>
                    <a:pt x="1970" y="7042"/>
                  </a:cubicBezTo>
                  <a:cubicBezTo>
                    <a:pt x="1846" y="6592"/>
                    <a:pt x="1055" y="3832"/>
                    <a:pt x="807" y="2963"/>
                  </a:cubicBezTo>
                  <a:cubicBezTo>
                    <a:pt x="559" y="2095"/>
                    <a:pt x="326" y="1226"/>
                    <a:pt x="109" y="327"/>
                  </a:cubicBezTo>
                  <a:cubicBezTo>
                    <a:pt x="78" y="218"/>
                    <a:pt x="47" y="94"/>
                    <a:pt x="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23"/>
            <p:cNvSpPr/>
            <p:nvPr/>
          </p:nvSpPr>
          <p:spPr>
            <a:xfrm>
              <a:off x="2805925" y="2424975"/>
              <a:ext cx="71775" cy="191950"/>
            </a:xfrm>
            <a:custGeom>
              <a:avLst/>
              <a:gdLst/>
              <a:ahLst/>
              <a:cxnLst/>
              <a:rect l="l" t="t" r="r" b="b"/>
              <a:pathLst>
                <a:path w="2871" h="7678" extrusionOk="0">
                  <a:moveTo>
                    <a:pt x="1" y="0"/>
                  </a:moveTo>
                  <a:lnTo>
                    <a:pt x="1" y="16"/>
                  </a:lnTo>
                  <a:cubicBezTo>
                    <a:pt x="125" y="434"/>
                    <a:pt x="2064" y="7228"/>
                    <a:pt x="2157" y="7677"/>
                  </a:cubicBezTo>
                  <a:cubicBezTo>
                    <a:pt x="2157" y="7677"/>
                    <a:pt x="2157" y="7678"/>
                    <a:pt x="2157" y="7678"/>
                  </a:cubicBezTo>
                  <a:cubicBezTo>
                    <a:pt x="2176" y="7678"/>
                    <a:pt x="2870" y="47"/>
                    <a:pt x="2870" y="47"/>
                  </a:cubicBez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23"/>
            <p:cNvSpPr/>
            <p:nvPr/>
          </p:nvSpPr>
          <p:spPr>
            <a:xfrm>
              <a:off x="2766000" y="2756475"/>
              <a:ext cx="138050" cy="125550"/>
            </a:xfrm>
            <a:custGeom>
              <a:avLst/>
              <a:gdLst/>
              <a:ahLst/>
              <a:cxnLst/>
              <a:rect l="l" t="t" r="r" b="b"/>
              <a:pathLst>
                <a:path w="5522" h="5022" extrusionOk="0">
                  <a:moveTo>
                    <a:pt x="31" y="1"/>
                  </a:moveTo>
                  <a:cubicBezTo>
                    <a:pt x="31" y="1"/>
                    <a:pt x="16" y="900"/>
                    <a:pt x="0" y="1924"/>
                  </a:cubicBezTo>
                  <a:lnTo>
                    <a:pt x="0" y="2622"/>
                  </a:lnTo>
                  <a:lnTo>
                    <a:pt x="0" y="3196"/>
                  </a:lnTo>
                  <a:cubicBezTo>
                    <a:pt x="0" y="4080"/>
                    <a:pt x="16" y="4793"/>
                    <a:pt x="94" y="4824"/>
                  </a:cubicBezTo>
                  <a:cubicBezTo>
                    <a:pt x="237" y="4928"/>
                    <a:pt x="3703" y="5021"/>
                    <a:pt x="4931" y="5021"/>
                  </a:cubicBezTo>
                  <a:cubicBezTo>
                    <a:pt x="5168" y="5021"/>
                    <a:pt x="5321" y="5018"/>
                    <a:pt x="5351" y="5010"/>
                  </a:cubicBezTo>
                  <a:cubicBezTo>
                    <a:pt x="5522" y="4948"/>
                    <a:pt x="5382" y="4468"/>
                    <a:pt x="5212" y="4281"/>
                  </a:cubicBezTo>
                  <a:cubicBezTo>
                    <a:pt x="5010" y="4126"/>
                    <a:pt x="3149" y="3258"/>
                    <a:pt x="3149" y="3258"/>
                  </a:cubicBezTo>
                  <a:lnTo>
                    <a:pt x="3180" y="2684"/>
                  </a:lnTo>
                  <a:lnTo>
                    <a:pt x="3195" y="1970"/>
                  </a:lnTo>
                  <a:lnTo>
                    <a:pt x="3226" y="63"/>
                  </a:lnTo>
                  <a:lnTo>
                    <a:pt x="31" y="1"/>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23"/>
            <p:cNvSpPr/>
            <p:nvPr/>
          </p:nvSpPr>
          <p:spPr>
            <a:xfrm>
              <a:off x="2766000" y="2804550"/>
              <a:ext cx="138050" cy="77475"/>
            </a:xfrm>
            <a:custGeom>
              <a:avLst/>
              <a:gdLst/>
              <a:ahLst/>
              <a:cxnLst/>
              <a:rect l="l" t="t" r="r" b="b"/>
              <a:pathLst>
                <a:path w="5522" h="3099" extrusionOk="0">
                  <a:moveTo>
                    <a:pt x="0" y="1"/>
                  </a:moveTo>
                  <a:lnTo>
                    <a:pt x="0" y="699"/>
                  </a:lnTo>
                  <a:lnTo>
                    <a:pt x="0" y="1273"/>
                  </a:lnTo>
                  <a:cubicBezTo>
                    <a:pt x="0" y="2157"/>
                    <a:pt x="16" y="2870"/>
                    <a:pt x="94" y="2901"/>
                  </a:cubicBezTo>
                  <a:cubicBezTo>
                    <a:pt x="237" y="3005"/>
                    <a:pt x="3703" y="3098"/>
                    <a:pt x="4931" y="3098"/>
                  </a:cubicBezTo>
                  <a:cubicBezTo>
                    <a:pt x="5168" y="3098"/>
                    <a:pt x="5321" y="3095"/>
                    <a:pt x="5351" y="3087"/>
                  </a:cubicBezTo>
                  <a:cubicBezTo>
                    <a:pt x="5522" y="3025"/>
                    <a:pt x="5382" y="2545"/>
                    <a:pt x="5212" y="2358"/>
                  </a:cubicBezTo>
                  <a:cubicBezTo>
                    <a:pt x="5010" y="2203"/>
                    <a:pt x="3149" y="1335"/>
                    <a:pt x="3149" y="1335"/>
                  </a:cubicBezTo>
                  <a:lnTo>
                    <a:pt x="3180" y="761"/>
                  </a:lnTo>
                  <a:lnTo>
                    <a:pt x="3195" y="47"/>
                  </a:lnTo>
                  <a:lnTo>
                    <a:pt x="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23"/>
            <p:cNvSpPr/>
            <p:nvPr/>
          </p:nvSpPr>
          <p:spPr>
            <a:xfrm>
              <a:off x="2764825" y="2822000"/>
              <a:ext cx="139625" cy="60050"/>
            </a:xfrm>
            <a:custGeom>
              <a:avLst/>
              <a:gdLst/>
              <a:ahLst/>
              <a:cxnLst/>
              <a:rect l="l" t="t" r="r" b="b"/>
              <a:pathLst>
                <a:path w="5585" h="2402" extrusionOk="0">
                  <a:moveTo>
                    <a:pt x="16" y="1"/>
                  </a:moveTo>
                  <a:lnTo>
                    <a:pt x="16" y="1"/>
                  </a:lnTo>
                  <a:cubicBezTo>
                    <a:pt x="1" y="1102"/>
                    <a:pt x="47" y="2157"/>
                    <a:pt x="109" y="2203"/>
                  </a:cubicBezTo>
                  <a:cubicBezTo>
                    <a:pt x="156" y="2250"/>
                    <a:pt x="404" y="2265"/>
                    <a:pt x="761" y="2281"/>
                  </a:cubicBezTo>
                  <a:cubicBezTo>
                    <a:pt x="1009" y="2281"/>
                    <a:pt x="1335" y="2312"/>
                    <a:pt x="1691" y="2327"/>
                  </a:cubicBezTo>
                  <a:cubicBezTo>
                    <a:pt x="2793" y="2373"/>
                    <a:pt x="4210" y="2402"/>
                    <a:pt x="4939" y="2402"/>
                  </a:cubicBezTo>
                  <a:cubicBezTo>
                    <a:pt x="5206" y="2402"/>
                    <a:pt x="5381" y="2398"/>
                    <a:pt x="5414" y="2389"/>
                  </a:cubicBezTo>
                  <a:cubicBezTo>
                    <a:pt x="5584" y="2327"/>
                    <a:pt x="5429" y="1847"/>
                    <a:pt x="5274" y="1676"/>
                  </a:cubicBezTo>
                  <a:cubicBezTo>
                    <a:pt x="5088" y="1536"/>
                    <a:pt x="3227" y="637"/>
                    <a:pt x="3227" y="637"/>
                  </a:cubicBezTo>
                  <a:lnTo>
                    <a:pt x="3242" y="63"/>
                  </a:lnTo>
                  <a:lnTo>
                    <a:pt x="1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23"/>
            <p:cNvSpPr/>
            <p:nvPr/>
          </p:nvSpPr>
          <p:spPr>
            <a:xfrm>
              <a:off x="2773750" y="2874175"/>
              <a:ext cx="124825" cy="2700"/>
            </a:xfrm>
            <a:custGeom>
              <a:avLst/>
              <a:gdLst/>
              <a:ahLst/>
              <a:cxnLst/>
              <a:rect l="l" t="t" r="r" b="b"/>
              <a:pathLst>
                <a:path w="4993" h="108" extrusionOk="0">
                  <a:moveTo>
                    <a:pt x="557" y="1"/>
                  </a:moveTo>
                  <a:cubicBezTo>
                    <a:pt x="321" y="1"/>
                    <a:pt x="129" y="3"/>
                    <a:pt x="1" y="8"/>
                  </a:cubicBezTo>
                  <a:cubicBezTo>
                    <a:pt x="673" y="72"/>
                    <a:pt x="3111" y="105"/>
                    <a:pt x="4381" y="105"/>
                  </a:cubicBezTo>
                  <a:cubicBezTo>
                    <a:pt x="4635" y="105"/>
                    <a:pt x="4842" y="103"/>
                    <a:pt x="4979" y="101"/>
                  </a:cubicBezTo>
                  <a:cubicBezTo>
                    <a:pt x="4275" y="62"/>
                    <a:pt x="1805" y="1"/>
                    <a:pt x="557" y="1"/>
                  </a:cubicBezTo>
                  <a:close/>
                  <a:moveTo>
                    <a:pt x="4979" y="101"/>
                  </a:moveTo>
                  <a:cubicBezTo>
                    <a:pt x="4984" y="106"/>
                    <a:pt x="4988" y="108"/>
                    <a:pt x="4990" y="108"/>
                  </a:cubicBezTo>
                  <a:cubicBezTo>
                    <a:pt x="4993" y="108"/>
                    <a:pt x="4990" y="101"/>
                    <a:pt x="4979" y="10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23"/>
            <p:cNvSpPr/>
            <p:nvPr/>
          </p:nvSpPr>
          <p:spPr>
            <a:xfrm>
              <a:off x="2823000" y="2833000"/>
              <a:ext cx="25225" cy="6100"/>
            </a:xfrm>
            <a:custGeom>
              <a:avLst/>
              <a:gdLst/>
              <a:ahLst/>
              <a:cxnLst/>
              <a:rect l="l" t="t" r="r" b="b"/>
              <a:pathLst>
                <a:path w="1009" h="244" extrusionOk="0">
                  <a:moveTo>
                    <a:pt x="719" y="1"/>
                  </a:moveTo>
                  <a:cubicBezTo>
                    <a:pt x="467" y="1"/>
                    <a:pt x="208" y="65"/>
                    <a:pt x="16" y="212"/>
                  </a:cubicBezTo>
                  <a:cubicBezTo>
                    <a:pt x="0" y="212"/>
                    <a:pt x="16" y="243"/>
                    <a:pt x="47" y="243"/>
                  </a:cubicBezTo>
                  <a:cubicBezTo>
                    <a:pt x="357" y="135"/>
                    <a:pt x="683" y="88"/>
                    <a:pt x="1008" y="57"/>
                  </a:cubicBezTo>
                  <a:cubicBezTo>
                    <a:pt x="993" y="42"/>
                    <a:pt x="993" y="42"/>
                    <a:pt x="993" y="26"/>
                  </a:cubicBezTo>
                  <a:cubicBezTo>
                    <a:pt x="905" y="9"/>
                    <a:pt x="813" y="1"/>
                    <a:pt x="7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23"/>
            <p:cNvSpPr/>
            <p:nvPr/>
          </p:nvSpPr>
          <p:spPr>
            <a:xfrm>
              <a:off x="2828800" y="2836425"/>
              <a:ext cx="25625" cy="5775"/>
            </a:xfrm>
            <a:custGeom>
              <a:avLst/>
              <a:gdLst/>
              <a:ahLst/>
              <a:cxnLst/>
              <a:rect l="l" t="t" r="r" b="b"/>
              <a:pathLst>
                <a:path w="1025" h="231" extrusionOk="0">
                  <a:moveTo>
                    <a:pt x="698" y="1"/>
                  </a:moveTo>
                  <a:cubicBezTo>
                    <a:pt x="453" y="1"/>
                    <a:pt x="203" y="61"/>
                    <a:pt x="17" y="215"/>
                  </a:cubicBezTo>
                  <a:cubicBezTo>
                    <a:pt x="1" y="215"/>
                    <a:pt x="17" y="230"/>
                    <a:pt x="48" y="230"/>
                  </a:cubicBezTo>
                  <a:cubicBezTo>
                    <a:pt x="358" y="137"/>
                    <a:pt x="683" y="75"/>
                    <a:pt x="1009" y="60"/>
                  </a:cubicBezTo>
                  <a:cubicBezTo>
                    <a:pt x="1025" y="60"/>
                    <a:pt x="1025" y="44"/>
                    <a:pt x="1025" y="44"/>
                  </a:cubicBezTo>
                  <a:cubicBezTo>
                    <a:pt x="1009" y="44"/>
                    <a:pt x="994" y="29"/>
                    <a:pt x="994" y="29"/>
                  </a:cubicBezTo>
                  <a:cubicBezTo>
                    <a:pt x="899" y="11"/>
                    <a:pt x="799" y="1"/>
                    <a:pt x="6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23"/>
            <p:cNvSpPr/>
            <p:nvPr/>
          </p:nvSpPr>
          <p:spPr>
            <a:xfrm>
              <a:off x="2834625" y="2840300"/>
              <a:ext cx="25225" cy="5775"/>
            </a:xfrm>
            <a:custGeom>
              <a:avLst/>
              <a:gdLst/>
              <a:ahLst/>
              <a:cxnLst/>
              <a:rect l="l" t="t" r="r" b="b"/>
              <a:pathLst>
                <a:path w="1009" h="231" extrusionOk="0">
                  <a:moveTo>
                    <a:pt x="698" y="1"/>
                  </a:moveTo>
                  <a:cubicBezTo>
                    <a:pt x="452" y="1"/>
                    <a:pt x="203" y="61"/>
                    <a:pt x="16" y="215"/>
                  </a:cubicBezTo>
                  <a:cubicBezTo>
                    <a:pt x="1" y="215"/>
                    <a:pt x="16" y="230"/>
                    <a:pt x="47" y="230"/>
                  </a:cubicBezTo>
                  <a:cubicBezTo>
                    <a:pt x="357" y="137"/>
                    <a:pt x="683" y="75"/>
                    <a:pt x="993" y="60"/>
                  </a:cubicBezTo>
                  <a:cubicBezTo>
                    <a:pt x="1009" y="60"/>
                    <a:pt x="1009" y="60"/>
                    <a:pt x="1009" y="44"/>
                  </a:cubicBezTo>
                  <a:lnTo>
                    <a:pt x="993" y="29"/>
                  </a:lnTo>
                  <a:cubicBezTo>
                    <a:pt x="898" y="11"/>
                    <a:pt x="798" y="1"/>
                    <a:pt x="69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23"/>
            <p:cNvSpPr/>
            <p:nvPr/>
          </p:nvSpPr>
          <p:spPr>
            <a:xfrm>
              <a:off x="2840050" y="2843650"/>
              <a:ext cx="25225" cy="5925"/>
            </a:xfrm>
            <a:custGeom>
              <a:avLst/>
              <a:gdLst/>
              <a:ahLst/>
              <a:cxnLst/>
              <a:rect l="l" t="t" r="r" b="b"/>
              <a:pathLst>
                <a:path w="1009" h="237" extrusionOk="0">
                  <a:moveTo>
                    <a:pt x="727" y="0"/>
                  </a:moveTo>
                  <a:cubicBezTo>
                    <a:pt x="464" y="0"/>
                    <a:pt x="201" y="59"/>
                    <a:pt x="16" y="221"/>
                  </a:cubicBezTo>
                  <a:cubicBezTo>
                    <a:pt x="1" y="221"/>
                    <a:pt x="16" y="236"/>
                    <a:pt x="32" y="236"/>
                  </a:cubicBezTo>
                  <a:cubicBezTo>
                    <a:pt x="342" y="143"/>
                    <a:pt x="683" y="81"/>
                    <a:pt x="1009" y="65"/>
                  </a:cubicBezTo>
                  <a:lnTo>
                    <a:pt x="993" y="19"/>
                  </a:lnTo>
                  <a:lnTo>
                    <a:pt x="993" y="19"/>
                  </a:lnTo>
                  <a:cubicBezTo>
                    <a:pt x="999" y="24"/>
                    <a:pt x="1002" y="26"/>
                    <a:pt x="1004" y="26"/>
                  </a:cubicBezTo>
                  <a:cubicBezTo>
                    <a:pt x="1007" y="26"/>
                    <a:pt x="1004" y="19"/>
                    <a:pt x="993" y="19"/>
                  </a:cubicBezTo>
                  <a:cubicBezTo>
                    <a:pt x="907" y="7"/>
                    <a:pt x="817" y="0"/>
                    <a:pt x="7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23"/>
            <p:cNvSpPr/>
            <p:nvPr/>
          </p:nvSpPr>
          <p:spPr>
            <a:xfrm>
              <a:off x="2836950" y="2812125"/>
              <a:ext cx="28725" cy="22425"/>
            </a:xfrm>
            <a:custGeom>
              <a:avLst/>
              <a:gdLst/>
              <a:ahLst/>
              <a:cxnLst/>
              <a:rect l="l" t="t" r="r" b="b"/>
              <a:pathLst>
                <a:path w="1149" h="897" extrusionOk="0">
                  <a:moveTo>
                    <a:pt x="875" y="116"/>
                  </a:moveTo>
                  <a:cubicBezTo>
                    <a:pt x="960" y="116"/>
                    <a:pt x="1021" y="168"/>
                    <a:pt x="993" y="334"/>
                  </a:cubicBezTo>
                  <a:cubicBezTo>
                    <a:pt x="931" y="504"/>
                    <a:pt x="621" y="629"/>
                    <a:pt x="466" y="691"/>
                  </a:cubicBezTo>
                  <a:cubicBezTo>
                    <a:pt x="342" y="737"/>
                    <a:pt x="202" y="784"/>
                    <a:pt x="78" y="846"/>
                  </a:cubicBezTo>
                  <a:cubicBezTo>
                    <a:pt x="187" y="691"/>
                    <a:pt x="280" y="551"/>
                    <a:pt x="388" y="411"/>
                  </a:cubicBezTo>
                  <a:cubicBezTo>
                    <a:pt x="450" y="349"/>
                    <a:pt x="513" y="272"/>
                    <a:pt x="575" y="241"/>
                  </a:cubicBezTo>
                  <a:cubicBezTo>
                    <a:pt x="626" y="198"/>
                    <a:pt x="769" y="116"/>
                    <a:pt x="875" y="116"/>
                  </a:cubicBezTo>
                  <a:close/>
                  <a:moveTo>
                    <a:pt x="829" y="0"/>
                  </a:moveTo>
                  <a:cubicBezTo>
                    <a:pt x="722" y="0"/>
                    <a:pt x="607" y="48"/>
                    <a:pt x="528" y="101"/>
                  </a:cubicBezTo>
                  <a:cubicBezTo>
                    <a:pt x="295" y="303"/>
                    <a:pt x="125" y="551"/>
                    <a:pt x="1" y="846"/>
                  </a:cubicBezTo>
                  <a:lnTo>
                    <a:pt x="1" y="861"/>
                  </a:lnTo>
                  <a:cubicBezTo>
                    <a:pt x="1" y="874"/>
                    <a:pt x="21" y="896"/>
                    <a:pt x="45" y="896"/>
                  </a:cubicBezTo>
                  <a:cubicBezTo>
                    <a:pt x="51" y="896"/>
                    <a:pt x="57" y="895"/>
                    <a:pt x="63" y="892"/>
                  </a:cubicBezTo>
                  <a:cubicBezTo>
                    <a:pt x="342" y="799"/>
                    <a:pt x="621" y="737"/>
                    <a:pt x="885" y="566"/>
                  </a:cubicBezTo>
                  <a:cubicBezTo>
                    <a:pt x="1009" y="473"/>
                    <a:pt x="1148" y="272"/>
                    <a:pt x="1040" y="101"/>
                  </a:cubicBezTo>
                  <a:cubicBezTo>
                    <a:pt x="986" y="28"/>
                    <a:pt x="910" y="0"/>
                    <a:pt x="8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23"/>
            <p:cNvSpPr/>
            <p:nvPr/>
          </p:nvSpPr>
          <p:spPr>
            <a:xfrm>
              <a:off x="2808650" y="2816025"/>
              <a:ext cx="30275" cy="18425"/>
            </a:xfrm>
            <a:custGeom>
              <a:avLst/>
              <a:gdLst/>
              <a:ahLst/>
              <a:cxnLst/>
              <a:rect l="l" t="t" r="r" b="b"/>
              <a:pathLst>
                <a:path w="1211" h="737" extrusionOk="0">
                  <a:moveTo>
                    <a:pt x="321" y="116"/>
                  </a:moveTo>
                  <a:cubicBezTo>
                    <a:pt x="415" y="116"/>
                    <a:pt x="526" y="150"/>
                    <a:pt x="574" y="178"/>
                  </a:cubicBezTo>
                  <a:cubicBezTo>
                    <a:pt x="652" y="224"/>
                    <a:pt x="714" y="271"/>
                    <a:pt x="791" y="317"/>
                  </a:cubicBezTo>
                  <a:cubicBezTo>
                    <a:pt x="931" y="426"/>
                    <a:pt x="1055" y="550"/>
                    <a:pt x="1179" y="659"/>
                  </a:cubicBezTo>
                  <a:cubicBezTo>
                    <a:pt x="1040" y="643"/>
                    <a:pt x="900" y="628"/>
                    <a:pt x="745" y="612"/>
                  </a:cubicBezTo>
                  <a:cubicBezTo>
                    <a:pt x="590" y="581"/>
                    <a:pt x="264" y="550"/>
                    <a:pt x="187" y="348"/>
                  </a:cubicBezTo>
                  <a:cubicBezTo>
                    <a:pt x="109" y="168"/>
                    <a:pt x="203" y="116"/>
                    <a:pt x="321" y="116"/>
                  </a:cubicBezTo>
                  <a:close/>
                  <a:moveTo>
                    <a:pt x="338" y="0"/>
                  </a:moveTo>
                  <a:cubicBezTo>
                    <a:pt x="228" y="0"/>
                    <a:pt x="124" y="44"/>
                    <a:pt x="78" y="162"/>
                  </a:cubicBezTo>
                  <a:cubicBezTo>
                    <a:pt x="1" y="348"/>
                    <a:pt x="171" y="535"/>
                    <a:pt x="326" y="581"/>
                  </a:cubicBezTo>
                  <a:cubicBezTo>
                    <a:pt x="590" y="705"/>
                    <a:pt x="900" y="705"/>
                    <a:pt x="1179" y="736"/>
                  </a:cubicBezTo>
                  <a:cubicBezTo>
                    <a:pt x="1210" y="736"/>
                    <a:pt x="1210" y="721"/>
                    <a:pt x="1210" y="690"/>
                  </a:cubicBezTo>
                  <a:lnTo>
                    <a:pt x="1210" y="659"/>
                  </a:lnTo>
                  <a:cubicBezTo>
                    <a:pt x="1055" y="410"/>
                    <a:pt x="823" y="193"/>
                    <a:pt x="559" y="54"/>
                  </a:cubicBezTo>
                  <a:cubicBezTo>
                    <a:pt x="495" y="22"/>
                    <a:pt x="415" y="0"/>
                    <a:pt x="3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23"/>
            <p:cNvSpPr/>
            <p:nvPr/>
          </p:nvSpPr>
          <p:spPr>
            <a:xfrm>
              <a:off x="2761350" y="2424575"/>
              <a:ext cx="122150" cy="407550"/>
            </a:xfrm>
            <a:custGeom>
              <a:avLst/>
              <a:gdLst/>
              <a:ahLst/>
              <a:cxnLst/>
              <a:rect l="l" t="t" r="r" b="b"/>
              <a:pathLst>
                <a:path w="4886" h="16302" extrusionOk="0">
                  <a:moveTo>
                    <a:pt x="1381" y="1"/>
                  </a:moveTo>
                  <a:cubicBezTo>
                    <a:pt x="838" y="605"/>
                    <a:pt x="683" y="1862"/>
                    <a:pt x="884" y="2963"/>
                  </a:cubicBezTo>
                  <a:cubicBezTo>
                    <a:pt x="993" y="3645"/>
                    <a:pt x="0" y="16239"/>
                    <a:pt x="0" y="16239"/>
                  </a:cubicBezTo>
                  <a:lnTo>
                    <a:pt x="3459" y="16301"/>
                  </a:lnTo>
                  <a:lnTo>
                    <a:pt x="4033" y="2389"/>
                  </a:lnTo>
                  <a:cubicBezTo>
                    <a:pt x="4188" y="2280"/>
                    <a:pt x="4529" y="2094"/>
                    <a:pt x="4529" y="2094"/>
                  </a:cubicBezTo>
                  <a:cubicBezTo>
                    <a:pt x="4886" y="1505"/>
                    <a:pt x="4839" y="63"/>
                    <a:pt x="4839" y="63"/>
                  </a:cubicBezTo>
                  <a:lnTo>
                    <a:pt x="138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23"/>
            <p:cNvSpPr/>
            <p:nvPr/>
          </p:nvSpPr>
          <p:spPr>
            <a:xfrm>
              <a:off x="2768725" y="2814175"/>
              <a:ext cx="76775" cy="2425"/>
            </a:xfrm>
            <a:custGeom>
              <a:avLst/>
              <a:gdLst/>
              <a:ahLst/>
              <a:cxnLst/>
              <a:rect l="l" t="t" r="r" b="b"/>
              <a:pathLst>
                <a:path w="3071" h="97" extrusionOk="0">
                  <a:moveTo>
                    <a:pt x="187" y="1"/>
                  </a:moveTo>
                  <a:cubicBezTo>
                    <a:pt x="101" y="1"/>
                    <a:pt x="35" y="1"/>
                    <a:pt x="0" y="4"/>
                  </a:cubicBezTo>
                  <a:lnTo>
                    <a:pt x="0" y="19"/>
                  </a:lnTo>
                  <a:cubicBezTo>
                    <a:pt x="248" y="50"/>
                    <a:pt x="1970" y="97"/>
                    <a:pt x="2233" y="97"/>
                  </a:cubicBezTo>
                  <a:cubicBezTo>
                    <a:pt x="2776" y="97"/>
                    <a:pt x="2544" y="97"/>
                    <a:pt x="3071" y="81"/>
                  </a:cubicBezTo>
                  <a:cubicBezTo>
                    <a:pt x="2528" y="50"/>
                    <a:pt x="2745" y="50"/>
                    <a:pt x="2233" y="35"/>
                  </a:cubicBezTo>
                  <a:cubicBezTo>
                    <a:pt x="1994" y="35"/>
                    <a:pt x="706" y="1"/>
                    <a:pt x="18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23"/>
            <p:cNvSpPr/>
            <p:nvPr/>
          </p:nvSpPr>
          <p:spPr>
            <a:xfrm>
              <a:off x="2774150" y="2440850"/>
              <a:ext cx="24050" cy="365000"/>
            </a:xfrm>
            <a:custGeom>
              <a:avLst/>
              <a:gdLst/>
              <a:ahLst/>
              <a:cxnLst/>
              <a:rect l="l" t="t" r="r" b="b"/>
              <a:pathLst>
                <a:path w="962" h="14600" extrusionOk="0">
                  <a:moveTo>
                    <a:pt x="962" y="1"/>
                  </a:moveTo>
                  <a:cubicBezTo>
                    <a:pt x="948" y="64"/>
                    <a:pt x="935" y="128"/>
                    <a:pt x="923" y="192"/>
                  </a:cubicBezTo>
                  <a:lnTo>
                    <a:pt x="923" y="192"/>
                  </a:lnTo>
                  <a:cubicBezTo>
                    <a:pt x="936" y="128"/>
                    <a:pt x="949" y="65"/>
                    <a:pt x="962" y="1"/>
                  </a:cubicBezTo>
                  <a:close/>
                  <a:moveTo>
                    <a:pt x="923" y="192"/>
                  </a:moveTo>
                  <a:cubicBezTo>
                    <a:pt x="849" y="575"/>
                    <a:pt x="793" y="951"/>
                    <a:pt x="807" y="1350"/>
                  </a:cubicBezTo>
                  <a:cubicBezTo>
                    <a:pt x="838" y="1800"/>
                    <a:pt x="884" y="2234"/>
                    <a:pt x="884" y="2684"/>
                  </a:cubicBezTo>
                  <a:cubicBezTo>
                    <a:pt x="884" y="3134"/>
                    <a:pt x="853" y="3584"/>
                    <a:pt x="807" y="4033"/>
                  </a:cubicBezTo>
                  <a:cubicBezTo>
                    <a:pt x="776" y="4483"/>
                    <a:pt x="729" y="4949"/>
                    <a:pt x="698" y="5398"/>
                  </a:cubicBezTo>
                  <a:cubicBezTo>
                    <a:pt x="543" y="7213"/>
                    <a:pt x="403" y="9043"/>
                    <a:pt x="248" y="10858"/>
                  </a:cubicBezTo>
                  <a:cubicBezTo>
                    <a:pt x="217" y="11369"/>
                    <a:pt x="171" y="11881"/>
                    <a:pt x="124" y="12393"/>
                  </a:cubicBezTo>
                  <a:cubicBezTo>
                    <a:pt x="93" y="12905"/>
                    <a:pt x="31" y="14037"/>
                    <a:pt x="0" y="14564"/>
                  </a:cubicBezTo>
                  <a:cubicBezTo>
                    <a:pt x="0" y="14588"/>
                    <a:pt x="16" y="14599"/>
                    <a:pt x="33" y="14599"/>
                  </a:cubicBezTo>
                  <a:cubicBezTo>
                    <a:pt x="51" y="14599"/>
                    <a:pt x="70" y="14588"/>
                    <a:pt x="78" y="14564"/>
                  </a:cubicBezTo>
                  <a:cubicBezTo>
                    <a:pt x="171" y="13649"/>
                    <a:pt x="248" y="12129"/>
                    <a:pt x="326" y="11199"/>
                  </a:cubicBezTo>
                  <a:cubicBezTo>
                    <a:pt x="403" y="10284"/>
                    <a:pt x="465" y="9369"/>
                    <a:pt x="543" y="8454"/>
                  </a:cubicBezTo>
                  <a:cubicBezTo>
                    <a:pt x="621" y="7554"/>
                    <a:pt x="683" y="6639"/>
                    <a:pt x="760" y="5724"/>
                  </a:cubicBezTo>
                  <a:cubicBezTo>
                    <a:pt x="791" y="5274"/>
                    <a:pt x="838" y="4809"/>
                    <a:pt x="853" y="4375"/>
                  </a:cubicBezTo>
                  <a:cubicBezTo>
                    <a:pt x="884" y="3925"/>
                    <a:pt x="931" y="3460"/>
                    <a:pt x="946" y="3010"/>
                  </a:cubicBezTo>
                  <a:cubicBezTo>
                    <a:pt x="946" y="2762"/>
                    <a:pt x="931" y="2529"/>
                    <a:pt x="931" y="2281"/>
                  </a:cubicBezTo>
                  <a:cubicBezTo>
                    <a:pt x="915" y="2017"/>
                    <a:pt x="869" y="1769"/>
                    <a:pt x="853" y="1521"/>
                  </a:cubicBezTo>
                  <a:cubicBezTo>
                    <a:pt x="813" y="1074"/>
                    <a:pt x="843" y="628"/>
                    <a:pt x="923" y="19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23"/>
            <p:cNvSpPr/>
            <p:nvPr/>
          </p:nvSpPr>
          <p:spPr>
            <a:xfrm>
              <a:off x="2802825" y="2453650"/>
              <a:ext cx="45000" cy="26825"/>
            </a:xfrm>
            <a:custGeom>
              <a:avLst/>
              <a:gdLst/>
              <a:ahLst/>
              <a:cxnLst/>
              <a:rect l="l" t="t" r="r" b="b"/>
              <a:pathLst>
                <a:path w="1800" h="1073" extrusionOk="0">
                  <a:moveTo>
                    <a:pt x="1800" y="1"/>
                  </a:moveTo>
                  <a:lnTo>
                    <a:pt x="1800" y="1"/>
                  </a:lnTo>
                  <a:cubicBezTo>
                    <a:pt x="1598" y="264"/>
                    <a:pt x="1366" y="528"/>
                    <a:pt x="1087" y="699"/>
                  </a:cubicBezTo>
                  <a:cubicBezTo>
                    <a:pt x="730" y="916"/>
                    <a:pt x="265" y="1009"/>
                    <a:pt x="16" y="1040"/>
                  </a:cubicBezTo>
                  <a:cubicBezTo>
                    <a:pt x="1" y="1040"/>
                    <a:pt x="1" y="1071"/>
                    <a:pt x="16" y="1071"/>
                  </a:cubicBezTo>
                  <a:cubicBezTo>
                    <a:pt x="38" y="1072"/>
                    <a:pt x="60" y="1073"/>
                    <a:pt x="83" y="1073"/>
                  </a:cubicBezTo>
                  <a:cubicBezTo>
                    <a:pt x="344" y="1073"/>
                    <a:pt x="703" y="991"/>
                    <a:pt x="1102" y="792"/>
                  </a:cubicBezTo>
                  <a:cubicBezTo>
                    <a:pt x="1676" y="451"/>
                    <a:pt x="1800" y="78"/>
                    <a:pt x="18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23"/>
            <p:cNvSpPr/>
            <p:nvPr/>
          </p:nvSpPr>
          <p:spPr>
            <a:xfrm>
              <a:off x="2853625" y="2475375"/>
              <a:ext cx="24075" cy="11275"/>
            </a:xfrm>
            <a:custGeom>
              <a:avLst/>
              <a:gdLst/>
              <a:ahLst/>
              <a:cxnLst/>
              <a:rect l="l" t="t" r="r" b="b"/>
              <a:pathLst>
                <a:path w="963" h="451" extrusionOk="0">
                  <a:moveTo>
                    <a:pt x="931" y="0"/>
                  </a:moveTo>
                  <a:cubicBezTo>
                    <a:pt x="621" y="124"/>
                    <a:pt x="311" y="248"/>
                    <a:pt x="16" y="435"/>
                  </a:cubicBezTo>
                  <a:cubicBezTo>
                    <a:pt x="1" y="435"/>
                    <a:pt x="16" y="450"/>
                    <a:pt x="16" y="450"/>
                  </a:cubicBezTo>
                  <a:cubicBezTo>
                    <a:pt x="326" y="310"/>
                    <a:pt x="637" y="202"/>
                    <a:pt x="947" y="47"/>
                  </a:cubicBezTo>
                  <a:cubicBezTo>
                    <a:pt x="947" y="47"/>
                    <a:pt x="962" y="16"/>
                    <a:pt x="947" y="16"/>
                  </a:cubicBezTo>
                  <a:cubicBezTo>
                    <a:pt x="947" y="0"/>
                    <a:pt x="931" y="0"/>
                    <a:pt x="9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23"/>
            <p:cNvSpPr/>
            <p:nvPr/>
          </p:nvSpPr>
          <p:spPr>
            <a:xfrm>
              <a:off x="2861375" y="2426225"/>
              <a:ext cx="19025" cy="47700"/>
            </a:xfrm>
            <a:custGeom>
              <a:avLst/>
              <a:gdLst/>
              <a:ahLst/>
              <a:cxnLst/>
              <a:rect l="l" t="t" r="r" b="b"/>
              <a:pathLst>
                <a:path w="761" h="1908" extrusionOk="0">
                  <a:moveTo>
                    <a:pt x="706" y="0"/>
                  </a:moveTo>
                  <a:cubicBezTo>
                    <a:pt x="703" y="0"/>
                    <a:pt x="699" y="4"/>
                    <a:pt x="699" y="12"/>
                  </a:cubicBezTo>
                  <a:cubicBezTo>
                    <a:pt x="699" y="322"/>
                    <a:pt x="668" y="648"/>
                    <a:pt x="637" y="958"/>
                  </a:cubicBezTo>
                  <a:cubicBezTo>
                    <a:pt x="622" y="1109"/>
                    <a:pt x="489" y="1860"/>
                    <a:pt x="226" y="1860"/>
                  </a:cubicBezTo>
                  <a:cubicBezTo>
                    <a:pt x="218" y="1860"/>
                    <a:pt x="210" y="1859"/>
                    <a:pt x="202" y="1858"/>
                  </a:cubicBezTo>
                  <a:cubicBezTo>
                    <a:pt x="171" y="1827"/>
                    <a:pt x="140" y="1796"/>
                    <a:pt x="140" y="1734"/>
                  </a:cubicBezTo>
                  <a:cubicBezTo>
                    <a:pt x="140" y="1656"/>
                    <a:pt x="156" y="1563"/>
                    <a:pt x="171" y="1486"/>
                  </a:cubicBezTo>
                  <a:cubicBezTo>
                    <a:pt x="202" y="1315"/>
                    <a:pt x="233" y="1129"/>
                    <a:pt x="249" y="974"/>
                  </a:cubicBezTo>
                  <a:cubicBezTo>
                    <a:pt x="280" y="664"/>
                    <a:pt x="280" y="338"/>
                    <a:pt x="249" y="28"/>
                  </a:cubicBezTo>
                  <a:cubicBezTo>
                    <a:pt x="249" y="477"/>
                    <a:pt x="233" y="927"/>
                    <a:pt x="156" y="1346"/>
                  </a:cubicBezTo>
                  <a:cubicBezTo>
                    <a:pt x="109" y="1563"/>
                    <a:pt x="1" y="1873"/>
                    <a:pt x="233" y="1904"/>
                  </a:cubicBezTo>
                  <a:cubicBezTo>
                    <a:pt x="243" y="1906"/>
                    <a:pt x="252" y="1907"/>
                    <a:pt x="262" y="1907"/>
                  </a:cubicBezTo>
                  <a:cubicBezTo>
                    <a:pt x="480" y="1907"/>
                    <a:pt x="637" y="1402"/>
                    <a:pt x="652" y="1268"/>
                  </a:cubicBezTo>
                  <a:cubicBezTo>
                    <a:pt x="730" y="865"/>
                    <a:pt x="761" y="431"/>
                    <a:pt x="714" y="12"/>
                  </a:cubicBezTo>
                  <a:cubicBezTo>
                    <a:pt x="714" y="4"/>
                    <a:pt x="710" y="0"/>
                    <a:pt x="7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23"/>
            <p:cNvSpPr/>
            <p:nvPr/>
          </p:nvSpPr>
          <p:spPr>
            <a:xfrm>
              <a:off x="2865250" y="2471875"/>
              <a:ext cx="3525" cy="9625"/>
            </a:xfrm>
            <a:custGeom>
              <a:avLst/>
              <a:gdLst/>
              <a:ahLst/>
              <a:cxnLst/>
              <a:rect l="l" t="t" r="r" b="b"/>
              <a:pathLst>
                <a:path w="141" h="385" extrusionOk="0">
                  <a:moveTo>
                    <a:pt x="109" y="1"/>
                  </a:moveTo>
                  <a:cubicBezTo>
                    <a:pt x="94" y="47"/>
                    <a:pt x="78" y="47"/>
                    <a:pt x="78" y="47"/>
                  </a:cubicBezTo>
                  <a:lnTo>
                    <a:pt x="16" y="218"/>
                  </a:lnTo>
                  <a:cubicBezTo>
                    <a:pt x="1" y="264"/>
                    <a:pt x="1" y="311"/>
                    <a:pt x="1" y="373"/>
                  </a:cubicBezTo>
                  <a:cubicBezTo>
                    <a:pt x="1" y="381"/>
                    <a:pt x="5" y="385"/>
                    <a:pt x="9" y="385"/>
                  </a:cubicBezTo>
                  <a:cubicBezTo>
                    <a:pt x="13" y="385"/>
                    <a:pt x="16" y="381"/>
                    <a:pt x="16" y="373"/>
                  </a:cubicBezTo>
                  <a:cubicBezTo>
                    <a:pt x="32" y="342"/>
                    <a:pt x="78" y="280"/>
                    <a:pt x="78" y="218"/>
                  </a:cubicBezTo>
                  <a:lnTo>
                    <a:pt x="140" y="47"/>
                  </a:lnTo>
                  <a:cubicBezTo>
                    <a:pt x="140" y="32"/>
                    <a:pt x="109" y="1"/>
                    <a:pt x="1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23"/>
            <p:cNvSpPr/>
            <p:nvPr/>
          </p:nvSpPr>
          <p:spPr>
            <a:xfrm>
              <a:off x="2778400" y="2287475"/>
              <a:ext cx="123725" cy="164950"/>
            </a:xfrm>
            <a:custGeom>
              <a:avLst/>
              <a:gdLst/>
              <a:ahLst/>
              <a:cxnLst/>
              <a:rect l="l" t="t" r="r" b="b"/>
              <a:pathLst>
                <a:path w="4949" h="6598" extrusionOk="0">
                  <a:moveTo>
                    <a:pt x="2916" y="0"/>
                  </a:moveTo>
                  <a:cubicBezTo>
                    <a:pt x="2753" y="0"/>
                    <a:pt x="2602" y="40"/>
                    <a:pt x="2498" y="134"/>
                  </a:cubicBezTo>
                  <a:cubicBezTo>
                    <a:pt x="1614" y="925"/>
                    <a:pt x="1412" y="1623"/>
                    <a:pt x="1179" y="2181"/>
                  </a:cubicBezTo>
                  <a:cubicBezTo>
                    <a:pt x="1009" y="2600"/>
                    <a:pt x="792" y="3313"/>
                    <a:pt x="606" y="4027"/>
                  </a:cubicBezTo>
                  <a:cubicBezTo>
                    <a:pt x="280" y="5236"/>
                    <a:pt x="1" y="6477"/>
                    <a:pt x="47" y="6508"/>
                  </a:cubicBezTo>
                  <a:cubicBezTo>
                    <a:pt x="60" y="6521"/>
                    <a:pt x="3330" y="6597"/>
                    <a:pt x="4487" y="6597"/>
                  </a:cubicBezTo>
                  <a:cubicBezTo>
                    <a:pt x="4731" y="6597"/>
                    <a:pt x="4881" y="6594"/>
                    <a:pt x="4886" y="6586"/>
                  </a:cubicBezTo>
                  <a:cubicBezTo>
                    <a:pt x="4948" y="6508"/>
                    <a:pt x="4514" y="1468"/>
                    <a:pt x="3723" y="351"/>
                  </a:cubicBezTo>
                  <a:cubicBezTo>
                    <a:pt x="3599" y="155"/>
                    <a:pt x="3236" y="0"/>
                    <a:pt x="291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23"/>
            <p:cNvSpPr/>
            <p:nvPr/>
          </p:nvSpPr>
          <p:spPr>
            <a:xfrm>
              <a:off x="2770275" y="2295950"/>
              <a:ext cx="79700" cy="182925"/>
            </a:xfrm>
            <a:custGeom>
              <a:avLst/>
              <a:gdLst/>
              <a:ahLst/>
              <a:cxnLst/>
              <a:rect l="l" t="t" r="r" b="b"/>
              <a:pathLst>
                <a:path w="3188" h="7317" extrusionOk="0">
                  <a:moveTo>
                    <a:pt x="2736" y="1"/>
                  </a:moveTo>
                  <a:cubicBezTo>
                    <a:pt x="2585" y="1"/>
                    <a:pt x="2346" y="197"/>
                    <a:pt x="2125" y="477"/>
                  </a:cubicBezTo>
                  <a:cubicBezTo>
                    <a:pt x="1132" y="1671"/>
                    <a:pt x="0" y="3858"/>
                    <a:pt x="155" y="4308"/>
                  </a:cubicBezTo>
                  <a:cubicBezTo>
                    <a:pt x="558" y="5533"/>
                    <a:pt x="946" y="6603"/>
                    <a:pt x="1334" y="7255"/>
                  </a:cubicBezTo>
                  <a:cubicBezTo>
                    <a:pt x="1362" y="7298"/>
                    <a:pt x="1417" y="7316"/>
                    <a:pt x="1492" y="7316"/>
                  </a:cubicBezTo>
                  <a:cubicBezTo>
                    <a:pt x="1962" y="7316"/>
                    <a:pt x="3187" y="6576"/>
                    <a:pt x="3040" y="6309"/>
                  </a:cubicBezTo>
                  <a:cubicBezTo>
                    <a:pt x="2699" y="5704"/>
                    <a:pt x="2016" y="4230"/>
                    <a:pt x="1923" y="4044"/>
                  </a:cubicBezTo>
                  <a:cubicBezTo>
                    <a:pt x="1861" y="3920"/>
                    <a:pt x="2420" y="1951"/>
                    <a:pt x="2776" y="865"/>
                  </a:cubicBezTo>
                  <a:cubicBezTo>
                    <a:pt x="2963" y="239"/>
                    <a:pt x="2903" y="1"/>
                    <a:pt x="2736" y="1"/>
                  </a:cubicBez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23"/>
            <p:cNvSpPr/>
            <p:nvPr/>
          </p:nvSpPr>
          <p:spPr>
            <a:xfrm>
              <a:off x="2767550" y="2293425"/>
              <a:ext cx="77950" cy="173450"/>
            </a:xfrm>
            <a:custGeom>
              <a:avLst/>
              <a:gdLst/>
              <a:ahLst/>
              <a:cxnLst/>
              <a:rect l="l" t="t" r="r" b="b"/>
              <a:pathLst>
                <a:path w="3118" h="6938" extrusionOk="0">
                  <a:moveTo>
                    <a:pt x="2843" y="1"/>
                  </a:moveTo>
                  <a:cubicBezTo>
                    <a:pt x="2669" y="1"/>
                    <a:pt x="2390" y="186"/>
                    <a:pt x="2001" y="656"/>
                  </a:cubicBezTo>
                  <a:cubicBezTo>
                    <a:pt x="1117" y="1741"/>
                    <a:pt x="202" y="3494"/>
                    <a:pt x="109" y="3928"/>
                  </a:cubicBezTo>
                  <a:cubicBezTo>
                    <a:pt x="0" y="4347"/>
                    <a:pt x="869" y="6937"/>
                    <a:pt x="869" y="6937"/>
                  </a:cubicBezTo>
                  <a:lnTo>
                    <a:pt x="2963" y="5898"/>
                  </a:lnTo>
                  <a:cubicBezTo>
                    <a:pt x="2963" y="5898"/>
                    <a:pt x="2125" y="4068"/>
                    <a:pt x="2125" y="3866"/>
                  </a:cubicBezTo>
                  <a:cubicBezTo>
                    <a:pt x="2125" y="3680"/>
                    <a:pt x="2808" y="1447"/>
                    <a:pt x="2994" y="733"/>
                  </a:cubicBezTo>
                  <a:cubicBezTo>
                    <a:pt x="3117" y="320"/>
                    <a:pt x="3070" y="1"/>
                    <a:pt x="284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23"/>
            <p:cNvSpPr/>
            <p:nvPr/>
          </p:nvSpPr>
          <p:spPr>
            <a:xfrm>
              <a:off x="2820675" y="2329400"/>
              <a:ext cx="21725" cy="111475"/>
            </a:xfrm>
            <a:custGeom>
              <a:avLst/>
              <a:gdLst/>
              <a:ahLst/>
              <a:cxnLst/>
              <a:rect l="l" t="t" r="r" b="b"/>
              <a:pathLst>
                <a:path w="869" h="4459" extrusionOk="0">
                  <a:moveTo>
                    <a:pt x="737" y="1"/>
                  </a:moveTo>
                  <a:cubicBezTo>
                    <a:pt x="733" y="1"/>
                    <a:pt x="729" y="3"/>
                    <a:pt x="729" y="8"/>
                  </a:cubicBezTo>
                  <a:cubicBezTo>
                    <a:pt x="683" y="147"/>
                    <a:pt x="621" y="271"/>
                    <a:pt x="559" y="426"/>
                  </a:cubicBezTo>
                  <a:cubicBezTo>
                    <a:pt x="497" y="582"/>
                    <a:pt x="31" y="2179"/>
                    <a:pt x="16" y="2272"/>
                  </a:cubicBezTo>
                  <a:cubicBezTo>
                    <a:pt x="0" y="2396"/>
                    <a:pt x="16" y="2520"/>
                    <a:pt x="62" y="2644"/>
                  </a:cubicBezTo>
                  <a:cubicBezTo>
                    <a:pt x="93" y="2784"/>
                    <a:pt x="155" y="2892"/>
                    <a:pt x="186" y="3032"/>
                  </a:cubicBezTo>
                  <a:cubicBezTo>
                    <a:pt x="264" y="3265"/>
                    <a:pt x="373" y="3513"/>
                    <a:pt x="481" y="3746"/>
                  </a:cubicBezTo>
                  <a:cubicBezTo>
                    <a:pt x="605" y="3994"/>
                    <a:pt x="714" y="4211"/>
                    <a:pt x="853" y="4443"/>
                  </a:cubicBezTo>
                  <a:lnTo>
                    <a:pt x="791" y="4459"/>
                  </a:lnTo>
                  <a:lnTo>
                    <a:pt x="791" y="4459"/>
                  </a:lnTo>
                  <a:lnTo>
                    <a:pt x="869" y="4443"/>
                  </a:lnTo>
                  <a:cubicBezTo>
                    <a:pt x="729" y="4195"/>
                    <a:pt x="621" y="3916"/>
                    <a:pt x="497" y="3652"/>
                  </a:cubicBezTo>
                  <a:cubicBezTo>
                    <a:pt x="388" y="3420"/>
                    <a:pt x="295" y="3172"/>
                    <a:pt x="217" y="2939"/>
                  </a:cubicBezTo>
                  <a:cubicBezTo>
                    <a:pt x="171" y="2815"/>
                    <a:pt x="140" y="2675"/>
                    <a:pt x="93" y="2567"/>
                  </a:cubicBezTo>
                  <a:cubicBezTo>
                    <a:pt x="62" y="2489"/>
                    <a:pt x="62" y="2427"/>
                    <a:pt x="62" y="2350"/>
                  </a:cubicBezTo>
                  <a:cubicBezTo>
                    <a:pt x="78" y="2288"/>
                    <a:pt x="528" y="659"/>
                    <a:pt x="543" y="628"/>
                  </a:cubicBezTo>
                  <a:cubicBezTo>
                    <a:pt x="605" y="535"/>
                    <a:pt x="652" y="426"/>
                    <a:pt x="714" y="318"/>
                  </a:cubicBezTo>
                  <a:lnTo>
                    <a:pt x="714" y="318"/>
                  </a:lnTo>
                  <a:cubicBezTo>
                    <a:pt x="652" y="411"/>
                    <a:pt x="621" y="489"/>
                    <a:pt x="559" y="582"/>
                  </a:cubicBezTo>
                  <a:cubicBezTo>
                    <a:pt x="621" y="395"/>
                    <a:pt x="683" y="194"/>
                    <a:pt x="760" y="8"/>
                  </a:cubicBezTo>
                  <a:cubicBezTo>
                    <a:pt x="760" y="8"/>
                    <a:pt x="746" y="1"/>
                    <a:pt x="73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23"/>
            <p:cNvSpPr/>
            <p:nvPr/>
          </p:nvSpPr>
          <p:spPr>
            <a:xfrm>
              <a:off x="2788500" y="2432325"/>
              <a:ext cx="45375" cy="19800"/>
            </a:xfrm>
            <a:custGeom>
              <a:avLst/>
              <a:gdLst/>
              <a:ahLst/>
              <a:cxnLst/>
              <a:rect l="l" t="t" r="r" b="b"/>
              <a:pathLst>
                <a:path w="1815" h="792" extrusionOk="0">
                  <a:moveTo>
                    <a:pt x="1784" y="1"/>
                  </a:moveTo>
                  <a:cubicBezTo>
                    <a:pt x="1629" y="63"/>
                    <a:pt x="1504" y="140"/>
                    <a:pt x="1349" y="187"/>
                  </a:cubicBezTo>
                  <a:cubicBezTo>
                    <a:pt x="1194" y="249"/>
                    <a:pt x="1055" y="326"/>
                    <a:pt x="900" y="388"/>
                  </a:cubicBezTo>
                  <a:cubicBezTo>
                    <a:pt x="744" y="451"/>
                    <a:pt x="605" y="528"/>
                    <a:pt x="450" y="575"/>
                  </a:cubicBezTo>
                  <a:cubicBezTo>
                    <a:pt x="372" y="621"/>
                    <a:pt x="295" y="637"/>
                    <a:pt x="233" y="683"/>
                  </a:cubicBezTo>
                  <a:lnTo>
                    <a:pt x="0" y="792"/>
                  </a:lnTo>
                  <a:cubicBezTo>
                    <a:pt x="78" y="776"/>
                    <a:pt x="155" y="730"/>
                    <a:pt x="264" y="730"/>
                  </a:cubicBezTo>
                  <a:cubicBezTo>
                    <a:pt x="341" y="714"/>
                    <a:pt x="419" y="699"/>
                    <a:pt x="496" y="652"/>
                  </a:cubicBezTo>
                  <a:cubicBezTo>
                    <a:pt x="651" y="606"/>
                    <a:pt x="775" y="528"/>
                    <a:pt x="931" y="466"/>
                  </a:cubicBezTo>
                  <a:cubicBezTo>
                    <a:pt x="1070" y="388"/>
                    <a:pt x="1210" y="326"/>
                    <a:pt x="1365" y="249"/>
                  </a:cubicBezTo>
                  <a:cubicBezTo>
                    <a:pt x="1504" y="171"/>
                    <a:pt x="1660" y="94"/>
                    <a:pt x="1784" y="16"/>
                  </a:cubicBezTo>
                  <a:cubicBezTo>
                    <a:pt x="1815" y="1"/>
                    <a:pt x="1784" y="1"/>
                    <a:pt x="17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23"/>
            <p:cNvSpPr/>
            <p:nvPr/>
          </p:nvSpPr>
          <p:spPr>
            <a:xfrm>
              <a:off x="2839675" y="2265225"/>
              <a:ext cx="31825" cy="43550"/>
            </a:xfrm>
            <a:custGeom>
              <a:avLst/>
              <a:gdLst/>
              <a:ahLst/>
              <a:cxnLst/>
              <a:rect l="l" t="t" r="r" b="b"/>
              <a:pathLst>
                <a:path w="1273" h="1742" extrusionOk="0">
                  <a:moveTo>
                    <a:pt x="0" y="0"/>
                  </a:moveTo>
                  <a:cubicBezTo>
                    <a:pt x="16" y="171"/>
                    <a:pt x="16" y="388"/>
                    <a:pt x="16" y="558"/>
                  </a:cubicBezTo>
                  <a:cubicBezTo>
                    <a:pt x="16" y="853"/>
                    <a:pt x="0" y="1101"/>
                    <a:pt x="16" y="1117"/>
                  </a:cubicBezTo>
                  <a:cubicBezTo>
                    <a:pt x="219" y="1422"/>
                    <a:pt x="669" y="1741"/>
                    <a:pt x="903" y="1741"/>
                  </a:cubicBezTo>
                  <a:cubicBezTo>
                    <a:pt x="918" y="1741"/>
                    <a:pt x="933" y="1740"/>
                    <a:pt x="946" y="1737"/>
                  </a:cubicBezTo>
                  <a:cubicBezTo>
                    <a:pt x="1272" y="1675"/>
                    <a:pt x="1179" y="1101"/>
                    <a:pt x="1163" y="962"/>
                  </a:cubicBezTo>
                  <a:lnTo>
                    <a:pt x="1163" y="946"/>
                  </a:lnTo>
                  <a:cubicBezTo>
                    <a:pt x="1132" y="931"/>
                    <a:pt x="1132" y="884"/>
                    <a:pt x="1132" y="869"/>
                  </a:cubicBezTo>
                  <a:cubicBezTo>
                    <a:pt x="1117" y="620"/>
                    <a:pt x="1132" y="388"/>
                    <a:pt x="1179" y="155"/>
                  </a:cubicBezTo>
                  <a:lnTo>
                    <a:pt x="0" y="0"/>
                  </a:ln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23"/>
            <p:cNvSpPr/>
            <p:nvPr/>
          </p:nvSpPr>
          <p:spPr>
            <a:xfrm>
              <a:off x="2840825" y="2265600"/>
              <a:ext cx="27950" cy="24150"/>
            </a:xfrm>
            <a:custGeom>
              <a:avLst/>
              <a:gdLst/>
              <a:ahLst/>
              <a:cxnLst/>
              <a:rect l="l" t="t" r="r" b="b"/>
              <a:pathLst>
                <a:path w="1118" h="966" extrusionOk="0">
                  <a:moveTo>
                    <a:pt x="1" y="1"/>
                  </a:moveTo>
                  <a:lnTo>
                    <a:pt x="1" y="1"/>
                  </a:lnTo>
                  <a:cubicBezTo>
                    <a:pt x="61" y="225"/>
                    <a:pt x="293" y="966"/>
                    <a:pt x="905" y="966"/>
                  </a:cubicBezTo>
                  <a:cubicBezTo>
                    <a:pt x="928" y="966"/>
                    <a:pt x="953" y="965"/>
                    <a:pt x="978" y="962"/>
                  </a:cubicBezTo>
                  <a:cubicBezTo>
                    <a:pt x="1009" y="947"/>
                    <a:pt x="1055" y="947"/>
                    <a:pt x="1086" y="931"/>
                  </a:cubicBezTo>
                  <a:cubicBezTo>
                    <a:pt x="1086" y="916"/>
                    <a:pt x="1071" y="885"/>
                    <a:pt x="1071" y="869"/>
                  </a:cubicBezTo>
                  <a:cubicBezTo>
                    <a:pt x="1055" y="621"/>
                    <a:pt x="1071" y="388"/>
                    <a:pt x="1117" y="156"/>
                  </a:cubicBezTo>
                  <a:lnTo>
                    <a:pt x="1" y="1"/>
                  </a:ln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23"/>
            <p:cNvSpPr/>
            <p:nvPr/>
          </p:nvSpPr>
          <p:spPr>
            <a:xfrm>
              <a:off x="2831150" y="2210725"/>
              <a:ext cx="56225" cy="70025"/>
            </a:xfrm>
            <a:custGeom>
              <a:avLst/>
              <a:gdLst/>
              <a:ahLst/>
              <a:cxnLst/>
              <a:rect l="l" t="t" r="r" b="b"/>
              <a:pathLst>
                <a:path w="2249" h="2801" extrusionOk="0">
                  <a:moveTo>
                    <a:pt x="1089" y="0"/>
                  </a:moveTo>
                  <a:cubicBezTo>
                    <a:pt x="690" y="0"/>
                    <a:pt x="275" y="238"/>
                    <a:pt x="140" y="645"/>
                  </a:cubicBezTo>
                  <a:cubicBezTo>
                    <a:pt x="0" y="1048"/>
                    <a:pt x="202" y="2227"/>
                    <a:pt x="496" y="2506"/>
                  </a:cubicBezTo>
                  <a:cubicBezTo>
                    <a:pt x="694" y="2696"/>
                    <a:pt x="963" y="2801"/>
                    <a:pt x="1225" y="2801"/>
                  </a:cubicBezTo>
                  <a:cubicBezTo>
                    <a:pt x="1495" y="2801"/>
                    <a:pt x="1757" y="2688"/>
                    <a:pt x="1923" y="2444"/>
                  </a:cubicBezTo>
                  <a:cubicBezTo>
                    <a:pt x="2249" y="1963"/>
                    <a:pt x="1970" y="428"/>
                    <a:pt x="1629" y="179"/>
                  </a:cubicBezTo>
                  <a:cubicBezTo>
                    <a:pt x="1476" y="57"/>
                    <a:pt x="1284" y="0"/>
                    <a:pt x="1089" y="0"/>
                  </a:cubicBez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23"/>
            <p:cNvSpPr/>
            <p:nvPr/>
          </p:nvSpPr>
          <p:spPr>
            <a:xfrm>
              <a:off x="2862925" y="2245050"/>
              <a:ext cx="2350" cy="5450"/>
            </a:xfrm>
            <a:custGeom>
              <a:avLst/>
              <a:gdLst/>
              <a:ahLst/>
              <a:cxnLst/>
              <a:rect l="l" t="t" r="r" b="b"/>
              <a:pathLst>
                <a:path w="94" h="218" extrusionOk="0">
                  <a:moveTo>
                    <a:pt x="47" y="1"/>
                  </a:moveTo>
                  <a:lnTo>
                    <a:pt x="47" y="1"/>
                  </a:lnTo>
                  <a:cubicBezTo>
                    <a:pt x="78" y="78"/>
                    <a:pt x="78" y="187"/>
                    <a:pt x="1" y="218"/>
                  </a:cubicBezTo>
                  <a:cubicBezTo>
                    <a:pt x="94" y="202"/>
                    <a:pt x="94" y="78"/>
                    <a:pt x="47"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23"/>
            <p:cNvSpPr/>
            <p:nvPr/>
          </p:nvSpPr>
          <p:spPr>
            <a:xfrm>
              <a:off x="2859150" y="2243125"/>
              <a:ext cx="6525" cy="6625"/>
            </a:xfrm>
            <a:custGeom>
              <a:avLst/>
              <a:gdLst/>
              <a:ahLst/>
              <a:cxnLst/>
              <a:rect l="l" t="t" r="r" b="b"/>
              <a:pathLst>
                <a:path w="261" h="265" extrusionOk="0">
                  <a:moveTo>
                    <a:pt x="121" y="0"/>
                  </a:moveTo>
                  <a:cubicBezTo>
                    <a:pt x="1" y="30"/>
                    <a:pt x="26" y="264"/>
                    <a:pt x="141" y="264"/>
                  </a:cubicBezTo>
                  <a:cubicBezTo>
                    <a:pt x="144" y="264"/>
                    <a:pt x="148" y="264"/>
                    <a:pt x="152" y="264"/>
                  </a:cubicBezTo>
                  <a:cubicBezTo>
                    <a:pt x="260" y="264"/>
                    <a:pt x="229" y="0"/>
                    <a:pt x="1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23"/>
            <p:cNvSpPr/>
            <p:nvPr/>
          </p:nvSpPr>
          <p:spPr>
            <a:xfrm>
              <a:off x="2875350" y="2243125"/>
              <a:ext cx="3500" cy="5075"/>
            </a:xfrm>
            <a:custGeom>
              <a:avLst/>
              <a:gdLst/>
              <a:ahLst/>
              <a:cxnLst/>
              <a:rect l="l" t="t" r="r" b="b"/>
              <a:pathLst>
                <a:path w="140" h="203" extrusionOk="0">
                  <a:moveTo>
                    <a:pt x="16" y="0"/>
                  </a:moveTo>
                  <a:lnTo>
                    <a:pt x="16" y="0"/>
                  </a:lnTo>
                  <a:cubicBezTo>
                    <a:pt x="1" y="74"/>
                    <a:pt x="42" y="203"/>
                    <a:pt x="126" y="203"/>
                  </a:cubicBezTo>
                  <a:cubicBezTo>
                    <a:pt x="130" y="203"/>
                    <a:pt x="135" y="202"/>
                    <a:pt x="140" y="202"/>
                  </a:cubicBezTo>
                  <a:cubicBezTo>
                    <a:pt x="62" y="186"/>
                    <a:pt x="47" y="78"/>
                    <a:pt x="1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23"/>
            <p:cNvSpPr/>
            <p:nvPr/>
          </p:nvSpPr>
          <p:spPr>
            <a:xfrm>
              <a:off x="2874725" y="2240775"/>
              <a:ext cx="6775" cy="6300"/>
            </a:xfrm>
            <a:custGeom>
              <a:avLst/>
              <a:gdLst/>
              <a:ahLst/>
              <a:cxnLst/>
              <a:rect l="l" t="t" r="r" b="b"/>
              <a:pathLst>
                <a:path w="271" h="252" extrusionOk="0">
                  <a:moveTo>
                    <a:pt x="115" y="0"/>
                  </a:moveTo>
                  <a:cubicBezTo>
                    <a:pt x="111" y="0"/>
                    <a:pt x="107" y="1"/>
                    <a:pt x="103" y="1"/>
                  </a:cubicBezTo>
                  <a:cubicBezTo>
                    <a:pt x="1" y="45"/>
                    <a:pt x="35" y="252"/>
                    <a:pt x="143" y="252"/>
                  </a:cubicBezTo>
                  <a:cubicBezTo>
                    <a:pt x="150" y="252"/>
                    <a:pt x="157" y="251"/>
                    <a:pt x="165" y="249"/>
                  </a:cubicBezTo>
                  <a:cubicBezTo>
                    <a:pt x="270" y="234"/>
                    <a:pt x="244" y="0"/>
                    <a:pt x="1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23"/>
            <p:cNvSpPr/>
            <p:nvPr/>
          </p:nvSpPr>
          <p:spPr>
            <a:xfrm>
              <a:off x="2857500" y="2235550"/>
              <a:ext cx="6625" cy="5275"/>
            </a:xfrm>
            <a:custGeom>
              <a:avLst/>
              <a:gdLst/>
              <a:ahLst/>
              <a:cxnLst/>
              <a:rect l="l" t="t" r="r" b="b"/>
              <a:pathLst>
                <a:path w="265" h="211" extrusionOk="0">
                  <a:moveTo>
                    <a:pt x="185" y="1"/>
                  </a:moveTo>
                  <a:cubicBezTo>
                    <a:pt x="160" y="1"/>
                    <a:pt x="133" y="8"/>
                    <a:pt x="109" y="24"/>
                  </a:cubicBezTo>
                  <a:cubicBezTo>
                    <a:pt x="78" y="39"/>
                    <a:pt x="32" y="70"/>
                    <a:pt x="16" y="117"/>
                  </a:cubicBezTo>
                  <a:cubicBezTo>
                    <a:pt x="1" y="148"/>
                    <a:pt x="16" y="179"/>
                    <a:pt x="63" y="194"/>
                  </a:cubicBezTo>
                  <a:cubicBezTo>
                    <a:pt x="32" y="210"/>
                    <a:pt x="63" y="210"/>
                    <a:pt x="78" y="210"/>
                  </a:cubicBezTo>
                  <a:cubicBezTo>
                    <a:pt x="109" y="194"/>
                    <a:pt x="140" y="179"/>
                    <a:pt x="171" y="148"/>
                  </a:cubicBezTo>
                  <a:cubicBezTo>
                    <a:pt x="218" y="132"/>
                    <a:pt x="233" y="117"/>
                    <a:pt x="264" y="70"/>
                  </a:cubicBezTo>
                  <a:cubicBezTo>
                    <a:pt x="264" y="55"/>
                    <a:pt x="264" y="24"/>
                    <a:pt x="249" y="24"/>
                  </a:cubicBezTo>
                  <a:cubicBezTo>
                    <a:pt x="233" y="8"/>
                    <a:pt x="210" y="1"/>
                    <a:pt x="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23"/>
            <p:cNvSpPr/>
            <p:nvPr/>
          </p:nvSpPr>
          <p:spPr>
            <a:xfrm>
              <a:off x="2873400" y="2234275"/>
              <a:ext cx="7775" cy="4200"/>
            </a:xfrm>
            <a:custGeom>
              <a:avLst/>
              <a:gdLst/>
              <a:ahLst/>
              <a:cxnLst/>
              <a:rect l="l" t="t" r="r" b="b"/>
              <a:pathLst>
                <a:path w="311" h="168" extrusionOk="0">
                  <a:moveTo>
                    <a:pt x="108" y="0"/>
                  </a:moveTo>
                  <a:cubicBezTo>
                    <a:pt x="74" y="0"/>
                    <a:pt x="49" y="22"/>
                    <a:pt x="16" y="44"/>
                  </a:cubicBezTo>
                  <a:cubicBezTo>
                    <a:pt x="1" y="75"/>
                    <a:pt x="1" y="90"/>
                    <a:pt x="16" y="106"/>
                  </a:cubicBezTo>
                  <a:cubicBezTo>
                    <a:pt x="47" y="121"/>
                    <a:pt x="78" y="152"/>
                    <a:pt x="125" y="152"/>
                  </a:cubicBezTo>
                  <a:cubicBezTo>
                    <a:pt x="140" y="168"/>
                    <a:pt x="171" y="168"/>
                    <a:pt x="218" y="168"/>
                  </a:cubicBezTo>
                  <a:cubicBezTo>
                    <a:pt x="233" y="168"/>
                    <a:pt x="249" y="152"/>
                    <a:pt x="295" y="152"/>
                  </a:cubicBezTo>
                  <a:cubicBezTo>
                    <a:pt x="311" y="121"/>
                    <a:pt x="311" y="90"/>
                    <a:pt x="295" y="75"/>
                  </a:cubicBezTo>
                  <a:cubicBezTo>
                    <a:pt x="249" y="28"/>
                    <a:pt x="218" y="13"/>
                    <a:pt x="156" y="13"/>
                  </a:cubicBezTo>
                  <a:cubicBezTo>
                    <a:pt x="138" y="4"/>
                    <a:pt x="122" y="0"/>
                    <a:pt x="1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23"/>
            <p:cNvSpPr/>
            <p:nvPr/>
          </p:nvSpPr>
          <p:spPr>
            <a:xfrm>
              <a:off x="2864100" y="2264050"/>
              <a:ext cx="4675" cy="1975"/>
            </a:xfrm>
            <a:custGeom>
              <a:avLst/>
              <a:gdLst/>
              <a:ahLst/>
              <a:cxnLst/>
              <a:rect l="l" t="t" r="r" b="b"/>
              <a:pathLst>
                <a:path w="187" h="79" extrusionOk="0">
                  <a:moveTo>
                    <a:pt x="31" y="1"/>
                  </a:moveTo>
                  <a:cubicBezTo>
                    <a:pt x="36" y="5"/>
                    <a:pt x="40" y="10"/>
                    <a:pt x="45" y="16"/>
                  </a:cubicBezTo>
                  <a:lnTo>
                    <a:pt x="155" y="16"/>
                  </a:lnTo>
                  <a:cubicBezTo>
                    <a:pt x="161" y="10"/>
                    <a:pt x="167" y="5"/>
                    <a:pt x="171" y="1"/>
                  </a:cubicBezTo>
                  <a:close/>
                  <a:moveTo>
                    <a:pt x="0" y="16"/>
                  </a:moveTo>
                  <a:cubicBezTo>
                    <a:pt x="31" y="63"/>
                    <a:pt x="47" y="78"/>
                    <a:pt x="78" y="78"/>
                  </a:cubicBezTo>
                  <a:cubicBezTo>
                    <a:pt x="124" y="78"/>
                    <a:pt x="155" y="63"/>
                    <a:pt x="186" y="16"/>
                  </a:cubicBezTo>
                  <a:lnTo>
                    <a:pt x="155" y="16"/>
                  </a:lnTo>
                  <a:cubicBezTo>
                    <a:pt x="138" y="31"/>
                    <a:pt x="116" y="47"/>
                    <a:pt x="93" y="47"/>
                  </a:cubicBezTo>
                  <a:cubicBezTo>
                    <a:pt x="71" y="47"/>
                    <a:pt x="57" y="31"/>
                    <a:pt x="45" y="1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23"/>
            <p:cNvSpPr/>
            <p:nvPr/>
          </p:nvSpPr>
          <p:spPr>
            <a:xfrm>
              <a:off x="2865650" y="2235350"/>
              <a:ext cx="11700" cy="24850"/>
            </a:xfrm>
            <a:custGeom>
              <a:avLst/>
              <a:gdLst/>
              <a:ahLst/>
              <a:cxnLst/>
              <a:rect l="l" t="t" r="r" b="b"/>
              <a:pathLst>
                <a:path w="468" h="994" extrusionOk="0">
                  <a:moveTo>
                    <a:pt x="218" y="1"/>
                  </a:moveTo>
                  <a:cubicBezTo>
                    <a:pt x="249" y="265"/>
                    <a:pt x="357" y="513"/>
                    <a:pt x="388" y="761"/>
                  </a:cubicBezTo>
                  <a:cubicBezTo>
                    <a:pt x="357" y="745"/>
                    <a:pt x="295" y="745"/>
                    <a:pt x="249" y="745"/>
                  </a:cubicBezTo>
                  <a:cubicBezTo>
                    <a:pt x="249" y="745"/>
                    <a:pt x="295" y="916"/>
                    <a:pt x="295" y="947"/>
                  </a:cubicBezTo>
                  <a:cubicBezTo>
                    <a:pt x="281" y="950"/>
                    <a:pt x="265" y="951"/>
                    <a:pt x="248" y="951"/>
                  </a:cubicBezTo>
                  <a:cubicBezTo>
                    <a:pt x="173" y="951"/>
                    <a:pt x="76" y="926"/>
                    <a:pt x="0" y="900"/>
                  </a:cubicBezTo>
                  <a:lnTo>
                    <a:pt x="0" y="900"/>
                  </a:lnTo>
                  <a:cubicBezTo>
                    <a:pt x="62" y="962"/>
                    <a:pt x="124" y="993"/>
                    <a:pt x="202" y="993"/>
                  </a:cubicBezTo>
                  <a:cubicBezTo>
                    <a:pt x="233" y="993"/>
                    <a:pt x="249" y="993"/>
                    <a:pt x="295" y="978"/>
                  </a:cubicBezTo>
                  <a:lnTo>
                    <a:pt x="326" y="978"/>
                  </a:lnTo>
                  <a:lnTo>
                    <a:pt x="357" y="947"/>
                  </a:lnTo>
                  <a:cubicBezTo>
                    <a:pt x="357" y="900"/>
                    <a:pt x="326" y="792"/>
                    <a:pt x="326" y="792"/>
                  </a:cubicBezTo>
                  <a:cubicBezTo>
                    <a:pt x="353" y="792"/>
                    <a:pt x="448" y="826"/>
                    <a:pt x="464" y="826"/>
                  </a:cubicBezTo>
                  <a:cubicBezTo>
                    <a:pt x="467" y="826"/>
                    <a:pt x="468" y="825"/>
                    <a:pt x="466" y="823"/>
                  </a:cubicBezTo>
                  <a:cubicBezTo>
                    <a:pt x="435" y="544"/>
                    <a:pt x="357" y="280"/>
                    <a:pt x="23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23"/>
            <p:cNvSpPr/>
            <p:nvPr/>
          </p:nvSpPr>
          <p:spPr>
            <a:xfrm>
              <a:off x="2865250" y="2257850"/>
              <a:ext cx="6625" cy="4675"/>
            </a:xfrm>
            <a:custGeom>
              <a:avLst/>
              <a:gdLst/>
              <a:ahLst/>
              <a:cxnLst/>
              <a:rect l="l" t="t" r="r" b="b"/>
              <a:pathLst>
                <a:path w="265" h="187" extrusionOk="0">
                  <a:moveTo>
                    <a:pt x="16" y="0"/>
                  </a:moveTo>
                  <a:cubicBezTo>
                    <a:pt x="1" y="16"/>
                    <a:pt x="1" y="62"/>
                    <a:pt x="1" y="78"/>
                  </a:cubicBezTo>
                  <a:cubicBezTo>
                    <a:pt x="1" y="140"/>
                    <a:pt x="16" y="187"/>
                    <a:pt x="78" y="187"/>
                  </a:cubicBezTo>
                  <a:cubicBezTo>
                    <a:pt x="94" y="187"/>
                    <a:pt x="125" y="187"/>
                    <a:pt x="156" y="171"/>
                  </a:cubicBezTo>
                  <a:cubicBezTo>
                    <a:pt x="218" y="156"/>
                    <a:pt x="249" y="109"/>
                    <a:pt x="265" y="62"/>
                  </a:cubicBezTo>
                  <a:lnTo>
                    <a:pt x="265" y="62"/>
                  </a:lnTo>
                  <a:cubicBezTo>
                    <a:pt x="254" y="65"/>
                    <a:pt x="243" y="66"/>
                    <a:pt x="232" y="66"/>
                  </a:cubicBezTo>
                  <a:cubicBezTo>
                    <a:pt x="162" y="66"/>
                    <a:pt x="83" y="27"/>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23"/>
            <p:cNvSpPr/>
            <p:nvPr/>
          </p:nvSpPr>
          <p:spPr>
            <a:xfrm>
              <a:off x="2865250" y="2259775"/>
              <a:ext cx="3900" cy="2750"/>
            </a:xfrm>
            <a:custGeom>
              <a:avLst/>
              <a:gdLst/>
              <a:ahLst/>
              <a:cxnLst/>
              <a:rect l="l" t="t" r="r" b="b"/>
              <a:pathLst>
                <a:path w="156" h="110" extrusionOk="0">
                  <a:moveTo>
                    <a:pt x="1" y="1"/>
                  </a:moveTo>
                  <a:cubicBezTo>
                    <a:pt x="1" y="63"/>
                    <a:pt x="16" y="110"/>
                    <a:pt x="78" y="110"/>
                  </a:cubicBezTo>
                  <a:cubicBezTo>
                    <a:pt x="94" y="110"/>
                    <a:pt x="140" y="110"/>
                    <a:pt x="156" y="94"/>
                  </a:cubicBezTo>
                  <a:cubicBezTo>
                    <a:pt x="140" y="32"/>
                    <a:pt x="78" y="1"/>
                    <a:pt x="1" y="1"/>
                  </a:cubicBezTo>
                  <a:close/>
                </a:path>
              </a:pathLst>
            </a:custGeom>
            <a:solidFill>
              <a:srgbClr val="FF9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23"/>
            <p:cNvSpPr/>
            <p:nvPr/>
          </p:nvSpPr>
          <p:spPr>
            <a:xfrm>
              <a:off x="2833075" y="2210150"/>
              <a:ext cx="45775" cy="42350"/>
            </a:xfrm>
            <a:custGeom>
              <a:avLst/>
              <a:gdLst/>
              <a:ahLst/>
              <a:cxnLst/>
              <a:rect l="l" t="t" r="r" b="b"/>
              <a:pathLst>
                <a:path w="1831" h="1694" extrusionOk="0">
                  <a:moveTo>
                    <a:pt x="1082" y="0"/>
                  </a:moveTo>
                  <a:cubicBezTo>
                    <a:pt x="668" y="0"/>
                    <a:pt x="212" y="204"/>
                    <a:pt x="78" y="606"/>
                  </a:cubicBezTo>
                  <a:cubicBezTo>
                    <a:pt x="1" y="792"/>
                    <a:pt x="47" y="1210"/>
                    <a:pt x="109" y="1567"/>
                  </a:cubicBezTo>
                  <a:cubicBezTo>
                    <a:pt x="109" y="1598"/>
                    <a:pt x="125" y="1614"/>
                    <a:pt x="125" y="1614"/>
                  </a:cubicBezTo>
                  <a:cubicBezTo>
                    <a:pt x="147" y="1669"/>
                    <a:pt x="180" y="1694"/>
                    <a:pt x="217" y="1694"/>
                  </a:cubicBezTo>
                  <a:cubicBezTo>
                    <a:pt x="336" y="1694"/>
                    <a:pt x="501" y="1444"/>
                    <a:pt x="512" y="1148"/>
                  </a:cubicBezTo>
                  <a:cubicBezTo>
                    <a:pt x="528" y="776"/>
                    <a:pt x="621" y="559"/>
                    <a:pt x="838" y="497"/>
                  </a:cubicBezTo>
                  <a:cubicBezTo>
                    <a:pt x="883" y="481"/>
                    <a:pt x="931" y="475"/>
                    <a:pt x="979" y="475"/>
                  </a:cubicBezTo>
                  <a:cubicBezTo>
                    <a:pt x="1121" y="475"/>
                    <a:pt x="1268" y="528"/>
                    <a:pt x="1384" y="528"/>
                  </a:cubicBezTo>
                  <a:cubicBezTo>
                    <a:pt x="1417" y="528"/>
                    <a:pt x="1447" y="523"/>
                    <a:pt x="1474" y="513"/>
                  </a:cubicBezTo>
                  <a:cubicBezTo>
                    <a:pt x="1583" y="466"/>
                    <a:pt x="1614" y="373"/>
                    <a:pt x="1676" y="373"/>
                  </a:cubicBezTo>
                  <a:cubicBezTo>
                    <a:pt x="1707" y="373"/>
                    <a:pt x="1815" y="606"/>
                    <a:pt x="1831" y="652"/>
                  </a:cubicBezTo>
                  <a:cubicBezTo>
                    <a:pt x="1831" y="451"/>
                    <a:pt x="1753" y="280"/>
                    <a:pt x="1629" y="156"/>
                  </a:cubicBezTo>
                  <a:cubicBezTo>
                    <a:pt x="1489" y="52"/>
                    <a:pt x="1291" y="0"/>
                    <a:pt x="108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23"/>
            <p:cNvSpPr/>
            <p:nvPr/>
          </p:nvSpPr>
          <p:spPr>
            <a:xfrm>
              <a:off x="2828025" y="2243925"/>
              <a:ext cx="16700" cy="18500"/>
            </a:xfrm>
            <a:custGeom>
              <a:avLst/>
              <a:gdLst/>
              <a:ahLst/>
              <a:cxnLst/>
              <a:rect l="l" t="t" r="r" b="b"/>
              <a:pathLst>
                <a:path w="668" h="740" extrusionOk="0">
                  <a:moveTo>
                    <a:pt x="230" y="0"/>
                  </a:moveTo>
                  <a:cubicBezTo>
                    <a:pt x="209" y="0"/>
                    <a:pt x="190" y="5"/>
                    <a:pt x="172" y="15"/>
                  </a:cubicBezTo>
                  <a:cubicBezTo>
                    <a:pt x="1" y="108"/>
                    <a:pt x="203" y="650"/>
                    <a:pt x="404" y="728"/>
                  </a:cubicBezTo>
                  <a:cubicBezTo>
                    <a:pt x="427" y="736"/>
                    <a:pt x="454" y="740"/>
                    <a:pt x="480" y="740"/>
                  </a:cubicBezTo>
                  <a:cubicBezTo>
                    <a:pt x="560" y="740"/>
                    <a:pt x="645" y="705"/>
                    <a:pt x="668" y="635"/>
                  </a:cubicBezTo>
                  <a:lnTo>
                    <a:pt x="621" y="309"/>
                  </a:lnTo>
                  <a:cubicBezTo>
                    <a:pt x="621" y="309"/>
                    <a:pt x="399" y="0"/>
                    <a:pt x="230" y="0"/>
                  </a:cubicBezTo>
                  <a:close/>
                </a:path>
              </a:pathLst>
            </a:custGeom>
            <a:solidFill>
              <a:srgbClr val="F7A9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23"/>
            <p:cNvSpPr/>
            <p:nvPr/>
          </p:nvSpPr>
          <p:spPr>
            <a:xfrm>
              <a:off x="2833850" y="2248550"/>
              <a:ext cx="8175" cy="11825"/>
            </a:xfrm>
            <a:custGeom>
              <a:avLst/>
              <a:gdLst/>
              <a:ahLst/>
              <a:cxnLst/>
              <a:rect l="l" t="t" r="r" b="b"/>
              <a:pathLst>
                <a:path w="327" h="473" extrusionOk="0">
                  <a:moveTo>
                    <a:pt x="1" y="0"/>
                  </a:moveTo>
                  <a:lnTo>
                    <a:pt x="1" y="0"/>
                  </a:lnTo>
                  <a:cubicBezTo>
                    <a:pt x="125" y="62"/>
                    <a:pt x="202" y="202"/>
                    <a:pt x="264" y="326"/>
                  </a:cubicBezTo>
                  <a:cubicBezTo>
                    <a:pt x="244" y="296"/>
                    <a:pt x="211" y="272"/>
                    <a:pt x="173" y="272"/>
                  </a:cubicBezTo>
                  <a:cubicBezTo>
                    <a:pt x="152" y="272"/>
                    <a:pt x="131" y="279"/>
                    <a:pt x="109" y="295"/>
                  </a:cubicBezTo>
                  <a:cubicBezTo>
                    <a:pt x="109" y="295"/>
                    <a:pt x="94" y="295"/>
                    <a:pt x="94" y="310"/>
                  </a:cubicBezTo>
                  <a:cubicBezTo>
                    <a:pt x="105" y="307"/>
                    <a:pt x="118" y="305"/>
                    <a:pt x="131" y="305"/>
                  </a:cubicBezTo>
                  <a:cubicBezTo>
                    <a:pt x="168" y="305"/>
                    <a:pt x="206" y="322"/>
                    <a:pt x="218" y="357"/>
                  </a:cubicBezTo>
                  <a:cubicBezTo>
                    <a:pt x="249" y="388"/>
                    <a:pt x="280" y="434"/>
                    <a:pt x="280" y="465"/>
                  </a:cubicBezTo>
                  <a:cubicBezTo>
                    <a:pt x="280" y="471"/>
                    <a:pt x="285" y="472"/>
                    <a:pt x="291" y="472"/>
                  </a:cubicBezTo>
                  <a:cubicBezTo>
                    <a:pt x="304" y="472"/>
                    <a:pt x="321" y="465"/>
                    <a:pt x="311" y="465"/>
                  </a:cubicBezTo>
                  <a:cubicBezTo>
                    <a:pt x="326" y="279"/>
                    <a:pt x="187" y="16"/>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23"/>
            <p:cNvSpPr/>
            <p:nvPr/>
          </p:nvSpPr>
          <p:spPr>
            <a:xfrm>
              <a:off x="2835025" y="2287325"/>
              <a:ext cx="41125" cy="38450"/>
            </a:xfrm>
            <a:custGeom>
              <a:avLst/>
              <a:gdLst/>
              <a:ahLst/>
              <a:cxnLst/>
              <a:rect l="l" t="t" r="r" b="b"/>
              <a:pathLst>
                <a:path w="1645" h="1538" extrusionOk="0">
                  <a:moveTo>
                    <a:pt x="217" y="0"/>
                  </a:moveTo>
                  <a:lnTo>
                    <a:pt x="0" y="310"/>
                  </a:lnTo>
                  <a:cubicBezTo>
                    <a:pt x="0" y="310"/>
                    <a:pt x="961" y="1538"/>
                    <a:pt x="992" y="1538"/>
                  </a:cubicBezTo>
                  <a:cubicBezTo>
                    <a:pt x="993" y="1538"/>
                    <a:pt x="993" y="1537"/>
                    <a:pt x="993" y="1536"/>
                  </a:cubicBezTo>
                  <a:lnTo>
                    <a:pt x="1287" y="900"/>
                  </a:lnTo>
                  <a:lnTo>
                    <a:pt x="1644" y="1287"/>
                  </a:lnTo>
                  <a:lnTo>
                    <a:pt x="1644" y="1287"/>
                  </a:lnTo>
                  <a:lnTo>
                    <a:pt x="1536" y="403"/>
                  </a:lnTo>
                  <a:lnTo>
                    <a:pt x="1365" y="171"/>
                  </a:lnTo>
                  <a:lnTo>
                    <a:pt x="1241" y="760"/>
                  </a:lnTo>
                  <a:lnTo>
                    <a:pt x="21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23"/>
            <p:cNvSpPr/>
            <p:nvPr/>
          </p:nvSpPr>
          <p:spPr>
            <a:xfrm>
              <a:off x="2836575" y="2297000"/>
              <a:ext cx="41125" cy="29900"/>
            </a:xfrm>
            <a:custGeom>
              <a:avLst/>
              <a:gdLst/>
              <a:ahLst/>
              <a:cxnLst/>
              <a:rect l="l" t="t" r="r" b="b"/>
              <a:pathLst>
                <a:path w="1645" h="1196" extrusionOk="0">
                  <a:moveTo>
                    <a:pt x="1246" y="532"/>
                  </a:moveTo>
                  <a:cubicBezTo>
                    <a:pt x="1270" y="553"/>
                    <a:pt x="1309" y="589"/>
                    <a:pt x="1353" y="630"/>
                  </a:cubicBezTo>
                  <a:lnTo>
                    <a:pt x="1353" y="630"/>
                  </a:lnTo>
                  <a:cubicBezTo>
                    <a:pt x="1308" y="584"/>
                    <a:pt x="1269" y="548"/>
                    <a:pt x="1246" y="532"/>
                  </a:cubicBezTo>
                  <a:close/>
                  <a:moveTo>
                    <a:pt x="1474" y="16"/>
                  </a:moveTo>
                  <a:cubicBezTo>
                    <a:pt x="1458" y="187"/>
                    <a:pt x="1551" y="683"/>
                    <a:pt x="1567" y="838"/>
                  </a:cubicBezTo>
                  <a:cubicBezTo>
                    <a:pt x="1558" y="821"/>
                    <a:pt x="1446" y="716"/>
                    <a:pt x="1353" y="630"/>
                  </a:cubicBezTo>
                  <a:lnTo>
                    <a:pt x="1353" y="630"/>
                  </a:lnTo>
                  <a:cubicBezTo>
                    <a:pt x="1473" y="751"/>
                    <a:pt x="1635" y="932"/>
                    <a:pt x="1644" y="932"/>
                  </a:cubicBezTo>
                  <a:cubicBezTo>
                    <a:pt x="1644" y="932"/>
                    <a:pt x="1644" y="932"/>
                    <a:pt x="1644" y="931"/>
                  </a:cubicBezTo>
                  <a:cubicBezTo>
                    <a:pt x="1613" y="745"/>
                    <a:pt x="1598" y="559"/>
                    <a:pt x="1551" y="373"/>
                  </a:cubicBezTo>
                  <a:cubicBezTo>
                    <a:pt x="1520" y="203"/>
                    <a:pt x="1536" y="203"/>
                    <a:pt x="1489" y="16"/>
                  </a:cubicBezTo>
                  <a:close/>
                  <a:moveTo>
                    <a:pt x="0" y="1"/>
                  </a:moveTo>
                  <a:cubicBezTo>
                    <a:pt x="140" y="218"/>
                    <a:pt x="946" y="1195"/>
                    <a:pt x="946" y="1195"/>
                  </a:cubicBezTo>
                  <a:cubicBezTo>
                    <a:pt x="1070" y="994"/>
                    <a:pt x="1163" y="761"/>
                    <a:pt x="1241" y="528"/>
                  </a:cubicBezTo>
                  <a:cubicBezTo>
                    <a:pt x="1243" y="529"/>
                    <a:pt x="1244" y="530"/>
                    <a:pt x="1246" y="532"/>
                  </a:cubicBezTo>
                  <a:lnTo>
                    <a:pt x="1246" y="532"/>
                  </a:lnTo>
                  <a:cubicBezTo>
                    <a:pt x="1233" y="520"/>
                    <a:pt x="1225" y="513"/>
                    <a:pt x="1225" y="513"/>
                  </a:cubicBezTo>
                  <a:cubicBezTo>
                    <a:pt x="1163" y="606"/>
                    <a:pt x="931" y="1087"/>
                    <a:pt x="931" y="1133"/>
                  </a:cubicBezTo>
                  <a:cubicBezTo>
                    <a:pt x="776" y="931"/>
                    <a:pt x="171" y="187"/>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23"/>
            <p:cNvSpPr/>
            <p:nvPr/>
          </p:nvSpPr>
          <p:spPr>
            <a:xfrm>
              <a:off x="3436025" y="2525875"/>
              <a:ext cx="29875" cy="228975"/>
            </a:xfrm>
            <a:custGeom>
              <a:avLst/>
              <a:gdLst/>
              <a:ahLst/>
              <a:cxnLst/>
              <a:rect l="l" t="t" r="r" b="b"/>
              <a:pathLst>
                <a:path w="1195" h="9159" extrusionOk="0">
                  <a:moveTo>
                    <a:pt x="23" y="0"/>
                  </a:moveTo>
                  <a:cubicBezTo>
                    <a:pt x="12" y="0"/>
                    <a:pt x="0" y="4"/>
                    <a:pt x="0" y="12"/>
                  </a:cubicBezTo>
                  <a:cubicBezTo>
                    <a:pt x="620" y="2339"/>
                    <a:pt x="1132" y="4727"/>
                    <a:pt x="1086" y="7131"/>
                  </a:cubicBezTo>
                  <a:cubicBezTo>
                    <a:pt x="1070" y="7813"/>
                    <a:pt x="993" y="8465"/>
                    <a:pt x="931" y="9147"/>
                  </a:cubicBezTo>
                  <a:cubicBezTo>
                    <a:pt x="931" y="9155"/>
                    <a:pt x="938" y="9159"/>
                    <a:pt x="948" y="9159"/>
                  </a:cubicBezTo>
                  <a:cubicBezTo>
                    <a:pt x="958" y="9159"/>
                    <a:pt x="969" y="9155"/>
                    <a:pt x="977" y="9147"/>
                  </a:cubicBezTo>
                  <a:cubicBezTo>
                    <a:pt x="1086" y="8589"/>
                    <a:pt x="1148" y="7999"/>
                    <a:pt x="1163" y="7410"/>
                  </a:cubicBezTo>
                  <a:cubicBezTo>
                    <a:pt x="1194" y="6805"/>
                    <a:pt x="1194" y="6216"/>
                    <a:pt x="1148" y="5627"/>
                  </a:cubicBezTo>
                  <a:cubicBezTo>
                    <a:pt x="1055" y="4401"/>
                    <a:pt x="884" y="3192"/>
                    <a:pt x="589" y="1997"/>
                  </a:cubicBezTo>
                  <a:cubicBezTo>
                    <a:pt x="434" y="1315"/>
                    <a:pt x="233" y="679"/>
                    <a:pt x="47" y="12"/>
                  </a:cubicBezTo>
                  <a:cubicBezTo>
                    <a:pt x="47" y="4"/>
                    <a:pt x="35" y="0"/>
                    <a:pt x="2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23"/>
            <p:cNvSpPr/>
            <p:nvPr/>
          </p:nvSpPr>
          <p:spPr>
            <a:xfrm>
              <a:off x="3412750" y="2526950"/>
              <a:ext cx="51975" cy="169075"/>
            </a:xfrm>
            <a:custGeom>
              <a:avLst/>
              <a:gdLst/>
              <a:ahLst/>
              <a:cxnLst/>
              <a:rect l="l" t="t" r="r" b="b"/>
              <a:pathLst>
                <a:path w="2079" h="6763" extrusionOk="0">
                  <a:moveTo>
                    <a:pt x="931" y="0"/>
                  </a:moveTo>
                  <a:cubicBezTo>
                    <a:pt x="931" y="0"/>
                    <a:pt x="0" y="2358"/>
                    <a:pt x="218" y="2916"/>
                  </a:cubicBezTo>
                  <a:cubicBezTo>
                    <a:pt x="435" y="3490"/>
                    <a:pt x="853" y="3598"/>
                    <a:pt x="853" y="3598"/>
                  </a:cubicBezTo>
                  <a:cubicBezTo>
                    <a:pt x="853" y="3598"/>
                    <a:pt x="295" y="4420"/>
                    <a:pt x="683" y="5165"/>
                  </a:cubicBezTo>
                  <a:cubicBezTo>
                    <a:pt x="1086" y="5925"/>
                    <a:pt x="1970" y="5909"/>
                    <a:pt x="2017" y="6762"/>
                  </a:cubicBezTo>
                  <a:cubicBezTo>
                    <a:pt x="2017" y="6762"/>
                    <a:pt x="2079" y="3133"/>
                    <a:pt x="9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23"/>
            <p:cNvSpPr/>
            <p:nvPr/>
          </p:nvSpPr>
          <p:spPr>
            <a:xfrm>
              <a:off x="3432525" y="2539350"/>
              <a:ext cx="29500" cy="134950"/>
            </a:xfrm>
            <a:custGeom>
              <a:avLst/>
              <a:gdLst/>
              <a:ahLst/>
              <a:cxnLst/>
              <a:rect l="l" t="t" r="r" b="b"/>
              <a:pathLst>
                <a:path w="1180" h="5398" extrusionOk="0">
                  <a:moveTo>
                    <a:pt x="218" y="0"/>
                  </a:moveTo>
                  <a:lnTo>
                    <a:pt x="218" y="0"/>
                  </a:lnTo>
                  <a:cubicBezTo>
                    <a:pt x="419" y="698"/>
                    <a:pt x="574" y="1396"/>
                    <a:pt x="714" y="2094"/>
                  </a:cubicBezTo>
                  <a:cubicBezTo>
                    <a:pt x="590" y="1970"/>
                    <a:pt x="435" y="1908"/>
                    <a:pt x="264" y="1846"/>
                  </a:cubicBezTo>
                  <a:lnTo>
                    <a:pt x="264" y="1846"/>
                  </a:lnTo>
                  <a:cubicBezTo>
                    <a:pt x="435" y="1908"/>
                    <a:pt x="590" y="2017"/>
                    <a:pt x="729" y="2156"/>
                  </a:cubicBezTo>
                  <a:cubicBezTo>
                    <a:pt x="745" y="2296"/>
                    <a:pt x="791" y="2420"/>
                    <a:pt x="807" y="2559"/>
                  </a:cubicBezTo>
                  <a:cubicBezTo>
                    <a:pt x="590" y="2327"/>
                    <a:pt x="295" y="2218"/>
                    <a:pt x="1" y="2094"/>
                  </a:cubicBezTo>
                  <a:lnTo>
                    <a:pt x="1" y="2094"/>
                  </a:lnTo>
                  <a:cubicBezTo>
                    <a:pt x="295" y="2218"/>
                    <a:pt x="605" y="2373"/>
                    <a:pt x="822" y="2637"/>
                  </a:cubicBezTo>
                  <a:cubicBezTo>
                    <a:pt x="900" y="3025"/>
                    <a:pt x="962" y="3428"/>
                    <a:pt x="1009" y="3816"/>
                  </a:cubicBezTo>
                  <a:cubicBezTo>
                    <a:pt x="853" y="3661"/>
                    <a:pt x="667" y="3552"/>
                    <a:pt x="450" y="3506"/>
                  </a:cubicBezTo>
                  <a:cubicBezTo>
                    <a:pt x="450" y="3506"/>
                    <a:pt x="435" y="3506"/>
                    <a:pt x="450" y="3537"/>
                  </a:cubicBezTo>
                  <a:cubicBezTo>
                    <a:pt x="667" y="3583"/>
                    <a:pt x="853" y="3723"/>
                    <a:pt x="1009" y="3893"/>
                  </a:cubicBezTo>
                  <a:cubicBezTo>
                    <a:pt x="1040" y="4033"/>
                    <a:pt x="1055" y="4172"/>
                    <a:pt x="1071" y="4328"/>
                  </a:cubicBezTo>
                  <a:cubicBezTo>
                    <a:pt x="962" y="4235"/>
                    <a:pt x="823" y="4157"/>
                    <a:pt x="683" y="4095"/>
                  </a:cubicBezTo>
                  <a:lnTo>
                    <a:pt x="683" y="4095"/>
                  </a:lnTo>
                  <a:cubicBezTo>
                    <a:pt x="823" y="4157"/>
                    <a:pt x="962" y="4250"/>
                    <a:pt x="1071" y="4343"/>
                  </a:cubicBezTo>
                  <a:cubicBezTo>
                    <a:pt x="1086" y="4483"/>
                    <a:pt x="1117" y="4622"/>
                    <a:pt x="1117" y="4746"/>
                  </a:cubicBezTo>
                  <a:cubicBezTo>
                    <a:pt x="900" y="4498"/>
                    <a:pt x="621" y="4312"/>
                    <a:pt x="311" y="4188"/>
                  </a:cubicBezTo>
                  <a:lnTo>
                    <a:pt x="311" y="4188"/>
                  </a:lnTo>
                  <a:cubicBezTo>
                    <a:pt x="621" y="4328"/>
                    <a:pt x="884" y="4545"/>
                    <a:pt x="1086" y="4793"/>
                  </a:cubicBezTo>
                  <a:cubicBezTo>
                    <a:pt x="1117" y="4777"/>
                    <a:pt x="1117" y="4777"/>
                    <a:pt x="1133" y="4777"/>
                  </a:cubicBezTo>
                  <a:cubicBezTo>
                    <a:pt x="1009" y="3149"/>
                    <a:pt x="714" y="1551"/>
                    <a:pt x="218" y="0"/>
                  </a:cubicBezTo>
                  <a:close/>
                  <a:moveTo>
                    <a:pt x="1133" y="4785"/>
                  </a:moveTo>
                  <a:cubicBezTo>
                    <a:pt x="1133" y="4984"/>
                    <a:pt x="1149" y="5199"/>
                    <a:pt x="1179" y="5398"/>
                  </a:cubicBezTo>
                  <a:cubicBezTo>
                    <a:pt x="1149" y="5183"/>
                    <a:pt x="1133" y="4984"/>
                    <a:pt x="1133" y="478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23"/>
            <p:cNvSpPr/>
            <p:nvPr/>
          </p:nvSpPr>
          <p:spPr>
            <a:xfrm>
              <a:off x="3428250" y="2574625"/>
              <a:ext cx="14375" cy="4675"/>
            </a:xfrm>
            <a:custGeom>
              <a:avLst/>
              <a:gdLst/>
              <a:ahLst/>
              <a:cxnLst/>
              <a:rect l="l" t="t" r="r" b="b"/>
              <a:pathLst>
                <a:path w="575" h="187" extrusionOk="0">
                  <a:moveTo>
                    <a:pt x="1" y="1"/>
                  </a:moveTo>
                  <a:cubicBezTo>
                    <a:pt x="202" y="63"/>
                    <a:pt x="373" y="125"/>
                    <a:pt x="575" y="187"/>
                  </a:cubicBezTo>
                  <a:cubicBezTo>
                    <a:pt x="389" y="78"/>
                    <a:pt x="202" y="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23"/>
            <p:cNvSpPr/>
            <p:nvPr/>
          </p:nvSpPr>
          <p:spPr>
            <a:xfrm>
              <a:off x="3434075" y="2638600"/>
              <a:ext cx="10875" cy="3525"/>
            </a:xfrm>
            <a:custGeom>
              <a:avLst/>
              <a:gdLst/>
              <a:ahLst/>
              <a:cxnLst/>
              <a:rect l="l" t="t" r="r" b="b"/>
              <a:pathLst>
                <a:path w="435" h="141" extrusionOk="0">
                  <a:moveTo>
                    <a:pt x="1" y="1"/>
                  </a:moveTo>
                  <a:cubicBezTo>
                    <a:pt x="156" y="32"/>
                    <a:pt x="295" y="78"/>
                    <a:pt x="435" y="140"/>
                  </a:cubicBezTo>
                  <a:cubicBezTo>
                    <a:pt x="295" y="63"/>
                    <a:pt x="156" y="32"/>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23"/>
            <p:cNvSpPr/>
            <p:nvPr/>
          </p:nvSpPr>
          <p:spPr>
            <a:xfrm>
              <a:off x="3465875" y="2600600"/>
              <a:ext cx="62050" cy="175675"/>
            </a:xfrm>
            <a:custGeom>
              <a:avLst/>
              <a:gdLst/>
              <a:ahLst/>
              <a:cxnLst/>
              <a:rect l="l" t="t" r="r" b="b"/>
              <a:pathLst>
                <a:path w="2482" h="7027" extrusionOk="0">
                  <a:moveTo>
                    <a:pt x="2420" y="1"/>
                  </a:moveTo>
                  <a:cubicBezTo>
                    <a:pt x="2032" y="265"/>
                    <a:pt x="1660" y="575"/>
                    <a:pt x="1334" y="947"/>
                  </a:cubicBezTo>
                  <a:cubicBezTo>
                    <a:pt x="1008" y="1304"/>
                    <a:pt x="745" y="1753"/>
                    <a:pt x="574" y="2219"/>
                  </a:cubicBezTo>
                  <a:cubicBezTo>
                    <a:pt x="233" y="3211"/>
                    <a:pt x="31" y="4235"/>
                    <a:pt x="16" y="5290"/>
                  </a:cubicBezTo>
                  <a:cubicBezTo>
                    <a:pt x="0" y="5864"/>
                    <a:pt x="47" y="6453"/>
                    <a:pt x="186" y="7011"/>
                  </a:cubicBezTo>
                  <a:lnTo>
                    <a:pt x="202" y="7027"/>
                  </a:lnTo>
                  <a:cubicBezTo>
                    <a:pt x="202" y="7027"/>
                    <a:pt x="233" y="7027"/>
                    <a:pt x="233" y="7011"/>
                  </a:cubicBezTo>
                  <a:cubicBezTo>
                    <a:pt x="78" y="6003"/>
                    <a:pt x="78" y="4995"/>
                    <a:pt x="248" y="3987"/>
                  </a:cubicBezTo>
                  <a:cubicBezTo>
                    <a:pt x="404" y="3010"/>
                    <a:pt x="652" y="1955"/>
                    <a:pt x="1272" y="1149"/>
                  </a:cubicBezTo>
                  <a:cubicBezTo>
                    <a:pt x="1598" y="730"/>
                    <a:pt x="2032" y="373"/>
                    <a:pt x="2451" y="32"/>
                  </a:cubicBezTo>
                  <a:cubicBezTo>
                    <a:pt x="2482" y="16"/>
                    <a:pt x="2451" y="1"/>
                    <a:pt x="24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23"/>
            <p:cNvSpPr/>
            <p:nvPr/>
          </p:nvSpPr>
          <p:spPr>
            <a:xfrm>
              <a:off x="3470125" y="2599050"/>
              <a:ext cx="58575" cy="116350"/>
            </a:xfrm>
            <a:custGeom>
              <a:avLst/>
              <a:gdLst/>
              <a:ahLst/>
              <a:cxnLst/>
              <a:rect l="l" t="t" r="r" b="b"/>
              <a:pathLst>
                <a:path w="2343" h="4654" extrusionOk="0">
                  <a:moveTo>
                    <a:pt x="2343" y="1"/>
                  </a:moveTo>
                  <a:lnTo>
                    <a:pt x="2343" y="1"/>
                  </a:lnTo>
                  <a:cubicBezTo>
                    <a:pt x="2343" y="1"/>
                    <a:pt x="1164" y="838"/>
                    <a:pt x="621" y="2017"/>
                  </a:cubicBezTo>
                  <a:cubicBezTo>
                    <a:pt x="32" y="3196"/>
                    <a:pt x="1" y="4654"/>
                    <a:pt x="1" y="4654"/>
                  </a:cubicBezTo>
                  <a:cubicBezTo>
                    <a:pt x="234" y="4282"/>
                    <a:pt x="482" y="3956"/>
                    <a:pt x="792" y="3646"/>
                  </a:cubicBezTo>
                  <a:cubicBezTo>
                    <a:pt x="1257" y="3180"/>
                    <a:pt x="1645" y="2855"/>
                    <a:pt x="1707" y="2544"/>
                  </a:cubicBezTo>
                  <a:cubicBezTo>
                    <a:pt x="1769" y="2234"/>
                    <a:pt x="1242" y="2002"/>
                    <a:pt x="1242" y="2002"/>
                  </a:cubicBezTo>
                  <a:lnTo>
                    <a:pt x="1242" y="2002"/>
                  </a:lnTo>
                  <a:cubicBezTo>
                    <a:pt x="1242" y="2002"/>
                    <a:pt x="1371" y="2024"/>
                    <a:pt x="1532" y="2024"/>
                  </a:cubicBezTo>
                  <a:cubicBezTo>
                    <a:pt x="1727" y="2024"/>
                    <a:pt x="1969" y="1991"/>
                    <a:pt x="2079" y="1847"/>
                  </a:cubicBezTo>
                  <a:cubicBezTo>
                    <a:pt x="2265" y="1567"/>
                    <a:pt x="2343" y="1"/>
                    <a:pt x="234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23"/>
            <p:cNvSpPr/>
            <p:nvPr/>
          </p:nvSpPr>
          <p:spPr>
            <a:xfrm>
              <a:off x="3470525" y="2609525"/>
              <a:ext cx="47725" cy="98125"/>
            </a:xfrm>
            <a:custGeom>
              <a:avLst/>
              <a:gdLst/>
              <a:ahLst/>
              <a:cxnLst/>
              <a:rect l="l" t="t" r="r" b="b"/>
              <a:pathLst>
                <a:path w="1909" h="3925" extrusionOk="0">
                  <a:moveTo>
                    <a:pt x="1808" y="105"/>
                  </a:moveTo>
                  <a:lnTo>
                    <a:pt x="1474" y="756"/>
                  </a:lnTo>
                  <a:lnTo>
                    <a:pt x="1474" y="756"/>
                  </a:lnTo>
                  <a:cubicBezTo>
                    <a:pt x="1376" y="761"/>
                    <a:pt x="1278" y="778"/>
                    <a:pt x="1179" y="807"/>
                  </a:cubicBezTo>
                  <a:cubicBezTo>
                    <a:pt x="1375" y="555"/>
                    <a:pt x="1596" y="329"/>
                    <a:pt x="1808" y="105"/>
                  </a:cubicBezTo>
                  <a:close/>
                  <a:moveTo>
                    <a:pt x="1468" y="768"/>
                  </a:moveTo>
                  <a:lnTo>
                    <a:pt x="1393" y="915"/>
                  </a:lnTo>
                  <a:lnTo>
                    <a:pt x="1393" y="915"/>
                  </a:lnTo>
                  <a:cubicBezTo>
                    <a:pt x="1294" y="927"/>
                    <a:pt x="1192" y="945"/>
                    <a:pt x="1086" y="962"/>
                  </a:cubicBezTo>
                  <a:cubicBezTo>
                    <a:pt x="1102" y="916"/>
                    <a:pt x="1148" y="885"/>
                    <a:pt x="1164" y="838"/>
                  </a:cubicBezTo>
                  <a:cubicBezTo>
                    <a:pt x="1261" y="799"/>
                    <a:pt x="1366" y="778"/>
                    <a:pt x="1468" y="768"/>
                  </a:cubicBezTo>
                  <a:close/>
                  <a:moveTo>
                    <a:pt x="1387" y="927"/>
                  </a:moveTo>
                  <a:lnTo>
                    <a:pt x="1226" y="1241"/>
                  </a:lnTo>
                  <a:cubicBezTo>
                    <a:pt x="1102" y="1241"/>
                    <a:pt x="993" y="1241"/>
                    <a:pt x="869" y="1288"/>
                  </a:cubicBezTo>
                  <a:cubicBezTo>
                    <a:pt x="931" y="1195"/>
                    <a:pt x="1008" y="1086"/>
                    <a:pt x="1071" y="993"/>
                  </a:cubicBezTo>
                  <a:cubicBezTo>
                    <a:pt x="1176" y="968"/>
                    <a:pt x="1281" y="944"/>
                    <a:pt x="1387" y="927"/>
                  </a:cubicBezTo>
                  <a:close/>
                  <a:moveTo>
                    <a:pt x="1862" y="1"/>
                  </a:moveTo>
                  <a:lnTo>
                    <a:pt x="1812" y="97"/>
                  </a:lnTo>
                  <a:lnTo>
                    <a:pt x="1812" y="97"/>
                  </a:lnTo>
                  <a:cubicBezTo>
                    <a:pt x="1349" y="563"/>
                    <a:pt x="896" y="1051"/>
                    <a:pt x="621" y="1660"/>
                  </a:cubicBezTo>
                  <a:cubicBezTo>
                    <a:pt x="528" y="1862"/>
                    <a:pt x="435" y="2094"/>
                    <a:pt x="373" y="2327"/>
                  </a:cubicBezTo>
                  <a:cubicBezTo>
                    <a:pt x="342" y="2374"/>
                    <a:pt x="326" y="2436"/>
                    <a:pt x="326" y="2467"/>
                  </a:cubicBezTo>
                  <a:cubicBezTo>
                    <a:pt x="202" y="2947"/>
                    <a:pt x="78" y="3444"/>
                    <a:pt x="0" y="3925"/>
                  </a:cubicBezTo>
                  <a:cubicBezTo>
                    <a:pt x="62" y="3676"/>
                    <a:pt x="93" y="3444"/>
                    <a:pt x="171" y="3180"/>
                  </a:cubicBezTo>
                  <a:cubicBezTo>
                    <a:pt x="264" y="3149"/>
                    <a:pt x="373" y="3103"/>
                    <a:pt x="481" y="3103"/>
                  </a:cubicBezTo>
                  <a:lnTo>
                    <a:pt x="481" y="3087"/>
                  </a:lnTo>
                  <a:cubicBezTo>
                    <a:pt x="388" y="3087"/>
                    <a:pt x="264" y="3103"/>
                    <a:pt x="171" y="3149"/>
                  </a:cubicBezTo>
                  <a:cubicBezTo>
                    <a:pt x="233" y="2916"/>
                    <a:pt x="295" y="2699"/>
                    <a:pt x="373" y="2482"/>
                  </a:cubicBezTo>
                  <a:cubicBezTo>
                    <a:pt x="605" y="2436"/>
                    <a:pt x="838" y="2405"/>
                    <a:pt x="1071" y="2389"/>
                  </a:cubicBezTo>
                  <a:cubicBezTo>
                    <a:pt x="1016" y="2385"/>
                    <a:pt x="961" y="2384"/>
                    <a:pt x="906" y="2384"/>
                  </a:cubicBezTo>
                  <a:cubicBezTo>
                    <a:pt x="729" y="2384"/>
                    <a:pt x="554" y="2404"/>
                    <a:pt x="388" y="2451"/>
                  </a:cubicBezTo>
                  <a:cubicBezTo>
                    <a:pt x="404" y="2405"/>
                    <a:pt x="404" y="2374"/>
                    <a:pt x="435" y="2327"/>
                  </a:cubicBezTo>
                  <a:cubicBezTo>
                    <a:pt x="590" y="2296"/>
                    <a:pt x="745" y="2281"/>
                    <a:pt x="884" y="2250"/>
                  </a:cubicBezTo>
                  <a:cubicBezTo>
                    <a:pt x="729" y="2250"/>
                    <a:pt x="574" y="2281"/>
                    <a:pt x="450" y="2312"/>
                  </a:cubicBezTo>
                  <a:cubicBezTo>
                    <a:pt x="497" y="2125"/>
                    <a:pt x="574" y="1939"/>
                    <a:pt x="652" y="1753"/>
                  </a:cubicBezTo>
                  <a:cubicBezTo>
                    <a:pt x="714" y="1598"/>
                    <a:pt x="791" y="1459"/>
                    <a:pt x="884" y="1319"/>
                  </a:cubicBezTo>
                  <a:cubicBezTo>
                    <a:pt x="1008" y="1288"/>
                    <a:pt x="1148" y="1272"/>
                    <a:pt x="1257" y="1272"/>
                  </a:cubicBezTo>
                  <a:lnTo>
                    <a:pt x="1438" y="919"/>
                  </a:lnTo>
                  <a:lnTo>
                    <a:pt x="1438" y="919"/>
                  </a:lnTo>
                  <a:cubicBezTo>
                    <a:pt x="1502" y="911"/>
                    <a:pt x="1566" y="906"/>
                    <a:pt x="1630" y="906"/>
                  </a:cubicBezTo>
                  <a:cubicBezTo>
                    <a:pt x="1707" y="906"/>
                    <a:pt x="1784" y="913"/>
                    <a:pt x="1862" y="931"/>
                  </a:cubicBezTo>
                  <a:cubicBezTo>
                    <a:pt x="1776" y="910"/>
                    <a:pt x="1690" y="901"/>
                    <a:pt x="1603" y="901"/>
                  </a:cubicBezTo>
                  <a:cubicBezTo>
                    <a:pt x="1550" y="901"/>
                    <a:pt x="1497" y="904"/>
                    <a:pt x="1442" y="910"/>
                  </a:cubicBezTo>
                  <a:lnTo>
                    <a:pt x="1442" y="910"/>
                  </a:lnTo>
                  <a:lnTo>
                    <a:pt x="1517" y="765"/>
                  </a:lnTo>
                  <a:lnTo>
                    <a:pt x="1517" y="765"/>
                  </a:lnTo>
                  <a:cubicBezTo>
                    <a:pt x="1560" y="762"/>
                    <a:pt x="1603" y="761"/>
                    <a:pt x="1644" y="761"/>
                  </a:cubicBezTo>
                  <a:cubicBezTo>
                    <a:pt x="1606" y="757"/>
                    <a:pt x="1567" y="755"/>
                    <a:pt x="1528" y="755"/>
                  </a:cubicBezTo>
                  <a:cubicBezTo>
                    <a:pt x="1526" y="755"/>
                    <a:pt x="1524" y="755"/>
                    <a:pt x="1522" y="755"/>
                  </a:cubicBezTo>
                  <a:lnTo>
                    <a:pt x="1522" y="755"/>
                  </a:lnTo>
                  <a:lnTo>
                    <a:pt x="1908" y="1"/>
                  </a:lnTo>
                  <a:lnTo>
                    <a:pt x="1908" y="1"/>
                  </a:lnTo>
                  <a:cubicBezTo>
                    <a:pt x="1898" y="11"/>
                    <a:pt x="1887" y="22"/>
                    <a:pt x="1877" y="32"/>
                  </a:cubicBezTo>
                  <a:lnTo>
                    <a:pt x="1877" y="32"/>
                  </a:lnTo>
                  <a:cubicBezTo>
                    <a:pt x="1877" y="32"/>
                    <a:pt x="1877" y="32"/>
                    <a:pt x="1877" y="32"/>
                  </a:cubicBezTo>
                  <a:cubicBezTo>
                    <a:pt x="1877" y="1"/>
                    <a:pt x="1877" y="1"/>
                    <a:pt x="18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23"/>
            <p:cNvSpPr/>
            <p:nvPr/>
          </p:nvSpPr>
          <p:spPr>
            <a:xfrm>
              <a:off x="3511625" y="2636000"/>
              <a:ext cx="5850" cy="700"/>
            </a:xfrm>
            <a:custGeom>
              <a:avLst/>
              <a:gdLst/>
              <a:ahLst/>
              <a:cxnLst/>
              <a:rect l="l" t="t" r="r" b="b"/>
              <a:pathLst>
                <a:path w="234" h="28" extrusionOk="0">
                  <a:moveTo>
                    <a:pt x="117" y="0"/>
                  </a:moveTo>
                  <a:cubicBezTo>
                    <a:pt x="78" y="0"/>
                    <a:pt x="39" y="4"/>
                    <a:pt x="0" y="12"/>
                  </a:cubicBezTo>
                  <a:lnTo>
                    <a:pt x="0" y="27"/>
                  </a:lnTo>
                  <a:cubicBezTo>
                    <a:pt x="78" y="12"/>
                    <a:pt x="155" y="12"/>
                    <a:pt x="233" y="12"/>
                  </a:cubicBezTo>
                  <a:cubicBezTo>
                    <a:pt x="194" y="4"/>
                    <a:pt x="155" y="0"/>
                    <a:pt x="11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23"/>
            <p:cNvSpPr/>
            <p:nvPr/>
          </p:nvSpPr>
          <p:spPr>
            <a:xfrm>
              <a:off x="3487200" y="2674275"/>
              <a:ext cx="9725" cy="1975"/>
            </a:xfrm>
            <a:custGeom>
              <a:avLst/>
              <a:gdLst/>
              <a:ahLst/>
              <a:cxnLst/>
              <a:rect l="l" t="t" r="r" b="b"/>
              <a:pathLst>
                <a:path w="389" h="79" extrusionOk="0">
                  <a:moveTo>
                    <a:pt x="357" y="1"/>
                  </a:moveTo>
                  <a:cubicBezTo>
                    <a:pt x="248" y="1"/>
                    <a:pt x="109" y="16"/>
                    <a:pt x="0" y="78"/>
                  </a:cubicBezTo>
                  <a:cubicBezTo>
                    <a:pt x="109" y="47"/>
                    <a:pt x="233" y="32"/>
                    <a:pt x="357" y="16"/>
                  </a:cubicBezTo>
                  <a:cubicBezTo>
                    <a:pt x="388" y="16"/>
                    <a:pt x="388" y="1"/>
                    <a:pt x="35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23"/>
            <p:cNvSpPr/>
            <p:nvPr/>
          </p:nvSpPr>
          <p:spPr>
            <a:xfrm>
              <a:off x="3486025" y="2661100"/>
              <a:ext cx="4100" cy="575"/>
            </a:xfrm>
            <a:custGeom>
              <a:avLst/>
              <a:gdLst/>
              <a:ahLst/>
              <a:cxnLst/>
              <a:rect l="l" t="t" r="r" b="b"/>
              <a:pathLst>
                <a:path w="164" h="23" extrusionOk="0">
                  <a:moveTo>
                    <a:pt x="156" y="0"/>
                  </a:moveTo>
                  <a:cubicBezTo>
                    <a:pt x="156" y="8"/>
                    <a:pt x="160" y="12"/>
                    <a:pt x="162" y="12"/>
                  </a:cubicBezTo>
                  <a:cubicBezTo>
                    <a:pt x="164" y="12"/>
                    <a:pt x="164" y="8"/>
                    <a:pt x="156" y="0"/>
                  </a:cubicBezTo>
                  <a:close/>
                  <a:moveTo>
                    <a:pt x="156" y="0"/>
                  </a:moveTo>
                  <a:cubicBezTo>
                    <a:pt x="94" y="0"/>
                    <a:pt x="63" y="0"/>
                    <a:pt x="1" y="16"/>
                  </a:cubicBezTo>
                  <a:cubicBezTo>
                    <a:pt x="19" y="20"/>
                    <a:pt x="37" y="22"/>
                    <a:pt x="54" y="22"/>
                  </a:cubicBezTo>
                  <a:cubicBezTo>
                    <a:pt x="96" y="22"/>
                    <a:pt x="134" y="11"/>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23"/>
            <p:cNvSpPr/>
            <p:nvPr/>
          </p:nvSpPr>
          <p:spPr>
            <a:xfrm>
              <a:off x="3382900" y="2642100"/>
              <a:ext cx="86875" cy="129925"/>
            </a:xfrm>
            <a:custGeom>
              <a:avLst/>
              <a:gdLst/>
              <a:ahLst/>
              <a:cxnLst/>
              <a:rect l="l" t="t" r="r" b="b"/>
              <a:pathLst>
                <a:path w="3475" h="5197" extrusionOk="0">
                  <a:moveTo>
                    <a:pt x="31" y="0"/>
                  </a:moveTo>
                  <a:cubicBezTo>
                    <a:pt x="20" y="0"/>
                    <a:pt x="8" y="26"/>
                    <a:pt x="3" y="33"/>
                  </a:cubicBezTo>
                  <a:lnTo>
                    <a:pt x="3" y="33"/>
                  </a:lnTo>
                  <a:cubicBezTo>
                    <a:pt x="2" y="32"/>
                    <a:pt x="1" y="32"/>
                    <a:pt x="0" y="31"/>
                  </a:cubicBezTo>
                  <a:lnTo>
                    <a:pt x="0" y="31"/>
                  </a:lnTo>
                  <a:cubicBezTo>
                    <a:pt x="0" y="34"/>
                    <a:pt x="1" y="35"/>
                    <a:pt x="1" y="35"/>
                  </a:cubicBezTo>
                  <a:cubicBezTo>
                    <a:pt x="2" y="35"/>
                    <a:pt x="2" y="34"/>
                    <a:pt x="3" y="33"/>
                  </a:cubicBezTo>
                  <a:lnTo>
                    <a:pt x="3" y="33"/>
                  </a:lnTo>
                  <a:cubicBezTo>
                    <a:pt x="421" y="234"/>
                    <a:pt x="854" y="404"/>
                    <a:pt x="1225" y="683"/>
                  </a:cubicBezTo>
                  <a:cubicBezTo>
                    <a:pt x="1892" y="1179"/>
                    <a:pt x="2358" y="1970"/>
                    <a:pt x="2714" y="2730"/>
                  </a:cubicBezTo>
                  <a:cubicBezTo>
                    <a:pt x="3071" y="3506"/>
                    <a:pt x="3304" y="4328"/>
                    <a:pt x="3428" y="5181"/>
                  </a:cubicBezTo>
                  <a:lnTo>
                    <a:pt x="3443" y="5196"/>
                  </a:lnTo>
                  <a:cubicBezTo>
                    <a:pt x="3474" y="5196"/>
                    <a:pt x="3474" y="5181"/>
                    <a:pt x="3474" y="5181"/>
                  </a:cubicBezTo>
                  <a:cubicBezTo>
                    <a:pt x="3428" y="4684"/>
                    <a:pt x="3335" y="4204"/>
                    <a:pt x="3195" y="3738"/>
                  </a:cubicBezTo>
                  <a:cubicBezTo>
                    <a:pt x="2947" y="2916"/>
                    <a:pt x="2559" y="2110"/>
                    <a:pt x="2032" y="1396"/>
                  </a:cubicBezTo>
                  <a:cubicBezTo>
                    <a:pt x="1784" y="1055"/>
                    <a:pt x="1474" y="760"/>
                    <a:pt x="1117" y="528"/>
                  </a:cubicBezTo>
                  <a:cubicBezTo>
                    <a:pt x="791" y="311"/>
                    <a:pt x="419" y="140"/>
                    <a:pt x="3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23"/>
            <p:cNvSpPr/>
            <p:nvPr/>
          </p:nvSpPr>
          <p:spPr>
            <a:xfrm>
              <a:off x="3381725" y="2641325"/>
              <a:ext cx="74475" cy="80675"/>
            </a:xfrm>
            <a:custGeom>
              <a:avLst/>
              <a:gdLst/>
              <a:ahLst/>
              <a:cxnLst/>
              <a:rect l="l" t="t" r="r" b="b"/>
              <a:pathLst>
                <a:path w="2979" h="3227" extrusionOk="0">
                  <a:moveTo>
                    <a:pt x="1" y="0"/>
                  </a:moveTo>
                  <a:lnTo>
                    <a:pt x="1" y="0"/>
                  </a:lnTo>
                  <a:cubicBezTo>
                    <a:pt x="1" y="1"/>
                    <a:pt x="435" y="1257"/>
                    <a:pt x="652" y="1427"/>
                  </a:cubicBezTo>
                  <a:cubicBezTo>
                    <a:pt x="702" y="1473"/>
                    <a:pt x="775" y="1490"/>
                    <a:pt x="856" y="1490"/>
                  </a:cubicBezTo>
                  <a:cubicBezTo>
                    <a:pt x="1076" y="1490"/>
                    <a:pt x="1350" y="1365"/>
                    <a:pt x="1350" y="1365"/>
                  </a:cubicBezTo>
                  <a:lnTo>
                    <a:pt x="1350" y="1365"/>
                  </a:lnTo>
                  <a:cubicBezTo>
                    <a:pt x="1350" y="1365"/>
                    <a:pt x="978" y="1675"/>
                    <a:pt x="1086" y="1908"/>
                  </a:cubicBezTo>
                  <a:cubicBezTo>
                    <a:pt x="1226" y="2141"/>
                    <a:pt x="1614" y="2327"/>
                    <a:pt x="2094" y="2591"/>
                  </a:cubicBezTo>
                  <a:cubicBezTo>
                    <a:pt x="2405" y="2792"/>
                    <a:pt x="2699" y="2994"/>
                    <a:pt x="2979" y="3226"/>
                  </a:cubicBezTo>
                  <a:cubicBezTo>
                    <a:pt x="2979" y="3226"/>
                    <a:pt x="2606" y="2063"/>
                    <a:pt x="1862" y="1241"/>
                  </a:cubicBezTo>
                  <a:cubicBezTo>
                    <a:pt x="1148" y="404"/>
                    <a:pt x="1" y="0"/>
                    <a:pt x="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23"/>
            <p:cNvSpPr/>
            <p:nvPr/>
          </p:nvSpPr>
          <p:spPr>
            <a:xfrm>
              <a:off x="3394900" y="2648300"/>
              <a:ext cx="60125" cy="67875"/>
            </a:xfrm>
            <a:custGeom>
              <a:avLst/>
              <a:gdLst/>
              <a:ahLst/>
              <a:cxnLst/>
              <a:rect l="l" t="t" r="r" b="b"/>
              <a:pathLst>
                <a:path w="2405" h="2715" extrusionOk="0">
                  <a:moveTo>
                    <a:pt x="1673" y="1676"/>
                  </a:moveTo>
                  <a:cubicBezTo>
                    <a:pt x="1538" y="1676"/>
                    <a:pt x="1391" y="1677"/>
                    <a:pt x="1257" y="1707"/>
                  </a:cubicBezTo>
                  <a:cubicBezTo>
                    <a:pt x="1396" y="1691"/>
                    <a:pt x="1534" y="1676"/>
                    <a:pt x="1673" y="1676"/>
                  </a:cubicBezTo>
                  <a:close/>
                  <a:moveTo>
                    <a:pt x="1" y="1"/>
                  </a:moveTo>
                  <a:lnTo>
                    <a:pt x="1" y="1"/>
                  </a:lnTo>
                  <a:cubicBezTo>
                    <a:pt x="280" y="187"/>
                    <a:pt x="528" y="373"/>
                    <a:pt x="761" y="605"/>
                  </a:cubicBezTo>
                  <a:cubicBezTo>
                    <a:pt x="739" y="604"/>
                    <a:pt x="716" y="603"/>
                    <a:pt x="694" y="603"/>
                  </a:cubicBezTo>
                  <a:cubicBezTo>
                    <a:pt x="499" y="603"/>
                    <a:pt x="307" y="662"/>
                    <a:pt x="141" y="745"/>
                  </a:cubicBezTo>
                  <a:cubicBezTo>
                    <a:pt x="287" y="684"/>
                    <a:pt x="452" y="642"/>
                    <a:pt x="630" y="642"/>
                  </a:cubicBezTo>
                  <a:cubicBezTo>
                    <a:pt x="678" y="642"/>
                    <a:pt x="727" y="645"/>
                    <a:pt x="776" y="652"/>
                  </a:cubicBezTo>
                  <a:lnTo>
                    <a:pt x="901" y="761"/>
                  </a:lnTo>
                  <a:cubicBezTo>
                    <a:pt x="777" y="761"/>
                    <a:pt x="684" y="776"/>
                    <a:pt x="560" y="807"/>
                  </a:cubicBezTo>
                  <a:lnTo>
                    <a:pt x="560" y="807"/>
                  </a:lnTo>
                  <a:cubicBezTo>
                    <a:pt x="650" y="784"/>
                    <a:pt x="733" y="770"/>
                    <a:pt x="819" y="770"/>
                  </a:cubicBezTo>
                  <a:cubicBezTo>
                    <a:pt x="851" y="770"/>
                    <a:pt x="883" y="772"/>
                    <a:pt x="916" y="776"/>
                  </a:cubicBezTo>
                  <a:cubicBezTo>
                    <a:pt x="1102" y="978"/>
                    <a:pt x="1288" y="1195"/>
                    <a:pt x="1459" y="1396"/>
                  </a:cubicBezTo>
                  <a:cubicBezTo>
                    <a:pt x="1438" y="1392"/>
                    <a:pt x="1417" y="1390"/>
                    <a:pt x="1397" y="1390"/>
                  </a:cubicBezTo>
                  <a:cubicBezTo>
                    <a:pt x="1340" y="1390"/>
                    <a:pt x="1283" y="1405"/>
                    <a:pt x="1226" y="1427"/>
                  </a:cubicBezTo>
                  <a:cubicBezTo>
                    <a:pt x="1278" y="1427"/>
                    <a:pt x="1330" y="1414"/>
                    <a:pt x="1386" y="1414"/>
                  </a:cubicBezTo>
                  <a:cubicBezTo>
                    <a:pt x="1414" y="1414"/>
                    <a:pt x="1443" y="1417"/>
                    <a:pt x="1474" y="1427"/>
                  </a:cubicBezTo>
                  <a:cubicBezTo>
                    <a:pt x="1521" y="1458"/>
                    <a:pt x="1536" y="1505"/>
                    <a:pt x="1567" y="1536"/>
                  </a:cubicBezTo>
                  <a:cubicBezTo>
                    <a:pt x="1513" y="1532"/>
                    <a:pt x="1458" y="1530"/>
                    <a:pt x="1403" y="1530"/>
                  </a:cubicBezTo>
                  <a:cubicBezTo>
                    <a:pt x="1225" y="1530"/>
                    <a:pt x="1047" y="1551"/>
                    <a:pt x="870" y="1598"/>
                  </a:cubicBezTo>
                  <a:cubicBezTo>
                    <a:pt x="1044" y="1563"/>
                    <a:pt x="1218" y="1546"/>
                    <a:pt x="1406" y="1546"/>
                  </a:cubicBezTo>
                  <a:cubicBezTo>
                    <a:pt x="1469" y="1546"/>
                    <a:pt x="1533" y="1548"/>
                    <a:pt x="1598" y="1552"/>
                  </a:cubicBezTo>
                  <a:cubicBezTo>
                    <a:pt x="1630" y="1598"/>
                    <a:pt x="1645" y="1629"/>
                    <a:pt x="1676" y="1676"/>
                  </a:cubicBezTo>
                  <a:cubicBezTo>
                    <a:pt x="1675" y="1676"/>
                    <a:pt x="1674" y="1676"/>
                    <a:pt x="1673" y="1676"/>
                  </a:cubicBezTo>
                  <a:lnTo>
                    <a:pt x="1673" y="1676"/>
                  </a:lnTo>
                  <a:cubicBezTo>
                    <a:pt x="1679" y="1676"/>
                    <a:pt x="1685" y="1676"/>
                    <a:pt x="1692" y="1676"/>
                  </a:cubicBezTo>
                  <a:lnTo>
                    <a:pt x="2033" y="2203"/>
                  </a:lnTo>
                  <a:cubicBezTo>
                    <a:pt x="2018" y="2193"/>
                    <a:pt x="2002" y="2190"/>
                    <a:pt x="1985" y="2190"/>
                  </a:cubicBezTo>
                  <a:cubicBezTo>
                    <a:pt x="1948" y="2190"/>
                    <a:pt x="1905" y="2208"/>
                    <a:pt x="1862" y="2218"/>
                  </a:cubicBezTo>
                  <a:cubicBezTo>
                    <a:pt x="1924" y="2218"/>
                    <a:pt x="2002" y="2218"/>
                    <a:pt x="2064" y="2234"/>
                  </a:cubicBezTo>
                  <a:cubicBezTo>
                    <a:pt x="2157" y="2389"/>
                    <a:pt x="2250" y="2544"/>
                    <a:pt x="2343" y="2715"/>
                  </a:cubicBezTo>
                  <a:cubicBezTo>
                    <a:pt x="2389" y="2715"/>
                    <a:pt x="2405" y="2715"/>
                    <a:pt x="2389" y="2699"/>
                  </a:cubicBezTo>
                  <a:cubicBezTo>
                    <a:pt x="1800" y="1629"/>
                    <a:pt x="1056" y="652"/>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23"/>
            <p:cNvSpPr/>
            <p:nvPr/>
          </p:nvSpPr>
          <p:spPr>
            <a:xfrm>
              <a:off x="3424000" y="2693675"/>
              <a:ext cx="8150" cy="800"/>
            </a:xfrm>
            <a:custGeom>
              <a:avLst/>
              <a:gdLst/>
              <a:ahLst/>
              <a:cxnLst/>
              <a:rect l="l" t="t" r="r" b="b"/>
              <a:pathLst>
                <a:path w="326" h="32" extrusionOk="0">
                  <a:moveTo>
                    <a:pt x="326" y="0"/>
                  </a:moveTo>
                  <a:cubicBezTo>
                    <a:pt x="217" y="0"/>
                    <a:pt x="93" y="0"/>
                    <a:pt x="0" y="31"/>
                  </a:cubicBezTo>
                  <a:cubicBezTo>
                    <a:pt x="124" y="16"/>
                    <a:pt x="233" y="16"/>
                    <a:pt x="3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23"/>
            <p:cNvSpPr/>
            <p:nvPr/>
          </p:nvSpPr>
          <p:spPr>
            <a:xfrm>
              <a:off x="3403825" y="2660700"/>
              <a:ext cx="3900" cy="325"/>
            </a:xfrm>
            <a:custGeom>
              <a:avLst/>
              <a:gdLst/>
              <a:ahLst/>
              <a:cxnLst/>
              <a:rect l="l" t="t" r="r" b="b"/>
              <a:pathLst>
                <a:path w="156" h="13" extrusionOk="0">
                  <a:moveTo>
                    <a:pt x="1" y="1"/>
                  </a:moveTo>
                  <a:cubicBezTo>
                    <a:pt x="24" y="9"/>
                    <a:pt x="47" y="13"/>
                    <a:pt x="72" y="13"/>
                  </a:cubicBezTo>
                  <a:cubicBezTo>
                    <a:pt x="98" y="13"/>
                    <a:pt x="125" y="9"/>
                    <a:pt x="1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23"/>
            <p:cNvSpPr/>
            <p:nvPr/>
          </p:nvSpPr>
          <p:spPr>
            <a:xfrm>
              <a:off x="3428250" y="2726625"/>
              <a:ext cx="64775" cy="84175"/>
            </a:xfrm>
            <a:custGeom>
              <a:avLst/>
              <a:gdLst/>
              <a:ahLst/>
              <a:cxnLst/>
              <a:rect l="l" t="t" r="r" b="b"/>
              <a:pathLst>
                <a:path w="2591" h="3367" extrusionOk="0">
                  <a:moveTo>
                    <a:pt x="466" y="1"/>
                  </a:moveTo>
                  <a:lnTo>
                    <a:pt x="373" y="667"/>
                  </a:lnTo>
                  <a:lnTo>
                    <a:pt x="1" y="3366"/>
                  </a:lnTo>
                  <a:lnTo>
                    <a:pt x="2591" y="3366"/>
                  </a:lnTo>
                  <a:lnTo>
                    <a:pt x="2219" y="667"/>
                  </a:lnTo>
                  <a:lnTo>
                    <a:pt x="2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23"/>
            <p:cNvSpPr/>
            <p:nvPr/>
          </p:nvSpPr>
          <p:spPr>
            <a:xfrm>
              <a:off x="3437575" y="2726625"/>
              <a:ext cx="46150" cy="16700"/>
            </a:xfrm>
            <a:custGeom>
              <a:avLst/>
              <a:gdLst/>
              <a:ahLst/>
              <a:cxnLst/>
              <a:rect l="l" t="t" r="r" b="b"/>
              <a:pathLst>
                <a:path w="1846" h="668" extrusionOk="0">
                  <a:moveTo>
                    <a:pt x="93" y="1"/>
                  </a:moveTo>
                  <a:lnTo>
                    <a:pt x="0" y="667"/>
                  </a:lnTo>
                  <a:lnTo>
                    <a:pt x="1846" y="667"/>
                  </a:lnTo>
                  <a:lnTo>
                    <a:pt x="176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23"/>
            <p:cNvSpPr/>
            <p:nvPr/>
          </p:nvSpPr>
          <p:spPr>
            <a:xfrm>
              <a:off x="3434075" y="2720025"/>
              <a:ext cx="53525" cy="14775"/>
            </a:xfrm>
            <a:custGeom>
              <a:avLst/>
              <a:gdLst/>
              <a:ahLst/>
              <a:cxnLst/>
              <a:rect l="l" t="t" r="r" b="b"/>
              <a:pathLst>
                <a:path w="2141" h="591" extrusionOk="0">
                  <a:moveTo>
                    <a:pt x="0" y="1"/>
                  </a:moveTo>
                  <a:lnTo>
                    <a:pt x="0" y="590"/>
                  </a:lnTo>
                  <a:lnTo>
                    <a:pt x="2141" y="590"/>
                  </a:lnTo>
                  <a:lnTo>
                    <a:pt x="21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24"/>
          <p:cNvSpPr txBox="1">
            <a:spLocks noGrp="1"/>
          </p:cNvSpPr>
          <p:nvPr>
            <p:ph type="subTitle" idx="1"/>
          </p:nvPr>
        </p:nvSpPr>
        <p:spPr>
          <a:xfrm>
            <a:off x="720000" y="2573563"/>
            <a:ext cx="2336400" cy="430200"/>
          </a:xfrm>
          <a:prstGeom prst="rect">
            <a:avLst/>
          </a:prstGeom>
          <a:solidFill>
            <a:srgbClr val="138808">
              <a:alpha val="24313"/>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Collect Data</a:t>
            </a:r>
            <a:endParaRPr/>
          </a:p>
        </p:txBody>
      </p:sp>
      <p:sp>
        <p:nvSpPr>
          <p:cNvPr id="1298" name="Google Shape;1298;p24"/>
          <p:cNvSpPr txBox="1">
            <a:spLocks noGrp="1"/>
          </p:cNvSpPr>
          <p:nvPr>
            <p:ph type="subTitle" idx="2"/>
          </p:nvPr>
        </p:nvSpPr>
        <p:spPr>
          <a:xfrm>
            <a:off x="720000" y="3009874"/>
            <a:ext cx="2336400" cy="116207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Raw data is gathered from various sources that explain the business problem</a:t>
            </a:r>
            <a:endParaRPr/>
          </a:p>
        </p:txBody>
      </p:sp>
      <p:sp>
        <p:nvSpPr>
          <p:cNvPr id="1299" name="Google Shape;1299;p24"/>
          <p:cNvSpPr txBox="1">
            <a:spLocks noGrp="1"/>
          </p:cNvSpPr>
          <p:nvPr>
            <p:ph type="subTitle" idx="3"/>
          </p:nvPr>
        </p:nvSpPr>
        <p:spPr>
          <a:xfrm>
            <a:off x="3403800" y="3009874"/>
            <a:ext cx="2336400" cy="881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Using various statistical analysis, and machine learning approaches, data modeling is performed to get the optimum solutions that best explain the business problem.</a:t>
            </a:r>
            <a:endParaRPr/>
          </a:p>
          <a:p>
            <a:pPr marL="0" lvl="0" indent="0" algn="ctr" rtl="0">
              <a:lnSpc>
                <a:spcPct val="100000"/>
              </a:lnSpc>
              <a:spcBef>
                <a:spcPts val="0"/>
              </a:spcBef>
              <a:spcAft>
                <a:spcPts val="0"/>
              </a:spcAft>
              <a:buSzPts val="1400"/>
              <a:buNone/>
            </a:pPr>
            <a:endParaRPr/>
          </a:p>
        </p:txBody>
      </p:sp>
      <p:sp>
        <p:nvSpPr>
          <p:cNvPr id="1300" name="Google Shape;1300;p24"/>
          <p:cNvSpPr txBox="1">
            <a:spLocks noGrp="1"/>
          </p:cNvSpPr>
          <p:nvPr>
            <p:ph type="subTitle" idx="4"/>
          </p:nvPr>
        </p:nvSpPr>
        <p:spPr>
          <a:xfrm>
            <a:off x="6087600" y="3009874"/>
            <a:ext cx="2336400" cy="131447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a:t>Actionable insights that will serve as a solution for the business problems gathered through data science.</a:t>
            </a:r>
            <a:endParaRPr/>
          </a:p>
          <a:p>
            <a:pPr marL="0" lvl="0" indent="0" algn="ctr" rtl="0">
              <a:lnSpc>
                <a:spcPct val="100000"/>
              </a:lnSpc>
              <a:spcBef>
                <a:spcPts val="0"/>
              </a:spcBef>
              <a:spcAft>
                <a:spcPts val="0"/>
              </a:spcAft>
              <a:buSzPts val="1400"/>
              <a:buNone/>
            </a:pPr>
            <a:endParaRPr/>
          </a:p>
        </p:txBody>
      </p:sp>
      <p:sp>
        <p:nvSpPr>
          <p:cNvPr id="1301" name="Google Shape;1301;p2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b="1"/>
              <a:t>How does Data Science Work?</a:t>
            </a:r>
            <a:br>
              <a:rPr lang="en-US" b="1"/>
            </a:br>
            <a:endParaRPr/>
          </a:p>
        </p:txBody>
      </p:sp>
      <p:sp>
        <p:nvSpPr>
          <p:cNvPr id="1302" name="Google Shape;1302;p24"/>
          <p:cNvSpPr txBox="1">
            <a:spLocks noGrp="1"/>
          </p:cNvSpPr>
          <p:nvPr>
            <p:ph type="subTitle" idx="5"/>
          </p:nvPr>
        </p:nvSpPr>
        <p:spPr>
          <a:xfrm>
            <a:off x="3403800" y="2573563"/>
            <a:ext cx="2336400" cy="4302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Analyze Data</a:t>
            </a:r>
            <a:endParaRPr/>
          </a:p>
        </p:txBody>
      </p:sp>
      <p:sp>
        <p:nvSpPr>
          <p:cNvPr id="1303" name="Google Shape;1303;p24"/>
          <p:cNvSpPr txBox="1">
            <a:spLocks noGrp="1"/>
          </p:cNvSpPr>
          <p:nvPr>
            <p:ph type="subTitle" idx="6"/>
          </p:nvPr>
        </p:nvSpPr>
        <p:spPr>
          <a:xfrm>
            <a:off x="6087600" y="2573563"/>
            <a:ext cx="2336400" cy="430200"/>
          </a:xfrm>
          <a:prstGeom prst="rect">
            <a:avLst/>
          </a:prstGeom>
          <a:solidFill>
            <a:srgbClr val="138808">
              <a:alpha val="24313"/>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US"/>
              <a:t>Insights</a:t>
            </a:r>
            <a:endParaRPr/>
          </a:p>
        </p:txBody>
      </p:sp>
      <p:grpSp>
        <p:nvGrpSpPr>
          <p:cNvPr id="1304" name="Google Shape;1304;p24"/>
          <p:cNvGrpSpPr/>
          <p:nvPr/>
        </p:nvGrpSpPr>
        <p:grpSpPr>
          <a:xfrm>
            <a:off x="4279162" y="1836615"/>
            <a:ext cx="585676" cy="430161"/>
            <a:chOff x="2352792" y="2710532"/>
            <a:chExt cx="375650" cy="275904"/>
          </a:xfrm>
        </p:grpSpPr>
        <p:sp>
          <p:nvSpPr>
            <p:cNvPr id="1305" name="Google Shape;1305;p24"/>
            <p:cNvSpPr/>
            <p:nvPr/>
          </p:nvSpPr>
          <p:spPr>
            <a:xfrm>
              <a:off x="2551572" y="2735502"/>
              <a:ext cx="176870" cy="250934"/>
            </a:xfrm>
            <a:custGeom>
              <a:avLst/>
              <a:gdLst/>
              <a:ahLst/>
              <a:cxnLst/>
              <a:rect l="l" t="t" r="r" b="b"/>
              <a:pathLst>
                <a:path w="6474" h="9185" extrusionOk="0">
                  <a:moveTo>
                    <a:pt x="5479" y="1"/>
                  </a:moveTo>
                  <a:lnTo>
                    <a:pt x="5479" y="8191"/>
                  </a:lnTo>
                  <a:lnTo>
                    <a:pt x="0" y="8191"/>
                  </a:lnTo>
                  <a:lnTo>
                    <a:pt x="0" y="9184"/>
                  </a:lnTo>
                  <a:lnTo>
                    <a:pt x="6473" y="9184"/>
                  </a:lnTo>
                  <a:lnTo>
                    <a:pt x="64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24"/>
            <p:cNvSpPr/>
            <p:nvPr/>
          </p:nvSpPr>
          <p:spPr>
            <a:xfrm>
              <a:off x="2352792" y="2735502"/>
              <a:ext cx="176870" cy="250934"/>
            </a:xfrm>
            <a:custGeom>
              <a:avLst/>
              <a:gdLst/>
              <a:ahLst/>
              <a:cxnLst/>
              <a:rect l="l" t="t" r="r" b="b"/>
              <a:pathLst>
                <a:path w="6474" h="9185" extrusionOk="0">
                  <a:moveTo>
                    <a:pt x="0" y="1"/>
                  </a:moveTo>
                  <a:lnTo>
                    <a:pt x="0" y="9184"/>
                  </a:lnTo>
                  <a:lnTo>
                    <a:pt x="6473" y="9184"/>
                  </a:lnTo>
                  <a:lnTo>
                    <a:pt x="6473" y="8191"/>
                  </a:lnTo>
                  <a:lnTo>
                    <a:pt x="995" y="8191"/>
                  </a:lnTo>
                  <a:lnTo>
                    <a:pt x="9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24"/>
            <p:cNvSpPr/>
            <p:nvPr/>
          </p:nvSpPr>
          <p:spPr>
            <a:xfrm>
              <a:off x="2401940" y="2710532"/>
              <a:ext cx="127721" cy="225991"/>
            </a:xfrm>
            <a:custGeom>
              <a:avLst/>
              <a:gdLst/>
              <a:ahLst/>
              <a:cxnLst/>
              <a:rect l="l" t="t" r="r" b="b"/>
              <a:pathLst>
                <a:path w="4675" h="8272" extrusionOk="0">
                  <a:moveTo>
                    <a:pt x="1" y="0"/>
                  </a:moveTo>
                  <a:lnTo>
                    <a:pt x="1" y="8271"/>
                  </a:lnTo>
                  <a:lnTo>
                    <a:pt x="4671" y="8271"/>
                  </a:lnTo>
                  <a:lnTo>
                    <a:pt x="4671" y="7230"/>
                  </a:lnTo>
                  <a:lnTo>
                    <a:pt x="4674" y="7230"/>
                  </a:lnTo>
                  <a:cubicBezTo>
                    <a:pt x="3688" y="7121"/>
                    <a:pt x="2780" y="6617"/>
                    <a:pt x="2022" y="5757"/>
                  </a:cubicBezTo>
                  <a:cubicBezTo>
                    <a:pt x="1388" y="5036"/>
                    <a:pt x="1085" y="4321"/>
                    <a:pt x="1072" y="4289"/>
                  </a:cubicBezTo>
                  <a:lnTo>
                    <a:pt x="1006" y="4134"/>
                  </a:lnTo>
                  <a:lnTo>
                    <a:pt x="1072" y="3978"/>
                  </a:lnTo>
                  <a:cubicBezTo>
                    <a:pt x="1085" y="3949"/>
                    <a:pt x="1389" y="3231"/>
                    <a:pt x="2022" y="2510"/>
                  </a:cubicBezTo>
                  <a:cubicBezTo>
                    <a:pt x="2778" y="1650"/>
                    <a:pt x="3688" y="1146"/>
                    <a:pt x="4674" y="1039"/>
                  </a:cubicBezTo>
                  <a:lnTo>
                    <a:pt x="4674" y="504"/>
                  </a:lnTo>
                  <a:cubicBezTo>
                    <a:pt x="4674" y="226"/>
                    <a:pt x="4449" y="0"/>
                    <a:pt x="417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24"/>
            <p:cNvSpPr/>
            <p:nvPr/>
          </p:nvSpPr>
          <p:spPr>
            <a:xfrm>
              <a:off x="2453766" y="2760391"/>
              <a:ext cx="173673" cy="126519"/>
            </a:xfrm>
            <a:custGeom>
              <a:avLst/>
              <a:gdLst/>
              <a:ahLst/>
              <a:cxnLst/>
              <a:rect l="l" t="t" r="r" b="b"/>
              <a:pathLst>
                <a:path w="6357" h="4631" extrusionOk="0">
                  <a:moveTo>
                    <a:pt x="3177" y="1009"/>
                  </a:moveTo>
                  <a:cubicBezTo>
                    <a:pt x="3900" y="1009"/>
                    <a:pt x="4487" y="1597"/>
                    <a:pt x="4487" y="2317"/>
                  </a:cubicBezTo>
                  <a:cubicBezTo>
                    <a:pt x="4487" y="3040"/>
                    <a:pt x="3900" y="3627"/>
                    <a:pt x="3177" y="3627"/>
                  </a:cubicBezTo>
                  <a:cubicBezTo>
                    <a:pt x="2457" y="3627"/>
                    <a:pt x="1869" y="3040"/>
                    <a:pt x="1869" y="2317"/>
                  </a:cubicBezTo>
                  <a:cubicBezTo>
                    <a:pt x="1870" y="1597"/>
                    <a:pt x="2457" y="1009"/>
                    <a:pt x="3177" y="1009"/>
                  </a:cubicBezTo>
                  <a:close/>
                  <a:moveTo>
                    <a:pt x="3177" y="1"/>
                  </a:moveTo>
                  <a:cubicBezTo>
                    <a:pt x="2275" y="1"/>
                    <a:pt x="1460" y="407"/>
                    <a:pt x="753" y="1207"/>
                  </a:cubicBezTo>
                  <a:cubicBezTo>
                    <a:pt x="367" y="1643"/>
                    <a:pt x="115" y="2089"/>
                    <a:pt x="1" y="2316"/>
                  </a:cubicBezTo>
                  <a:cubicBezTo>
                    <a:pt x="115" y="2543"/>
                    <a:pt x="364" y="2988"/>
                    <a:pt x="753" y="3427"/>
                  </a:cubicBezTo>
                  <a:cubicBezTo>
                    <a:pt x="1460" y="4225"/>
                    <a:pt x="2276" y="4631"/>
                    <a:pt x="3180" y="4631"/>
                  </a:cubicBezTo>
                  <a:cubicBezTo>
                    <a:pt x="5046" y="4631"/>
                    <a:pt x="6084" y="2858"/>
                    <a:pt x="6357" y="2316"/>
                  </a:cubicBezTo>
                  <a:cubicBezTo>
                    <a:pt x="6243" y="2087"/>
                    <a:pt x="5993" y="1643"/>
                    <a:pt x="5605" y="1207"/>
                  </a:cubicBezTo>
                  <a:cubicBezTo>
                    <a:pt x="4898" y="408"/>
                    <a:pt x="4081" y="1"/>
                    <a:pt x="317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24"/>
            <p:cNvSpPr/>
            <p:nvPr/>
          </p:nvSpPr>
          <p:spPr>
            <a:xfrm>
              <a:off x="2551572" y="2710614"/>
              <a:ext cx="127666" cy="225991"/>
            </a:xfrm>
            <a:custGeom>
              <a:avLst/>
              <a:gdLst/>
              <a:ahLst/>
              <a:cxnLst/>
              <a:rect l="l" t="t" r="r" b="b"/>
              <a:pathLst>
                <a:path w="4673" h="8272" extrusionOk="0">
                  <a:moveTo>
                    <a:pt x="498" y="0"/>
                  </a:moveTo>
                  <a:cubicBezTo>
                    <a:pt x="223" y="0"/>
                    <a:pt x="0" y="225"/>
                    <a:pt x="0" y="501"/>
                  </a:cubicBezTo>
                  <a:lnTo>
                    <a:pt x="0" y="1039"/>
                  </a:lnTo>
                  <a:cubicBezTo>
                    <a:pt x="986" y="1148"/>
                    <a:pt x="1895" y="1650"/>
                    <a:pt x="2652" y="2512"/>
                  </a:cubicBezTo>
                  <a:cubicBezTo>
                    <a:pt x="3287" y="3231"/>
                    <a:pt x="3590" y="3947"/>
                    <a:pt x="3603" y="3978"/>
                  </a:cubicBezTo>
                  <a:lnTo>
                    <a:pt x="3669" y="4134"/>
                  </a:lnTo>
                  <a:lnTo>
                    <a:pt x="3603" y="4290"/>
                  </a:lnTo>
                  <a:cubicBezTo>
                    <a:pt x="3590" y="4320"/>
                    <a:pt x="3285" y="5038"/>
                    <a:pt x="2652" y="5757"/>
                  </a:cubicBezTo>
                  <a:cubicBezTo>
                    <a:pt x="1896" y="6618"/>
                    <a:pt x="986" y="7121"/>
                    <a:pt x="0" y="7229"/>
                  </a:cubicBezTo>
                  <a:lnTo>
                    <a:pt x="0" y="8271"/>
                  </a:lnTo>
                  <a:lnTo>
                    <a:pt x="4673" y="8271"/>
                  </a:lnTo>
                  <a:lnTo>
                    <a:pt x="4673" y="0"/>
                  </a:lnTo>
                  <a:lnTo>
                    <a:pt x="503" y="0"/>
                  </a:lnTo>
                  <a:cubicBezTo>
                    <a:pt x="501" y="0"/>
                    <a:pt x="499" y="0"/>
                    <a:pt x="49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24"/>
            <p:cNvSpPr/>
            <p:nvPr/>
          </p:nvSpPr>
          <p:spPr>
            <a:xfrm>
              <a:off x="2525864" y="2809976"/>
              <a:ext cx="29615" cy="27539"/>
            </a:xfrm>
            <a:custGeom>
              <a:avLst/>
              <a:gdLst/>
              <a:ahLst/>
              <a:cxnLst/>
              <a:rect l="l" t="t" r="r" b="b"/>
              <a:pathLst>
                <a:path w="1084" h="1008" extrusionOk="0">
                  <a:moveTo>
                    <a:pt x="540" y="0"/>
                  </a:moveTo>
                  <a:cubicBezTo>
                    <a:pt x="298" y="0"/>
                    <a:pt x="85" y="176"/>
                    <a:pt x="45" y="423"/>
                  </a:cubicBezTo>
                  <a:cubicBezTo>
                    <a:pt x="1" y="697"/>
                    <a:pt x="187" y="957"/>
                    <a:pt x="461" y="1001"/>
                  </a:cubicBezTo>
                  <a:cubicBezTo>
                    <a:pt x="488" y="1005"/>
                    <a:pt x="516" y="1007"/>
                    <a:pt x="543" y="1007"/>
                  </a:cubicBezTo>
                  <a:cubicBezTo>
                    <a:pt x="786" y="1007"/>
                    <a:pt x="999" y="831"/>
                    <a:pt x="1039" y="584"/>
                  </a:cubicBezTo>
                  <a:cubicBezTo>
                    <a:pt x="1083" y="310"/>
                    <a:pt x="897" y="51"/>
                    <a:pt x="623" y="7"/>
                  </a:cubicBezTo>
                  <a:cubicBezTo>
                    <a:pt x="596" y="3"/>
                    <a:pt x="568" y="0"/>
                    <a:pt x="54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1" name="Google Shape;1311;p24"/>
          <p:cNvGrpSpPr/>
          <p:nvPr/>
        </p:nvGrpSpPr>
        <p:grpSpPr>
          <a:xfrm>
            <a:off x="6964112" y="1758837"/>
            <a:ext cx="583376" cy="585719"/>
            <a:chOff x="1526908" y="2710532"/>
            <a:chExt cx="374175" cy="375677"/>
          </a:xfrm>
        </p:grpSpPr>
        <p:sp>
          <p:nvSpPr>
            <p:cNvPr id="1312" name="Google Shape;1312;p24"/>
            <p:cNvSpPr/>
            <p:nvPr/>
          </p:nvSpPr>
          <p:spPr>
            <a:xfrm>
              <a:off x="1680938" y="2875572"/>
              <a:ext cx="22047" cy="22047"/>
            </a:xfrm>
            <a:custGeom>
              <a:avLst/>
              <a:gdLst/>
              <a:ahLst/>
              <a:cxnLst/>
              <a:rect l="l" t="t" r="r" b="b"/>
              <a:pathLst>
                <a:path w="807" h="807" extrusionOk="0">
                  <a:moveTo>
                    <a:pt x="1" y="0"/>
                  </a:moveTo>
                  <a:lnTo>
                    <a:pt x="1" y="806"/>
                  </a:lnTo>
                  <a:lnTo>
                    <a:pt x="807" y="806"/>
                  </a:lnTo>
                  <a:lnTo>
                    <a:pt x="80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24"/>
            <p:cNvSpPr/>
            <p:nvPr/>
          </p:nvSpPr>
          <p:spPr>
            <a:xfrm>
              <a:off x="1592804" y="2776564"/>
              <a:ext cx="242328" cy="243612"/>
            </a:xfrm>
            <a:custGeom>
              <a:avLst/>
              <a:gdLst/>
              <a:ahLst/>
              <a:cxnLst/>
              <a:rect l="l" t="t" r="r" b="b"/>
              <a:pathLst>
                <a:path w="8870" h="8917" extrusionOk="0">
                  <a:moveTo>
                    <a:pt x="6449" y="2818"/>
                  </a:moveTo>
                  <a:lnTo>
                    <a:pt x="6449" y="6040"/>
                  </a:lnTo>
                  <a:lnTo>
                    <a:pt x="5643" y="6040"/>
                  </a:lnTo>
                  <a:lnTo>
                    <a:pt x="5643" y="2818"/>
                  </a:lnTo>
                  <a:close/>
                  <a:moveTo>
                    <a:pt x="4837" y="2821"/>
                  </a:moveTo>
                  <a:lnTo>
                    <a:pt x="4837" y="6042"/>
                  </a:lnTo>
                  <a:lnTo>
                    <a:pt x="4031" y="6042"/>
                  </a:lnTo>
                  <a:lnTo>
                    <a:pt x="4031" y="5236"/>
                  </a:lnTo>
                  <a:lnTo>
                    <a:pt x="3225" y="5236"/>
                  </a:lnTo>
                  <a:lnTo>
                    <a:pt x="3225" y="6042"/>
                  </a:lnTo>
                  <a:lnTo>
                    <a:pt x="2419" y="6042"/>
                  </a:lnTo>
                  <a:lnTo>
                    <a:pt x="2419" y="2821"/>
                  </a:lnTo>
                  <a:close/>
                  <a:moveTo>
                    <a:pt x="4403" y="1"/>
                  </a:moveTo>
                  <a:cubicBezTo>
                    <a:pt x="1973" y="18"/>
                    <a:pt x="0" y="2010"/>
                    <a:pt x="5" y="4442"/>
                  </a:cubicBezTo>
                  <a:cubicBezTo>
                    <a:pt x="9" y="5826"/>
                    <a:pt x="641" y="7103"/>
                    <a:pt x="1740" y="7947"/>
                  </a:cubicBezTo>
                  <a:cubicBezTo>
                    <a:pt x="2062" y="8197"/>
                    <a:pt x="2283" y="8537"/>
                    <a:pt x="2376" y="8916"/>
                  </a:cubicBezTo>
                  <a:lnTo>
                    <a:pt x="6500" y="8916"/>
                  </a:lnTo>
                  <a:cubicBezTo>
                    <a:pt x="6591" y="8536"/>
                    <a:pt x="6814" y="8194"/>
                    <a:pt x="7137" y="7945"/>
                  </a:cubicBezTo>
                  <a:cubicBezTo>
                    <a:pt x="8238" y="7100"/>
                    <a:pt x="8869" y="5818"/>
                    <a:pt x="8869" y="4430"/>
                  </a:cubicBezTo>
                  <a:cubicBezTo>
                    <a:pt x="8866" y="3242"/>
                    <a:pt x="8400" y="2125"/>
                    <a:pt x="7556" y="1286"/>
                  </a:cubicBezTo>
                  <a:cubicBezTo>
                    <a:pt x="6720" y="457"/>
                    <a:pt x="5614" y="1"/>
                    <a:pt x="443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24"/>
            <p:cNvSpPr/>
            <p:nvPr/>
          </p:nvSpPr>
          <p:spPr>
            <a:xfrm>
              <a:off x="1658918" y="3042169"/>
              <a:ext cx="110072" cy="44040"/>
            </a:xfrm>
            <a:custGeom>
              <a:avLst/>
              <a:gdLst/>
              <a:ahLst/>
              <a:cxnLst/>
              <a:rect l="l" t="t" r="r" b="b"/>
              <a:pathLst>
                <a:path w="4029" h="1612" extrusionOk="0">
                  <a:moveTo>
                    <a:pt x="1" y="0"/>
                  </a:moveTo>
                  <a:lnTo>
                    <a:pt x="1" y="1612"/>
                  </a:lnTo>
                  <a:lnTo>
                    <a:pt x="4029" y="1612"/>
                  </a:lnTo>
                  <a:lnTo>
                    <a:pt x="40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24"/>
            <p:cNvSpPr/>
            <p:nvPr/>
          </p:nvSpPr>
          <p:spPr>
            <a:xfrm>
              <a:off x="1702958" y="2710532"/>
              <a:ext cx="22047" cy="44067"/>
            </a:xfrm>
            <a:custGeom>
              <a:avLst/>
              <a:gdLst/>
              <a:ahLst/>
              <a:cxnLst/>
              <a:rect l="l" t="t" r="r" b="b"/>
              <a:pathLst>
                <a:path w="807" h="1613" extrusionOk="0">
                  <a:moveTo>
                    <a:pt x="1" y="0"/>
                  </a:moveTo>
                  <a:lnTo>
                    <a:pt x="1" y="1612"/>
                  </a:lnTo>
                  <a:lnTo>
                    <a:pt x="806" y="1612"/>
                  </a:lnTo>
                  <a:lnTo>
                    <a:pt x="80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24"/>
            <p:cNvSpPr/>
            <p:nvPr/>
          </p:nvSpPr>
          <p:spPr>
            <a:xfrm>
              <a:off x="1632227" y="2720531"/>
              <a:ext cx="37210" cy="49094"/>
            </a:xfrm>
            <a:custGeom>
              <a:avLst/>
              <a:gdLst/>
              <a:ahLst/>
              <a:cxnLst/>
              <a:rect l="l" t="t" r="r" b="b"/>
              <a:pathLst>
                <a:path w="1362" h="1797" extrusionOk="0">
                  <a:moveTo>
                    <a:pt x="744" y="1"/>
                  </a:moveTo>
                  <a:lnTo>
                    <a:pt x="1" y="308"/>
                  </a:lnTo>
                  <a:lnTo>
                    <a:pt x="618" y="1797"/>
                  </a:lnTo>
                  <a:lnTo>
                    <a:pt x="1362" y="1489"/>
                  </a:lnTo>
                  <a:lnTo>
                    <a:pt x="7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24"/>
            <p:cNvSpPr/>
            <p:nvPr/>
          </p:nvSpPr>
          <p:spPr>
            <a:xfrm>
              <a:off x="1573871" y="2757549"/>
              <a:ext cx="46745" cy="46717"/>
            </a:xfrm>
            <a:custGeom>
              <a:avLst/>
              <a:gdLst/>
              <a:ahLst/>
              <a:cxnLst/>
              <a:rect l="l" t="t" r="r" b="b"/>
              <a:pathLst>
                <a:path w="1711" h="1710" extrusionOk="0">
                  <a:moveTo>
                    <a:pt x="570" y="1"/>
                  </a:moveTo>
                  <a:lnTo>
                    <a:pt x="0" y="571"/>
                  </a:lnTo>
                  <a:lnTo>
                    <a:pt x="1140" y="1709"/>
                  </a:lnTo>
                  <a:lnTo>
                    <a:pt x="1710" y="1139"/>
                  </a:lnTo>
                  <a:lnTo>
                    <a:pt x="5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24"/>
            <p:cNvSpPr/>
            <p:nvPr/>
          </p:nvSpPr>
          <p:spPr>
            <a:xfrm>
              <a:off x="1536934" y="2815878"/>
              <a:ext cx="49094" cy="37210"/>
            </a:xfrm>
            <a:custGeom>
              <a:avLst/>
              <a:gdLst/>
              <a:ahLst/>
              <a:cxnLst/>
              <a:rect l="l" t="t" r="r" b="b"/>
              <a:pathLst>
                <a:path w="1797" h="1362" extrusionOk="0">
                  <a:moveTo>
                    <a:pt x="308" y="1"/>
                  </a:moveTo>
                  <a:lnTo>
                    <a:pt x="0" y="745"/>
                  </a:lnTo>
                  <a:lnTo>
                    <a:pt x="1489" y="1362"/>
                  </a:lnTo>
                  <a:lnTo>
                    <a:pt x="1796" y="618"/>
                  </a:lnTo>
                  <a:lnTo>
                    <a:pt x="3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24"/>
            <p:cNvSpPr/>
            <p:nvPr/>
          </p:nvSpPr>
          <p:spPr>
            <a:xfrm>
              <a:off x="1526908" y="2886582"/>
              <a:ext cx="44067" cy="22047"/>
            </a:xfrm>
            <a:custGeom>
              <a:avLst/>
              <a:gdLst/>
              <a:ahLst/>
              <a:cxnLst/>
              <a:rect l="l" t="t" r="r" b="b"/>
              <a:pathLst>
                <a:path w="1613" h="807" extrusionOk="0">
                  <a:moveTo>
                    <a:pt x="1" y="0"/>
                  </a:moveTo>
                  <a:lnTo>
                    <a:pt x="1" y="806"/>
                  </a:lnTo>
                  <a:lnTo>
                    <a:pt x="1612" y="806"/>
                  </a:lnTo>
                  <a:lnTo>
                    <a:pt x="16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24"/>
            <p:cNvSpPr/>
            <p:nvPr/>
          </p:nvSpPr>
          <p:spPr>
            <a:xfrm>
              <a:off x="1537016" y="2942178"/>
              <a:ext cx="49094" cy="37210"/>
            </a:xfrm>
            <a:custGeom>
              <a:avLst/>
              <a:gdLst/>
              <a:ahLst/>
              <a:cxnLst/>
              <a:rect l="l" t="t" r="r" b="b"/>
              <a:pathLst>
                <a:path w="1797" h="1362" extrusionOk="0">
                  <a:moveTo>
                    <a:pt x="1489" y="0"/>
                  </a:moveTo>
                  <a:lnTo>
                    <a:pt x="0" y="619"/>
                  </a:lnTo>
                  <a:lnTo>
                    <a:pt x="308" y="1361"/>
                  </a:lnTo>
                  <a:lnTo>
                    <a:pt x="1796" y="745"/>
                  </a:lnTo>
                  <a:lnTo>
                    <a:pt x="148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24"/>
            <p:cNvSpPr/>
            <p:nvPr/>
          </p:nvSpPr>
          <p:spPr>
            <a:xfrm>
              <a:off x="1573816" y="2990971"/>
              <a:ext cx="46717" cy="46690"/>
            </a:xfrm>
            <a:custGeom>
              <a:avLst/>
              <a:gdLst/>
              <a:ahLst/>
              <a:cxnLst/>
              <a:rect l="l" t="t" r="r" b="b"/>
              <a:pathLst>
                <a:path w="1710" h="1709" extrusionOk="0">
                  <a:moveTo>
                    <a:pt x="1141" y="0"/>
                  </a:moveTo>
                  <a:lnTo>
                    <a:pt x="1" y="1140"/>
                  </a:lnTo>
                  <a:lnTo>
                    <a:pt x="571" y="1709"/>
                  </a:lnTo>
                  <a:lnTo>
                    <a:pt x="1709" y="570"/>
                  </a:lnTo>
                  <a:lnTo>
                    <a:pt x="114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24"/>
            <p:cNvSpPr/>
            <p:nvPr/>
          </p:nvSpPr>
          <p:spPr>
            <a:xfrm>
              <a:off x="1807239" y="2990971"/>
              <a:ext cx="46690" cy="46690"/>
            </a:xfrm>
            <a:custGeom>
              <a:avLst/>
              <a:gdLst/>
              <a:ahLst/>
              <a:cxnLst/>
              <a:rect l="l" t="t" r="r" b="b"/>
              <a:pathLst>
                <a:path w="1709" h="1709" extrusionOk="0">
                  <a:moveTo>
                    <a:pt x="570" y="0"/>
                  </a:moveTo>
                  <a:lnTo>
                    <a:pt x="0" y="570"/>
                  </a:lnTo>
                  <a:lnTo>
                    <a:pt x="1140" y="1709"/>
                  </a:lnTo>
                  <a:lnTo>
                    <a:pt x="1709" y="1140"/>
                  </a:lnTo>
                  <a:lnTo>
                    <a:pt x="57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24"/>
            <p:cNvSpPr/>
            <p:nvPr/>
          </p:nvSpPr>
          <p:spPr>
            <a:xfrm>
              <a:off x="1842017" y="2942205"/>
              <a:ext cx="49094" cy="37210"/>
            </a:xfrm>
            <a:custGeom>
              <a:avLst/>
              <a:gdLst/>
              <a:ahLst/>
              <a:cxnLst/>
              <a:rect l="l" t="t" r="r" b="b"/>
              <a:pathLst>
                <a:path w="1797" h="1362" extrusionOk="0">
                  <a:moveTo>
                    <a:pt x="308" y="1"/>
                  </a:moveTo>
                  <a:lnTo>
                    <a:pt x="1" y="745"/>
                  </a:lnTo>
                  <a:lnTo>
                    <a:pt x="1489" y="1362"/>
                  </a:lnTo>
                  <a:lnTo>
                    <a:pt x="1797" y="619"/>
                  </a:lnTo>
                  <a:lnTo>
                    <a:pt x="3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24"/>
            <p:cNvSpPr/>
            <p:nvPr/>
          </p:nvSpPr>
          <p:spPr>
            <a:xfrm>
              <a:off x="1857043" y="2886582"/>
              <a:ext cx="44040" cy="22047"/>
            </a:xfrm>
            <a:custGeom>
              <a:avLst/>
              <a:gdLst/>
              <a:ahLst/>
              <a:cxnLst/>
              <a:rect l="l" t="t" r="r" b="b"/>
              <a:pathLst>
                <a:path w="1612" h="807" extrusionOk="0">
                  <a:moveTo>
                    <a:pt x="0" y="0"/>
                  </a:moveTo>
                  <a:lnTo>
                    <a:pt x="0" y="806"/>
                  </a:lnTo>
                  <a:lnTo>
                    <a:pt x="1612" y="806"/>
                  </a:lnTo>
                  <a:lnTo>
                    <a:pt x="161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24"/>
            <p:cNvSpPr/>
            <p:nvPr/>
          </p:nvSpPr>
          <p:spPr>
            <a:xfrm>
              <a:off x="1841990" y="2815768"/>
              <a:ext cx="49094" cy="37155"/>
            </a:xfrm>
            <a:custGeom>
              <a:avLst/>
              <a:gdLst/>
              <a:ahLst/>
              <a:cxnLst/>
              <a:rect l="l" t="t" r="r" b="b"/>
              <a:pathLst>
                <a:path w="1797" h="1360" extrusionOk="0">
                  <a:moveTo>
                    <a:pt x="1489" y="0"/>
                  </a:moveTo>
                  <a:lnTo>
                    <a:pt x="0" y="617"/>
                  </a:lnTo>
                  <a:lnTo>
                    <a:pt x="308" y="1360"/>
                  </a:lnTo>
                  <a:lnTo>
                    <a:pt x="1796" y="743"/>
                  </a:lnTo>
                  <a:lnTo>
                    <a:pt x="148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24"/>
            <p:cNvSpPr/>
            <p:nvPr/>
          </p:nvSpPr>
          <p:spPr>
            <a:xfrm>
              <a:off x="1807266" y="2757549"/>
              <a:ext cx="46745" cy="46717"/>
            </a:xfrm>
            <a:custGeom>
              <a:avLst/>
              <a:gdLst/>
              <a:ahLst/>
              <a:cxnLst/>
              <a:rect l="l" t="t" r="r" b="b"/>
              <a:pathLst>
                <a:path w="1711" h="1710" extrusionOk="0">
                  <a:moveTo>
                    <a:pt x="1141" y="1"/>
                  </a:moveTo>
                  <a:lnTo>
                    <a:pt x="1" y="1139"/>
                  </a:lnTo>
                  <a:lnTo>
                    <a:pt x="571" y="1709"/>
                  </a:lnTo>
                  <a:lnTo>
                    <a:pt x="1711" y="571"/>
                  </a:lnTo>
                  <a:lnTo>
                    <a:pt x="11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24"/>
            <p:cNvSpPr/>
            <p:nvPr/>
          </p:nvSpPr>
          <p:spPr>
            <a:xfrm>
              <a:off x="1758609" y="2720531"/>
              <a:ext cx="37210" cy="49094"/>
            </a:xfrm>
            <a:custGeom>
              <a:avLst/>
              <a:gdLst/>
              <a:ahLst/>
              <a:cxnLst/>
              <a:rect l="l" t="t" r="r" b="b"/>
              <a:pathLst>
                <a:path w="1362" h="1797" extrusionOk="0">
                  <a:moveTo>
                    <a:pt x="619" y="1"/>
                  </a:moveTo>
                  <a:lnTo>
                    <a:pt x="0" y="1489"/>
                  </a:lnTo>
                  <a:lnTo>
                    <a:pt x="745" y="1797"/>
                  </a:lnTo>
                  <a:lnTo>
                    <a:pt x="1361" y="308"/>
                  </a:lnTo>
                  <a:lnTo>
                    <a:pt x="61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8" name="Google Shape;1328;p24"/>
          <p:cNvGrpSpPr/>
          <p:nvPr/>
        </p:nvGrpSpPr>
        <p:grpSpPr>
          <a:xfrm>
            <a:off x="1622729" y="1758901"/>
            <a:ext cx="530944" cy="585591"/>
            <a:chOff x="3982156" y="2710559"/>
            <a:chExt cx="340545" cy="375595"/>
          </a:xfrm>
        </p:grpSpPr>
        <p:sp>
          <p:nvSpPr>
            <p:cNvPr id="1329" name="Google Shape;1329;p24"/>
            <p:cNvSpPr/>
            <p:nvPr/>
          </p:nvSpPr>
          <p:spPr>
            <a:xfrm>
              <a:off x="4163425" y="2782383"/>
              <a:ext cx="159276" cy="231838"/>
            </a:xfrm>
            <a:custGeom>
              <a:avLst/>
              <a:gdLst/>
              <a:ahLst/>
              <a:cxnLst/>
              <a:rect l="l" t="t" r="r" b="b"/>
              <a:pathLst>
                <a:path w="5830" h="8486" extrusionOk="0">
                  <a:moveTo>
                    <a:pt x="4152" y="1"/>
                  </a:moveTo>
                  <a:cubicBezTo>
                    <a:pt x="3874" y="1"/>
                    <a:pt x="3599" y="75"/>
                    <a:pt x="3350" y="219"/>
                  </a:cubicBezTo>
                  <a:cubicBezTo>
                    <a:pt x="2977" y="433"/>
                    <a:pt x="2712" y="780"/>
                    <a:pt x="2599" y="1196"/>
                  </a:cubicBezTo>
                  <a:cubicBezTo>
                    <a:pt x="2524" y="1477"/>
                    <a:pt x="2525" y="1769"/>
                    <a:pt x="2603" y="2044"/>
                  </a:cubicBezTo>
                  <a:lnTo>
                    <a:pt x="1686" y="2573"/>
                  </a:lnTo>
                  <a:cubicBezTo>
                    <a:pt x="1323" y="1978"/>
                    <a:pt x="713" y="1549"/>
                    <a:pt x="1" y="1430"/>
                  </a:cubicBezTo>
                  <a:lnTo>
                    <a:pt x="1" y="7057"/>
                  </a:lnTo>
                  <a:cubicBezTo>
                    <a:pt x="713" y="6938"/>
                    <a:pt x="1323" y="6509"/>
                    <a:pt x="1686" y="5914"/>
                  </a:cubicBezTo>
                  <a:lnTo>
                    <a:pt x="2603" y="6443"/>
                  </a:lnTo>
                  <a:cubicBezTo>
                    <a:pt x="2525" y="6718"/>
                    <a:pt x="2524" y="7008"/>
                    <a:pt x="2599" y="7291"/>
                  </a:cubicBezTo>
                  <a:cubicBezTo>
                    <a:pt x="2712" y="7707"/>
                    <a:pt x="2977" y="8054"/>
                    <a:pt x="3350" y="8268"/>
                  </a:cubicBezTo>
                  <a:cubicBezTo>
                    <a:pt x="3599" y="8412"/>
                    <a:pt x="3875" y="8485"/>
                    <a:pt x="4152" y="8485"/>
                  </a:cubicBezTo>
                  <a:cubicBezTo>
                    <a:pt x="4292" y="8485"/>
                    <a:pt x="4433" y="8466"/>
                    <a:pt x="4572" y="8429"/>
                  </a:cubicBezTo>
                  <a:cubicBezTo>
                    <a:pt x="4987" y="8318"/>
                    <a:pt x="5336" y="8053"/>
                    <a:pt x="5550" y="7679"/>
                  </a:cubicBezTo>
                  <a:cubicBezTo>
                    <a:pt x="5766" y="7306"/>
                    <a:pt x="5822" y="6872"/>
                    <a:pt x="5711" y="6456"/>
                  </a:cubicBezTo>
                  <a:cubicBezTo>
                    <a:pt x="5599" y="6040"/>
                    <a:pt x="5334" y="5695"/>
                    <a:pt x="4962" y="5482"/>
                  </a:cubicBezTo>
                  <a:cubicBezTo>
                    <a:pt x="4713" y="5339"/>
                    <a:pt x="4436" y="5265"/>
                    <a:pt x="4156" y="5265"/>
                  </a:cubicBezTo>
                  <a:cubicBezTo>
                    <a:pt x="4017" y="5265"/>
                    <a:pt x="3877" y="5283"/>
                    <a:pt x="3739" y="5320"/>
                  </a:cubicBezTo>
                  <a:cubicBezTo>
                    <a:pt x="3457" y="5395"/>
                    <a:pt x="3205" y="5543"/>
                    <a:pt x="3006" y="5747"/>
                  </a:cubicBezTo>
                  <a:lnTo>
                    <a:pt x="1988" y="5159"/>
                  </a:lnTo>
                  <a:cubicBezTo>
                    <a:pt x="2023" y="4994"/>
                    <a:pt x="2043" y="4824"/>
                    <a:pt x="2043" y="4648"/>
                  </a:cubicBezTo>
                  <a:lnTo>
                    <a:pt x="2043" y="3842"/>
                  </a:lnTo>
                  <a:cubicBezTo>
                    <a:pt x="2043" y="3666"/>
                    <a:pt x="2024" y="3496"/>
                    <a:pt x="1988" y="3332"/>
                  </a:cubicBezTo>
                  <a:lnTo>
                    <a:pt x="3006" y="2743"/>
                  </a:lnTo>
                  <a:cubicBezTo>
                    <a:pt x="3205" y="2947"/>
                    <a:pt x="3457" y="3095"/>
                    <a:pt x="3739" y="3171"/>
                  </a:cubicBezTo>
                  <a:cubicBezTo>
                    <a:pt x="3878" y="3208"/>
                    <a:pt x="4018" y="3225"/>
                    <a:pt x="4158" y="3225"/>
                  </a:cubicBezTo>
                  <a:cubicBezTo>
                    <a:pt x="4465" y="3225"/>
                    <a:pt x="4769" y="3137"/>
                    <a:pt x="5035" y="2963"/>
                  </a:cubicBezTo>
                  <a:cubicBezTo>
                    <a:pt x="5344" y="2762"/>
                    <a:pt x="5576" y="2459"/>
                    <a:pt x="5689" y="2109"/>
                  </a:cubicBezTo>
                  <a:cubicBezTo>
                    <a:pt x="5829" y="1669"/>
                    <a:pt x="5778" y="1203"/>
                    <a:pt x="5551" y="808"/>
                  </a:cubicBezTo>
                  <a:cubicBezTo>
                    <a:pt x="5337" y="434"/>
                    <a:pt x="4990" y="169"/>
                    <a:pt x="4574" y="58"/>
                  </a:cubicBezTo>
                  <a:cubicBezTo>
                    <a:pt x="4434" y="20"/>
                    <a:pt x="4293" y="1"/>
                    <a:pt x="41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24"/>
            <p:cNvSpPr/>
            <p:nvPr/>
          </p:nvSpPr>
          <p:spPr>
            <a:xfrm>
              <a:off x="4107473" y="2975153"/>
              <a:ext cx="89009" cy="111001"/>
            </a:xfrm>
            <a:custGeom>
              <a:avLst/>
              <a:gdLst/>
              <a:ahLst/>
              <a:cxnLst/>
              <a:rect l="l" t="t" r="r" b="b"/>
              <a:pathLst>
                <a:path w="3258" h="4063" extrusionOk="0">
                  <a:moveTo>
                    <a:pt x="2049" y="1"/>
                  </a:moveTo>
                  <a:cubicBezTo>
                    <a:pt x="1917" y="23"/>
                    <a:pt x="1784" y="34"/>
                    <a:pt x="1646" y="34"/>
                  </a:cubicBezTo>
                  <a:cubicBezTo>
                    <a:pt x="1638" y="34"/>
                    <a:pt x="1631" y="34"/>
                    <a:pt x="1623" y="34"/>
                  </a:cubicBezTo>
                  <a:cubicBezTo>
                    <a:pt x="1493" y="34"/>
                    <a:pt x="1368" y="23"/>
                    <a:pt x="1243" y="2"/>
                  </a:cubicBezTo>
                  <a:lnTo>
                    <a:pt x="1243" y="893"/>
                  </a:lnTo>
                  <a:cubicBezTo>
                    <a:pt x="525" y="1077"/>
                    <a:pt x="1" y="1746"/>
                    <a:pt x="36" y="2528"/>
                  </a:cubicBezTo>
                  <a:cubicBezTo>
                    <a:pt x="74" y="3354"/>
                    <a:pt x="744" y="4022"/>
                    <a:pt x="1568" y="4061"/>
                  </a:cubicBezTo>
                  <a:cubicBezTo>
                    <a:pt x="1595" y="4062"/>
                    <a:pt x="1621" y="4062"/>
                    <a:pt x="1647" y="4062"/>
                  </a:cubicBezTo>
                  <a:cubicBezTo>
                    <a:pt x="2534" y="4062"/>
                    <a:pt x="3258" y="3339"/>
                    <a:pt x="3258" y="2452"/>
                  </a:cubicBezTo>
                  <a:cubicBezTo>
                    <a:pt x="3258" y="1702"/>
                    <a:pt x="2743" y="1070"/>
                    <a:pt x="2049" y="891"/>
                  </a:cubicBezTo>
                  <a:lnTo>
                    <a:pt x="204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24"/>
            <p:cNvSpPr/>
            <p:nvPr/>
          </p:nvSpPr>
          <p:spPr>
            <a:xfrm>
              <a:off x="4108402" y="2710559"/>
              <a:ext cx="88954" cy="111001"/>
            </a:xfrm>
            <a:custGeom>
              <a:avLst/>
              <a:gdLst/>
              <a:ahLst/>
              <a:cxnLst/>
              <a:rect l="l" t="t" r="r" b="b"/>
              <a:pathLst>
                <a:path w="3256" h="4063" extrusionOk="0">
                  <a:moveTo>
                    <a:pt x="1610" y="0"/>
                  </a:moveTo>
                  <a:cubicBezTo>
                    <a:pt x="722" y="0"/>
                    <a:pt x="0" y="724"/>
                    <a:pt x="0" y="1613"/>
                  </a:cubicBezTo>
                  <a:cubicBezTo>
                    <a:pt x="0" y="2361"/>
                    <a:pt x="515" y="2993"/>
                    <a:pt x="1209" y="3173"/>
                  </a:cubicBezTo>
                  <a:lnTo>
                    <a:pt x="1209" y="4062"/>
                  </a:lnTo>
                  <a:cubicBezTo>
                    <a:pt x="1341" y="4042"/>
                    <a:pt x="1474" y="4030"/>
                    <a:pt x="1612" y="4030"/>
                  </a:cubicBezTo>
                  <a:cubicBezTo>
                    <a:pt x="1621" y="4030"/>
                    <a:pt x="1629" y="4030"/>
                    <a:pt x="1638" y="4030"/>
                  </a:cubicBezTo>
                  <a:cubicBezTo>
                    <a:pt x="1766" y="4030"/>
                    <a:pt x="1891" y="4040"/>
                    <a:pt x="2015" y="4061"/>
                  </a:cubicBezTo>
                  <a:lnTo>
                    <a:pt x="2015" y="3171"/>
                  </a:lnTo>
                  <a:cubicBezTo>
                    <a:pt x="2733" y="2985"/>
                    <a:pt x="3256" y="2317"/>
                    <a:pt x="3222" y="1535"/>
                  </a:cubicBezTo>
                  <a:cubicBezTo>
                    <a:pt x="3183" y="710"/>
                    <a:pt x="2515" y="40"/>
                    <a:pt x="1688" y="2"/>
                  </a:cubicBezTo>
                  <a:cubicBezTo>
                    <a:pt x="1662" y="1"/>
                    <a:pt x="1636" y="0"/>
                    <a:pt x="161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24"/>
            <p:cNvSpPr/>
            <p:nvPr/>
          </p:nvSpPr>
          <p:spPr>
            <a:xfrm>
              <a:off x="3982156" y="2782465"/>
              <a:ext cx="159248" cy="231892"/>
            </a:xfrm>
            <a:custGeom>
              <a:avLst/>
              <a:gdLst/>
              <a:ahLst/>
              <a:cxnLst/>
              <a:rect l="l" t="t" r="r" b="b"/>
              <a:pathLst>
                <a:path w="5829" h="8488" extrusionOk="0">
                  <a:moveTo>
                    <a:pt x="1675" y="1"/>
                  </a:moveTo>
                  <a:cubicBezTo>
                    <a:pt x="1535" y="1"/>
                    <a:pt x="1395" y="19"/>
                    <a:pt x="1257" y="56"/>
                  </a:cubicBezTo>
                  <a:cubicBezTo>
                    <a:pt x="841" y="167"/>
                    <a:pt x="492" y="433"/>
                    <a:pt x="279" y="806"/>
                  </a:cubicBezTo>
                  <a:cubicBezTo>
                    <a:pt x="50" y="1205"/>
                    <a:pt x="0" y="1669"/>
                    <a:pt x="141" y="2110"/>
                  </a:cubicBezTo>
                  <a:cubicBezTo>
                    <a:pt x="255" y="2460"/>
                    <a:pt x="488" y="2765"/>
                    <a:pt x="797" y="2964"/>
                  </a:cubicBezTo>
                  <a:cubicBezTo>
                    <a:pt x="1062" y="3136"/>
                    <a:pt x="1364" y="3224"/>
                    <a:pt x="1672" y="3224"/>
                  </a:cubicBezTo>
                  <a:cubicBezTo>
                    <a:pt x="1811" y="3224"/>
                    <a:pt x="1953" y="3206"/>
                    <a:pt x="2092" y="3169"/>
                  </a:cubicBezTo>
                  <a:cubicBezTo>
                    <a:pt x="2374" y="3095"/>
                    <a:pt x="2624" y="2945"/>
                    <a:pt x="2825" y="2743"/>
                  </a:cubicBezTo>
                  <a:lnTo>
                    <a:pt x="3843" y="3331"/>
                  </a:lnTo>
                  <a:cubicBezTo>
                    <a:pt x="3808" y="3495"/>
                    <a:pt x="3788" y="3666"/>
                    <a:pt x="3788" y="3842"/>
                  </a:cubicBezTo>
                  <a:lnTo>
                    <a:pt x="3788" y="4648"/>
                  </a:lnTo>
                  <a:cubicBezTo>
                    <a:pt x="3788" y="4824"/>
                    <a:pt x="3807" y="4994"/>
                    <a:pt x="3843" y="5158"/>
                  </a:cubicBezTo>
                  <a:lnTo>
                    <a:pt x="2825" y="5747"/>
                  </a:lnTo>
                  <a:cubicBezTo>
                    <a:pt x="2624" y="5543"/>
                    <a:pt x="2374" y="5395"/>
                    <a:pt x="2092" y="5319"/>
                  </a:cubicBezTo>
                  <a:cubicBezTo>
                    <a:pt x="1954" y="5282"/>
                    <a:pt x="1813" y="5263"/>
                    <a:pt x="1673" y="5263"/>
                  </a:cubicBezTo>
                  <a:cubicBezTo>
                    <a:pt x="1366" y="5263"/>
                    <a:pt x="1064" y="5352"/>
                    <a:pt x="799" y="5524"/>
                  </a:cubicBezTo>
                  <a:cubicBezTo>
                    <a:pt x="488" y="5726"/>
                    <a:pt x="255" y="6029"/>
                    <a:pt x="141" y="6381"/>
                  </a:cubicBezTo>
                  <a:cubicBezTo>
                    <a:pt x="0" y="6821"/>
                    <a:pt x="50" y="7287"/>
                    <a:pt x="279" y="7682"/>
                  </a:cubicBezTo>
                  <a:cubicBezTo>
                    <a:pt x="492" y="8056"/>
                    <a:pt x="841" y="8321"/>
                    <a:pt x="1257" y="8432"/>
                  </a:cubicBezTo>
                  <a:cubicBezTo>
                    <a:pt x="1397" y="8469"/>
                    <a:pt x="1537" y="8488"/>
                    <a:pt x="1676" y="8488"/>
                  </a:cubicBezTo>
                  <a:cubicBezTo>
                    <a:pt x="1955" y="8488"/>
                    <a:pt x="2232" y="8415"/>
                    <a:pt x="2478" y="8271"/>
                  </a:cubicBezTo>
                  <a:cubicBezTo>
                    <a:pt x="2851" y="8057"/>
                    <a:pt x="3117" y="7710"/>
                    <a:pt x="3229" y="7294"/>
                  </a:cubicBezTo>
                  <a:cubicBezTo>
                    <a:pt x="3304" y="7011"/>
                    <a:pt x="3303" y="6721"/>
                    <a:pt x="3225" y="6446"/>
                  </a:cubicBezTo>
                  <a:lnTo>
                    <a:pt x="4144" y="5917"/>
                  </a:lnTo>
                  <a:cubicBezTo>
                    <a:pt x="4506" y="6511"/>
                    <a:pt x="5115" y="6941"/>
                    <a:pt x="5829" y="7059"/>
                  </a:cubicBezTo>
                  <a:lnTo>
                    <a:pt x="5829" y="1433"/>
                  </a:lnTo>
                  <a:cubicBezTo>
                    <a:pt x="5118" y="1549"/>
                    <a:pt x="4507" y="1977"/>
                    <a:pt x="4145" y="2572"/>
                  </a:cubicBezTo>
                  <a:lnTo>
                    <a:pt x="3228" y="2043"/>
                  </a:lnTo>
                  <a:cubicBezTo>
                    <a:pt x="3304" y="1769"/>
                    <a:pt x="3306" y="1477"/>
                    <a:pt x="3231" y="1194"/>
                  </a:cubicBezTo>
                  <a:cubicBezTo>
                    <a:pt x="3120" y="780"/>
                    <a:pt x="2854" y="431"/>
                    <a:pt x="2481" y="217"/>
                  </a:cubicBezTo>
                  <a:cubicBezTo>
                    <a:pt x="2232" y="74"/>
                    <a:pt x="1955" y="1"/>
                    <a:pt x="167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3" name="Google Shape;1333;p24"/>
          <p:cNvGrpSpPr/>
          <p:nvPr/>
        </p:nvGrpSpPr>
        <p:grpSpPr>
          <a:xfrm>
            <a:off x="4949391" y="4361530"/>
            <a:ext cx="5253816" cy="1622109"/>
            <a:chOff x="5092230" y="-180802"/>
            <a:chExt cx="5253816" cy="1622109"/>
          </a:xfrm>
        </p:grpSpPr>
        <p:sp>
          <p:nvSpPr>
            <p:cNvPr id="1334" name="Google Shape;1334;p2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2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2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2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24"/>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24"/>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24"/>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24"/>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24"/>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24"/>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4" name="Google Shape;1344;p24"/>
          <p:cNvGrpSpPr/>
          <p:nvPr/>
        </p:nvGrpSpPr>
        <p:grpSpPr>
          <a:xfrm>
            <a:off x="5835904" y="411908"/>
            <a:ext cx="5053092" cy="435777"/>
            <a:chOff x="5896680" y="4472083"/>
            <a:chExt cx="5053092" cy="435777"/>
          </a:xfrm>
        </p:grpSpPr>
        <p:grpSp>
          <p:nvGrpSpPr>
            <p:cNvPr id="1345" name="Google Shape;1345;p24"/>
            <p:cNvGrpSpPr/>
            <p:nvPr/>
          </p:nvGrpSpPr>
          <p:grpSpPr>
            <a:xfrm rot="-5400000" flipH="1">
              <a:off x="7373411" y="2995351"/>
              <a:ext cx="435777" cy="3389240"/>
              <a:chOff x="4566275" y="2563884"/>
              <a:chExt cx="61675" cy="479675"/>
            </a:xfrm>
          </p:grpSpPr>
          <p:sp>
            <p:nvSpPr>
              <p:cNvPr id="1346" name="Google Shape;1346;p24"/>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24"/>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8" name="Google Shape;1348;p24"/>
            <p:cNvGrpSpPr/>
            <p:nvPr/>
          </p:nvGrpSpPr>
          <p:grpSpPr>
            <a:xfrm rot="-5400000">
              <a:off x="8886321" y="3688564"/>
              <a:ext cx="109695" cy="2328855"/>
              <a:chOff x="4541850" y="2791375"/>
              <a:chExt cx="15525" cy="329600"/>
            </a:xfrm>
          </p:grpSpPr>
          <p:sp>
            <p:nvSpPr>
              <p:cNvPr id="1349" name="Google Shape;1349;p24"/>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24"/>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1" name="Google Shape;1351;p24"/>
            <p:cNvGrpSpPr/>
            <p:nvPr/>
          </p:nvGrpSpPr>
          <p:grpSpPr>
            <a:xfrm rot="-5400000">
              <a:off x="9730496" y="3525526"/>
              <a:ext cx="109695" cy="2328855"/>
              <a:chOff x="4541850" y="2791375"/>
              <a:chExt cx="15525" cy="329600"/>
            </a:xfrm>
          </p:grpSpPr>
          <p:sp>
            <p:nvSpPr>
              <p:cNvPr id="1352" name="Google Shape;1352;p24"/>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24"/>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54" name="Google Shape;1354;p24"/>
          <p:cNvSpPr/>
          <p:nvPr/>
        </p:nvSpPr>
        <p:spPr>
          <a:xfrm>
            <a:off x="1346381" y="43922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55" name="Google Shape;1355;p24"/>
          <p:cNvGrpSpPr/>
          <p:nvPr/>
        </p:nvGrpSpPr>
        <p:grpSpPr>
          <a:xfrm>
            <a:off x="336273" y="4106355"/>
            <a:ext cx="888556" cy="888556"/>
            <a:chOff x="3601710" y="-660170"/>
            <a:chExt cx="888556" cy="888556"/>
          </a:xfrm>
        </p:grpSpPr>
        <p:sp>
          <p:nvSpPr>
            <p:cNvPr id="1356" name="Google Shape;1356;p24"/>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24"/>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24"/>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24"/>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24"/>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24"/>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24"/>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24"/>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24"/>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24"/>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27"/>
          <p:cNvSpPr txBox="1">
            <a:spLocks noGrp="1"/>
          </p:cNvSpPr>
          <p:nvPr>
            <p:ph type="title"/>
          </p:nvPr>
        </p:nvSpPr>
        <p:spPr>
          <a:xfrm>
            <a:off x="5046624" y="2111200"/>
            <a:ext cx="3944975" cy="1284000"/>
          </a:xfrm>
          <a:prstGeom prst="rect">
            <a:avLst/>
          </a:prstGeom>
          <a:solidFill>
            <a:srgbClr val="FF9933">
              <a:alpha val="38431"/>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AI and Data Science</a:t>
            </a:r>
            <a:br>
              <a:rPr lang="en-US"/>
            </a:br>
            <a:endParaRPr/>
          </a:p>
        </p:txBody>
      </p:sp>
      <p:sp>
        <p:nvSpPr>
          <p:cNvPr id="1477" name="Google Shape;1477;p27"/>
          <p:cNvSpPr txBox="1">
            <a:spLocks noGrp="1"/>
          </p:cNvSpPr>
          <p:nvPr>
            <p:ph type="title" idx="2"/>
          </p:nvPr>
        </p:nvSpPr>
        <p:spPr>
          <a:xfrm>
            <a:off x="6272275" y="1152475"/>
            <a:ext cx="930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03</a:t>
            </a:r>
            <a:endParaRPr/>
          </a:p>
        </p:txBody>
      </p:sp>
      <p:grpSp>
        <p:nvGrpSpPr>
          <p:cNvPr id="1478" name="Google Shape;1478;p27"/>
          <p:cNvGrpSpPr/>
          <p:nvPr/>
        </p:nvGrpSpPr>
        <p:grpSpPr>
          <a:xfrm>
            <a:off x="6587340" y="4253004"/>
            <a:ext cx="300770" cy="54726"/>
            <a:chOff x="4770650" y="685575"/>
            <a:chExt cx="158250" cy="28800"/>
          </a:xfrm>
        </p:grpSpPr>
        <p:sp>
          <p:nvSpPr>
            <p:cNvPr id="1479" name="Google Shape;1479;p2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2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2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2" name="Google Shape;1482;p27"/>
          <p:cNvGrpSpPr/>
          <p:nvPr/>
        </p:nvGrpSpPr>
        <p:grpSpPr>
          <a:xfrm rot="10800000" flipH="1">
            <a:off x="6323493" y="404394"/>
            <a:ext cx="4210803" cy="748080"/>
            <a:chOff x="6135243" y="693226"/>
            <a:chExt cx="4210803" cy="748080"/>
          </a:xfrm>
        </p:grpSpPr>
        <p:sp>
          <p:nvSpPr>
            <p:cNvPr id="1483" name="Google Shape;1483;p2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2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2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2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7" name="Google Shape;1487;p27"/>
          <p:cNvGrpSpPr/>
          <p:nvPr/>
        </p:nvGrpSpPr>
        <p:grpSpPr>
          <a:xfrm>
            <a:off x="457200" y="361950"/>
            <a:ext cx="4087528" cy="4123207"/>
            <a:chOff x="2585300" y="350150"/>
            <a:chExt cx="934100" cy="942275"/>
          </a:xfrm>
        </p:grpSpPr>
        <p:sp>
          <p:nvSpPr>
            <p:cNvPr id="1488" name="Google Shape;1488;p27"/>
            <p:cNvSpPr/>
            <p:nvPr/>
          </p:nvSpPr>
          <p:spPr>
            <a:xfrm>
              <a:off x="2643475" y="1101225"/>
              <a:ext cx="76800" cy="24450"/>
            </a:xfrm>
            <a:custGeom>
              <a:avLst/>
              <a:gdLst/>
              <a:ahLst/>
              <a:cxnLst/>
              <a:rect l="l" t="t" r="r" b="b"/>
              <a:pathLst>
                <a:path w="3072" h="978" extrusionOk="0">
                  <a:moveTo>
                    <a:pt x="0" y="0"/>
                  </a:moveTo>
                  <a:lnTo>
                    <a:pt x="0" y="977"/>
                  </a:lnTo>
                  <a:lnTo>
                    <a:pt x="3071" y="977"/>
                  </a:lnTo>
                  <a:lnTo>
                    <a:pt x="307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27"/>
            <p:cNvSpPr/>
            <p:nvPr/>
          </p:nvSpPr>
          <p:spPr>
            <a:xfrm>
              <a:off x="3046325" y="478900"/>
              <a:ext cx="76800" cy="24450"/>
            </a:xfrm>
            <a:custGeom>
              <a:avLst/>
              <a:gdLst/>
              <a:ahLst/>
              <a:cxnLst/>
              <a:rect l="l" t="t" r="r" b="b"/>
              <a:pathLst>
                <a:path w="3072" h="978" extrusionOk="0">
                  <a:moveTo>
                    <a:pt x="1" y="0"/>
                  </a:moveTo>
                  <a:lnTo>
                    <a:pt x="1" y="978"/>
                  </a:lnTo>
                  <a:lnTo>
                    <a:pt x="3072" y="978"/>
                  </a:lnTo>
                  <a:lnTo>
                    <a:pt x="307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27"/>
            <p:cNvSpPr/>
            <p:nvPr/>
          </p:nvSpPr>
          <p:spPr>
            <a:xfrm>
              <a:off x="2599650" y="1131475"/>
              <a:ext cx="78350" cy="26000"/>
            </a:xfrm>
            <a:custGeom>
              <a:avLst/>
              <a:gdLst/>
              <a:ahLst/>
              <a:cxnLst/>
              <a:rect l="l" t="t" r="r" b="b"/>
              <a:pathLst>
                <a:path w="3134" h="1040" extrusionOk="0">
                  <a:moveTo>
                    <a:pt x="1" y="0"/>
                  </a:moveTo>
                  <a:lnTo>
                    <a:pt x="1" y="31"/>
                  </a:lnTo>
                  <a:lnTo>
                    <a:pt x="1" y="1008"/>
                  </a:lnTo>
                  <a:lnTo>
                    <a:pt x="1" y="1039"/>
                  </a:lnTo>
                  <a:lnTo>
                    <a:pt x="807" y="1039"/>
                  </a:lnTo>
                  <a:lnTo>
                    <a:pt x="1583" y="1024"/>
                  </a:lnTo>
                  <a:lnTo>
                    <a:pt x="3118" y="1008"/>
                  </a:lnTo>
                  <a:lnTo>
                    <a:pt x="1552" y="962"/>
                  </a:lnTo>
                  <a:lnTo>
                    <a:pt x="792" y="946"/>
                  </a:lnTo>
                  <a:lnTo>
                    <a:pt x="78" y="946"/>
                  </a:lnTo>
                  <a:lnTo>
                    <a:pt x="78" y="62"/>
                  </a:lnTo>
                  <a:lnTo>
                    <a:pt x="3103" y="62"/>
                  </a:lnTo>
                  <a:lnTo>
                    <a:pt x="3118" y="1008"/>
                  </a:lnTo>
                  <a:lnTo>
                    <a:pt x="3134" y="16"/>
                  </a:lnTo>
                  <a:lnTo>
                    <a:pt x="3134"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27"/>
            <p:cNvSpPr/>
            <p:nvPr/>
          </p:nvSpPr>
          <p:spPr>
            <a:xfrm>
              <a:off x="3181275" y="897275"/>
              <a:ext cx="78350" cy="26775"/>
            </a:xfrm>
            <a:custGeom>
              <a:avLst/>
              <a:gdLst/>
              <a:ahLst/>
              <a:cxnLst/>
              <a:rect l="l" t="t" r="r" b="b"/>
              <a:pathLst>
                <a:path w="3134" h="1071" extrusionOk="0">
                  <a:moveTo>
                    <a:pt x="0" y="0"/>
                  </a:moveTo>
                  <a:lnTo>
                    <a:pt x="0" y="62"/>
                  </a:lnTo>
                  <a:lnTo>
                    <a:pt x="0" y="1024"/>
                  </a:lnTo>
                  <a:lnTo>
                    <a:pt x="0" y="1070"/>
                  </a:lnTo>
                  <a:lnTo>
                    <a:pt x="807" y="1070"/>
                  </a:lnTo>
                  <a:lnTo>
                    <a:pt x="1582" y="1055"/>
                  </a:lnTo>
                  <a:lnTo>
                    <a:pt x="3118" y="1024"/>
                  </a:lnTo>
                  <a:lnTo>
                    <a:pt x="1551" y="993"/>
                  </a:lnTo>
                  <a:lnTo>
                    <a:pt x="791" y="977"/>
                  </a:lnTo>
                  <a:lnTo>
                    <a:pt x="78" y="977"/>
                  </a:lnTo>
                  <a:lnTo>
                    <a:pt x="78" y="78"/>
                  </a:lnTo>
                  <a:lnTo>
                    <a:pt x="3102" y="78"/>
                  </a:lnTo>
                  <a:lnTo>
                    <a:pt x="3118" y="1024"/>
                  </a:lnTo>
                  <a:lnTo>
                    <a:pt x="3133" y="16"/>
                  </a:lnTo>
                  <a:lnTo>
                    <a:pt x="313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27"/>
            <p:cNvSpPr/>
            <p:nvPr/>
          </p:nvSpPr>
          <p:spPr>
            <a:xfrm>
              <a:off x="3138625" y="928300"/>
              <a:ext cx="78350" cy="26000"/>
            </a:xfrm>
            <a:custGeom>
              <a:avLst/>
              <a:gdLst/>
              <a:ahLst/>
              <a:cxnLst/>
              <a:rect l="l" t="t" r="r" b="b"/>
              <a:pathLst>
                <a:path w="3134" h="1040" extrusionOk="0">
                  <a:moveTo>
                    <a:pt x="0" y="0"/>
                  </a:moveTo>
                  <a:lnTo>
                    <a:pt x="0" y="47"/>
                  </a:lnTo>
                  <a:lnTo>
                    <a:pt x="0" y="1008"/>
                  </a:lnTo>
                  <a:lnTo>
                    <a:pt x="0" y="1039"/>
                  </a:lnTo>
                  <a:lnTo>
                    <a:pt x="807" y="1039"/>
                  </a:lnTo>
                  <a:lnTo>
                    <a:pt x="1582" y="1024"/>
                  </a:lnTo>
                  <a:lnTo>
                    <a:pt x="3118" y="1008"/>
                  </a:lnTo>
                  <a:lnTo>
                    <a:pt x="1551" y="977"/>
                  </a:lnTo>
                  <a:lnTo>
                    <a:pt x="791" y="946"/>
                  </a:lnTo>
                  <a:lnTo>
                    <a:pt x="78" y="946"/>
                  </a:lnTo>
                  <a:lnTo>
                    <a:pt x="78" y="62"/>
                  </a:lnTo>
                  <a:lnTo>
                    <a:pt x="3102" y="62"/>
                  </a:lnTo>
                  <a:lnTo>
                    <a:pt x="3118" y="1008"/>
                  </a:lnTo>
                  <a:lnTo>
                    <a:pt x="3133" y="16"/>
                  </a:lnTo>
                  <a:lnTo>
                    <a:pt x="313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27"/>
            <p:cNvSpPr/>
            <p:nvPr/>
          </p:nvSpPr>
          <p:spPr>
            <a:xfrm>
              <a:off x="3096750" y="898050"/>
              <a:ext cx="76800" cy="24450"/>
            </a:xfrm>
            <a:custGeom>
              <a:avLst/>
              <a:gdLst/>
              <a:ahLst/>
              <a:cxnLst/>
              <a:rect l="l" t="t" r="r" b="b"/>
              <a:pathLst>
                <a:path w="3072" h="978" extrusionOk="0">
                  <a:moveTo>
                    <a:pt x="0" y="0"/>
                  </a:moveTo>
                  <a:lnTo>
                    <a:pt x="0" y="977"/>
                  </a:lnTo>
                  <a:lnTo>
                    <a:pt x="3071" y="977"/>
                  </a:lnTo>
                  <a:lnTo>
                    <a:pt x="307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27"/>
            <p:cNvSpPr/>
            <p:nvPr/>
          </p:nvSpPr>
          <p:spPr>
            <a:xfrm>
              <a:off x="3427475" y="1132250"/>
              <a:ext cx="76425" cy="24450"/>
            </a:xfrm>
            <a:custGeom>
              <a:avLst/>
              <a:gdLst/>
              <a:ahLst/>
              <a:cxnLst/>
              <a:rect l="l" t="t" r="r" b="b"/>
              <a:pathLst>
                <a:path w="3057" h="978" extrusionOk="0">
                  <a:moveTo>
                    <a:pt x="1" y="0"/>
                  </a:moveTo>
                  <a:lnTo>
                    <a:pt x="1" y="977"/>
                  </a:lnTo>
                  <a:lnTo>
                    <a:pt x="3056" y="977"/>
                  </a:lnTo>
                  <a:lnTo>
                    <a:pt x="305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27"/>
            <p:cNvSpPr/>
            <p:nvPr/>
          </p:nvSpPr>
          <p:spPr>
            <a:xfrm>
              <a:off x="3384825" y="375375"/>
              <a:ext cx="76425" cy="24050"/>
            </a:xfrm>
            <a:custGeom>
              <a:avLst/>
              <a:gdLst/>
              <a:ahLst/>
              <a:cxnLst/>
              <a:rect l="l" t="t" r="r" b="b"/>
              <a:pathLst>
                <a:path w="3057" h="962" extrusionOk="0">
                  <a:moveTo>
                    <a:pt x="1" y="0"/>
                  </a:moveTo>
                  <a:lnTo>
                    <a:pt x="1" y="962"/>
                  </a:lnTo>
                  <a:lnTo>
                    <a:pt x="3056" y="962"/>
                  </a:lnTo>
                  <a:lnTo>
                    <a:pt x="3056"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27"/>
            <p:cNvSpPr/>
            <p:nvPr/>
          </p:nvSpPr>
          <p:spPr>
            <a:xfrm>
              <a:off x="3425925" y="405225"/>
              <a:ext cx="78750" cy="26400"/>
            </a:xfrm>
            <a:custGeom>
              <a:avLst/>
              <a:gdLst/>
              <a:ahLst/>
              <a:cxnLst/>
              <a:rect l="l" t="t" r="r" b="b"/>
              <a:pathLst>
                <a:path w="3150" h="1056" extrusionOk="0">
                  <a:moveTo>
                    <a:pt x="1" y="1"/>
                  </a:moveTo>
                  <a:lnTo>
                    <a:pt x="1" y="47"/>
                  </a:lnTo>
                  <a:lnTo>
                    <a:pt x="1" y="1009"/>
                  </a:lnTo>
                  <a:lnTo>
                    <a:pt x="1" y="1055"/>
                  </a:lnTo>
                  <a:lnTo>
                    <a:pt x="823" y="1055"/>
                  </a:lnTo>
                  <a:lnTo>
                    <a:pt x="1598" y="1040"/>
                  </a:lnTo>
                  <a:lnTo>
                    <a:pt x="3118" y="1009"/>
                  </a:lnTo>
                  <a:lnTo>
                    <a:pt x="3118" y="1009"/>
                  </a:lnTo>
                  <a:lnTo>
                    <a:pt x="3118" y="1009"/>
                  </a:lnTo>
                  <a:lnTo>
                    <a:pt x="1552" y="962"/>
                  </a:lnTo>
                  <a:lnTo>
                    <a:pt x="792" y="931"/>
                  </a:lnTo>
                  <a:lnTo>
                    <a:pt x="78" y="931"/>
                  </a:lnTo>
                  <a:lnTo>
                    <a:pt x="78" y="47"/>
                  </a:lnTo>
                  <a:lnTo>
                    <a:pt x="3103" y="47"/>
                  </a:lnTo>
                  <a:lnTo>
                    <a:pt x="3118" y="1009"/>
                  </a:lnTo>
                  <a:lnTo>
                    <a:pt x="3149" y="32"/>
                  </a:lnTo>
                  <a:lnTo>
                    <a:pt x="3149"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27"/>
            <p:cNvSpPr/>
            <p:nvPr/>
          </p:nvSpPr>
          <p:spPr>
            <a:xfrm>
              <a:off x="2642300" y="374200"/>
              <a:ext cx="78350" cy="26400"/>
            </a:xfrm>
            <a:custGeom>
              <a:avLst/>
              <a:gdLst/>
              <a:ahLst/>
              <a:cxnLst/>
              <a:rect l="l" t="t" r="r" b="b"/>
              <a:pathLst>
                <a:path w="3134" h="1056" extrusionOk="0">
                  <a:moveTo>
                    <a:pt x="1" y="1"/>
                  </a:moveTo>
                  <a:lnTo>
                    <a:pt x="1" y="47"/>
                  </a:lnTo>
                  <a:lnTo>
                    <a:pt x="1" y="1009"/>
                  </a:lnTo>
                  <a:lnTo>
                    <a:pt x="1" y="1056"/>
                  </a:lnTo>
                  <a:lnTo>
                    <a:pt x="807" y="1056"/>
                  </a:lnTo>
                  <a:lnTo>
                    <a:pt x="1583" y="1040"/>
                  </a:lnTo>
                  <a:lnTo>
                    <a:pt x="3118" y="1009"/>
                  </a:lnTo>
                  <a:lnTo>
                    <a:pt x="1552" y="978"/>
                  </a:lnTo>
                  <a:lnTo>
                    <a:pt x="792" y="962"/>
                  </a:lnTo>
                  <a:lnTo>
                    <a:pt x="78" y="962"/>
                  </a:lnTo>
                  <a:lnTo>
                    <a:pt x="78" y="63"/>
                  </a:lnTo>
                  <a:lnTo>
                    <a:pt x="3103" y="63"/>
                  </a:lnTo>
                  <a:lnTo>
                    <a:pt x="3118" y="1009"/>
                  </a:lnTo>
                  <a:lnTo>
                    <a:pt x="3134" y="32"/>
                  </a:lnTo>
                  <a:lnTo>
                    <a:pt x="313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27"/>
            <p:cNvSpPr/>
            <p:nvPr/>
          </p:nvSpPr>
          <p:spPr>
            <a:xfrm>
              <a:off x="3249125" y="369550"/>
              <a:ext cx="270275" cy="329600"/>
            </a:xfrm>
            <a:custGeom>
              <a:avLst/>
              <a:gdLst/>
              <a:ahLst/>
              <a:cxnLst/>
              <a:rect l="l" t="t" r="r" b="b"/>
              <a:pathLst>
                <a:path w="10811" h="13184" extrusionOk="0">
                  <a:moveTo>
                    <a:pt x="0" y="1"/>
                  </a:moveTo>
                  <a:lnTo>
                    <a:pt x="0" y="13184"/>
                  </a:lnTo>
                  <a:lnTo>
                    <a:pt x="10811" y="13184"/>
                  </a:lnTo>
                  <a:lnTo>
                    <a:pt x="10811" y="1086"/>
                  </a:lnTo>
                  <a:lnTo>
                    <a:pt x="967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27"/>
            <p:cNvSpPr/>
            <p:nvPr/>
          </p:nvSpPr>
          <p:spPr>
            <a:xfrm>
              <a:off x="3263075" y="383125"/>
              <a:ext cx="242750" cy="302475"/>
            </a:xfrm>
            <a:custGeom>
              <a:avLst/>
              <a:gdLst/>
              <a:ahLst/>
              <a:cxnLst/>
              <a:rect l="l" t="t" r="r" b="b"/>
              <a:pathLst>
                <a:path w="9710" h="12099" extrusionOk="0">
                  <a:moveTo>
                    <a:pt x="1" y="1"/>
                  </a:moveTo>
                  <a:lnTo>
                    <a:pt x="1" y="12098"/>
                  </a:lnTo>
                  <a:lnTo>
                    <a:pt x="9710" y="12098"/>
                  </a:lnTo>
                  <a:lnTo>
                    <a:pt x="971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27"/>
            <p:cNvSpPr/>
            <p:nvPr/>
          </p:nvSpPr>
          <p:spPr>
            <a:xfrm>
              <a:off x="3375925" y="383125"/>
              <a:ext cx="16300" cy="151250"/>
            </a:xfrm>
            <a:custGeom>
              <a:avLst/>
              <a:gdLst/>
              <a:ahLst/>
              <a:cxnLst/>
              <a:rect l="l" t="t" r="r" b="b"/>
              <a:pathLst>
                <a:path w="652" h="6050" extrusionOk="0">
                  <a:moveTo>
                    <a:pt x="0" y="1"/>
                  </a:moveTo>
                  <a:lnTo>
                    <a:pt x="341" y="6049"/>
                  </a:lnTo>
                  <a:lnTo>
                    <a:pt x="65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27"/>
            <p:cNvSpPr/>
            <p:nvPr/>
          </p:nvSpPr>
          <p:spPr>
            <a:xfrm>
              <a:off x="3334825" y="383125"/>
              <a:ext cx="49650" cy="151250"/>
            </a:xfrm>
            <a:custGeom>
              <a:avLst/>
              <a:gdLst/>
              <a:ahLst/>
              <a:cxnLst/>
              <a:rect l="l" t="t" r="r" b="b"/>
              <a:pathLst>
                <a:path w="1986" h="6050" extrusionOk="0">
                  <a:moveTo>
                    <a:pt x="0" y="1"/>
                  </a:moveTo>
                  <a:lnTo>
                    <a:pt x="1985" y="6049"/>
                  </a:lnTo>
                  <a:lnTo>
                    <a:pt x="69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27"/>
            <p:cNvSpPr/>
            <p:nvPr/>
          </p:nvSpPr>
          <p:spPr>
            <a:xfrm>
              <a:off x="3285950" y="383125"/>
              <a:ext cx="98525" cy="151250"/>
            </a:xfrm>
            <a:custGeom>
              <a:avLst/>
              <a:gdLst/>
              <a:ahLst/>
              <a:cxnLst/>
              <a:rect l="l" t="t" r="r" b="b"/>
              <a:pathLst>
                <a:path w="3941" h="6050" extrusionOk="0">
                  <a:moveTo>
                    <a:pt x="1" y="1"/>
                  </a:moveTo>
                  <a:lnTo>
                    <a:pt x="3940" y="6049"/>
                  </a:lnTo>
                  <a:lnTo>
                    <a:pt x="85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27"/>
            <p:cNvSpPr/>
            <p:nvPr/>
          </p:nvSpPr>
          <p:spPr>
            <a:xfrm>
              <a:off x="3263075" y="399025"/>
              <a:ext cx="121400" cy="135350"/>
            </a:xfrm>
            <a:custGeom>
              <a:avLst/>
              <a:gdLst/>
              <a:ahLst/>
              <a:cxnLst/>
              <a:rect l="l" t="t" r="r" b="b"/>
              <a:pathLst>
                <a:path w="4856" h="5414" extrusionOk="0">
                  <a:moveTo>
                    <a:pt x="1" y="0"/>
                  </a:moveTo>
                  <a:lnTo>
                    <a:pt x="1" y="1055"/>
                  </a:lnTo>
                  <a:lnTo>
                    <a:pt x="4855" y="5413"/>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27"/>
            <p:cNvSpPr/>
            <p:nvPr/>
          </p:nvSpPr>
          <p:spPr>
            <a:xfrm>
              <a:off x="3263075" y="455250"/>
              <a:ext cx="121400" cy="79125"/>
            </a:xfrm>
            <a:custGeom>
              <a:avLst/>
              <a:gdLst/>
              <a:ahLst/>
              <a:cxnLst/>
              <a:rect l="l" t="t" r="r" b="b"/>
              <a:pathLst>
                <a:path w="4856" h="3165" extrusionOk="0">
                  <a:moveTo>
                    <a:pt x="1" y="0"/>
                  </a:moveTo>
                  <a:lnTo>
                    <a:pt x="1" y="683"/>
                  </a:lnTo>
                  <a:lnTo>
                    <a:pt x="4855" y="3164"/>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27"/>
            <p:cNvSpPr/>
            <p:nvPr/>
          </p:nvSpPr>
          <p:spPr>
            <a:xfrm>
              <a:off x="3263075" y="494400"/>
              <a:ext cx="121400" cy="39975"/>
            </a:xfrm>
            <a:custGeom>
              <a:avLst/>
              <a:gdLst/>
              <a:ahLst/>
              <a:cxnLst/>
              <a:rect l="l" t="t" r="r" b="b"/>
              <a:pathLst>
                <a:path w="4856" h="1599" extrusionOk="0">
                  <a:moveTo>
                    <a:pt x="1" y="1"/>
                  </a:moveTo>
                  <a:lnTo>
                    <a:pt x="1" y="575"/>
                  </a:lnTo>
                  <a:lnTo>
                    <a:pt x="4855" y="1598"/>
                  </a:lnTo>
                  <a:lnTo>
                    <a:pt x="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27"/>
            <p:cNvSpPr/>
            <p:nvPr/>
          </p:nvSpPr>
          <p:spPr>
            <a:xfrm>
              <a:off x="3263075" y="527375"/>
              <a:ext cx="121400" cy="13200"/>
            </a:xfrm>
            <a:custGeom>
              <a:avLst/>
              <a:gdLst/>
              <a:ahLst/>
              <a:cxnLst/>
              <a:rect l="l" t="t" r="r" b="b"/>
              <a:pathLst>
                <a:path w="4856" h="528" extrusionOk="0">
                  <a:moveTo>
                    <a:pt x="1" y="0"/>
                  </a:moveTo>
                  <a:lnTo>
                    <a:pt x="1" y="527"/>
                  </a:lnTo>
                  <a:lnTo>
                    <a:pt x="4855" y="279"/>
                  </a:lnTo>
                  <a:lnTo>
                    <a:pt x="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27"/>
            <p:cNvSpPr/>
            <p:nvPr/>
          </p:nvSpPr>
          <p:spPr>
            <a:xfrm>
              <a:off x="3263075" y="534350"/>
              <a:ext cx="121400" cy="39175"/>
            </a:xfrm>
            <a:custGeom>
              <a:avLst/>
              <a:gdLst/>
              <a:ahLst/>
              <a:cxnLst/>
              <a:rect l="l" t="t" r="r" b="b"/>
              <a:pathLst>
                <a:path w="4856" h="1567" extrusionOk="0">
                  <a:moveTo>
                    <a:pt x="4855" y="0"/>
                  </a:moveTo>
                  <a:lnTo>
                    <a:pt x="1" y="1024"/>
                  </a:lnTo>
                  <a:lnTo>
                    <a:pt x="1" y="1567"/>
                  </a:lnTo>
                  <a:lnTo>
                    <a:pt x="4855"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27"/>
            <p:cNvSpPr/>
            <p:nvPr/>
          </p:nvSpPr>
          <p:spPr>
            <a:xfrm>
              <a:off x="3263075" y="534350"/>
              <a:ext cx="121400" cy="78350"/>
            </a:xfrm>
            <a:custGeom>
              <a:avLst/>
              <a:gdLst/>
              <a:ahLst/>
              <a:cxnLst/>
              <a:rect l="l" t="t" r="r" b="b"/>
              <a:pathLst>
                <a:path w="4856" h="3134" extrusionOk="0">
                  <a:moveTo>
                    <a:pt x="4855" y="0"/>
                  </a:moveTo>
                  <a:lnTo>
                    <a:pt x="1" y="2466"/>
                  </a:lnTo>
                  <a:lnTo>
                    <a:pt x="1" y="3133"/>
                  </a:lnTo>
                  <a:lnTo>
                    <a:pt x="4855"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27"/>
            <p:cNvSpPr/>
            <p:nvPr/>
          </p:nvSpPr>
          <p:spPr>
            <a:xfrm>
              <a:off x="3263075" y="534350"/>
              <a:ext cx="121400" cy="134575"/>
            </a:xfrm>
            <a:custGeom>
              <a:avLst/>
              <a:gdLst/>
              <a:ahLst/>
              <a:cxnLst/>
              <a:rect l="l" t="t" r="r" b="b"/>
              <a:pathLst>
                <a:path w="4856" h="5383" extrusionOk="0">
                  <a:moveTo>
                    <a:pt x="4855" y="0"/>
                  </a:moveTo>
                  <a:lnTo>
                    <a:pt x="1" y="4359"/>
                  </a:lnTo>
                  <a:lnTo>
                    <a:pt x="1" y="5382"/>
                  </a:lnTo>
                  <a:lnTo>
                    <a:pt x="4855"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27"/>
            <p:cNvSpPr/>
            <p:nvPr/>
          </p:nvSpPr>
          <p:spPr>
            <a:xfrm>
              <a:off x="3285950" y="534350"/>
              <a:ext cx="98525" cy="151250"/>
            </a:xfrm>
            <a:custGeom>
              <a:avLst/>
              <a:gdLst/>
              <a:ahLst/>
              <a:cxnLst/>
              <a:rect l="l" t="t" r="r" b="b"/>
              <a:pathLst>
                <a:path w="3941" h="6050" extrusionOk="0">
                  <a:moveTo>
                    <a:pt x="3940" y="0"/>
                  </a:moveTo>
                  <a:lnTo>
                    <a:pt x="1" y="6049"/>
                  </a:lnTo>
                  <a:lnTo>
                    <a:pt x="854" y="6049"/>
                  </a:lnTo>
                  <a:lnTo>
                    <a:pt x="394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27"/>
            <p:cNvSpPr/>
            <p:nvPr/>
          </p:nvSpPr>
          <p:spPr>
            <a:xfrm>
              <a:off x="3334825" y="534350"/>
              <a:ext cx="49650" cy="151250"/>
            </a:xfrm>
            <a:custGeom>
              <a:avLst/>
              <a:gdLst/>
              <a:ahLst/>
              <a:cxnLst/>
              <a:rect l="l" t="t" r="r" b="b"/>
              <a:pathLst>
                <a:path w="1986" h="6050" extrusionOk="0">
                  <a:moveTo>
                    <a:pt x="1985" y="0"/>
                  </a:moveTo>
                  <a:lnTo>
                    <a:pt x="0" y="6049"/>
                  </a:lnTo>
                  <a:lnTo>
                    <a:pt x="698" y="6049"/>
                  </a:lnTo>
                  <a:lnTo>
                    <a:pt x="1985"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27"/>
            <p:cNvSpPr/>
            <p:nvPr/>
          </p:nvSpPr>
          <p:spPr>
            <a:xfrm>
              <a:off x="3375925" y="534350"/>
              <a:ext cx="16300" cy="151250"/>
            </a:xfrm>
            <a:custGeom>
              <a:avLst/>
              <a:gdLst/>
              <a:ahLst/>
              <a:cxnLst/>
              <a:rect l="l" t="t" r="r" b="b"/>
              <a:pathLst>
                <a:path w="652" h="6050" extrusionOk="0">
                  <a:moveTo>
                    <a:pt x="341" y="0"/>
                  </a:moveTo>
                  <a:lnTo>
                    <a:pt x="0" y="6049"/>
                  </a:lnTo>
                  <a:lnTo>
                    <a:pt x="651" y="6049"/>
                  </a:lnTo>
                  <a:lnTo>
                    <a:pt x="34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27"/>
            <p:cNvSpPr/>
            <p:nvPr/>
          </p:nvSpPr>
          <p:spPr>
            <a:xfrm>
              <a:off x="3384450" y="534350"/>
              <a:ext cx="48875" cy="151250"/>
            </a:xfrm>
            <a:custGeom>
              <a:avLst/>
              <a:gdLst/>
              <a:ahLst/>
              <a:cxnLst/>
              <a:rect l="l" t="t" r="r" b="b"/>
              <a:pathLst>
                <a:path w="1955" h="6050" extrusionOk="0">
                  <a:moveTo>
                    <a:pt x="0" y="0"/>
                  </a:moveTo>
                  <a:lnTo>
                    <a:pt x="1272" y="6049"/>
                  </a:lnTo>
                  <a:lnTo>
                    <a:pt x="1954" y="6049"/>
                  </a:lnTo>
                  <a:lnTo>
                    <a:pt x="0"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27"/>
            <p:cNvSpPr/>
            <p:nvPr/>
          </p:nvSpPr>
          <p:spPr>
            <a:xfrm>
              <a:off x="3384450" y="534350"/>
              <a:ext cx="98125" cy="151250"/>
            </a:xfrm>
            <a:custGeom>
              <a:avLst/>
              <a:gdLst/>
              <a:ahLst/>
              <a:cxnLst/>
              <a:rect l="l" t="t" r="r" b="b"/>
              <a:pathLst>
                <a:path w="3925" h="6050" extrusionOk="0">
                  <a:moveTo>
                    <a:pt x="0" y="0"/>
                  </a:moveTo>
                  <a:lnTo>
                    <a:pt x="3071" y="6049"/>
                  </a:lnTo>
                  <a:lnTo>
                    <a:pt x="3924" y="6049"/>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27"/>
            <p:cNvSpPr/>
            <p:nvPr/>
          </p:nvSpPr>
          <p:spPr>
            <a:xfrm>
              <a:off x="3384450" y="534350"/>
              <a:ext cx="121000" cy="134575"/>
            </a:xfrm>
            <a:custGeom>
              <a:avLst/>
              <a:gdLst/>
              <a:ahLst/>
              <a:cxnLst/>
              <a:rect l="l" t="t" r="r" b="b"/>
              <a:pathLst>
                <a:path w="4840" h="5383" extrusionOk="0">
                  <a:moveTo>
                    <a:pt x="0" y="0"/>
                  </a:moveTo>
                  <a:lnTo>
                    <a:pt x="4839" y="5382"/>
                  </a:lnTo>
                  <a:lnTo>
                    <a:pt x="4839" y="4359"/>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27"/>
            <p:cNvSpPr/>
            <p:nvPr/>
          </p:nvSpPr>
          <p:spPr>
            <a:xfrm>
              <a:off x="3384450" y="534350"/>
              <a:ext cx="121000" cy="79125"/>
            </a:xfrm>
            <a:custGeom>
              <a:avLst/>
              <a:gdLst/>
              <a:ahLst/>
              <a:cxnLst/>
              <a:rect l="l" t="t" r="r" b="b"/>
              <a:pathLst>
                <a:path w="4840" h="3165" extrusionOk="0">
                  <a:moveTo>
                    <a:pt x="0" y="0"/>
                  </a:moveTo>
                  <a:lnTo>
                    <a:pt x="4839" y="3164"/>
                  </a:lnTo>
                  <a:lnTo>
                    <a:pt x="4839" y="2466"/>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27"/>
            <p:cNvSpPr/>
            <p:nvPr/>
          </p:nvSpPr>
          <p:spPr>
            <a:xfrm>
              <a:off x="3384450" y="534350"/>
              <a:ext cx="121000" cy="39175"/>
            </a:xfrm>
            <a:custGeom>
              <a:avLst/>
              <a:gdLst/>
              <a:ahLst/>
              <a:cxnLst/>
              <a:rect l="l" t="t" r="r" b="b"/>
              <a:pathLst>
                <a:path w="4840" h="1567" extrusionOk="0">
                  <a:moveTo>
                    <a:pt x="0" y="0"/>
                  </a:moveTo>
                  <a:lnTo>
                    <a:pt x="4839" y="1567"/>
                  </a:lnTo>
                  <a:lnTo>
                    <a:pt x="4839" y="1024"/>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27"/>
            <p:cNvSpPr/>
            <p:nvPr/>
          </p:nvSpPr>
          <p:spPr>
            <a:xfrm>
              <a:off x="3384450" y="527375"/>
              <a:ext cx="121000" cy="13200"/>
            </a:xfrm>
            <a:custGeom>
              <a:avLst/>
              <a:gdLst/>
              <a:ahLst/>
              <a:cxnLst/>
              <a:rect l="l" t="t" r="r" b="b"/>
              <a:pathLst>
                <a:path w="4840" h="528" extrusionOk="0">
                  <a:moveTo>
                    <a:pt x="4839" y="0"/>
                  </a:moveTo>
                  <a:lnTo>
                    <a:pt x="0" y="279"/>
                  </a:lnTo>
                  <a:lnTo>
                    <a:pt x="4839" y="527"/>
                  </a:lnTo>
                  <a:lnTo>
                    <a:pt x="48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27"/>
            <p:cNvSpPr/>
            <p:nvPr/>
          </p:nvSpPr>
          <p:spPr>
            <a:xfrm>
              <a:off x="3384450" y="494400"/>
              <a:ext cx="121000" cy="39975"/>
            </a:xfrm>
            <a:custGeom>
              <a:avLst/>
              <a:gdLst/>
              <a:ahLst/>
              <a:cxnLst/>
              <a:rect l="l" t="t" r="r" b="b"/>
              <a:pathLst>
                <a:path w="4840" h="1599" extrusionOk="0">
                  <a:moveTo>
                    <a:pt x="4839" y="1"/>
                  </a:moveTo>
                  <a:lnTo>
                    <a:pt x="0" y="1598"/>
                  </a:lnTo>
                  <a:lnTo>
                    <a:pt x="4839" y="575"/>
                  </a:lnTo>
                  <a:lnTo>
                    <a:pt x="483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27"/>
            <p:cNvSpPr/>
            <p:nvPr/>
          </p:nvSpPr>
          <p:spPr>
            <a:xfrm>
              <a:off x="3384450" y="455250"/>
              <a:ext cx="121000" cy="79125"/>
            </a:xfrm>
            <a:custGeom>
              <a:avLst/>
              <a:gdLst/>
              <a:ahLst/>
              <a:cxnLst/>
              <a:rect l="l" t="t" r="r" b="b"/>
              <a:pathLst>
                <a:path w="4840" h="3165" extrusionOk="0">
                  <a:moveTo>
                    <a:pt x="4839" y="0"/>
                  </a:moveTo>
                  <a:lnTo>
                    <a:pt x="0" y="3164"/>
                  </a:lnTo>
                  <a:lnTo>
                    <a:pt x="4839" y="683"/>
                  </a:lnTo>
                  <a:lnTo>
                    <a:pt x="48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27"/>
            <p:cNvSpPr/>
            <p:nvPr/>
          </p:nvSpPr>
          <p:spPr>
            <a:xfrm>
              <a:off x="3384450" y="399025"/>
              <a:ext cx="121000" cy="135350"/>
            </a:xfrm>
            <a:custGeom>
              <a:avLst/>
              <a:gdLst/>
              <a:ahLst/>
              <a:cxnLst/>
              <a:rect l="l" t="t" r="r" b="b"/>
              <a:pathLst>
                <a:path w="4840" h="5414" extrusionOk="0">
                  <a:moveTo>
                    <a:pt x="4839" y="0"/>
                  </a:moveTo>
                  <a:lnTo>
                    <a:pt x="0" y="5413"/>
                  </a:lnTo>
                  <a:lnTo>
                    <a:pt x="0" y="5413"/>
                  </a:lnTo>
                  <a:lnTo>
                    <a:pt x="4839" y="1055"/>
                  </a:lnTo>
                  <a:lnTo>
                    <a:pt x="483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27"/>
            <p:cNvSpPr/>
            <p:nvPr/>
          </p:nvSpPr>
          <p:spPr>
            <a:xfrm>
              <a:off x="3384450" y="383125"/>
              <a:ext cx="98125" cy="151250"/>
            </a:xfrm>
            <a:custGeom>
              <a:avLst/>
              <a:gdLst/>
              <a:ahLst/>
              <a:cxnLst/>
              <a:rect l="l" t="t" r="r" b="b"/>
              <a:pathLst>
                <a:path w="3925" h="6050" extrusionOk="0">
                  <a:moveTo>
                    <a:pt x="3071" y="1"/>
                  </a:moveTo>
                  <a:lnTo>
                    <a:pt x="0" y="6049"/>
                  </a:lnTo>
                  <a:lnTo>
                    <a:pt x="392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27"/>
            <p:cNvSpPr/>
            <p:nvPr/>
          </p:nvSpPr>
          <p:spPr>
            <a:xfrm>
              <a:off x="3384450" y="383125"/>
              <a:ext cx="48875" cy="151250"/>
            </a:xfrm>
            <a:custGeom>
              <a:avLst/>
              <a:gdLst/>
              <a:ahLst/>
              <a:cxnLst/>
              <a:rect l="l" t="t" r="r" b="b"/>
              <a:pathLst>
                <a:path w="1955" h="6050" extrusionOk="0">
                  <a:moveTo>
                    <a:pt x="1272" y="1"/>
                  </a:moveTo>
                  <a:lnTo>
                    <a:pt x="0" y="6049"/>
                  </a:lnTo>
                  <a:lnTo>
                    <a:pt x="195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27"/>
            <p:cNvSpPr/>
            <p:nvPr/>
          </p:nvSpPr>
          <p:spPr>
            <a:xfrm>
              <a:off x="3314650" y="433150"/>
              <a:ext cx="141550" cy="202425"/>
            </a:xfrm>
            <a:custGeom>
              <a:avLst/>
              <a:gdLst/>
              <a:ahLst/>
              <a:cxnLst/>
              <a:rect l="l" t="t" r="r" b="b"/>
              <a:pathLst>
                <a:path w="5662" h="8097" extrusionOk="0">
                  <a:moveTo>
                    <a:pt x="4762" y="0"/>
                  </a:moveTo>
                  <a:lnTo>
                    <a:pt x="94" y="481"/>
                  </a:lnTo>
                  <a:cubicBezTo>
                    <a:pt x="32" y="481"/>
                    <a:pt x="1" y="543"/>
                    <a:pt x="16" y="590"/>
                  </a:cubicBezTo>
                  <a:lnTo>
                    <a:pt x="792" y="8003"/>
                  </a:lnTo>
                  <a:cubicBezTo>
                    <a:pt x="792" y="8065"/>
                    <a:pt x="854" y="8096"/>
                    <a:pt x="900" y="8096"/>
                  </a:cubicBezTo>
                  <a:lnTo>
                    <a:pt x="5305" y="7631"/>
                  </a:lnTo>
                  <a:cubicBezTo>
                    <a:pt x="5522" y="7616"/>
                    <a:pt x="5662" y="7429"/>
                    <a:pt x="5630" y="7243"/>
                  </a:cubicBezTo>
                  <a:lnTo>
                    <a:pt x="4886" y="93"/>
                  </a:lnTo>
                  <a:cubicBezTo>
                    <a:pt x="4855" y="31"/>
                    <a:pt x="4824" y="0"/>
                    <a:pt x="476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27"/>
            <p:cNvSpPr/>
            <p:nvPr/>
          </p:nvSpPr>
          <p:spPr>
            <a:xfrm>
              <a:off x="3327050" y="445550"/>
              <a:ext cx="107050" cy="76025"/>
            </a:xfrm>
            <a:custGeom>
              <a:avLst/>
              <a:gdLst/>
              <a:ahLst/>
              <a:cxnLst/>
              <a:rect l="l" t="t" r="r" b="b"/>
              <a:pathLst>
                <a:path w="4282" h="3041" extrusionOk="0">
                  <a:moveTo>
                    <a:pt x="3940" y="1"/>
                  </a:moveTo>
                  <a:lnTo>
                    <a:pt x="63" y="404"/>
                  </a:lnTo>
                  <a:cubicBezTo>
                    <a:pt x="16" y="404"/>
                    <a:pt x="1" y="450"/>
                    <a:pt x="1" y="481"/>
                  </a:cubicBezTo>
                  <a:lnTo>
                    <a:pt x="280" y="2994"/>
                  </a:lnTo>
                  <a:cubicBezTo>
                    <a:pt x="280" y="3025"/>
                    <a:pt x="311" y="3041"/>
                    <a:pt x="358" y="3041"/>
                  </a:cubicBezTo>
                  <a:lnTo>
                    <a:pt x="4111" y="2653"/>
                  </a:lnTo>
                  <a:cubicBezTo>
                    <a:pt x="4204" y="2653"/>
                    <a:pt x="4281" y="2560"/>
                    <a:pt x="4266" y="2467"/>
                  </a:cubicBezTo>
                  <a:lnTo>
                    <a:pt x="4018" y="63"/>
                  </a:lnTo>
                  <a:cubicBezTo>
                    <a:pt x="4018" y="16"/>
                    <a:pt x="3971" y="1"/>
                    <a:pt x="394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27"/>
            <p:cNvSpPr/>
            <p:nvPr/>
          </p:nvSpPr>
          <p:spPr>
            <a:xfrm>
              <a:off x="3348775" y="452925"/>
              <a:ext cx="62050" cy="62050"/>
            </a:xfrm>
            <a:custGeom>
              <a:avLst/>
              <a:gdLst/>
              <a:ahLst/>
              <a:cxnLst/>
              <a:rect l="l" t="t" r="r" b="b"/>
              <a:pathLst>
                <a:path w="2482" h="2482" extrusionOk="0">
                  <a:moveTo>
                    <a:pt x="2249" y="0"/>
                  </a:moveTo>
                  <a:lnTo>
                    <a:pt x="0" y="233"/>
                  </a:lnTo>
                  <a:lnTo>
                    <a:pt x="249" y="2482"/>
                  </a:lnTo>
                  <a:lnTo>
                    <a:pt x="2482" y="2234"/>
                  </a:lnTo>
                  <a:lnTo>
                    <a:pt x="224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27"/>
            <p:cNvSpPr/>
            <p:nvPr/>
          </p:nvSpPr>
          <p:spPr>
            <a:xfrm>
              <a:off x="3335975" y="533775"/>
              <a:ext cx="45000" cy="42275"/>
            </a:xfrm>
            <a:custGeom>
              <a:avLst/>
              <a:gdLst/>
              <a:ahLst/>
              <a:cxnLst/>
              <a:rect l="l" t="t" r="r" b="b"/>
              <a:pathLst>
                <a:path w="1800" h="1691" extrusionOk="0">
                  <a:moveTo>
                    <a:pt x="917" y="1"/>
                  </a:moveTo>
                  <a:cubicBezTo>
                    <a:pt x="880" y="1"/>
                    <a:pt x="844" y="3"/>
                    <a:pt x="807" y="8"/>
                  </a:cubicBezTo>
                  <a:cubicBezTo>
                    <a:pt x="342" y="54"/>
                    <a:pt x="1" y="473"/>
                    <a:pt x="47" y="938"/>
                  </a:cubicBezTo>
                  <a:cubicBezTo>
                    <a:pt x="104" y="1367"/>
                    <a:pt x="451" y="1690"/>
                    <a:pt x="869" y="1690"/>
                  </a:cubicBezTo>
                  <a:cubicBezTo>
                    <a:pt x="904" y="1690"/>
                    <a:pt x="941" y="1688"/>
                    <a:pt x="978" y="1683"/>
                  </a:cubicBezTo>
                  <a:cubicBezTo>
                    <a:pt x="1443" y="1636"/>
                    <a:pt x="1800" y="1218"/>
                    <a:pt x="1738" y="752"/>
                  </a:cubicBezTo>
                  <a:cubicBezTo>
                    <a:pt x="1709" y="324"/>
                    <a:pt x="1338" y="1"/>
                    <a:pt x="917" y="1"/>
                  </a:cubicBez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27"/>
            <p:cNvSpPr/>
            <p:nvPr/>
          </p:nvSpPr>
          <p:spPr>
            <a:xfrm>
              <a:off x="3351475" y="539375"/>
              <a:ext cx="13600" cy="30675"/>
            </a:xfrm>
            <a:custGeom>
              <a:avLst/>
              <a:gdLst/>
              <a:ahLst/>
              <a:cxnLst/>
              <a:rect l="l" t="t" r="r" b="b"/>
              <a:pathLst>
                <a:path w="544" h="1227" extrusionOk="0">
                  <a:moveTo>
                    <a:pt x="404" y="1"/>
                  </a:moveTo>
                  <a:lnTo>
                    <a:pt x="1" y="32"/>
                  </a:lnTo>
                  <a:lnTo>
                    <a:pt x="125" y="1226"/>
                  </a:lnTo>
                  <a:lnTo>
                    <a:pt x="544" y="1195"/>
                  </a:lnTo>
                  <a:lnTo>
                    <a:pt x="40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27"/>
            <p:cNvSpPr/>
            <p:nvPr/>
          </p:nvSpPr>
          <p:spPr>
            <a:xfrm>
              <a:off x="3342575" y="548300"/>
              <a:ext cx="31025" cy="13200"/>
            </a:xfrm>
            <a:custGeom>
              <a:avLst/>
              <a:gdLst/>
              <a:ahLst/>
              <a:cxnLst/>
              <a:rect l="l" t="t" r="r" b="b"/>
              <a:pathLst>
                <a:path w="1241" h="528" extrusionOk="0">
                  <a:moveTo>
                    <a:pt x="1194" y="1"/>
                  </a:moveTo>
                  <a:lnTo>
                    <a:pt x="0" y="125"/>
                  </a:lnTo>
                  <a:lnTo>
                    <a:pt x="47" y="528"/>
                  </a:lnTo>
                  <a:lnTo>
                    <a:pt x="1241" y="404"/>
                  </a:lnTo>
                  <a:lnTo>
                    <a:pt x="1194"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27"/>
            <p:cNvSpPr/>
            <p:nvPr/>
          </p:nvSpPr>
          <p:spPr>
            <a:xfrm>
              <a:off x="3396850" y="527175"/>
              <a:ext cx="43075" cy="36550"/>
            </a:xfrm>
            <a:custGeom>
              <a:avLst/>
              <a:gdLst/>
              <a:ahLst/>
              <a:cxnLst/>
              <a:rect l="l" t="t" r="r" b="b"/>
              <a:pathLst>
                <a:path w="1723" h="1462" extrusionOk="0">
                  <a:moveTo>
                    <a:pt x="1276" y="1"/>
                  </a:moveTo>
                  <a:cubicBezTo>
                    <a:pt x="1237" y="1"/>
                    <a:pt x="1196" y="13"/>
                    <a:pt x="1164" y="39"/>
                  </a:cubicBezTo>
                  <a:lnTo>
                    <a:pt x="94" y="784"/>
                  </a:lnTo>
                  <a:cubicBezTo>
                    <a:pt x="16" y="846"/>
                    <a:pt x="1" y="939"/>
                    <a:pt x="47" y="1047"/>
                  </a:cubicBezTo>
                  <a:lnTo>
                    <a:pt x="295" y="1389"/>
                  </a:lnTo>
                  <a:cubicBezTo>
                    <a:pt x="334" y="1437"/>
                    <a:pt x="391" y="1461"/>
                    <a:pt x="447" y="1461"/>
                  </a:cubicBezTo>
                  <a:cubicBezTo>
                    <a:pt x="481" y="1461"/>
                    <a:pt x="514" y="1452"/>
                    <a:pt x="543" y="1435"/>
                  </a:cubicBezTo>
                  <a:lnTo>
                    <a:pt x="1629" y="675"/>
                  </a:lnTo>
                  <a:cubicBezTo>
                    <a:pt x="1707" y="613"/>
                    <a:pt x="1722" y="504"/>
                    <a:pt x="1676" y="427"/>
                  </a:cubicBezTo>
                  <a:lnTo>
                    <a:pt x="1412" y="70"/>
                  </a:lnTo>
                  <a:cubicBezTo>
                    <a:pt x="1385" y="25"/>
                    <a:pt x="1331" y="1"/>
                    <a:pt x="1276" y="1"/>
                  </a:cubicBez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27"/>
            <p:cNvSpPr/>
            <p:nvPr/>
          </p:nvSpPr>
          <p:spPr>
            <a:xfrm>
              <a:off x="3403050" y="544625"/>
              <a:ext cx="14375" cy="12650"/>
            </a:xfrm>
            <a:custGeom>
              <a:avLst/>
              <a:gdLst/>
              <a:ahLst/>
              <a:cxnLst/>
              <a:rect l="l" t="t" r="r" b="b"/>
              <a:pathLst>
                <a:path w="575" h="506" extrusionOk="0">
                  <a:moveTo>
                    <a:pt x="295" y="1"/>
                  </a:moveTo>
                  <a:cubicBezTo>
                    <a:pt x="243" y="1"/>
                    <a:pt x="189" y="18"/>
                    <a:pt x="140" y="55"/>
                  </a:cubicBezTo>
                  <a:cubicBezTo>
                    <a:pt x="32" y="132"/>
                    <a:pt x="1" y="287"/>
                    <a:pt x="78" y="396"/>
                  </a:cubicBezTo>
                  <a:cubicBezTo>
                    <a:pt x="125" y="470"/>
                    <a:pt x="198" y="505"/>
                    <a:pt x="277" y="505"/>
                  </a:cubicBezTo>
                  <a:cubicBezTo>
                    <a:pt x="330" y="505"/>
                    <a:pt x="385" y="489"/>
                    <a:pt x="435" y="458"/>
                  </a:cubicBezTo>
                  <a:cubicBezTo>
                    <a:pt x="544" y="380"/>
                    <a:pt x="575" y="225"/>
                    <a:pt x="497" y="117"/>
                  </a:cubicBezTo>
                  <a:cubicBezTo>
                    <a:pt x="450" y="42"/>
                    <a:pt x="375" y="1"/>
                    <a:pt x="29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27"/>
            <p:cNvSpPr/>
            <p:nvPr/>
          </p:nvSpPr>
          <p:spPr>
            <a:xfrm>
              <a:off x="3419350" y="533275"/>
              <a:ext cx="13975" cy="12350"/>
            </a:xfrm>
            <a:custGeom>
              <a:avLst/>
              <a:gdLst/>
              <a:ahLst/>
              <a:cxnLst/>
              <a:rect l="l" t="t" r="r" b="b"/>
              <a:pathLst>
                <a:path w="559" h="494" extrusionOk="0">
                  <a:moveTo>
                    <a:pt x="261" y="0"/>
                  </a:moveTo>
                  <a:cubicBezTo>
                    <a:pt x="213" y="0"/>
                    <a:pt x="165" y="14"/>
                    <a:pt x="124" y="43"/>
                  </a:cubicBezTo>
                  <a:cubicBezTo>
                    <a:pt x="16" y="121"/>
                    <a:pt x="0" y="276"/>
                    <a:pt x="78" y="385"/>
                  </a:cubicBezTo>
                  <a:cubicBezTo>
                    <a:pt x="124" y="459"/>
                    <a:pt x="198" y="494"/>
                    <a:pt x="273" y="494"/>
                  </a:cubicBezTo>
                  <a:cubicBezTo>
                    <a:pt x="324" y="494"/>
                    <a:pt x="375" y="478"/>
                    <a:pt x="419" y="447"/>
                  </a:cubicBezTo>
                  <a:cubicBezTo>
                    <a:pt x="543" y="369"/>
                    <a:pt x="558" y="214"/>
                    <a:pt x="481" y="105"/>
                  </a:cubicBezTo>
                  <a:cubicBezTo>
                    <a:pt x="423" y="38"/>
                    <a:pt x="341" y="0"/>
                    <a:pt x="2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27"/>
            <p:cNvSpPr/>
            <p:nvPr/>
          </p:nvSpPr>
          <p:spPr>
            <a:xfrm>
              <a:off x="3389475" y="577550"/>
              <a:ext cx="18650" cy="15225"/>
            </a:xfrm>
            <a:custGeom>
              <a:avLst/>
              <a:gdLst/>
              <a:ahLst/>
              <a:cxnLst/>
              <a:rect l="l" t="t" r="r" b="b"/>
              <a:pathLst>
                <a:path w="746" h="609" extrusionOk="0">
                  <a:moveTo>
                    <a:pt x="597" y="0"/>
                  </a:moveTo>
                  <a:cubicBezTo>
                    <a:pt x="588" y="0"/>
                    <a:pt x="580" y="4"/>
                    <a:pt x="575" y="9"/>
                  </a:cubicBezTo>
                  <a:lnTo>
                    <a:pt x="47" y="382"/>
                  </a:lnTo>
                  <a:cubicBezTo>
                    <a:pt x="1" y="397"/>
                    <a:pt x="1" y="444"/>
                    <a:pt x="32" y="459"/>
                  </a:cubicBezTo>
                  <a:lnTo>
                    <a:pt x="109" y="583"/>
                  </a:lnTo>
                  <a:cubicBezTo>
                    <a:pt x="119" y="601"/>
                    <a:pt x="133" y="609"/>
                    <a:pt x="150" y="609"/>
                  </a:cubicBezTo>
                  <a:cubicBezTo>
                    <a:pt x="161" y="609"/>
                    <a:pt x="174" y="605"/>
                    <a:pt x="187" y="599"/>
                  </a:cubicBezTo>
                  <a:lnTo>
                    <a:pt x="699" y="227"/>
                  </a:lnTo>
                  <a:cubicBezTo>
                    <a:pt x="730" y="211"/>
                    <a:pt x="745" y="164"/>
                    <a:pt x="730" y="149"/>
                  </a:cubicBezTo>
                  <a:lnTo>
                    <a:pt x="652" y="40"/>
                  </a:lnTo>
                  <a:cubicBezTo>
                    <a:pt x="633" y="11"/>
                    <a:pt x="613" y="0"/>
                    <a:pt x="597" y="0"/>
                  </a:cubicBez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27"/>
            <p:cNvSpPr/>
            <p:nvPr/>
          </p:nvSpPr>
          <p:spPr>
            <a:xfrm>
              <a:off x="3424375" y="608400"/>
              <a:ext cx="7775" cy="10100"/>
            </a:xfrm>
            <a:custGeom>
              <a:avLst/>
              <a:gdLst/>
              <a:ahLst/>
              <a:cxnLst/>
              <a:rect l="l" t="t" r="r" b="b"/>
              <a:pathLst>
                <a:path w="311" h="404" extrusionOk="0">
                  <a:moveTo>
                    <a:pt x="47" y="1"/>
                  </a:moveTo>
                  <a:lnTo>
                    <a:pt x="1" y="32"/>
                  </a:lnTo>
                  <a:lnTo>
                    <a:pt x="1" y="78"/>
                  </a:lnTo>
                  <a:lnTo>
                    <a:pt x="233" y="404"/>
                  </a:lnTo>
                  <a:lnTo>
                    <a:pt x="280"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27"/>
            <p:cNvSpPr/>
            <p:nvPr/>
          </p:nvSpPr>
          <p:spPr>
            <a:xfrm>
              <a:off x="3427875" y="606075"/>
              <a:ext cx="7775" cy="10100"/>
            </a:xfrm>
            <a:custGeom>
              <a:avLst/>
              <a:gdLst/>
              <a:ahLst/>
              <a:cxnLst/>
              <a:rect l="l" t="t" r="r" b="b"/>
              <a:pathLst>
                <a:path w="311" h="404" extrusionOk="0">
                  <a:moveTo>
                    <a:pt x="47" y="1"/>
                  </a:moveTo>
                  <a:lnTo>
                    <a:pt x="0" y="32"/>
                  </a:lnTo>
                  <a:lnTo>
                    <a:pt x="0" y="78"/>
                  </a:lnTo>
                  <a:lnTo>
                    <a:pt x="233" y="404"/>
                  </a:lnTo>
                  <a:lnTo>
                    <a:pt x="279"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27"/>
            <p:cNvSpPr/>
            <p:nvPr/>
          </p:nvSpPr>
          <p:spPr>
            <a:xfrm>
              <a:off x="3431350" y="603375"/>
              <a:ext cx="7800" cy="10650"/>
            </a:xfrm>
            <a:custGeom>
              <a:avLst/>
              <a:gdLst/>
              <a:ahLst/>
              <a:cxnLst/>
              <a:rect l="l" t="t" r="r" b="b"/>
              <a:pathLst>
                <a:path w="312" h="426" extrusionOk="0">
                  <a:moveTo>
                    <a:pt x="32" y="0"/>
                  </a:moveTo>
                  <a:lnTo>
                    <a:pt x="1" y="47"/>
                  </a:lnTo>
                  <a:lnTo>
                    <a:pt x="1" y="93"/>
                  </a:lnTo>
                  <a:lnTo>
                    <a:pt x="234" y="419"/>
                  </a:lnTo>
                  <a:cubicBezTo>
                    <a:pt x="234" y="419"/>
                    <a:pt x="240" y="426"/>
                    <a:pt x="250" y="426"/>
                  </a:cubicBezTo>
                  <a:cubicBezTo>
                    <a:pt x="254" y="426"/>
                    <a:pt x="259" y="424"/>
                    <a:pt x="265" y="419"/>
                  </a:cubicBezTo>
                  <a:lnTo>
                    <a:pt x="311" y="372"/>
                  </a:lnTo>
                  <a:lnTo>
                    <a:pt x="311" y="341"/>
                  </a:lnTo>
                  <a:lnTo>
                    <a:pt x="7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27"/>
            <p:cNvSpPr/>
            <p:nvPr/>
          </p:nvSpPr>
          <p:spPr>
            <a:xfrm>
              <a:off x="3434075" y="601025"/>
              <a:ext cx="7775" cy="10800"/>
            </a:xfrm>
            <a:custGeom>
              <a:avLst/>
              <a:gdLst/>
              <a:ahLst/>
              <a:cxnLst/>
              <a:rect l="l" t="t" r="r" b="b"/>
              <a:pathLst>
                <a:path w="311" h="432" extrusionOk="0">
                  <a:moveTo>
                    <a:pt x="47" y="1"/>
                  </a:moveTo>
                  <a:lnTo>
                    <a:pt x="0" y="48"/>
                  </a:lnTo>
                  <a:lnTo>
                    <a:pt x="0" y="79"/>
                  </a:lnTo>
                  <a:lnTo>
                    <a:pt x="233" y="420"/>
                  </a:lnTo>
                  <a:cubicBezTo>
                    <a:pt x="233" y="427"/>
                    <a:pt x="241" y="431"/>
                    <a:pt x="251" y="431"/>
                  </a:cubicBezTo>
                  <a:cubicBezTo>
                    <a:pt x="260" y="431"/>
                    <a:pt x="272" y="427"/>
                    <a:pt x="280" y="420"/>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27"/>
            <p:cNvSpPr/>
            <p:nvPr/>
          </p:nvSpPr>
          <p:spPr>
            <a:xfrm>
              <a:off x="3437575" y="598700"/>
              <a:ext cx="7775" cy="10400"/>
            </a:xfrm>
            <a:custGeom>
              <a:avLst/>
              <a:gdLst/>
              <a:ahLst/>
              <a:cxnLst/>
              <a:rect l="l" t="t" r="r" b="b"/>
              <a:pathLst>
                <a:path w="311" h="416" extrusionOk="0">
                  <a:moveTo>
                    <a:pt x="47" y="1"/>
                  </a:moveTo>
                  <a:lnTo>
                    <a:pt x="0" y="32"/>
                  </a:lnTo>
                  <a:lnTo>
                    <a:pt x="0" y="78"/>
                  </a:lnTo>
                  <a:lnTo>
                    <a:pt x="233" y="404"/>
                  </a:lnTo>
                  <a:cubicBezTo>
                    <a:pt x="233" y="412"/>
                    <a:pt x="237" y="416"/>
                    <a:pt x="244" y="416"/>
                  </a:cubicBezTo>
                  <a:cubicBezTo>
                    <a:pt x="252" y="416"/>
                    <a:pt x="264" y="412"/>
                    <a:pt x="279" y="404"/>
                  </a:cubicBezTo>
                  <a:lnTo>
                    <a:pt x="310" y="373"/>
                  </a:lnTo>
                  <a:lnTo>
                    <a:pt x="310" y="327"/>
                  </a:lnTo>
                  <a:lnTo>
                    <a:pt x="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27"/>
            <p:cNvSpPr/>
            <p:nvPr/>
          </p:nvSpPr>
          <p:spPr>
            <a:xfrm>
              <a:off x="3441050" y="596375"/>
              <a:ext cx="7775" cy="10400"/>
            </a:xfrm>
            <a:custGeom>
              <a:avLst/>
              <a:gdLst/>
              <a:ahLst/>
              <a:cxnLst/>
              <a:rect l="l" t="t" r="r" b="b"/>
              <a:pathLst>
                <a:path w="311" h="416" extrusionOk="0">
                  <a:moveTo>
                    <a:pt x="32" y="1"/>
                  </a:moveTo>
                  <a:lnTo>
                    <a:pt x="1" y="32"/>
                  </a:lnTo>
                  <a:lnTo>
                    <a:pt x="1" y="78"/>
                  </a:lnTo>
                  <a:lnTo>
                    <a:pt x="233" y="404"/>
                  </a:lnTo>
                  <a:cubicBezTo>
                    <a:pt x="233" y="412"/>
                    <a:pt x="237" y="416"/>
                    <a:pt x="243" y="416"/>
                  </a:cubicBezTo>
                  <a:cubicBezTo>
                    <a:pt x="249" y="416"/>
                    <a:pt x="257" y="412"/>
                    <a:pt x="264" y="404"/>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27"/>
            <p:cNvSpPr/>
            <p:nvPr/>
          </p:nvSpPr>
          <p:spPr>
            <a:xfrm>
              <a:off x="3370100" y="579950"/>
              <a:ext cx="18625" cy="15175"/>
            </a:xfrm>
            <a:custGeom>
              <a:avLst/>
              <a:gdLst/>
              <a:ahLst/>
              <a:cxnLst/>
              <a:rect l="l" t="t" r="r" b="b"/>
              <a:pathLst>
                <a:path w="745" h="607" extrusionOk="0">
                  <a:moveTo>
                    <a:pt x="603" y="0"/>
                  </a:moveTo>
                  <a:cubicBezTo>
                    <a:pt x="591" y="0"/>
                    <a:pt x="581" y="8"/>
                    <a:pt x="574" y="22"/>
                  </a:cubicBezTo>
                  <a:lnTo>
                    <a:pt x="47" y="379"/>
                  </a:lnTo>
                  <a:cubicBezTo>
                    <a:pt x="0" y="410"/>
                    <a:pt x="0" y="441"/>
                    <a:pt x="31" y="456"/>
                  </a:cubicBezTo>
                  <a:lnTo>
                    <a:pt x="109" y="580"/>
                  </a:lnTo>
                  <a:cubicBezTo>
                    <a:pt x="118" y="598"/>
                    <a:pt x="132" y="606"/>
                    <a:pt x="149" y="606"/>
                  </a:cubicBezTo>
                  <a:cubicBezTo>
                    <a:pt x="161" y="606"/>
                    <a:pt x="174" y="602"/>
                    <a:pt x="186" y="596"/>
                  </a:cubicBezTo>
                  <a:lnTo>
                    <a:pt x="698" y="224"/>
                  </a:lnTo>
                  <a:cubicBezTo>
                    <a:pt x="729" y="208"/>
                    <a:pt x="745" y="177"/>
                    <a:pt x="729" y="146"/>
                  </a:cubicBezTo>
                  <a:lnTo>
                    <a:pt x="652" y="37"/>
                  </a:lnTo>
                  <a:cubicBezTo>
                    <a:pt x="635" y="12"/>
                    <a:pt x="618" y="0"/>
                    <a:pt x="603" y="0"/>
                  </a:cubicBez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27"/>
            <p:cNvSpPr/>
            <p:nvPr/>
          </p:nvSpPr>
          <p:spPr>
            <a:xfrm>
              <a:off x="3334025" y="521950"/>
              <a:ext cx="28725" cy="5450"/>
            </a:xfrm>
            <a:custGeom>
              <a:avLst/>
              <a:gdLst/>
              <a:ahLst/>
              <a:cxnLst/>
              <a:rect l="l" t="t" r="r" b="b"/>
              <a:pathLst>
                <a:path w="1149" h="218" extrusionOk="0">
                  <a:moveTo>
                    <a:pt x="1149" y="0"/>
                  </a:moveTo>
                  <a:lnTo>
                    <a:pt x="1" y="124"/>
                  </a:lnTo>
                  <a:lnTo>
                    <a:pt x="17" y="217"/>
                  </a:lnTo>
                  <a:lnTo>
                    <a:pt x="1149" y="109"/>
                  </a:lnTo>
                  <a:lnTo>
                    <a:pt x="114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27"/>
            <p:cNvSpPr/>
            <p:nvPr/>
          </p:nvSpPr>
          <p:spPr>
            <a:xfrm>
              <a:off x="3393750" y="514575"/>
              <a:ext cx="40350" cy="7000"/>
            </a:xfrm>
            <a:custGeom>
              <a:avLst/>
              <a:gdLst/>
              <a:ahLst/>
              <a:cxnLst/>
              <a:rect l="l" t="t" r="r" b="b"/>
              <a:pathLst>
                <a:path w="1614" h="280" extrusionOk="0">
                  <a:moveTo>
                    <a:pt x="1613" y="0"/>
                  </a:moveTo>
                  <a:lnTo>
                    <a:pt x="0" y="171"/>
                  </a:lnTo>
                  <a:lnTo>
                    <a:pt x="16" y="280"/>
                  </a:lnTo>
                  <a:lnTo>
                    <a:pt x="1613" y="109"/>
                  </a:lnTo>
                  <a:lnTo>
                    <a:pt x="161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27"/>
            <p:cNvSpPr/>
            <p:nvPr/>
          </p:nvSpPr>
          <p:spPr>
            <a:xfrm>
              <a:off x="3366600" y="521550"/>
              <a:ext cx="2750" cy="2750"/>
            </a:xfrm>
            <a:custGeom>
              <a:avLst/>
              <a:gdLst/>
              <a:ahLst/>
              <a:cxnLst/>
              <a:rect l="l" t="t" r="r" b="b"/>
              <a:pathLst>
                <a:path w="110" h="110" extrusionOk="0">
                  <a:moveTo>
                    <a:pt x="94" y="1"/>
                  </a:moveTo>
                  <a:lnTo>
                    <a:pt x="1" y="16"/>
                  </a:lnTo>
                  <a:lnTo>
                    <a:pt x="16" y="109"/>
                  </a:lnTo>
                  <a:lnTo>
                    <a:pt x="109" y="94"/>
                  </a:lnTo>
                  <a:lnTo>
                    <a:pt x="9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27"/>
            <p:cNvSpPr/>
            <p:nvPr/>
          </p:nvSpPr>
          <p:spPr>
            <a:xfrm>
              <a:off x="3370875" y="521150"/>
              <a:ext cx="2725" cy="2750"/>
            </a:xfrm>
            <a:custGeom>
              <a:avLst/>
              <a:gdLst/>
              <a:ahLst/>
              <a:cxnLst/>
              <a:rect l="l" t="t" r="r" b="b"/>
              <a:pathLst>
                <a:path w="109" h="110" extrusionOk="0">
                  <a:moveTo>
                    <a:pt x="0" y="1"/>
                  </a:moveTo>
                  <a:lnTo>
                    <a:pt x="16" y="110"/>
                  </a:lnTo>
                  <a:lnTo>
                    <a:pt x="109" y="94"/>
                  </a:lnTo>
                  <a:lnTo>
                    <a:pt x="10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27"/>
            <p:cNvSpPr/>
            <p:nvPr/>
          </p:nvSpPr>
          <p:spPr>
            <a:xfrm>
              <a:off x="3375525" y="520775"/>
              <a:ext cx="2350" cy="2350"/>
            </a:xfrm>
            <a:custGeom>
              <a:avLst/>
              <a:gdLst/>
              <a:ahLst/>
              <a:cxnLst/>
              <a:rect l="l" t="t" r="r" b="b"/>
              <a:pathLst>
                <a:path w="94" h="94" extrusionOk="0">
                  <a:moveTo>
                    <a:pt x="1" y="0"/>
                  </a:moveTo>
                  <a:lnTo>
                    <a:pt x="1" y="94"/>
                  </a:lnTo>
                  <a:lnTo>
                    <a:pt x="94" y="94"/>
                  </a:lnTo>
                  <a:lnTo>
                    <a:pt x="9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27"/>
            <p:cNvSpPr/>
            <p:nvPr/>
          </p:nvSpPr>
          <p:spPr>
            <a:xfrm>
              <a:off x="3379400" y="520000"/>
              <a:ext cx="2350" cy="2750"/>
            </a:xfrm>
            <a:custGeom>
              <a:avLst/>
              <a:gdLst/>
              <a:ahLst/>
              <a:cxnLst/>
              <a:rect l="l" t="t" r="r" b="b"/>
              <a:pathLst>
                <a:path w="94" h="110" extrusionOk="0">
                  <a:moveTo>
                    <a:pt x="94" y="0"/>
                  </a:moveTo>
                  <a:lnTo>
                    <a:pt x="1" y="16"/>
                  </a:lnTo>
                  <a:lnTo>
                    <a:pt x="1" y="109"/>
                  </a:lnTo>
                  <a:lnTo>
                    <a:pt x="94" y="109"/>
                  </a:lnTo>
                  <a:lnTo>
                    <a:pt x="9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27"/>
            <p:cNvSpPr/>
            <p:nvPr/>
          </p:nvSpPr>
          <p:spPr>
            <a:xfrm>
              <a:off x="3383675" y="519600"/>
              <a:ext cx="2725" cy="2750"/>
            </a:xfrm>
            <a:custGeom>
              <a:avLst/>
              <a:gdLst/>
              <a:ahLst/>
              <a:cxnLst/>
              <a:rect l="l" t="t" r="r" b="b"/>
              <a:pathLst>
                <a:path w="109" h="110" extrusionOk="0">
                  <a:moveTo>
                    <a:pt x="0" y="1"/>
                  </a:moveTo>
                  <a:lnTo>
                    <a:pt x="0" y="110"/>
                  </a:lnTo>
                  <a:lnTo>
                    <a:pt x="109" y="94"/>
                  </a:lnTo>
                  <a:lnTo>
                    <a:pt x="9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27"/>
            <p:cNvSpPr/>
            <p:nvPr/>
          </p:nvSpPr>
          <p:spPr>
            <a:xfrm>
              <a:off x="3387925" y="519225"/>
              <a:ext cx="2750" cy="2750"/>
            </a:xfrm>
            <a:custGeom>
              <a:avLst/>
              <a:gdLst/>
              <a:ahLst/>
              <a:cxnLst/>
              <a:rect l="l" t="t" r="r" b="b"/>
              <a:pathLst>
                <a:path w="110" h="110" extrusionOk="0">
                  <a:moveTo>
                    <a:pt x="94" y="0"/>
                  </a:moveTo>
                  <a:lnTo>
                    <a:pt x="1" y="16"/>
                  </a:lnTo>
                  <a:lnTo>
                    <a:pt x="16" y="109"/>
                  </a:lnTo>
                  <a:lnTo>
                    <a:pt x="109" y="94"/>
                  </a:lnTo>
                  <a:lnTo>
                    <a:pt x="9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27"/>
            <p:cNvSpPr/>
            <p:nvPr/>
          </p:nvSpPr>
          <p:spPr>
            <a:xfrm>
              <a:off x="3380575" y="618100"/>
              <a:ext cx="22125" cy="8550"/>
            </a:xfrm>
            <a:custGeom>
              <a:avLst/>
              <a:gdLst/>
              <a:ahLst/>
              <a:cxnLst/>
              <a:rect l="l" t="t" r="r" b="b"/>
              <a:pathLst>
                <a:path w="885" h="342" extrusionOk="0">
                  <a:moveTo>
                    <a:pt x="807" y="0"/>
                  </a:moveTo>
                  <a:lnTo>
                    <a:pt x="47" y="78"/>
                  </a:lnTo>
                  <a:cubicBezTo>
                    <a:pt x="31" y="78"/>
                    <a:pt x="0" y="124"/>
                    <a:pt x="0" y="140"/>
                  </a:cubicBezTo>
                  <a:lnTo>
                    <a:pt x="16" y="295"/>
                  </a:lnTo>
                  <a:cubicBezTo>
                    <a:pt x="16" y="326"/>
                    <a:pt x="31" y="342"/>
                    <a:pt x="78" y="342"/>
                  </a:cubicBezTo>
                  <a:lnTo>
                    <a:pt x="822" y="264"/>
                  </a:lnTo>
                  <a:cubicBezTo>
                    <a:pt x="869" y="264"/>
                    <a:pt x="884" y="249"/>
                    <a:pt x="884" y="218"/>
                  </a:cubicBezTo>
                  <a:lnTo>
                    <a:pt x="869" y="62"/>
                  </a:lnTo>
                  <a:cubicBezTo>
                    <a:pt x="869" y="16"/>
                    <a:pt x="853" y="0"/>
                    <a:pt x="807" y="0"/>
                  </a:cubicBez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27"/>
            <p:cNvSpPr/>
            <p:nvPr/>
          </p:nvSpPr>
          <p:spPr>
            <a:xfrm>
              <a:off x="3316975" y="604150"/>
              <a:ext cx="29875" cy="4675"/>
            </a:xfrm>
            <a:custGeom>
              <a:avLst/>
              <a:gdLst/>
              <a:ahLst/>
              <a:cxnLst/>
              <a:rect l="l" t="t" r="r" b="b"/>
              <a:pathLst>
                <a:path w="1195"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27"/>
            <p:cNvSpPr/>
            <p:nvPr/>
          </p:nvSpPr>
          <p:spPr>
            <a:xfrm>
              <a:off x="3435225" y="481625"/>
              <a:ext cx="29900" cy="4675"/>
            </a:xfrm>
            <a:custGeom>
              <a:avLst/>
              <a:gdLst/>
              <a:ahLst/>
              <a:cxnLst/>
              <a:rect l="l" t="t" r="r" b="b"/>
              <a:pathLst>
                <a:path w="1196"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27"/>
            <p:cNvSpPr/>
            <p:nvPr/>
          </p:nvSpPr>
          <p:spPr>
            <a:xfrm>
              <a:off x="3431750" y="564200"/>
              <a:ext cx="29875" cy="5075"/>
            </a:xfrm>
            <a:custGeom>
              <a:avLst/>
              <a:gdLst/>
              <a:ahLst/>
              <a:cxnLst/>
              <a:rect l="l" t="t" r="r" b="b"/>
              <a:pathLst>
                <a:path w="1195" h="203" extrusionOk="0">
                  <a:moveTo>
                    <a:pt x="0" y="1"/>
                  </a:moveTo>
                  <a:lnTo>
                    <a:pt x="0" y="202"/>
                  </a:lnTo>
                  <a:lnTo>
                    <a:pt x="1195" y="202"/>
                  </a:lnTo>
                  <a:lnTo>
                    <a:pt x="119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27"/>
            <p:cNvSpPr/>
            <p:nvPr/>
          </p:nvSpPr>
          <p:spPr>
            <a:xfrm>
              <a:off x="3443000" y="547925"/>
              <a:ext cx="29875" cy="4675"/>
            </a:xfrm>
            <a:custGeom>
              <a:avLst/>
              <a:gdLst/>
              <a:ahLst/>
              <a:cxnLst/>
              <a:rect l="l" t="t" r="r" b="b"/>
              <a:pathLst>
                <a:path w="1195" h="187" extrusionOk="0">
                  <a:moveTo>
                    <a:pt x="0" y="0"/>
                  </a:moveTo>
                  <a:lnTo>
                    <a:pt x="0" y="186"/>
                  </a:lnTo>
                  <a:lnTo>
                    <a:pt x="1194" y="186"/>
                  </a:lnTo>
                  <a:lnTo>
                    <a:pt x="119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27"/>
            <p:cNvSpPr/>
            <p:nvPr/>
          </p:nvSpPr>
          <p:spPr>
            <a:xfrm>
              <a:off x="3443000" y="616150"/>
              <a:ext cx="29875" cy="5075"/>
            </a:xfrm>
            <a:custGeom>
              <a:avLst/>
              <a:gdLst/>
              <a:ahLst/>
              <a:cxnLst/>
              <a:rect l="l" t="t" r="r" b="b"/>
              <a:pathLst>
                <a:path w="1195" h="203" extrusionOk="0">
                  <a:moveTo>
                    <a:pt x="0" y="1"/>
                  </a:moveTo>
                  <a:lnTo>
                    <a:pt x="0" y="202"/>
                  </a:lnTo>
                  <a:lnTo>
                    <a:pt x="1194" y="202"/>
                  </a:lnTo>
                  <a:lnTo>
                    <a:pt x="119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27"/>
            <p:cNvSpPr/>
            <p:nvPr/>
          </p:nvSpPr>
          <p:spPr>
            <a:xfrm>
              <a:off x="3303800" y="592500"/>
              <a:ext cx="29875" cy="4675"/>
            </a:xfrm>
            <a:custGeom>
              <a:avLst/>
              <a:gdLst/>
              <a:ahLst/>
              <a:cxnLst/>
              <a:rect l="l" t="t" r="r" b="b"/>
              <a:pathLst>
                <a:path w="1195" h="187" extrusionOk="0">
                  <a:moveTo>
                    <a:pt x="0" y="1"/>
                  </a:moveTo>
                  <a:lnTo>
                    <a:pt x="0" y="187"/>
                  </a:lnTo>
                  <a:lnTo>
                    <a:pt x="1194" y="187"/>
                  </a:lnTo>
                  <a:lnTo>
                    <a:pt x="1194"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27"/>
            <p:cNvSpPr/>
            <p:nvPr/>
          </p:nvSpPr>
          <p:spPr>
            <a:xfrm>
              <a:off x="3295650" y="453700"/>
              <a:ext cx="29875" cy="5050"/>
            </a:xfrm>
            <a:custGeom>
              <a:avLst/>
              <a:gdLst/>
              <a:ahLst/>
              <a:cxnLst/>
              <a:rect l="l" t="t" r="r" b="b"/>
              <a:pathLst>
                <a:path w="1195" h="202" extrusionOk="0">
                  <a:moveTo>
                    <a:pt x="1" y="0"/>
                  </a:moveTo>
                  <a:lnTo>
                    <a:pt x="1" y="202"/>
                  </a:lnTo>
                  <a:lnTo>
                    <a:pt x="1195" y="202"/>
                  </a:lnTo>
                  <a:lnTo>
                    <a:pt x="119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27"/>
            <p:cNvSpPr/>
            <p:nvPr/>
          </p:nvSpPr>
          <p:spPr>
            <a:xfrm>
              <a:off x="3491075" y="369550"/>
              <a:ext cx="28325" cy="27175"/>
            </a:xfrm>
            <a:custGeom>
              <a:avLst/>
              <a:gdLst/>
              <a:ahLst/>
              <a:cxnLst/>
              <a:rect l="l" t="t" r="r" b="b"/>
              <a:pathLst>
                <a:path w="1133" h="1087" extrusionOk="0">
                  <a:moveTo>
                    <a:pt x="0" y="1"/>
                  </a:moveTo>
                  <a:lnTo>
                    <a:pt x="0" y="1086"/>
                  </a:lnTo>
                  <a:lnTo>
                    <a:pt x="1133" y="1086"/>
                  </a:lnTo>
                  <a:lnTo>
                    <a:pt x="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27"/>
            <p:cNvSpPr/>
            <p:nvPr/>
          </p:nvSpPr>
          <p:spPr>
            <a:xfrm>
              <a:off x="2624850" y="491300"/>
              <a:ext cx="341625" cy="16700"/>
            </a:xfrm>
            <a:custGeom>
              <a:avLst/>
              <a:gdLst/>
              <a:ahLst/>
              <a:cxnLst/>
              <a:rect l="l" t="t" r="r" b="b"/>
              <a:pathLst>
                <a:path w="13665" h="668" extrusionOk="0">
                  <a:moveTo>
                    <a:pt x="1" y="1"/>
                  </a:moveTo>
                  <a:lnTo>
                    <a:pt x="1" y="668"/>
                  </a:lnTo>
                  <a:lnTo>
                    <a:pt x="13665" y="668"/>
                  </a:lnTo>
                  <a:lnTo>
                    <a:pt x="1366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27"/>
            <p:cNvSpPr/>
            <p:nvPr/>
          </p:nvSpPr>
          <p:spPr>
            <a:xfrm>
              <a:off x="2660525" y="507975"/>
              <a:ext cx="21350" cy="65950"/>
            </a:xfrm>
            <a:custGeom>
              <a:avLst/>
              <a:gdLst/>
              <a:ahLst/>
              <a:cxnLst/>
              <a:rect l="l" t="t" r="r" b="b"/>
              <a:pathLst>
                <a:path w="854" h="2638" extrusionOk="0">
                  <a:moveTo>
                    <a:pt x="1" y="1"/>
                  </a:moveTo>
                  <a:lnTo>
                    <a:pt x="233" y="2637"/>
                  </a:lnTo>
                  <a:lnTo>
                    <a:pt x="854"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27"/>
            <p:cNvSpPr/>
            <p:nvPr/>
          </p:nvSpPr>
          <p:spPr>
            <a:xfrm>
              <a:off x="2909850" y="507975"/>
              <a:ext cx="21350" cy="65950"/>
            </a:xfrm>
            <a:custGeom>
              <a:avLst/>
              <a:gdLst/>
              <a:ahLst/>
              <a:cxnLst/>
              <a:rect l="l" t="t" r="r" b="b"/>
              <a:pathLst>
                <a:path w="854" h="2638" extrusionOk="0">
                  <a:moveTo>
                    <a:pt x="1" y="1"/>
                  </a:moveTo>
                  <a:lnTo>
                    <a:pt x="1" y="2637"/>
                  </a:lnTo>
                  <a:lnTo>
                    <a:pt x="621"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27"/>
            <p:cNvSpPr/>
            <p:nvPr/>
          </p:nvSpPr>
          <p:spPr>
            <a:xfrm>
              <a:off x="2660525" y="507975"/>
              <a:ext cx="21350" cy="22900"/>
            </a:xfrm>
            <a:custGeom>
              <a:avLst/>
              <a:gdLst/>
              <a:ahLst/>
              <a:cxnLst/>
              <a:rect l="l" t="t" r="r" b="b"/>
              <a:pathLst>
                <a:path w="854" h="916" extrusionOk="0">
                  <a:moveTo>
                    <a:pt x="1" y="1"/>
                  </a:moveTo>
                  <a:lnTo>
                    <a:pt x="78" y="916"/>
                  </a:lnTo>
                  <a:lnTo>
                    <a:pt x="854" y="916"/>
                  </a:lnTo>
                  <a:lnTo>
                    <a:pt x="85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27"/>
            <p:cNvSpPr/>
            <p:nvPr/>
          </p:nvSpPr>
          <p:spPr>
            <a:xfrm>
              <a:off x="2909850" y="507975"/>
              <a:ext cx="21350" cy="22900"/>
            </a:xfrm>
            <a:custGeom>
              <a:avLst/>
              <a:gdLst/>
              <a:ahLst/>
              <a:cxnLst/>
              <a:rect l="l" t="t" r="r" b="b"/>
              <a:pathLst>
                <a:path w="854" h="916" extrusionOk="0">
                  <a:moveTo>
                    <a:pt x="1" y="1"/>
                  </a:moveTo>
                  <a:lnTo>
                    <a:pt x="1" y="916"/>
                  </a:lnTo>
                  <a:lnTo>
                    <a:pt x="776" y="916"/>
                  </a:lnTo>
                  <a:lnTo>
                    <a:pt x="854"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27"/>
            <p:cNvSpPr/>
            <p:nvPr/>
          </p:nvSpPr>
          <p:spPr>
            <a:xfrm>
              <a:off x="2685725" y="390600"/>
              <a:ext cx="43475" cy="80575"/>
            </a:xfrm>
            <a:custGeom>
              <a:avLst/>
              <a:gdLst/>
              <a:ahLst/>
              <a:cxnLst/>
              <a:rect l="l" t="t" r="r" b="b"/>
              <a:pathLst>
                <a:path w="1739" h="3223" extrusionOk="0">
                  <a:moveTo>
                    <a:pt x="1637" y="0"/>
                  </a:moveTo>
                  <a:cubicBezTo>
                    <a:pt x="1622" y="0"/>
                    <a:pt x="1606" y="4"/>
                    <a:pt x="1598" y="12"/>
                  </a:cubicBezTo>
                  <a:cubicBezTo>
                    <a:pt x="901" y="942"/>
                    <a:pt x="172" y="2044"/>
                    <a:pt x="1" y="3207"/>
                  </a:cubicBezTo>
                  <a:cubicBezTo>
                    <a:pt x="1" y="3207"/>
                    <a:pt x="1" y="3222"/>
                    <a:pt x="32" y="3222"/>
                  </a:cubicBezTo>
                  <a:cubicBezTo>
                    <a:pt x="32" y="3222"/>
                    <a:pt x="47" y="3222"/>
                    <a:pt x="47" y="3207"/>
                  </a:cubicBezTo>
                  <a:cubicBezTo>
                    <a:pt x="125" y="2881"/>
                    <a:pt x="218" y="2571"/>
                    <a:pt x="358" y="2276"/>
                  </a:cubicBezTo>
                  <a:cubicBezTo>
                    <a:pt x="823" y="2168"/>
                    <a:pt x="1273" y="2044"/>
                    <a:pt x="1505" y="1594"/>
                  </a:cubicBezTo>
                  <a:cubicBezTo>
                    <a:pt x="1738" y="1159"/>
                    <a:pt x="1707" y="539"/>
                    <a:pt x="1676" y="12"/>
                  </a:cubicBezTo>
                  <a:cubicBezTo>
                    <a:pt x="1668" y="4"/>
                    <a:pt x="1653" y="0"/>
                    <a:pt x="163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27"/>
            <p:cNvSpPr/>
            <p:nvPr/>
          </p:nvSpPr>
          <p:spPr>
            <a:xfrm>
              <a:off x="2694375" y="397475"/>
              <a:ext cx="30925" cy="50200"/>
            </a:xfrm>
            <a:custGeom>
              <a:avLst/>
              <a:gdLst/>
              <a:ahLst/>
              <a:cxnLst/>
              <a:rect l="l" t="t" r="r" b="b"/>
              <a:pathLst>
                <a:path w="1237" h="2008" extrusionOk="0">
                  <a:moveTo>
                    <a:pt x="1237" y="0"/>
                  </a:moveTo>
                  <a:cubicBezTo>
                    <a:pt x="725" y="590"/>
                    <a:pt x="322" y="1288"/>
                    <a:pt x="12" y="1986"/>
                  </a:cubicBezTo>
                  <a:cubicBezTo>
                    <a:pt x="1" y="1997"/>
                    <a:pt x="13" y="2008"/>
                    <a:pt x="16" y="2008"/>
                  </a:cubicBezTo>
                  <a:cubicBezTo>
                    <a:pt x="17" y="2008"/>
                    <a:pt x="16" y="2006"/>
                    <a:pt x="12" y="2001"/>
                  </a:cubicBezTo>
                  <a:cubicBezTo>
                    <a:pt x="43" y="1939"/>
                    <a:pt x="89" y="1862"/>
                    <a:pt x="120" y="1815"/>
                  </a:cubicBezTo>
                  <a:cubicBezTo>
                    <a:pt x="151" y="1784"/>
                    <a:pt x="167" y="1784"/>
                    <a:pt x="182" y="1769"/>
                  </a:cubicBezTo>
                  <a:lnTo>
                    <a:pt x="182" y="1769"/>
                  </a:lnTo>
                  <a:lnTo>
                    <a:pt x="120" y="1784"/>
                  </a:lnTo>
                  <a:cubicBezTo>
                    <a:pt x="198" y="1629"/>
                    <a:pt x="275" y="1505"/>
                    <a:pt x="353" y="1365"/>
                  </a:cubicBezTo>
                  <a:cubicBezTo>
                    <a:pt x="648" y="1164"/>
                    <a:pt x="880" y="900"/>
                    <a:pt x="1097" y="621"/>
                  </a:cubicBezTo>
                  <a:lnTo>
                    <a:pt x="1097" y="621"/>
                  </a:lnTo>
                  <a:cubicBezTo>
                    <a:pt x="880" y="884"/>
                    <a:pt x="632" y="1086"/>
                    <a:pt x="399" y="1319"/>
                  </a:cubicBezTo>
                  <a:cubicBezTo>
                    <a:pt x="632" y="853"/>
                    <a:pt x="927" y="419"/>
                    <a:pt x="12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27"/>
            <p:cNvSpPr/>
            <p:nvPr/>
          </p:nvSpPr>
          <p:spPr>
            <a:xfrm>
              <a:off x="2699950" y="432375"/>
              <a:ext cx="13725" cy="9100"/>
            </a:xfrm>
            <a:custGeom>
              <a:avLst/>
              <a:gdLst/>
              <a:ahLst/>
              <a:cxnLst/>
              <a:rect l="l" t="t" r="r" b="b"/>
              <a:pathLst>
                <a:path w="549" h="364" extrusionOk="0">
                  <a:moveTo>
                    <a:pt x="549" y="0"/>
                  </a:moveTo>
                  <a:cubicBezTo>
                    <a:pt x="378" y="124"/>
                    <a:pt x="207" y="264"/>
                    <a:pt x="21" y="357"/>
                  </a:cubicBezTo>
                  <a:cubicBezTo>
                    <a:pt x="207" y="264"/>
                    <a:pt x="378" y="140"/>
                    <a:pt x="549" y="0"/>
                  </a:cubicBezTo>
                  <a:close/>
                  <a:moveTo>
                    <a:pt x="21" y="357"/>
                  </a:moveTo>
                  <a:cubicBezTo>
                    <a:pt x="1" y="357"/>
                    <a:pt x="8" y="364"/>
                    <a:pt x="14" y="364"/>
                  </a:cubicBezTo>
                  <a:cubicBezTo>
                    <a:pt x="18" y="364"/>
                    <a:pt x="21" y="362"/>
                    <a:pt x="21" y="35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27"/>
            <p:cNvSpPr/>
            <p:nvPr/>
          </p:nvSpPr>
          <p:spPr>
            <a:xfrm>
              <a:off x="2681850" y="350150"/>
              <a:ext cx="30250" cy="120925"/>
            </a:xfrm>
            <a:custGeom>
              <a:avLst/>
              <a:gdLst/>
              <a:ahLst/>
              <a:cxnLst/>
              <a:rect l="l" t="t" r="r" b="b"/>
              <a:pathLst>
                <a:path w="1210" h="4837" extrusionOk="0">
                  <a:moveTo>
                    <a:pt x="893" y="0"/>
                  </a:moveTo>
                  <a:cubicBezTo>
                    <a:pt x="891" y="0"/>
                    <a:pt x="888" y="1"/>
                    <a:pt x="885" y="1"/>
                  </a:cubicBezTo>
                  <a:cubicBezTo>
                    <a:pt x="776" y="17"/>
                    <a:pt x="497" y="699"/>
                    <a:pt x="420" y="932"/>
                  </a:cubicBezTo>
                  <a:cubicBezTo>
                    <a:pt x="296" y="1304"/>
                    <a:pt x="202" y="1692"/>
                    <a:pt x="140" y="2080"/>
                  </a:cubicBezTo>
                  <a:cubicBezTo>
                    <a:pt x="1" y="2964"/>
                    <a:pt x="32" y="3894"/>
                    <a:pt x="78" y="4825"/>
                  </a:cubicBezTo>
                  <a:cubicBezTo>
                    <a:pt x="78" y="4833"/>
                    <a:pt x="86" y="4836"/>
                    <a:pt x="94" y="4836"/>
                  </a:cubicBezTo>
                  <a:cubicBezTo>
                    <a:pt x="102" y="4836"/>
                    <a:pt x="109" y="4833"/>
                    <a:pt x="109" y="4825"/>
                  </a:cubicBezTo>
                  <a:lnTo>
                    <a:pt x="109" y="3662"/>
                  </a:lnTo>
                  <a:cubicBezTo>
                    <a:pt x="202" y="3475"/>
                    <a:pt x="420" y="3351"/>
                    <a:pt x="575" y="3196"/>
                  </a:cubicBezTo>
                  <a:cubicBezTo>
                    <a:pt x="668" y="3088"/>
                    <a:pt x="761" y="2948"/>
                    <a:pt x="838" y="2809"/>
                  </a:cubicBezTo>
                  <a:cubicBezTo>
                    <a:pt x="1009" y="2483"/>
                    <a:pt x="1133" y="2111"/>
                    <a:pt x="1164" y="1738"/>
                  </a:cubicBezTo>
                  <a:cubicBezTo>
                    <a:pt x="1210" y="1342"/>
                    <a:pt x="1061" y="0"/>
                    <a:pt x="89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27"/>
            <p:cNvSpPr/>
            <p:nvPr/>
          </p:nvSpPr>
          <p:spPr>
            <a:xfrm>
              <a:off x="2683800" y="355975"/>
              <a:ext cx="21350" cy="76775"/>
            </a:xfrm>
            <a:custGeom>
              <a:avLst/>
              <a:gdLst/>
              <a:ahLst/>
              <a:cxnLst/>
              <a:rect l="l" t="t" r="r" b="b"/>
              <a:pathLst>
                <a:path w="854" h="3071" extrusionOk="0">
                  <a:moveTo>
                    <a:pt x="745" y="1"/>
                  </a:moveTo>
                  <a:cubicBezTo>
                    <a:pt x="466" y="466"/>
                    <a:pt x="357" y="947"/>
                    <a:pt x="233" y="1443"/>
                  </a:cubicBezTo>
                  <a:cubicBezTo>
                    <a:pt x="140" y="1909"/>
                    <a:pt x="31" y="2420"/>
                    <a:pt x="0" y="2901"/>
                  </a:cubicBezTo>
                  <a:cubicBezTo>
                    <a:pt x="0" y="2979"/>
                    <a:pt x="0" y="3025"/>
                    <a:pt x="31" y="3056"/>
                  </a:cubicBezTo>
                  <a:cubicBezTo>
                    <a:pt x="31" y="3056"/>
                    <a:pt x="38" y="3070"/>
                    <a:pt x="43" y="3070"/>
                  </a:cubicBezTo>
                  <a:cubicBezTo>
                    <a:pt x="45" y="3070"/>
                    <a:pt x="47" y="3067"/>
                    <a:pt x="47" y="3056"/>
                  </a:cubicBezTo>
                  <a:cubicBezTo>
                    <a:pt x="47" y="3010"/>
                    <a:pt x="62" y="2963"/>
                    <a:pt x="62" y="2901"/>
                  </a:cubicBezTo>
                  <a:cubicBezTo>
                    <a:pt x="435" y="2638"/>
                    <a:pt x="729" y="2265"/>
                    <a:pt x="853" y="1816"/>
                  </a:cubicBezTo>
                  <a:lnTo>
                    <a:pt x="853" y="1816"/>
                  </a:lnTo>
                  <a:cubicBezTo>
                    <a:pt x="683" y="2234"/>
                    <a:pt x="419" y="2591"/>
                    <a:pt x="62" y="2870"/>
                  </a:cubicBezTo>
                  <a:cubicBezTo>
                    <a:pt x="78" y="2700"/>
                    <a:pt x="124" y="2498"/>
                    <a:pt x="140" y="2312"/>
                  </a:cubicBezTo>
                  <a:cubicBezTo>
                    <a:pt x="140" y="2281"/>
                    <a:pt x="156" y="2265"/>
                    <a:pt x="156" y="2265"/>
                  </a:cubicBezTo>
                  <a:cubicBezTo>
                    <a:pt x="146" y="2265"/>
                    <a:pt x="142" y="2272"/>
                    <a:pt x="141" y="2276"/>
                  </a:cubicBezTo>
                  <a:lnTo>
                    <a:pt x="141" y="2276"/>
                  </a:lnTo>
                  <a:cubicBezTo>
                    <a:pt x="203" y="1890"/>
                    <a:pt x="264" y="1535"/>
                    <a:pt x="357" y="1164"/>
                  </a:cubicBezTo>
                  <a:cubicBezTo>
                    <a:pt x="373" y="1118"/>
                    <a:pt x="419" y="1087"/>
                    <a:pt x="435" y="1040"/>
                  </a:cubicBezTo>
                  <a:cubicBezTo>
                    <a:pt x="435" y="1040"/>
                    <a:pt x="428" y="1033"/>
                    <a:pt x="423" y="1033"/>
                  </a:cubicBezTo>
                  <a:cubicBezTo>
                    <a:pt x="421" y="1033"/>
                    <a:pt x="419" y="1035"/>
                    <a:pt x="419" y="1040"/>
                  </a:cubicBezTo>
                  <a:cubicBezTo>
                    <a:pt x="388" y="1056"/>
                    <a:pt x="373" y="1102"/>
                    <a:pt x="357" y="1118"/>
                  </a:cubicBezTo>
                  <a:cubicBezTo>
                    <a:pt x="450" y="730"/>
                    <a:pt x="590" y="342"/>
                    <a:pt x="76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27"/>
            <p:cNvSpPr/>
            <p:nvPr/>
          </p:nvSpPr>
          <p:spPr>
            <a:xfrm>
              <a:off x="2687675" y="381575"/>
              <a:ext cx="17475" cy="29500"/>
            </a:xfrm>
            <a:custGeom>
              <a:avLst/>
              <a:gdLst/>
              <a:ahLst/>
              <a:cxnLst/>
              <a:rect l="l" t="t" r="r" b="b"/>
              <a:pathLst>
                <a:path w="699" h="1180" extrusionOk="0">
                  <a:moveTo>
                    <a:pt x="698" y="1"/>
                  </a:moveTo>
                  <a:cubicBezTo>
                    <a:pt x="512" y="404"/>
                    <a:pt x="280" y="823"/>
                    <a:pt x="1" y="1179"/>
                  </a:cubicBezTo>
                  <a:cubicBezTo>
                    <a:pt x="311" y="838"/>
                    <a:pt x="543" y="435"/>
                    <a:pt x="69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27"/>
            <p:cNvSpPr/>
            <p:nvPr/>
          </p:nvSpPr>
          <p:spPr>
            <a:xfrm>
              <a:off x="2696600" y="365300"/>
              <a:ext cx="8150" cy="13975"/>
            </a:xfrm>
            <a:custGeom>
              <a:avLst/>
              <a:gdLst/>
              <a:ahLst/>
              <a:cxnLst/>
              <a:rect l="l" t="t" r="r" b="b"/>
              <a:pathLst>
                <a:path w="326" h="559" extrusionOk="0">
                  <a:moveTo>
                    <a:pt x="326" y="0"/>
                  </a:moveTo>
                  <a:lnTo>
                    <a:pt x="326" y="0"/>
                  </a:lnTo>
                  <a:cubicBezTo>
                    <a:pt x="217" y="186"/>
                    <a:pt x="109" y="357"/>
                    <a:pt x="0" y="558"/>
                  </a:cubicBezTo>
                  <a:cubicBezTo>
                    <a:pt x="124" y="388"/>
                    <a:pt x="248" y="186"/>
                    <a:pt x="32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27"/>
            <p:cNvSpPr/>
            <p:nvPr/>
          </p:nvSpPr>
          <p:spPr>
            <a:xfrm>
              <a:off x="2695425" y="381200"/>
              <a:ext cx="25" cy="25"/>
            </a:xfrm>
            <a:custGeom>
              <a:avLst/>
              <a:gdLst/>
              <a:ahLst/>
              <a:cxnLst/>
              <a:rect l="l" t="t" r="r" b="b"/>
              <a:pathLst>
                <a:path w="1" h="1" extrusionOk="0">
                  <a:moveTo>
                    <a:pt x="1" y="0"/>
                  </a:moveTo>
                  <a:lnTo>
                    <a:pt x="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27"/>
            <p:cNvSpPr/>
            <p:nvPr/>
          </p:nvSpPr>
          <p:spPr>
            <a:xfrm>
              <a:off x="2650450" y="367025"/>
              <a:ext cx="31050" cy="99875"/>
            </a:xfrm>
            <a:custGeom>
              <a:avLst/>
              <a:gdLst/>
              <a:ahLst/>
              <a:cxnLst/>
              <a:rect l="l" t="t" r="r" b="b"/>
              <a:pathLst>
                <a:path w="1242" h="3995" extrusionOk="0">
                  <a:moveTo>
                    <a:pt x="225" y="1"/>
                  </a:moveTo>
                  <a:cubicBezTo>
                    <a:pt x="218" y="1"/>
                    <a:pt x="210" y="9"/>
                    <a:pt x="202" y="24"/>
                  </a:cubicBezTo>
                  <a:cubicBezTo>
                    <a:pt x="1" y="521"/>
                    <a:pt x="63" y="1141"/>
                    <a:pt x="233" y="1653"/>
                  </a:cubicBezTo>
                  <a:cubicBezTo>
                    <a:pt x="326" y="1916"/>
                    <a:pt x="466" y="2196"/>
                    <a:pt x="621" y="2428"/>
                  </a:cubicBezTo>
                  <a:cubicBezTo>
                    <a:pt x="792" y="2676"/>
                    <a:pt x="1009" y="2893"/>
                    <a:pt x="1164" y="3142"/>
                  </a:cubicBezTo>
                  <a:cubicBezTo>
                    <a:pt x="1164" y="3390"/>
                    <a:pt x="1133" y="3653"/>
                    <a:pt x="1071" y="3902"/>
                  </a:cubicBezTo>
                  <a:cubicBezTo>
                    <a:pt x="1071" y="3917"/>
                    <a:pt x="1071" y="3948"/>
                    <a:pt x="1086" y="3995"/>
                  </a:cubicBezTo>
                  <a:cubicBezTo>
                    <a:pt x="1164" y="3731"/>
                    <a:pt x="1210" y="3436"/>
                    <a:pt x="1226" y="3142"/>
                  </a:cubicBezTo>
                  <a:lnTo>
                    <a:pt x="1226" y="3126"/>
                  </a:lnTo>
                  <a:cubicBezTo>
                    <a:pt x="1241" y="2738"/>
                    <a:pt x="1195" y="2351"/>
                    <a:pt x="1133" y="1963"/>
                  </a:cubicBezTo>
                  <a:cubicBezTo>
                    <a:pt x="1009" y="1234"/>
                    <a:pt x="745" y="567"/>
                    <a:pt x="249" y="24"/>
                  </a:cubicBezTo>
                  <a:cubicBezTo>
                    <a:pt x="241" y="9"/>
                    <a:pt x="233" y="1"/>
                    <a:pt x="22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27"/>
            <p:cNvSpPr/>
            <p:nvPr/>
          </p:nvSpPr>
          <p:spPr>
            <a:xfrm>
              <a:off x="2657425" y="373650"/>
              <a:ext cx="21750" cy="65150"/>
            </a:xfrm>
            <a:custGeom>
              <a:avLst/>
              <a:gdLst/>
              <a:ahLst/>
              <a:cxnLst/>
              <a:rect l="l" t="t" r="r" b="b"/>
              <a:pathLst>
                <a:path w="870" h="2606" extrusionOk="0">
                  <a:moveTo>
                    <a:pt x="12" y="0"/>
                  </a:moveTo>
                  <a:cubicBezTo>
                    <a:pt x="8" y="0"/>
                    <a:pt x="1" y="7"/>
                    <a:pt x="1" y="7"/>
                  </a:cubicBezTo>
                  <a:cubicBezTo>
                    <a:pt x="8" y="19"/>
                    <a:pt x="15" y="30"/>
                    <a:pt x="21" y="41"/>
                  </a:cubicBezTo>
                  <a:lnTo>
                    <a:pt x="21" y="41"/>
                  </a:lnTo>
                  <a:lnTo>
                    <a:pt x="16" y="7"/>
                  </a:lnTo>
                  <a:cubicBezTo>
                    <a:pt x="16" y="2"/>
                    <a:pt x="15" y="0"/>
                    <a:pt x="12" y="0"/>
                  </a:cubicBezTo>
                  <a:close/>
                  <a:moveTo>
                    <a:pt x="32" y="7"/>
                  </a:moveTo>
                  <a:lnTo>
                    <a:pt x="39" y="70"/>
                  </a:lnTo>
                  <a:lnTo>
                    <a:pt x="39" y="70"/>
                  </a:lnTo>
                  <a:cubicBezTo>
                    <a:pt x="33" y="61"/>
                    <a:pt x="27" y="51"/>
                    <a:pt x="21" y="41"/>
                  </a:cubicBezTo>
                  <a:lnTo>
                    <a:pt x="21" y="41"/>
                  </a:lnTo>
                  <a:lnTo>
                    <a:pt x="72" y="370"/>
                  </a:lnTo>
                  <a:lnTo>
                    <a:pt x="39" y="70"/>
                  </a:lnTo>
                  <a:lnTo>
                    <a:pt x="39" y="70"/>
                  </a:lnTo>
                  <a:cubicBezTo>
                    <a:pt x="174" y="302"/>
                    <a:pt x="275" y="557"/>
                    <a:pt x="389" y="798"/>
                  </a:cubicBezTo>
                  <a:cubicBezTo>
                    <a:pt x="342" y="783"/>
                    <a:pt x="326" y="752"/>
                    <a:pt x="280" y="705"/>
                  </a:cubicBezTo>
                  <a:cubicBezTo>
                    <a:pt x="202" y="612"/>
                    <a:pt x="125" y="519"/>
                    <a:pt x="78" y="411"/>
                  </a:cubicBezTo>
                  <a:lnTo>
                    <a:pt x="72" y="370"/>
                  </a:lnTo>
                  <a:lnTo>
                    <a:pt x="78" y="426"/>
                  </a:lnTo>
                  <a:cubicBezTo>
                    <a:pt x="171" y="612"/>
                    <a:pt x="311" y="736"/>
                    <a:pt x="420" y="876"/>
                  </a:cubicBezTo>
                  <a:cubicBezTo>
                    <a:pt x="513" y="1155"/>
                    <a:pt x="621" y="1403"/>
                    <a:pt x="668" y="1667"/>
                  </a:cubicBezTo>
                  <a:lnTo>
                    <a:pt x="652" y="1651"/>
                  </a:lnTo>
                  <a:cubicBezTo>
                    <a:pt x="637" y="1651"/>
                    <a:pt x="606" y="1651"/>
                    <a:pt x="637" y="1667"/>
                  </a:cubicBezTo>
                  <a:lnTo>
                    <a:pt x="668" y="1713"/>
                  </a:lnTo>
                  <a:lnTo>
                    <a:pt x="792" y="2287"/>
                  </a:lnTo>
                  <a:cubicBezTo>
                    <a:pt x="590" y="2117"/>
                    <a:pt x="420" y="1931"/>
                    <a:pt x="264" y="1729"/>
                  </a:cubicBezTo>
                  <a:lnTo>
                    <a:pt x="264" y="1729"/>
                  </a:lnTo>
                  <a:cubicBezTo>
                    <a:pt x="420" y="1962"/>
                    <a:pt x="590" y="2179"/>
                    <a:pt x="807" y="2349"/>
                  </a:cubicBezTo>
                  <a:cubicBezTo>
                    <a:pt x="823" y="2427"/>
                    <a:pt x="823" y="2504"/>
                    <a:pt x="854" y="2582"/>
                  </a:cubicBezTo>
                  <a:cubicBezTo>
                    <a:pt x="854" y="2597"/>
                    <a:pt x="858" y="2605"/>
                    <a:pt x="862" y="2605"/>
                  </a:cubicBezTo>
                  <a:cubicBezTo>
                    <a:pt x="865" y="2605"/>
                    <a:pt x="869" y="2597"/>
                    <a:pt x="869" y="2582"/>
                  </a:cubicBezTo>
                  <a:cubicBezTo>
                    <a:pt x="823" y="1682"/>
                    <a:pt x="497" y="767"/>
                    <a:pt x="32" y="7"/>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27"/>
            <p:cNvSpPr/>
            <p:nvPr/>
          </p:nvSpPr>
          <p:spPr>
            <a:xfrm>
              <a:off x="2660525" y="397475"/>
              <a:ext cx="11675" cy="15525"/>
            </a:xfrm>
            <a:custGeom>
              <a:avLst/>
              <a:gdLst/>
              <a:ahLst/>
              <a:cxnLst/>
              <a:rect l="l" t="t" r="r" b="b"/>
              <a:pathLst>
                <a:path w="467" h="621" extrusionOk="0">
                  <a:moveTo>
                    <a:pt x="1" y="0"/>
                  </a:moveTo>
                  <a:lnTo>
                    <a:pt x="1" y="0"/>
                  </a:lnTo>
                  <a:cubicBezTo>
                    <a:pt x="125" y="218"/>
                    <a:pt x="280" y="435"/>
                    <a:pt x="466" y="621"/>
                  </a:cubicBezTo>
                  <a:cubicBezTo>
                    <a:pt x="342" y="419"/>
                    <a:pt x="156" y="218"/>
                    <a:pt x="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27"/>
            <p:cNvSpPr/>
            <p:nvPr/>
          </p:nvSpPr>
          <p:spPr>
            <a:xfrm>
              <a:off x="2672425" y="413975"/>
              <a:ext cx="550" cy="200"/>
            </a:xfrm>
            <a:custGeom>
              <a:avLst/>
              <a:gdLst/>
              <a:ahLst/>
              <a:cxnLst/>
              <a:rect l="l" t="t" r="r" b="b"/>
              <a:pathLst>
                <a:path w="22" h="8" extrusionOk="0">
                  <a:moveTo>
                    <a:pt x="14" y="0"/>
                  </a:moveTo>
                  <a:cubicBezTo>
                    <a:pt x="7" y="0"/>
                    <a:pt x="0" y="7"/>
                    <a:pt x="21" y="7"/>
                  </a:cubicBezTo>
                  <a:cubicBezTo>
                    <a:pt x="21" y="2"/>
                    <a:pt x="18" y="0"/>
                    <a:pt x="14" y="0"/>
                  </a:cubicBez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27"/>
            <p:cNvSpPr/>
            <p:nvPr/>
          </p:nvSpPr>
          <p:spPr>
            <a:xfrm>
              <a:off x="2638050" y="404675"/>
              <a:ext cx="41500" cy="61450"/>
            </a:xfrm>
            <a:custGeom>
              <a:avLst/>
              <a:gdLst/>
              <a:ahLst/>
              <a:cxnLst/>
              <a:rect l="l" t="t" r="r" b="b"/>
              <a:pathLst>
                <a:path w="1660" h="2458" extrusionOk="0">
                  <a:moveTo>
                    <a:pt x="54" y="1"/>
                  </a:moveTo>
                  <a:cubicBezTo>
                    <a:pt x="38" y="1"/>
                    <a:pt x="27" y="12"/>
                    <a:pt x="16" y="23"/>
                  </a:cubicBezTo>
                  <a:cubicBezTo>
                    <a:pt x="0" y="23"/>
                    <a:pt x="0" y="23"/>
                    <a:pt x="0" y="54"/>
                  </a:cubicBezTo>
                  <a:cubicBezTo>
                    <a:pt x="47" y="472"/>
                    <a:pt x="233" y="876"/>
                    <a:pt x="497" y="1217"/>
                  </a:cubicBezTo>
                  <a:cubicBezTo>
                    <a:pt x="621" y="1341"/>
                    <a:pt x="745" y="1450"/>
                    <a:pt x="900" y="1527"/>
                  </a:cubicBezTo>
                  <a:cubicBezTo>
                    <a:pt x="1086" y="1620"/>
                    <a:pt x="1257" y="1713"/>
                    <a:pt x="1443" y="1775"/>
                  </a:cubicBezTo>
                  <a:cubicBezTo>
                    <a:pt x="1520" y="1992"/>
                    <a:pt x="1598" y="2225"/>
                    <a:pt x="1644" y="2458"/>
                  </a:cubicBezTo>
                  <a:cubicBezTo>
                    <a:pt x="1644" y="2427"/>
                    <a:pt x="1660" y="2411"/>
                    <a:pt x="1660" y="2396"/>
                  </a:cubicBezTo>
                  <a:cubicBezTo>
                    <a:pt x="1551" y="1403"/>
                    <a:pt x="900" y="550"/>
                    <a:pt x="78" y="7"/>
                  </a:cubicBezTo>
                  <a:cubicBezTo>
                    <a:pt x="69" y="3"/>
                    <a:pt x="61" y="1"/>
                    <a:pt x="5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27"/>
            <p:cNvSpPr/>
            <p:nvPr/>
          </p:nvSpPr>
          <p:spPr>
            <a:xfrm>
              <a:off x="2644775" y="412800"/>
              <a:ext cx="26650" cy="32775"/>
            </a:xfrm>
            <a:custGeom>
              <a:avLst/>
              <a:gdLst/>
              <a:ahLst/>
              <a:cxnLst/>
              <a:rect l="l" t="t" r="r" b="b"/>
              <a:pathLst>
                <a:path w="1066" h="1311" extrusionOk="0">
                  <a:moveTo>
                    <a:pt x="7" y="1"/>
                  </a:moveTo>
                  <a:cubicBezTo>
                    <a:pt x="4" y="1"/>
                    <a:pt x="0" y="8"/>
                    <a:pt x="10" y="8"/>
                  </a:cubicBezTo>
                  <a:cubicBezTo>
                    <a:pt x="10" y="3"/>
                    <a:pt x="9" y="1"/>
                    <a:pt x="7" y="1"/>
                  </a:cubicBezTo>
                  <a:close/>
                  <a:moveTo>
                    <a:pt x="88" y="209"/>
                  </a:moveTo>
                  <a:lnTo>
                    <a:pt x="88" y="209"/>
                  </a:lnTo>
                  <a:cubicBezTo>
                    <a:pt x="128" y="229"/>
                    <a:pt x="175" y="249"/>
                    <a:pt x="219" y="269"/>
                  </a:cubicBezTo>
                  <a:lnTo>
                    <a:pt x="219" y="269"/>
                  </a:lnTo>
                  <a:cubicBezTo>
                    <a:pt x="172" y="236"/>
                    <a:pt x="142" y="223"/>
                    <a:pt x="88" y="209"/>
                  </a:cubicBezTo>
                  <a:close/>
                  <a:moveTo>
                    <a:pt x="10" y="8"/>
                  </a:moveTo>
                  <a:lnTo>
                    <a:pt x="10" y="8"/>
                  </a:lnTo>
                  <a:cubicBezTo>
                    <a:pt x="86" y="84"/>
                    <a:pt x="162" y="145"/>
                    <a:pt x="238" y="278"/>
                  </a:cubicBezTo>
                  <a:lnTo>
                    <a:pt x="238" y="278"/>
                  </a:lnTo>
                  <a:cubicBezTo>
                    <a:pt x="232" y="275"/>
                    <a:pt x="225" y="272"/>
                    <a:pt x="219" y="269"/>
                  </a:cubicBezTo>
                  <a:lnTo>
                    <a:pt x="219" y="269"/>
                  </a:lnTo>
                  <a:cubicBezTo>
                    <a:pt x="227" y="275"/>
                    <a:pt x="235" y="281"/>
                    <a:pt x="243" y="287"/>
                  </a:cubicBezTo>
                  <a:cubicBezTo>
                    <a:pt x="241" y="284"/>
                    <a:pt x="240" y="281"/>
                    <a:pt x="238" y="278"/>
                  </a:cubicBezTo>
                  <a:lnTo>
                    <a:pt x="238" y="278"/>
                  </a:lnTo>
                  <a:cubicBezTo>
                    <a:pt x="256" y="286"/>
                    <a:pt x="273" y="294"/>
                    <a:pt x="290" y="303"/>
                  </a:cubicBezTo>
                  <a:cubicBezTo>
                    <a:pt x="414" y="458"/>
                    <a:pt x="538" y="597"/>
                    <a:pt x="646" y="752"/>
                  </a:cubicBezTo>
                  <a:cubicBezTo>
                    <a:pt x="476" y="675"/>
                    <a:pt x="305" y="582"/>
                    <a:pt x="135" y="473"/>
                  </a:cubicBezTo>
                  <a:lnTo>
                    <a:pt x="135" y="473"/>
                  </a:lnTo>
                  <a:cubicBezTo>
                    <a:pt x="305" y="597"/>
                    <a:pt x="491" y="706"/>
                    <a:pt x="693" y="783"/>
                  </a:cubicBezTo>
                  <a:cubicBezTo>
                    <a:pt x="770" y="892"/>
                    <a:pt x="832" y="985"/>
                    <a:pt x="910" y="1093"/>
                  </a:cubicBezTo>
                  <a:cubicBezTo>
                    <a:pt x="832" y="1062"/>
                    <a:pt x="755" y="1047"/>
                    <a:pt x="677" y="1000"/>
                  </a:cubicBezTo>
                  <a:cubicBezTo>
                    <a:pt x="569" y="938"/>
                    <a:pt x="491" y="892"/>
                    <a:pt x="414" y="830"/>
                  </a:cubicBezTo>
                  <a:lnTo>
                    <a:pt x="414" y="830"/>
                  </a:lnTo>
                  <a:cubicBezTo>
                    <a:pt x="553" y="969"/>
                    <a:pt x="724" y="1062"/>
                    <a:pt x="926" y="1125"/>
                  </a:cubicBezTo>
                  <a:cubicBezTo>
                    <a:pt x="972" y="1171"/>
                    <a:pt x="1003" y="1249"/>
                    <a:pt x="1034" y="1311"/>
                  </a:cubicBezTo>
                  <a:cubicBezTo>
                    <a:pt x="1034" y="1311"/>
                    <a:pt x="1065" y="1311"/>
                    <a:pt x="1065" y="1295"/>
                  </a:cubicBezTo>
                  <a:cubicBezTo>
                    <a:pt x="832" y="783"/>
                    <a:pt x="476" y="349"/>
                    <a:pt x="10" y="8"/>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27"/>
            <p:cNvSpPr/>
            <p:nvPr/>
          </p:nvSpPr>
          <p:spPr>
            <a:xfrm>
              <a:off x="2645800" y="421900"/>
              <a:ext cx="800" cy="425"/>
            </a:xfrm>
            <a:custGeom>
              <a:avLst/>
              <a:gdLst/>
              <a:ahLst/>
              <a:cxnLst/>
              <a:rect l="l" t="t" r="r" b="b"/>
              <a:pathLst>
                <a:path w="32" h="17" extrusionOk="0">
                  <a:moveTo>
                    <a:pt x="0" y="1"/>
                  </a:moveTo>
                  <a:cubicBezTo>
                    <a:pt x="0" y="16"/>
                    <a:pt x="16" y="16"/>
                    <a:pt x="31"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27"/>
            <p:cNvSpPr/>
            <p:nvPr/>
          </p:nvSpPr>
          <p:spPr>
            <a:xfrm>
              <a:off x="2662075" y="454475"/>
              <a:ext cx="42300" cy="36850"/>
            </a:xfrm>
            <a:custGeom>
              <a:avLst/>
              <a:gdLst/>
              <a:ahLst/>
              <a:cxnLst/>
              <a:rect l="l" t="t" r="r" b="b"/>
              <a:pathLst>
                <a:path w="1692" h="1474" extrusionOk="0">
                  <a:moveTo>
                    <a:pt x="125" y="0"/>
                  </a:moveTo>
                  <a:lnTo>
                    <a:pt x="78" y="357"/>
                  </a:lnTo>
                  <a:lnTo>
                    <a:pt x="1" y="1474"/>
                  </a:lnTo>
                  <a:lnTo>
                    <a:pt x="1691" y="1474"/>
                  </a:lnTo>
                  <a:lnTo>
                    <a:pt x="1598" y="357"/>
                  </a:lnTo>
                  <a:lnTo>
                    <a:pt x="155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27"/>
            <p:cNvSpPr/>
            <p:nvPr/>
          </p:nvSpPr>
          <p:spPr>
            <a:xfrm>
              <a:off x="2664025" y="454475"/>
              <a:ext cx="38025" cy="8950"/>
            </a:xfrm>
            <a:custGeom>
              <a:avLst/>
              <a:gdLst/>
              <a:ahLst/>
              <a:cxnLst/>
              <a:rect l="l" t="t" r="r" b="b"/>
              <a:pathLst>
                <a:path w="1521" h="358" extrusionOk="0">
                  <a:moveTo>
                    <a:pt x="47" y="0"/>
                  </a:moveTo>
                  <a:lnTo>
                    <a:pt x="0" y="357"/>
                  </a:lnTo>
                  <a:lnTo>
                    <a:pt x="1520" y="357"/>
                  </a:lnTo>
                  <a:lnTo>
                    <a:pt x="1474" y="0"/>
                  </a:ln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27"/>
            <p:cNvSpPr/>
            <p:nvPr/>
          </p:nvSpPr>
          <p:spPr>
            <a:xfrm>
              <a:off x="2662075" y="447100"/>
              <a:ext cx="42300" cy="8950"/>
            </a:xfrm>
            <a:custGeom>
              <a:avLst/>
              <a:gdLst/>
              <a:ahLst/>
              <a:cxnLst/>
              <a:rect l="l" t="t" r="r" b="b"/>
              <a:pathLst>
                <a:path w="1692" h="358" extrusionOk="0">
                  <a:moveTo>
                    <a:pt x="1" y="1"/>
                  </a:moveTo>
                  <a:lnTo>
                    <a:pt x="1" y="357"/>
                  </a:lnTo>
                  <a:lnTo>
                    <a:pt x="1691" y="357"/>
                  </a:lnTo>
                  <a:lnTo>
                    <a:pt x="169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27"/>
            <p:cNvSpPr/>
            <p:nvPr/>
          </p:nvSpPr>
          <p:spPr>
            <a:xfrm>
              <a:off x="2781900" y="390100"/>
              <a:ext cx="25225" cy="100850"/>
            </a:xfrm>
            <a:custGeom>
              <a:avLst/>
              <a:gdLst/>
              <a:ahLst/>
              <a:cxnLst/>
              <a:rect l="l" t="t" r="r" b="b"/>
              <a:pathLst>
                <a:path w="1009" h="4034" extrusionOk="0">
                  <a:moveTo>
                    <a:pt x="0" y="1"/>
                  </a:moveTo>
                  <a:lnTo>
                    <a:pt x="0" y="4033"/>
                  </a:lnTo>
                  <a:lnTo>
                    <a:pt x="1008" y="4033"/>
                  </a:lnTo>
                  <a:lnTo>
                    <a:pt x="100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27"/>
            <p:cNvSpPr/>
            <p:nvPr/>
          </p:nvSpPr>
          <p:spPr>
            <a:xfrm>
              <a:off x="2781900" y="385075"/>
              <a:ext cx="25225" cy="10875"/>
            </a:xfrm>
            <a:custGeom>
              <a:avLst/>
              <a:gdLst/>
              <a:ahLst/>
              <a:cxnLst/>
              <a:rect l="l" t="t" r="r" b="b"/>
              <a:pathLst>
                <a:path w="1009" h="435" extrusionOk="0">
                  <a:moveTo>
                    <a:pt x="0" y="0"/>
                  </a:moveTo>
                  <a:lnTo>
                    <a:pt x="0" y="434"/>
                  </a:lnTo>
                  <a:lnTo>
                    <a:pt x="1008" y="434"/>
                  </a:lnTo>
                  <a:lnTo>
                    <a:pt x="100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27"/>
            <p:cNvSpPr/>
            <p:nvPr/>
          </p:nvSpPr>
          <p:spPr>
            <a:xfrm>
              <a:off x="2781900" y="410275"/>
              <a:ext cx="25225" cy="4275"/>
            </a:xfrm>
            <a:custGeom>
              <a:avLst/>
              <a:gdLst/>
              <a:ahLst/>
              <a:cxnLst/>
              <a:rect l="l" t="t" r="r" b="b"/>
              <a:pathLst>
                <a:path w="1009" h="171" extrusionOk="0">
                  <a:moveTo>
                    <a:pt x="0" y="0"/>
                  </a:moveTo>
                  <a:lnTo>
                    <a:pt x="0" y="171"/>
                  </a:lnTo>
                  <a:lnTo>
                    <a:pt x="1008" y="171"/>
                  </a:lnTo>
                  <a:lnTo>
                    <a:pt x="100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27"/>
            <p:cNvSpPr/>
            <p:nvPr/>
          </p:nvSpPr>
          <p:spPr>
            <a:xfrm>
              <a:off x="2781900" y="466875"/>
              <a:ext cx="25225" cy="11275"/>
            </a:xfrm>
            <a:custGeom>
              <a:avLst/>
              <a:gdLst/>
              <a:ahLst/>
              <a:cxnLst/>
              <a:rect l="l" t="t" r="r" b="b"/>
              <a:pathLst>
                <a:path w="1009" h="451" extrusionOk="0">
                  <a:moveTo>
                    <a:pt x="0" y="1"/>
                  </a:moveTo>
                  <a:lnTo>
                    <a:pt x="0" y="450"/>
                  </a:lnTo>
                  <a:lnTo>
                    <a:pt x="1008" y="450"/>
                  </a:lnTo>
                  <a:lnTo>
                    <a:pt x="100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27"/>
            <p:cNvSpPr/>
            <p:nvPr/>
          </p:nvSpPr>
          <p:spPr>
            <a:xfrm>
              <a:off x="2807475" y="373425"/>
              <a:ext cx="17875" cy="117525"/>
            </a:xfrm>
            <a:custGeom>
              <a:avLst/>
              <a:gdLst/>
              <a:ahLst/>
              <a:cxnLst/>
              <a:rect l="l" t="t" r="r" b="b"/>
              <a:pathLst>
                <a:path w="715" h="4701" extrusionOk="0">
                  <a:moveTo>
                    <a:pt x="1" y="1"/>
                  </a:moveTo>
                  <a:lnTo>
                    <a:pt x="1" y="4700"/>
                  </a:lnTo>
                  <a:lnTo>
                    <a:pt x="714" y="4700"/>
                  </a:lnTo>
                  <a:lnTo>
                    <a:pt x="71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27"/>
            <p:cNvSpPr/>
            <p:nvPr/>
          </p:nvSpPr>
          <p:spPr>
            <a:xfrm>
              <a:off x="2810975" y="384675"/>
              <a:ext cx="10500" cy="45000"/>
            </a:xfrm>
            <a:custGeom>
              <a:avLst/>
              <a:gdLst/>
              <a:ahLst/>
              <a:cxnLst/>
              <a:rect l="l" t="t" r="r" b="b"/>
              <a:pathLst>
                <a:path w="420" h="1800" extrusionOk="0">
                  <a:moveTo>
                    <a:pt x="1" y="1"/>
                  </a:moveTo>
                  <a:lnTo>
                    <a:pt x="1" y="1800"/>
                  </a:lnTo>
                  <a:lnTo>
                    <a:pt x="419" y="1800"/>
                  </a:lnTo>
                  <a:lnTo>
                    <a:pt x="41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27"/>
            <p:cNvSpPr/>
            <p:nvPr/>
          </p:nvSpPr>
          <p:spPr>
            <a:xfrm>
              <a:off x="2855575" y="395525"/>
              <a:ext cx="96175" cy="95425"/>
            </a:xfrm>
            <a:custGeom>
              <a:avLst/>
              <a:gdLst/>
              <a:ahLst/>
              <a:cxnLst/>
              <a:rect l="l" t="t" r="r" b="b"/>
              <a:pathLst>
                <a:path w="3847" h="3817" extrusionOk="0">
                  <a:moveTo>
                    <a:pt x="496" y="1"/>
                  </a:moveTo>
                  <a:lnTo>
                    <a:pt x="0" y="513"/>
                  </a:lnTo>
                  <a:lnTo>
                    <a:pt x="3350" y="3816"/>
                  </a:lnTo>
                  <a:lnTo>
                    <a:pt x="3847" y="3320"/>
                  </a:lnTo>
                  <a:lnTo>
                    <a:pt x="496"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27"/>
            <p:cNvSpPr/>
            <p:nvPr/>
          </p:nvSpPr>
          <p:spPr>
            <a:xfrm>
              <a:off x="2889700" y="429650"/>
              <a:ext cx="39550" cy="39200"/>
            </a:xfrm>
            <a:custGeom>
              <a:avLst/>
              <a:gdLst/>
              <a:ahLst/>
              <a:cxnLst/>
              <a:rect l="l" t="t" r="r" b="b"/>
              <a:pathLst>
                <a:path w="1582" h="1568" extrusionOk="0">
                  <a:moveTo>
                    <a:pt x="310" y="1"/>
                  </a:moveTo>
                  <a:lnTo>
                    <a:pt x="0" y="295"/>
                  </a:lnTo>
                  <a:lnTo>
                    <a:pt x="1287" y="1567"/>
                  </a:lnTo>
                  <a:lnTo>
                    <a:pt x="1582" y="1273"/>
                  </a:lnTo>
                  <a:lnTo>
                    <a:pt x="31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27"/>
            <p:cNvSpPr/>
            <p:nvPr/>
          </p:nvSpPr>
          <p:spPr>
            <a:xfrm>
              <a:off x="2825325" y="401750"/>
              <a:ext cx="30275" cy="89975"/>
            </a:xfrm>
            <a:custGeom>
              <a:avLst/>
              <a:gdLst/>
              <a:ahLst/>
              <a:cxnLst/>
              <a:rect l="l" t="t" r="r" b="b"/>
              <a:pathLst>
                <a:path w="1211" h="3599" extrusionOk="0">
                  <a:moveTo>
                    <a:pt x="0" y="0"/>
                  </a:moveTo>
                  <a:lnTo>
                    <a:pt x="0" y="3598"/>
                  </a:lnTo>
                  <a:lnTo>
                    <a:pt x="1210" y="3598"/>
                  </a:lnTo>
                  <a:lnTo>
                    <a:pt x="121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27"/>
            <p:cNvSpPr/>
            <p:nvPr/>
          </p:nvSpPr>
          <p:spPr>
            <a:xfrm>
              <a:off x="2825325" y="473075"/>
              <a:ext cx="30275" cy="8575"/>
            </a:xfrm>
            <a:custGeom>
              <a:avLst/>
              <a:gdLst/>
              <a:ahLst/>
              <a:cxnLst/>
              <a:rect l="l" t="t" r="r" b="b"/>
              <a:pathLst>
                <a:path w="1211" h="343" extrusionOk="0">
                  <a:moveTo>
                    <a:pt x="0" y="1"/>
                  </a:moveTo>
                  <a:lnTo>
                    <a:pt x="0" y="342"/>
                  </a:lnTo>
                  <a:lnTo>
                    <a:pt x="1210" y="342"/>
                  </a:lnTo>
                  <a:lnTo>
                    <a:pt x="121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27"/>
            <p:cNvSpPr/>
            <p:nvPr/>
          </p:nvSpPr>
          <p:spPr>
            <a:xfrm>
              <a:off x="2825325" y="464950"/>
              <a:ext cx="30275" cy="3500"/>
            </a:xfrm>
            <a:custGeom>
              <a:avLst/>
              <a:gdLst/>
              <a:ahLst/>
              <a:cxnLst/>
              <a:rect l="l" t="t" r="r" b="b"/>
              <a:pathLst>
                <a:path w="1211" h="140" extrusionOk="0">
                  <a:moveTo>
                    <a:pt x="0" y="0"/>
                  </a:moveTo>
                  <a:lnTo>
                    <a:pt x="0" y="140"/>
                  </a:lnTo>
                  <a:lnTo>
                    <a:pt x="1210" y="140"/>
                  </a:lnTo>
                  <a:lnTo>
                    <a:pt x="121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27"/>
            <p:cNvSpPr/>
            <p:nvPr/>
          </p:nvSpPr>
          <p:spPr>
            <a:xfrm>
              <a:off x="2729950" y="405625"/>
              <a:ext cx="52350" cy="85700"/>
            </a:xfrm>
            <a:custGeom>
              <a:avLst/>
              <a:gdLst/>
              <a:ahLst/>
              <a:cxnLst/>
              <a:rect l="l" t="t" r="r" b="b"/>
              <a:pathLst>
                <a:path w="2094" h="3428" extrusionOk="0">
                  <a:moveTo>
                    <a:pt x="1334" y="0"/>
                  </a:moveTo>
                  <a:lnTo>
                    <a:pt x="0" y="3102"/>
                  </a:lnTo>
                  <a:lnTo>
                    <a:pt x="760" y="3428"/>
                  </a:lnTo>
                  <a:lnTo>
                    <a:pt x="2094" y="326"/>
                  </a:lnTo>
                  <a:lnTo>
                    <a:pt x="1334"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27"/>
            <p:cNvSpPr/>
            <p:nvPr/>
          </p:nvSpPr>
          <p:spPr>
            <a:xfrm>
              <a:off x="2733425" y="467650"/>
              <a:ext cx="22125" cy="15550"/>
            </a:xfrm>
            <a:custGeom>
              <a:avLst/>
              <a:gdLst/>
              <a:ahLst/>
              <a:cxnLst/>
              <a:rect l="l" t="t" r="r" b="b"/>
              <a:pathLst>
                <a:path w="885" h="622" extrusionOk="0">
                  <a:moveTo>
                    <a:pt x="125" y="1"/>
                  </a:moveTo>
                  <a:lnTo>
                    <a:pt x="1" y="295"/>
                  </a:lnTo>
                  <a:lnTo>
                    <a:pt x="761" y="621"/>
                  </a:lnTo>
                  <a:lnTo>
                    <a:pt x="885" y="326"/>
                  </a:lnTo>
                  <a:lnTo>
                    <a:pt x="12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27"/>
            <p:cNvSpPr/>
            <p:nvPr/>
          </p:nvSpPr>
          <p:spPr>
            <a:xfrm>
              <a:off x="2752825" y="421525"/>
              <a:ext cx="22500" cy="15525"/>
            </a:xfrm>
            <a:custGeom>
              <a:avLst/>
              <a:gdLst/>
              <a:ahLst/>
              <a:cxnLst/>
              <a:rect l="l" t="t" r="r" b="b"/>
              <a:pathLst>
                <a:path w="900" h="621" extrusionOk="0">
                  <a:moveTo>
                    <a:pt x="124" y="0"/>
                  </a:moveTo>
                  <a:lnTo>
                    <a:pt x="0" y="295"/>
                  </a:lnTo>
                  <a:lnTo>
                    <a:pt x="776" y="620"/>
                  </a:lnTo>
                  <a:lnTo>
                    <a:pt x="900" y="326"/>
                  </a:lnTo>
                  <a:lnTo>
                    <a:pt x="12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27"/>
            <p:cNvSpPr/>
            <p:nvPr/>
          </p:nvSpPr>
          <p:spPr>
            <a:xfrm>
              <a:off x="2749725" y="433925"/>
              <a:ext cx="20575" cy="10875"/>
            </a:xfrm>
            <a:custGeom>
              <a:avLst/>
              <a:gdLst/>
              <a:ahLst/>
              <a:cxnLst/>
              <a:rect l="l" t="t" r="r" b="b"/>
              <a:pathLst>
                <a:path w="823" h="435" extrusionOk="0">
                  <a:moveTo>
                    <a:pt x="47" y="0"/>
                  </a:moveTo>
                  <a:lnTo>
                    <a:pt x="0" y="109"/>
                  </a:lnTo>
                  <a:lnTo>
                    <a:pt x="776" y="435"/>
                  </a:lnTo>
                  <a:lnTo>
                    <a:pt x="822" y="326"/>
                  </a:lnTo>
                  <a:lnTo>
                    <a:pt x="4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27"/>
            <p:cNvSpPr/>
            <p:nvPr/>
          </p:nvSpPr>
          <p:spPr>
            <a:xfrm>
              <a:off x="2585700" y="1284625"/>
              <a:ext cx="933700" cy="1950"/>
            </a:xfrm>
            <a:custGeom>
              <a:avLst/>
              <a:gdLst/>
              <a:ahLst/>
              <a:cxnLst/>
              <a:rect l="l" t="t" r="r" b="b"/>
              <a:pathLst>
                <a:path w="37348" h="78" extrusionOk="0">
                  <a:moveTo>
                    <a:pt x="9337" y="0"/>
                  </a:moveTo>
                  <a:lnTo>
                    <a:pt x="4669" y="16"/>
                  </a:lnTo>
                  <a:lnTo>
                    <a:pt x="0" y="31"/>
                  </a:lnTo>
                  <a:lnTo>
                    <a:pt x="4669" y="62"/>
                  </a:lnTo>
                  <a:lnTo>
                    <a:pt x="9337" y="62"/>
                  </a:lnTo>
                  <a:lnTo>
                    <a:pt x="18659" y="78"/>
                  </a:lnTo>
                  <a:lnTo>
                    <a:pt x="28011" y="62"/>
                  </a:lnTo>
                  <a:lnTo>
                    <a:pt x="32679" y="62"/>
                  </a:lnTo>
                  <a:lnTo>
                    <a:pt x="37348" y="31"/>
                  </a:lnTo>
                  <a:lnTo>
                    <a:pt x="32679" y="16"/>
                  </a:lnTo>
                  <a:lnTo>
                    <a:pt x="2801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27"/>
            <p:cNvSpPr/>
            <p:nvPr/>
          </p:nvSpPr>
          <p:spPr>
            <a:xfrm>
              <a:off x="2619050" y="794900"/>
              <a:ext cx="171400" cy="490525"/>
            </a:xfrm>
            <a:custGeom>
              <a:avLst/>
              <a:gdLst/>
              <a:ahLst/>
              <a:cxnLst/>
              <a:rect l="l" t="t" r="r" b="b"/>
              <a:pathLst>
                <a:path w="6856" h="19621" extrusionOk="0">
                  <a:moveTo>
                    <a:pt x="0" y="1"/>
                  </a:moveTo>
                  <a:lnTo>
                    <a:pt x="0" y="19620"/>
                  </a:lnTo>
                  <a:lnTo>
                    <a:pt x="6856" y="19620"/>
                  </a:lnTo>
                  <a:lnTo>
                    <a:pt x="685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27"/>
            <p:cNvSpPr/>
            <p:nvPr/>
          </p:nvSpPr>
          <p:spPr>
            <a:xfrm>
              <a:off x="3313875" y="794900"/>
              <a:ext cx="171800" cy="490525"/>
            </a:xfrm>
            <a:custGeom>
              <a:avLst/>
              <a:gdLst/>
              <a:ahLst/>
              <a:cxnLst/>
              <a:rect l="l" t="t" r="r" b="b"/>
              <a:pathLst>
                <a:path w="6872" h="19621" extrusionOk="0">
                  <a:moveTo>
                    <a:pt x="0" y="1"/>
                  </a:moveTo>
                  <a:lnTo>
                    <a:pt x="0" y="19620"/>
                  </a:lnTo>
                  <a:lnTo>
                    <a:pt x="6871" y="19620"/>
                  </a:lnTo>
                  <a:lnTo>
                    <a:pt x="687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27"/>
            <p:cNvSpPr/>
            <p:nvPr/>
          </p:nvSpPr>
          <p:spPr>
            <a:xfrm>
              <a:off x="2619050" y="794900"/>
              <a:ext cx="694850" cy="53550"/>
            </a:xfrm>
            <a:custGeom>
              <a:avLst/>
              <a:gdLst/>
              <a:ahLst/>
              <a:cxnLst/>
              <a:rect l="l" t="t" r="r" b="b"/>
              <a:pathLst>
                <a:path w="27794" h="2142" extrusionOk="0">
                  <a:moveTo>
                    <a:pt x="0" y="1"/>
                  </a:moveTo>
                  <a:lnTo>
                    <a:pt x="0" y="2141"/>
                  </a:lnTo>
                  <a:lnTo>
                    <a:pt x="27793" y="2141"/>
                  </a:lnTo>
                  <a:lnTo>
                    <a:pt x="277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27"/>
            <p:cNvSpPr/>
            <p:nvPr/>
          </p:nvSpPr>
          <p:spPr>
            <a:xfrm>
              <a:off x="2619050" y="820875"/>
              <a:ext cx="694075" cy="1200"/>
            </a:xfrm>
            <a:custGeom>
              <a:avLst/>
              <a:gdLst/>
              <a:ahLst/>
              <a:cxnLst/>
              <a:rect l="l" t="t" r="r" b="b"/>
              <a:pathLst>
                <a:path w="27763" h="48" extrusionOk="0">
                  <a:moveTo>
                    <a:pt x="13881" y="1"/>
                  </a:moveTo>
                  <a:lnTo>
                    <a:pt x="6933" y="16"/>
                  </a:lnTo>
                  <a:lnTo>
                    <a:pt x="3474" y="16"/>
                  </a:lnTo>
                  <a:lnTo>
                    <a:pt x="0" y="32"/>
                  </a:lnTo>
                  <a:lnTo>
                    <a:pt x="3474" y="32"/>
                  </a:lnTo>
                  <a:lnTo>
                    <a:pt x="6933" y="47"/>
                  </a:lnTo>
                  <a:lnTo>
                    <a:pt x="20814" y="47"/>
                  </a:lnTo>
                  <a:lnTo>
                    <a:pt x="24288" y="32"/>
                  </a:lnTo>
                  <a:lnTo>
                    <a:pt x="27762" y="32"/>
                  </a:lnTo>
                  <a:lnTo>
                    <a:pt x="24288" y="16"/>
                  </a:lnTo>
                  <a:lnTo>
                    <a:pt x="20814" y="16"/>
                  </a:lnTo>
                  <a:lnTo>
                    <a:pt x="138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27"/>
            <p:cNvSpPr/>
            <p:nvPr/>
          </p:nvSpPr>
          <p:spPr>
            <a:xfrm>
              <a:off x="3290600" y="794900"/>
              <a:ext cx="23300" cy="490525"/>
            </a:xfrm>
            <a:custGeom>
              <a:avLst/>
              <a:gdLst/>
              <a:ahLst/>
              <a:cxnLst/>
              <a:rect l="l" t="t" r="r" b="b"/>
              <a:pathLst>
                <a:path w="932" h="19621" extrusionOk="0">
                  <a:moveTo>
                    <a:pt x="1" y="1"/>
                  </a:moveTo>
                  <a:lnTo>
                    <a:pt x="1" y="19620"/>
                  </a:lnTo>
                  <a:lnTo>
                    <a:pt x="931" y="19620"/>
                  </a:lnTo>
                  <a:lnTo>
                    <a:pt x="93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27"/>
            <p:cNvSpPr/>
            <p:nvPr/>
          </p:nvSpPr>
          <p:spPr>
            <a:xfrm>
              <a:off x="2619050" y="794900"/>
              <a:ext cx="23275" cy="490525"/>
            </a:xfrm>
            <a:custGeom>
              <a:avLst/>
              <a:gdLst/>
              <a:ahLst/>
              <a:cxnLst/>
              <a:rect l="l" t="t" r="r" b="b"/>
              <a:pathLst>
                <a:path w="931" h="19621" extrusionOk="0">
                  <a:moveTo>
                    <a:pt x="0" y="1"/>
                  </a:moveTo>
                  <a:lnTo>
                    <a:pt x="0" y="19620"/>
                  </a:lnTo>
                  <a:lnTo>
                    <a:pt x="931" y="19620"/>
                  </a:lnTo>
                  <a:lnTo>
                    <a:pt x="93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27"/>
            <p:cNvSpPr/>
            <p:nvPr/>
          </p:nvSpPr>
          <p:spPr>
            <a:xfrm>
              <a:off x="3429025" y="992650"/>
              <a:ext cx="84175" cy="152025"/>
            </a:xfrm>
            <a:custGeom>
              <a:avLst/>
              <a:gdLst/>
              <a:ahLst/>
              <a:cxnLst/>
              <a:rect l="l" t="t" r="r" b="b"/>
              <a:pathLst>
                <a:path w="3367" h="6081" extrusionOk="0">
                  <a:moveTo>
                    <a:pt x="3366" y="1"/>
                  </a:moveTo>
                  <a:lnTo>
                    <a:pt x="3366" y="1"/>
                  </a:lnTo>
                  <a:cubicBezTo>
                    <a:pt x="3366" y="1"/>
                    <a:pt x="2141" y="1117"/>
                    <a:pt x="1490" y="2125"/>
                  </a:cubicBezTo>
                  <a:cubicBezTo>
                    <a:pt x="807" y="3134"/>
                    <a:pt x="1" y="6080"/>
                    <a:pt x="1" y="6080"/>
                  </a:cubicBezTo>
                  <a:cubicBezTo>
                    <a:pt x="3335" y="4561"/>
                    <a:pt x="3366" y="1"/>
                    <a:pt x="336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27"/>
            <p:cNvSpPr/>
            <p:nvPr/>
          </p:nvSpPr>
          <p:spPr>
            <a:xfrm>
              <a:off x="3430200" y="1021975"/>
              <a:ext cx="67375" cy="122075"/>
            </a:xfrm>
            <a:custGeom>
              <a:avLst/>
              <a:gdLst/>
              <a:ahLst/>
              <a:cxnLst/>
              <a:rect l="l" t="t" r="r" b="b"/>
              <a:pathLst>
                <a:path w="2695" h="4883" extrusionOk="0">
                  <a:moveTo>
                    <a:pt x="2680" y="0"/>
                  </a:moveTo>
                  <a:cubicBezTo>
                    <a:pt x="2676" y="0"/>
                    <a:pt x="2672" y="2"/>
                    <a:pt x="2668" y="6"/>
                  </a:cubicBezTo>
                  <a:cubicBezTo>
                    <a:pt x="2435" y="286"/>
                    <a:pt x="2234" y="580"/>
                    <a:pt x="2048" y="890"/>
                  </a:cubicBezTo>
                  <a:cubicBezTo>
                    <a:pt x="2094" y="627"/>
                    <a:pt x="2203" y="394"/>
                    <a:pt x="2296" y="161"/>
                  </a:cubicBezTo>
                  <a:lnTo>
                    <a:pt x="2280" y="161"/>
                  </a:lnTo>
                  <a:cubicBezTo>
                    <a:pt x="2094" y="472"/>
                    <a:pt x="1986" y="797"/>
                    <a:pt x="1893" y="1123"/>
                  </a:cubicBezTo>
                  <a:cubicBezTo>
                    <a:pt x="1474" y="1790"/>
                    <a:pt x="1164" y="2534"/>
                    <a:pt x="838" y="3248"/>
                  </a:cubicBezTo>
                  <a:lnTo>
                    <a:pt x="1195" y="1852"/>
                  </a:lnTo>
                  <a:lnTo>
                    <a:pt x="1164" y="1852"/>
                  </a:lnTo>
                  <a:cubicBezTo>
                    <a:pt x="993" y="2364"/>
                    <a:pt x="853" y="2891"/>
                    <a:pt x="760" y="3403"/>
                  </a:cubicBezTo>
                  <a:cubicBezTo>
                    <a:pt x="528" y="3899"/>
                    <a:pt x="280" y="4380"/>
                    <a:pt x="0" y="4845"/>
                  </a:cubicBezTo>
                  <a:cubicBezTo>
                    <a:pt x="0" y="4861"/>
                    <a:pt x="0" y="4861"/>
                    <a:pt x="47" y="4861"/>
                  </a:cubicBezTo>
                  <a:cubicBezTo>
                    <a:pt x="47" y="4872"/>
                    <a:pt x="55" y="4883"/>
                    <a:pt x="65" y="4883"/>
                  </a:cubicBezTo>
                  <a:cubicBezTo>
                    <a:pt x="69" y="4883"/>
                    <a:pt x="73" y="4881"/>
                    <a:pt x="78" y="4876"/>
                  </a:cubicBezTo>
                  <a:cubicBezTo>
                    <a:pt x="233" y="4644"/>
                    <a:pt x="388" y="4411"/>
                    <a:pt x="528" y="4178"/>
                  </a:cubicBezTo>
                  <a:cubicBezTo>
                    <a:pt x="1195" y="3651"/>
                    <a:pt x="1660" y="3000"/>
                    <a:pt x="2125" y="2302"/>
                  </a:cubicBezTo>
                  <a:lnTo>
                    <a:pt x="2125" y="2286"/>
                  </a:lnTo>
                  <a:lnTo>
                    <a:pt x="2094" y="2286"/>
                  </a:lnTo>
                  <a:cubicBezTo>
                    <a:pt x="1629" y="2922"/>
                    <a:pt x="1164" y="3574"/>
                    <a:pt x="574" y="4085"/>
                  </a:cubicBezTo>
                  <a:cubicBezTo>
                    <a:pt x="853" y="3543"/>
                    <a:pt x="1117" y="2953"/>
                    <a:pt x="1365" y="2395"/>
                  </a:cubicBezTo>
                  <a:cubicBezTo>
                    <a:pt x="1768" y="1945"/>
                    <a:pt x="2141" y="1464"/>
                    <a:pt x="2466" y="968"/>
                  </a:cubicBezTo>
                  <a:lnTo>
                    <a:pt x="2466" y="968"/>
                  </a:lnTo>
                  <a:cubicBezTo>
                    <a:pt x="2156" y="1433"/>
                    <a:pt x="1815" y="1852"/>
                    <a:pt x="1443" y="2255"/>
                  </a:cubicBezTo>
                  <a:cubicBezTo>
                    <a:pt x="1784" y="1464"/>
                    <a:pt x="2156" y="704"/>
                    <a:pt x="2684" y="37"/>
                  </a:cubicBezTo>
                  <a:cubicBezTo>
                    <a:pt x="2695" y="15"/>
                    <a:pt x="2690" y="0"/>
                    <a:pt x="268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27"/>
            <p:cNvSpPr/>
            <p:nvPr/>
          </p:nvSpPr>
          <p:spPr>
            <a:xfrm>
              <a:off x="3370875" y="920525"/>
              <a:ext cx="91150" cy="224150"/>
            </a:xfrm>
            <a:custGeom>
              <a:avLst/>
              <a:gdLst/>
              <a:ahLst/>
              <a:cxnLst/>
              <a:rect l="l" t="t" r="r" b="b"/>
              <a:pathLst>
                <a:path w="3646" h="8966" extrusionOk="0">
                  <a:moveTo>
                    <a:pt x="2311" y="1"/>
                  </a:moveTo>
                  <a:cubicBezTo>
                    <a:pt x="2311" y="1"/>
                    <a:pt x="0" y="4111"/>
                    <a:pt x="2172" y="8965"/>
                  </a:cubicBezTo>
                  <a:cubicBezTo>
                    <a:pt x="2172" y="8965"/>
                    <a:pt x="3645" y="6220"/>
                    <a:pt x="3211" y="3584"/>
                  </a:cubicBezTo>
                  <a:cubicBezTo>
                    <a:pt x="2792" y="947"/>
                    <a:pt x="2311" y="1"/>
                    <a:pt x="2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27"/>
            <p:cNvSpPr/>
            <p:nvPr/>
          </p:nvSpPr>
          <p:spPr>
            <a:xfrm>
              <a:off x="3409650" y="952725"/>
              <a:ext cx="31825" cy="190550"/>
            </a:xfrm>
            <a:custGeom>
              <a:avLst/>
              <a:gdLst/>
              <a:ahLst/>
              <a:cxnLst/>
              <a:rect l="l" t="t" r="r" b="b"/>
              <a:pathLst>
                <a:path w="1273" h="7622" extrusionOk="0">
                  <a:moveTo>
                    <a:pt x="729" y="0"/>
                  </a:moveTo>
                  <a:cubicBezTo>
                    <a:pt x="714" y="0"/>
                    <a:pt x="714" y="16"/>
                    <a:pt x="714" y="16"/>
                  </a:cubicBezTo>
                  <a:cubicBezTo>
                    <a:pt x="698" y="822"/>
                    <a:pt x="652" y="1629"/>
                    <a:pt x="636" y="2420"/>
                  </a:cubicBezTo>
                  <a:cubicBezTo>
                    <a:pt x="497" y="1908"/>
                    <a:pt x="404" y="1396"/>
                    <a:pt x="357" y="869"/>
                  </a:cubicBezTo>
                  <a:cubicBezTo>
                    <a:pt x="357" y="861"/>
                    <a:pt x="353" y="857"/>
                    <a:pt x="349" y="857"/>
                  </a:cubicBezTo>
                  <a:cubicBezTo>
                    <a:pt x="345" y="857"/>
                    <a:pt x="342" y="861"/>
                    <a:pt x="342" y="869"/>
                  </a:cubicBezTo>
                  <a:cubicBezTo>
                    <a:pt x="357" y="1474"/>
                    <a:pt x="435" y="2094"/>
                    <a:pt x="621" y="2668"/>
                  </a:cubicBezTo>
                  <a:cubicBezTo>
                    <a:pt x="574" y="3645"/>
                    <a:pt x="559" y="4607"/>
                    <a:pt x="559" y="5584"/>
                  </a:cubicBezTo>
                  <a:cubicBezTo>
                    <a:pt x="311" y="4886"/>
                    <a:pt x="109" y="4141"/>
                    <a:pt x="0" y="3381"/>
                  </a:cubicBezTo>
                  <a:lnTo>
                    <a:pt x="0" y="3381"/>
                  </a:lnTo>
                  <a:cubicBezTo>
                    <a:pt x="47" y="4219"/>
                    <a:pt x="249" y="5056"/>
                    <a:pt x="559" y="5816"/>
                  </a:cubicBezTo>
                  <a:cubicBezTo>
                    <a:pt x="559" y="6390"/>
                    <a:pt x="559" y="6995"/>
                    <a:pt x="574" y="7600"/>
                  </a:cubicBezTo>
                  <a:cubicBezTo>
                    <a:pt x="574" y="7600"/>
                    <a:pt x="574" y="7615"/>
                    <a:pt x="590" y="7615"/>
                  </a:cubicBezTo>
                  <a:cubicBezTo>
                    <a:pt x="594" y="7620"/>
                    <a:pt x="600" y="7622"/>
                    <a:pt x="606" y="7622"/>
                  </a:cubicBezTo>
                  <a:cubicBezTo>
                    <a:pt x="621" y="7622"/>
                    <a:pt x="636" y="7611"/>
                    <a:pt x="636" y="7600"/>
                  </a:cubicBezTo>
                  <a:cubicBezTo>
                    <a:pt x="636" y="7305"/>
                    <a:pt x="652" y="7010"/>
                    <a:pt x="652" y="6716"/>
                  </a:cubicBezTo>
                  <a:cubicBezTo>
                    <a:pt x="667" y="6716"/>
                    <a:pt x="667" y="6700"/>
                    <a:pt x="667" y="6700"/>
                  </a:cubicBezTo>
                  <a:cubicBezTo>
                    <a:pt x="1008" y="5770"/>
                    <a:pt x="1257" y="4762"/>
                    <a:pt x="1272" y="3769"/>
                  </a:cubicBezTo>
                  <a:lnTo>
                    <a:pt x="1272" y="3769"/>
                  </a:lnTo>
                  <a:cubicBezTo>
                    <a:pt x="1210" y="4684"/>
                    <a:pt x="946" y="5506"/>
                    <a:pt x="698" y="6359"/>
                  </a:cubicBezTo>
                  <a:cubicBezTo>
                    <a:pt x="714" y="5537"/>
                    <a:pt x="729" y="4746"/>
                    <a:pt x="729" y="3955"/>
                  </a:cubicBezTo>
                  <a:cubicBezTo>
                    <a:pt x="962" y="3412"/>
                    <a:pt x="1133" y="2838"/>
                    <a:pt x="1179" y="2265"/>
                  </a:cubicBezTo>
                  <a:lnTo>
                    <a:pt x="1179" y="2265"/>
                  </a:lnTo>
                  <a:cubicBezTo>
                    <a:pt x="1086" y="2761"/>
                    <a:pt x="931" y="3273"/>
                    <a:pt x="745" y="3753"/>
                  </a:cubicBezTo>
                  <a:lnTo>
                    <a:pt x="745" y="16"/>
                  </a:lnTo>
                  <a:cubicBezTo>
                    <a:pt x="745" y="0"/>
                    <a:pt x="729" y="0"/>
                    <a:pt x="7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27"/>
            <p:cNvSpPr/>
            <p:nvPr/>
          </p:nvSpPr>
          <p:spPr>
            <a:xfrm>
              <a:off x="3411575" y="1026475"/>
              <a:ext cx="2750" cy="18150"/>
            </a:xfrm>
            <a:custGeom>
              <a:avLst/>
              <a:gdLst/>
              <a:ahLst/>
              <a:cxnLst/>
              <a:rect l="l" t="t" r="r" b="b"/>
              <a:pathLst>
                <a:path w="110" h="726" extrusionOk="0">
                  <a:moveTo>
                    <a:pt x="9" y="1"/>
                  </a:moveTo>
                  <a:cubicBezTo>
                    <a:pt x="5" y="1"/>
                    <a:pt x="1" y="5"/>
                    <a:pt x="1" y="12"/>
                  </a:cubicBezTo>
                  <a:cubicBezTo>
                    <a:pt x="16" y="245"/>
                    <a:pt x="47" y="493"/>
                    <a:pt x="109" y="726"/>
                  </a:cubicBezTo>
                  <a:cubicBezTo>
                    <a:pt x="94" y="493"/>
                    <a:pt x="78" y="245"/>
                    <a:pt x="16" y="12"/>
                  </a:cubicBezTo>
                  <a:cubicBezTo>
                    <a:pt x="16" y="5"/>
                    <a:pt x="13" y="1"/>
                    <a:pt x="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27"/>
            <p:cNvSpPr/>
            <p:nvPr/>
          </p:nvSpPr>
          <p:spPr>
            <a:xfrm>
              <a:off x="3431750" y="976750"/>
              <a:ext cx="2350" cy="13000"/>
            </a:xfrm>
            <a:custGeom>
              <a:avLst/>
              <a:gdLst/>
              <a:ahLst/>
              <a:cxnLst/>
              <a:rect l="l" t="t" r="r" b="b"/>
              <a:pathLst>
                <a:path w="94" h="520" extrusionOk="0">
                  <a:moveTo>
                    <a:pt x="78" y="1"/>
                  </a:moveTo>
                  <a:cubicBezTo>
                    <a:pt x="62" y="171"/>
                    <a:pt x="47" y="326"/>
                    <a:pt x="0" y="513"/>
                  </a:cubicBezTo>
                  <a:cubicBezTo>
                    <a:pt x="0" y="513"/>
                    <a:pt x="7" y="519"/>
                    <a:pt x="12" y="519"/>
                  </a:cubicBezTo>
                  <a:cubicBezTo>
                    <a:pt x="14" y="519"/>
                    <a:pt x="16" y="518"/>
                    <a:pt x="16" y="513"/>
                  </a:cubicBezTo>
                  <a:cubicBezTo>
                    <a:pt x="62" y="326"/>
                    <a:pt x="93" y="171"/>
                    <a:pt x="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27"/>
            <p:cNvSpPr/>
            <p:nvPr/>
          </p:nvSpPr>
          <p:spPr>
            <a:xfrm>
              <a:off x="3338300" y="984500"/>
              <a:ext cx="74475" cy="160175"/>
            </a:xfrm>
            <a:custGeom>
              <a:avLst/>
              <a:gdLst/>
              <a:ahLst/>
              <a:cxnLst/>
              <a:rect l="l" t="t" r="r" b="b"/>
              <a:pathLst>
                <a:path w="2979" h="6407" extrusionOk="0">
                  <a:moveTo>
                    <a:pt x="1" y="1"/>
                  </a:moveTo>
                  <a:cubicBezTo>
                    <a:pt x="1" y="1"/>
                    <a:pt x="543" y="5026"/>
                    <a:pt x="2932" y="6406"/>
                  </a:cubicBezTo>
                  <a:cubicBezTo>
                    <a:pt x="2932" y="6406"/>
                    <a:pt x="2978" y="3553"/>
                    <a:pt x="2172" y="2141"/>
                  </a:cubicBezTo>
                  <a:cubicBezTo>
                    <a:pt x="1350" y="714"/>
                    <a:pt x="1" y="1"/>
                    <a:pt x="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27"/>
            <p:cNvSpPr/>
            <p:nvPr/>
          </p:nvSpPr>
          <p:spPr>
            <a:xfrm>
              <a:off x="3357700" y="1010100"/>
              <a:ext cx="47325" cy="124400"/>
            </a:xfrm>
            <a:custGeom>
              <a:avLst/>
              <a:gdLst/>
              <a:ahLst/>
              <a:cxnLst/>
              <a:rect l="l" t="t" r="r" b="b"/>
              <a:pathLst>
                <a:path w="1893" h="4976" extrusionOk="0">
                  <a:moveTo>
                    <a:pt x="0" y="1"/>
                  </a:moveTo>
                  <a:lnTo>
                    <a:pt x="0" y="16"/>
                  </a:lnTo>
                  <a:cubicBezTo>
                    <a:pt x="450" y="838"/>
                    <a:pt x="807" y="1660"/>
                    <a:pt x="1148" y="2513"/>
                  </a:cubicBezTo>
                  <a:cubicBezTo>
                    <a:pt x="714" y="2141"/>
                    <a:pt x="326" y="1753"/>
                    <a:pt x="16" y="1272"/>
                  </a:cubicBezTo>
                  <a:cubicBezTo>
                    <a:pt x="10" y="1262"/>
                    <a:pt x="7" y="1259"/>
                    <a:pt x="5" y="1259"/>
                  </a:cubicBezTo>
                  <a:cubicBezTo>
                    <a:pt x="0" y="1259"/>
                    <a:pt x="0" y="1272"/>
                    <a:pt x="0" y="1272"/>
                  </a:cubicBezTo>
                  <a:cubicBezTo>
                    <a:pt x="295" y="1815"/>
                    <a:pt x="729" y="2218"/>
                    <a:pt x="1194" y="2622"/>
                  </a:cubicBezTo>
                  <a:cubicBezTo>
                    <a:pt x="1402" y="3157"/>
                    <a:pt x="1596" y="3706"/>
                    <a:pt x="1748" y="4255"/>
                  </a:cubicBezTo>
                  <a:lnTo>
                    <a:pt x="1748" y="4255"/>
                  </a:lnTo>
                  <a:cubicBezTo>
                    <a:pt x="1706" y="4066"/>
                    <a:pt x="1661" y="3877"/>
                    <a:pt x="1613" y="3692"/>
                  </a:cubicBezTo>
                  <a:cubicBezTo>
                    <a:pt x="1629" y="3211"/>
                    <a:pt x="1582" y="2715"/>
                    <a:pt x="1489" y="2249"/>
                  </a:cubicBezTo>
                  <a:lnTo>
                    <a:pt x="1473" y="2249"/>
                  </a:lnTo>
                  <a:cubicBezTo>
                    <a:pt x="1536" y="2684"/>
                    <a:pt x="1551" y="3103"/>
                    <a:pt x="1567" y="3537"/>
                  </a:cubicBezTo>
                  <a:cubicBezTo>
                    <a:pt x="1380" y="2870"/>
                    <a:pt x="1148" y="2234"/>
                    <a:pt x="853" y="1598"/>
                  </a:cubicBezTo>
                  <a:cubicBezTo>
                    <a:pt x="791" y="1179"/>
                    <a:pt x="682" y="776"/>
                    <a:pt x="527" y="388"/>
                  </a:cubicBezTo>
                  <a:lnTo>
                    <a:pt x="527" y="388"/>
                  </a:lnTo>
                  <a:cubicBezTo>
                    <a:pt x="605" y="683"/>
                    <a:pt x="651" y="993"/>
                    <a:pt x="729" y="1303"/>
                  </a:cubicBezTo>
                  <a:cubicBezTo>
                    <a:pt x="527" y="854"/>
                    <a:pt x="264" y="435"/>
                    <a:pt x="16" y="1"/>
                  </a:cubicBezTo>
                  <a:close/>
                  <a:moveTo>
                    <a:pt x="651" y="2932"/>
                  </a:moveTo>
                  <a:lnTo>
                    <a:pt x="651" y="2932"/>
                  </a:lnTo>
                  <a:cubicBezTo>
                    <a:pt x="931" y="3521"/>
                    <a:pt x="1349" y="4018"/>
                    <a:pt x="1737" y="4421"/>
                  </a:cubicBezTo>
                  <a:cubicBezTo>
                    <a:pt x="1784" y="4591"/>
                    <a:pt x="1846" y="4793"/>
                    <a:pt x="1877" y="4964"/>
                  </a:cubicBezTo>
                  <a:cubicBezTo>
                    <a:pt x="1877" y="4971"/>
                    <a:pt x="1881" y="4975"/>
                    <a:pt x="1884" y="4975"/>
                  </a:cubicBezTo>
                  <a:cubicBezTo>
                    <a:pt x="1888" y="4975"/>
                    <a:pt x="1892" y="4971"/>
                    <a:pt x="1892" y="4964"/>
                  </a:cubicBezTo>
                  <a:cubicBezTo>
                    <a:pt x="1853" y="4753"/>
                    <a:pt x="1810" y="4538"/>
                    <a:pt x="1763" y="4323"/>
                  </a:cubicBezTo>
                  <a:lnTo>
                    <a:pt x="1763" y="4323"/>
                  </a:lnTo>
                  <a:cubicBezTo>
                    <a:pt x="1765" y="4324"/>
                    <a:pt x="1767" y="4326"/>
                    <a:pt x="1768" y="4328"/>
                  </a:cubicBezTo>
                  <a:cubicBezTo>
                    <a:pt x="1762" y="4304"/>
                    <a:pt x="1755" y="4279"/>
                    <a:pt x="1748" y="4255"/>
                  </a:cubicBezTo>
                  <a:lnTo>
                    <a:pt x="1748" y="4255"/>
                  </a:lnTo>
                  <a:cubicBezTo>
                    <a:pt x="1753" y="4278"/>
                    <a:pt x="1758" y="4300"/>
                    <a:pt x="1763" y="4323"/>
                  </a:cubicBezTo>
                  <a:lnTo>
                    <a:pt x="1763" y="4323"/>
                  </a:lnTo>
                  <a:cubicBezTo>
                    <a:pt x="1347" y="3905"/>
                    <a:pt x="991" y="3442"/>
                    <a:pt x="651" y="293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27"/>
            <p:cNvSpPr/>
            <p:nvPr/>
          </p:nvSpPr>
          <p:spPr>
            <a:xfrm>
              <a:off x="3350325" y="1025600"/>
              <a:ext cx="12825" cy="14775"/>
            </a:xfrm>
            <a:custGeom>
              <a:avLst/>
              <a:gdLst/>
              <a:ahLst/>
              <a:cxnLst/>
              <a:rect l="l" t="t" r="r" b="b"/>
              <a:pathLst>
                <a:path w="513" h="591" extrusionOk="0">
                  <a:moveTo>
                    <a:pt x="0" y="1"/>
                  </a:moveTo>
                  <a:lnTo>
                    <a:pt x="0" y="1"/>
                  </a:lnTo>
                  <a:cubicBezTo>
                    <a:pt x="62" y="125"/>
                    <a:pt x="140" y="218"/>
                    <a:pt x="233" y="311"/>
                  </a:cubicBezTo>
                  <a:cubicBezTo>
                    <a:pt x="311" y="420"/>
                    <a:pt x="404" y="513"/>
                    <a:pt x="512" y="590"/>
                  </a:cubicBezTo>
                  <a:cubicBezTo>
                    <a:pt x="435" y="497"/>
                    <a:pt x="357" y="389"/>
                    <a:pt x="280" y="311"/>
                  </a:cubicBezTo>
                  <a:cubicBezTo>
                    <a:pt x="171" y="203"/>
                    <a:pt x="93" y="110"/>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27"/>
            <p:cNvSpPr/>
            <p:nvPr/>
          </p:nvSpPr>
          <p:spPr>
            <a:xfrm>
              <a:off x="3381350" y="1149700"/>
              <a:ext cx="88425" cy="135725"/>
            </a:xfrm>
            <a:custGeom>
              <a:avLst/>
              <a:gdLst/>
              <a:ahLst/>
              <a:cxnLst/>
              <a:rect l="l" t="t" r="r" b="b"/>
              <a:pathLst>
                <a:path w="3537" h="5429" extrusionOk="0">
                  <a:moveTo>
                    <a:pt x="0" y="0"/>
                  </a:moveTo>
                  <a:lnTo>
                    <a:pt x="93" y="1365"/>
                  </a:lnTo>
                  <a:lnTo>
                    <a:pt x="403" y="5428"/>
                  </a:lnTo>
                  <a:lnTo>
                    <a:pt x="3118" y="5428"/>
                  </a:lnTo>
                  <a:lnTo>
                    <a:pt x="3428" y="1365"/>
                  </a:lnTo>
                  <a:lnTo>
                    <a:pt x="353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27"/>
            <p:cNvSpPr/>
            <p:nvPr/>
          </p:nvSpPr>
          <p:spPr>
            <a:xfrm>
              <a:off x="3381350" y="1149700"/>
              <a:ext cx="88425" cy="23675"/>
            </a:xfrm>
            <a:custGeom>
              <a:avLst/>
              <a:gdLst/>
              <a:ahLst/>
              <a:cxnLst/>
              <a:rect l="l" t="t" r="r" b="b"/>
              <a:pathLst>
                <a:path w="3537" h="947" extrusionOk="0">
                  <a:moveTo>
                    <a:pt x="0" y="0"/>
                  </a:moveTo>
                  <a:lnTo>
                    <a:pt x="78" y="946"/>
                  </a:lnTo>
                  <a:lnTo>
                    <a:pt x="3474" y="822"/>
                  </a:lnTo>
                  <a:lnTo>
                    <a:pt x="3536" y="0"/>
                  </a:ln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27"/>
            <p:cNvSpPr/>
            <p:nvPr/>
          </p:nvSpPr>
          <p:spPr>
            <a:xfrm>
              <a:off x="3375150" y="1133025"/>
              <a:ext cx="100425" cy="25600"/>
            </a:xfrm>
            <a:custGeom>
              <a:avLst/>
              <a:gdLst/>
              <a:ahLst/>
              <a:cxnLst/>
              <a:rect l="l" t="t" r="r" b="b"/>
              <a:pathLst>
                <a:path w="4017" h="1024" extrusionOk="0">
                  <a:moveTo>
                    <a:pt x="0" y="0"/>
                  </a:moveTo>
                  <a:lnTo>
                    <a:pt x="0" y="1024"/>
                  </a:lnTo>
                  <a:lnTo>
                    <a:pt x="4017" y="1024"/>
                  </a:lnTo>
                  <a:lnTo>
                    <a:pt x="401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27"/>
            <p:cNvSpPr/>
            <p:nvPr/>
          </p:nvSpPr>
          <p:spPr>
            <a:xfrm>
              <a:off x="2585300" y="1040350"/>
              <a:ext cx="86500" cy="244675"/>
            </a:xfrm>
            <a:custGeom>
              <a:avLst/>
              <a:gdLst/>
              <a:ahLst/>
              <a:cxnLst/>
              <a:rect l="l" t="t" r="r" b="b"/>
              <a:pathLst>
                <a:path w="3460" h="9787" extrusionOk="0">
                  <a:moveTo>
                    <a:pt x="1" y="0"/>
                  </a:moveTo>
                  <a:lnTo>
                    <a:pt x="1" y="9787"/>
                  </a:lnTo>
                  <a:lnTo>
                    <a:pt x="3460" y="9787"/>
                  </a:lnTo>
                  <a:lnTo>
                    <a:pt x="346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27"/>
            <p:cNvSpPr/>
            <p:nvPr/>
          </p:nvSpPr>
          <p:spPr>
            <a:xfrm>
              <a:off x="2671775" y="1040350"/>
              <a:ext cx="210575" cy="244675"/>
            </a:xfrm>
            <a:custGeom>
              <a:avLst/>
              <a:gdLst/>
              <a:ahLst/>
              <a:cxnLst/>
              <a:rect l="l" t="t" r="r" b="b"/>
              <a:pathLst>
                <a:path w="8423" h="9787" extrusionOk="0">
                  <a:moveTo>
                    <a:pt x="1" y="0"/>
                  </a:moveTo>
                  <a:lnTo>
                    <a:pt x="1" y="9787"/>
                  </a:lnTo>
                  <a:lnTo>
                    <a:pt x="8422" y="9787"/>
                  </a:lnTo>
                  <a:lnTo>
                    <a:pt x="84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27"/>
            <p:cNvSpPr/>
            <p:nvPr/>
          </p:nvSpPr>
          <p:spPr>
            <a:xfrm>
              <a:off x="2585300" y="1081050"/>
              <a:ext cx="86500" cy="2750"/>
            </a:xfrm>
            <a:custGeom>
              <a:avLst/>
              <a:gdLst/>
              <a:ahLst/>
              <a:cxnLst/>
              <a:rect l="l" t="t" r="r" b="b"/>
              <a:pathLst>
                <a:path w="3460" h="110" extrusionOk="0">
                  <a:moveTo>
                    <a:pt x="1" y="1"/>
                  </a:moveTo>
                  <a:lnTo>
                    <a:pt x="1" y="109"/>
                  </a:lnTo>
                  <a:lnTo>
                    <a:pt x="3460" y="109"/>
                  </a:lnTo>
                  <a:lnTo>
                    <a:pt x="34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27"/>
            <p:cNvSpPr/>
            <p:nvPr/>
          </p:nvSpPr>
          <p:spPr>
            <a:xfrm>
              <a:off x="2585300" y="1118675"/>
              <a:ext cx="86500" cy="3125"/>
            </a:xfrm>
            <a:custGeom>
              <a:avLst/>
              <a:gdLst/>
              <a:ahLst/>
              <a:cxnLst/>
              <a:rect l="l" t="t" r="r" b="b"/>
              <a:pathLst>
                <a:path w="3460" h="125" extrusionOk="0">
                  <a:moveTo>
                    <a:pt x="1" y="0"/>
                  </a:moveTo>
                  <a:lnTo>
                    <a:pt x="1" y="124"/>
                  </a:lnTo>
                  <a:lnTo>
                    <a:pt x="3460" y="124"/>
                  </a:lnTo>
                  <a:lnTo>
                    <a:pt x="346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27"/>
            <p:cNvSpPr/>
            <p:nvPr/>
          </p:nvSpPr>
          <p:spPr>
            <a:xfrm>
              <a:off x="2585300" y="1135725"/>
              <a:ext cx="86500" cy="2750"/>
            </a:xfrm>
            <a:custGeom>
              <a:avLst/>
              <a:gdLst/>
              <a:ahLst/>
              <a:cxnLst/>
              <a:rect l="l" t="t" r="r" b="b"/>
              <a:pathLst>
                <a:path w="3460" h="110" extrusionOk="0">
                  <a:moveTo>
                    <a:pt x="1" y="1"/>
                  </a:moveTo>
                  <a:lnTo>
                    <a:pt x="1" y="109"/>
                  </a:lnTo>
                  <a:lnTo>
                    <a:pt x="3460" y="109"/>
                  </a:lnTo>
                  <a:lnTo>
                    <a:pt x="346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27"/>
            <p:cNvSpPr/>
            <p:nvPr/>
          </p:nvSpPr>
          <p:spPr>
            <a:xfrm>
              <a:off x="2619825" y="1164425"/>
              <a:ext cx="17475" cy="17475"/>
            </a:xfrm>
            <a:custGeom>
              <a:avLst/>
              <a:gdLst/>
              <a:ahLst/>
              <a:cxnLst/>
              <a:rect l="l" t="t" r="r" b="b"/>
              <a:pathLst>
                <a:path w="699" h="699" extrusionOk="0">
                  <a:moveTo>
                    <a:pt x="357" y="0"/>
                  </a:moveTo>
                  <a:cubicBezTo>
                    <a:pt x="155" y="0"/>
                    <a:pt x="0" y="155"/>
                    <a:pt x="0" y="342"/>
                  </a:cubicBezTo>
                  <a:cubicBezTo>
                    <a:pt x="0" y="543"/>
                    <a:pt x="155" y="698"/>
                    <a:pt x="357" y="698"/>
                  </a:cubicBezTo>
                  <a:cubicBezTo>
                    <a:pt x="543" y="698"/>
                    <a:pt x="698" y="543"/>
                    <a:pt x="698" y="342"/>
                  </a:cubicBezTo>
                  <a:cubicBezTo>
                    <a:pt x="698" y="155"/>
                    <a:pt x="543" y="0"/>
                    <a:pt x="35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27"/>
            <p:cNvSpPr/>
            <p:nvPr/>
          </p:nvSpPr>
          <p:spPr>
            <a:xfrm>
              <a:off x="2623300" y="1167525"/>
              <a:ext cx="10900" cy="10875"/>
            </a:xfrm>
            <a:custGeom>
              <a:avLst/>
              <a:gdLst/>
              <a:ahLst/>
              <a:cxnLst/>
              <a:rect l="l" t="t" r="r" b="b"/>
              <a:pathLst>
                <a:path w="436" h="435" extrusionOk="0">
                  <a:moveTo>
                    <a:pt x="218" y="0"/>
                  </a:moveTo>
                  <a:cubicBezTo>
                    <a:pt x="94" y="0"/>
                    <a:pt x="1" y="109"/>
                    <a:pt x="1" y="218"/>
                  </a:cubicBezTo>
                  <a:cubicBezTo>
                    <a:pt x="1" y="342"/>
                    <a:pt x="94" y="435"/>
                    <a:pt x="218" y="435"/>
                  </a:cubicBezTo>
                  <a:cubicBezTo>
                    <a:pt x="327" y="435"/>
                    <a:pt x="435" y="342"/>
                    <a:pt x="435" y="218"/>
                  </a:cubicBezTo>
                  <a:cubicBezTo>
                    <a:pt x="435" y="109"/>
                    <a:pt x="327" y="0"/>
                    <a:pt x="21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27"/>
            <p:cNvSpPr/>
            <p:nvPr/>
          </p:nvSpPr>
          <p:spPr>
            <a:xfrm>
              <a:off x="2781900" y="1061675"/>
              <a:ext cx="82225" cy="126425"/>
            </a:xfrm>
            <a:custGeom>
              <a:avLst/>
              <a:gdLst/>
              <a:ahLst/>
              <a:cxnLst/>
              <a:rect l="l" t="t" r="r" b="b"/>
              <a:pathLst>
                <a:path w="3289" h="5057" extrusionOk="0">
                  <a:moveTo>
                    <a:pt x="0" y="0"/>
                  </a:moveTo>
                  <a:lnTo>
                    <a:pt x="0" y="5056"/>
                  </a:lnTo>
                  <a:lnTo>
                    <a:pt x="3288" y="5056"/>
                  </a:lnTo>
                  <a:lnTo>
                    <a:pt x="32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27"/>
            <p:cNvSpPr/>
            <p:nvPr/>
          </p:nvSpPr>
          <p:spPr>
            <a:xfrm>
              <a:off x="2823000" y="1068650"/>
              <a:ext cx="34925" cy="46175"/>
            </a:xfrm>
            <a:custGeom>
              <a:avLst/>
              <a:gdLst/>
              <a:ahLst/>
              <a:cxnLst/>
              <a:rect l="l" t="t" r="r" b="b"/>
              <a:pathLst>
                <a:path w="1397" h="1847" extrusionOk="0">
                  <a:moveTo>
                    <a:pt x="0" y="1"/>
                  </a:moveTo>
                  <a:lnTo>
                    <a:pt x="0" y="1846"/>
                  </a:lnTo>
                  <a:lnTo>
                    <a:pt x="1396" y="1846"/>
                  </a:lnTo>
                  <a:lnTo>
                    <a:pt x="139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27"/>
            <p:cNvSpPr/>
            <p:nvPr/>
          </p:nvSpPr>
          <p:spPr>
            <a:xfrm>
              <a:off x="2882700" y="794900"/>
              <a:ext cx="48125" cy="475025"/>
            </a:xfrm>
            <a:custGeom>
              <a:avLst/>
              <a:gdLst/>
              <a:ahLst/>
              <a:cxnLst/>
              <a:rect l="l" t="t" r="r" b="b"/>
              <a:pathLst>
                <a:path w="1925" h="19001" extrusionOk="0">
                  <a:moveTo>
                    <a:pt x="1707" y="1"/>
                  </a:moveTo>
                  <a:cubicBezTo>
                    <a:pt x="1707" y="78"/>
                    <a:pt x="1815" y="12083"/>
                    <a:pt x="1707" y="14874"/>
                  </a:cubicBezTo>
                  <a:cubicBezTo>
                    <a:pt x="1614" y="17403"/>
                    <a:pt x="962" y="18907"/>
                    <a:pt x="1" y="18907"/>
                  </a:cubicBezTo>
                  <a:lnTo>
                    <a:pt x="1" y="19000"/>
                  </a:lnTo>
                  <a:cubicBezTo>
                    <a:pt x="1024" y="19000"/>
                    <a:pt x="1691" y="17496"/>
                    <a:pt x="1800" y="14890"/>
                  </a:cubicBezTo>
                  <a:cubicBezTo>
                    <a:pt x="1924" y="12098"/>
                    <a:pt x="1800" y="109"/>
                    <a:pt x="180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27"/>
            <p:cNvSpPr/>
            <p:nvPr/>
          </p:nvSpPr>
          <p:spPr>
            <a:xfrm>
              <a:off x="2882700" y="794525"/>
              <a:ext cx="48125" cy="465700"/>
            </a:xfrm>
            <a:custGeom>
              <a:avLst/>
              <a:gdLst/>
              <a:ahLst/>
              <a:cxnLst/>
              <a:rect l="l" t="t" r="r" b="b"/>
              <a:pathLst>
                <a:path w="1925" h="18628" extrusionOk="0">
                  <a:moveTo>
                    <a:pt x="1707" y="0"/>
                  </a:moveTo>
                  <a:cubicBezTo>
                    <a:pt x="1707" y="93"/>
                    <a:pt x="1815" y="11710"/>
                    <a:pt x="1707" y="14502"/>
                  </a:cubicBezTo>
                  <a:cubicBezTo>
                    <a:pt x="1614" y="17030"/>
                    <a:pt x="962" y="18534"/>
                    <a:pt x="1" y="18534"/>
                  </a:cubicBezTo>
                  <a:lnTo>
                    <a:pt x="1" y="18627"/>
                  </a:lnTo>
                  <a:cubicBezTo>
                    <a:pt x="1024" y="18627"/>
                    <a:pt x="1691" y="17138"/>
                    <a:pt x="1800" y="14502"/>
                  </a:cubicBezTo>
                  <a:cubicBezTo>
                    <a:pt x="1924" y="11726"/>
                    <a:pt x="1800" y="93"/>
                    <a:pt x="18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27"/>
            <p:cNvSpPr/>
            <p:nvPr/>
          </p:nvSpPr>
          <p:spPr>
            <a:xfrm>
              <a:off x="2882700" y="794525"/>
              <a:ext cx="41125" cy="464925"/>
            </a:xfrm>
            <a:custGeom>
              <a:avLst/>
              <a:gdLst/>
              <a:ahLst/>
              <a:cxnLst/>
              <a:rect l="l" t="t" r="r" b="b"/>
              <a:pathLst>
                <a:path w="1645" h="18597" extrusionOk="0">
                  <a:moveTo>
                    <a:pt x="1459" y="0"/>
                  </a:moveTo>
                  <a:cubicBezTo>
                    <a:pt x="1459" y="93"/>
                    <a:pt x="1552" y="11663"/>
                    <a:pt x="1459" y="14455"/>
                  </a:cubicBezTo>
                  <a:cubicBezTo>
                    <a:pt x="1350" y="16983"/>
                    <a:pt x="807" y="18503"/>
                    <a:pt x="1" y="18503"/>
                  </a:cubicBezTo>
                  <a:lnTo>
                    <a:pt x="1" y="18596"/>
                  </a:lnTo>
                  <a:cubicBezTo>
                    <a:pt x="885" y="18596"/>
                    <a:pt x="1459" y="17107"/>
                    <a:pt x="1552" y="14455"/>
                  </a:cubicBezTo>
                  <a:cubicBezTo>
                    <a:pt x="1645" y="11679"/>
                    <a:pt x="1552" y="93"/>
                    <a:pt x="155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27"/>
            <p:cNvSpPr/>
            <p:nvPr/>
          </p:nvSpPr>
          <p:spPr>
            <a:xfrm>
              <a:off x="2882700" y="794525"/>
              <a:ext cx="37250" cy="456775"/>
            </a:xfrm>
            <a:custGeom>
              <a:avLst/>
              <a:gdLst/>
              <a:ahLst/>
              <a:cxnLst/>
              <a:rect l="l" t="t" r="r" b="b"/>
              <a:pathLst>
                <a:path w="1490" h="18271" extrusionOk="0">
                  <a:moveTo>
                    <a:pt x="1304" y="0"/>
                  </a:moveTo>
                  <a:cubicBezTo>
                    <a:pt x="1304" y="93"/>
                    <a:pt x="1397" y="11338"/>
                    <a:pt x="1304" y="14129"/>
                  </a:cubicBezTo>
                  <a:cubicBezTo>
                    <a:pt x="1195" y="16658"/>
                    <a:pt x="714" y="18162"/>
                    <a:pt x="1" y="18162"/>
                  </a:cubicBezTo>
                  <a:lnTo>
                    <a:pt x="1" y="18271"/>
                  </a:lnTo>
                  <a:cubicBezTo>
                    <a:pt x="792" y="18271"/>
                    <a:pt x="1304" y="16766"/>
                    <a:pt x="1397" y="14129"/>
                  </a:cubicBezTo>
                  <a:cubicBezTo>
                    <a:pt x="1490" y="11338"/>
                    <a:pt x="1397" y="93"/>
                    <a:pt x="13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27"/>
            <p:cNvSpPr/>
            <p:nvPr/>
          </p:nvSpPr>
          <p:spPr>
            <a:xfrm>
              <a:off x="2646175" y="534350"/>
              <a:ext cx="236550" cy="205525"/>
            </a:xfrm>
            <a:custGeom>
              <a:avLst/>
              <a:gdLst/>
              <a:ahLst/>
              <a:cxnLst/>
              <a:rect l="l" t="t" r="r" b="b"/>
              <a:pathLst>
                <a:path w="9462" h="8221" extrusionOk="0">
                  <a:moveTo>
                    <a:pt x="1" y="0"/>
                  </a:moveTo>
                  <a:lnTo>
                    <a:pt x="1" y="8220"/>
                  </a:lnTo>
                  <a:lnTo>
                    <a:pt x="9462" y="8220"/>
                  </a:lnTo>
                  <a:lnTo>
                    <a:pt x="94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27"/>
            <p:cNvSpPr/>
            <p:nvPr/>
          </p:nvSpPr>
          <p:spPr>
            <a:xfrm>
              <a:off x="2882700" y="534350"/>
              <a:ext cx="11275" cy="205525"/>
            </a:xfrm>
            <a:custGeom>
              <a:avLst/>
              <a:gdLst/>
              <a:ahLst/>
              <a:cxnLst/>
              <a:rect l="l" t="t" r="r" b="b"/>
              <a:pathLst>
                <a:path w="451" h="8221" extrusionOk="0">
                  <a:moveTo>
                    <a:pt x="1" y="0"/>
                  </a:moveTo>
                  <a:lnTo>
                    <a:pt x="1" y="8220"/>
                  </a:lnTo>
                  <a:lnTo>
                    <a:pt x="451" y="8220"/>
                  </a:lnTo>
                  <a:lnTo>
                    <a:pt x="451"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27"/>
            <p:cNvSpPr/>
            <p:nvPr/>
          </p:nvSpPr>
          <p:spPr>
            <a:xfrm>
              <a:off x="2659750" y="547150"/>
              <a:ext cx="209025" cy="177600"/>
            </a:xfrm>
            <a:custGeom>
              <a:avLst/>
              <a:gdLst/>
              <a:ahLst/>
              <a:cxnLst/>
              <a:rect l="l" t="t" r="r" b="b"/>
              <a:pathLst>
                <a:path w="8361" h="7104" extrusionOk="0">
                  <a:moveTo>
                    <a:pt x="1" y="0"/>
                  </a:moveTo>
                  <a:lnTo>
                    <a:pt x="1" y="7104"/>
                  </a:lnTo>
                  <a:lnTo>
                    <a:pt x="8360" y="7104"/>
                  </a:lnTo>
                  <a:lnTo>
                    <a:pt x="836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27"/>
            <p:cNvSpPr/>
            <p:nvPr/>
          </p:nvSpPr>
          <p:spPr>
            <a:xfrm>
              <a:off x="2659750" y="547150"/>
              <a:ext cx="209025" cy="7000"/>
            </a:xfrm>
            <a:custGeom>
              <a:avLst/>
              <a:gdLst/>
              <a:ahLst/>
              <a:cxnLst/>
              <a:rect l="l" t="t" r="r" b="b"/>
              <a:pathLst>
                <a:path w="8361" h="280" extrusionOk="0">
                  <a:moveTo>
                    <a:pt x="1" y="0"/>
                  </a:moveTo>
                  <a:lnTo>
                    <a:pt x="1" y="279"/>
                  </a:lnTo>
                  <a:lnTo>
                    <a:pt x="8360" y="279"/>
                  </a:lnTo>
                  <a:lnTo>
                    <a:pt x="836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27"/>
            <p:cNvSpPr/>
            <p:nvPr/>
          </p:nvSpPr>
          <p:spPr>
            <a:xfrm>
              <a:off x="26624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27"/>
            <p:cNvSpPr/>
            <p:nvPr/>
          </p:nvSpPr>
          <p:spPr>
            <a:xfrm>
              <a:off x="2667525"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62" y="78"/>
                    <a:pt x="78" y="47"/>
                    <a:pt x="78" y="32"/>
                  </a:cubicBezTo>
                  <a:cubicBezTo>
                    <a:pt x="78" y="16"/>
                    <a:pt x="62" y="1"/>
                    <a:pt x="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27"/>
            <p:cNvSpPr/>
            <p:nvPr/>
          </p:nvSpPr>
          <p:spPr>
            <a:xfrm>
              <a:off x="26717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27"/>
            <p:cNvSpPr/>
            <p:nvPr/>
          </p:nvSpPr>
          <p:spPr>
            <a:xfrm>
              <a:off x="2669850" y="565375"/>
              <a:ext cx="57400" cy="73300"/>
            </a:xfrm>
            <a:custGeom>
              <a:avLst/>
              <a:gdLst/>
              <a:ahLst/>
              <a:cxnLst/>
              <a:rect l="l" t="t" r="r" b="b"/>
              <a:pathLst>
                <a:path w="2296" h="2932" extrusionOk="0">
                  <a:moveTo>
                    <a:pt x="0" y="0"/>
                  </a:moveTo>
                  <a:lnTo>
                    <a:pt x="0" y="2931"/>
                  </a:lnTo>
                  <a:lnTo>
                    <a:pt x="2295" y="2931"/>
                  </a:lnTo>
                  <a:lnTo>
                    <a:pt x="229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27"/>
            <p:cNvSpPr/>
            <p:nvPr/>
          </p:nvSpPr>
          <p:spPr>
            <a:xfrm>
              <a:off x="2669850" y="565375"/>
              <a:ext cx="57400" cy="10475"/>
            </a:xfrm>
            <a:custGeom>
              <a:avLst/>
              <a:gdLst/>
              <a:ahLst/>
              <a:cxnLst/>
              <a:rect l="l" t="t" r="r" b="b"/>
              <a:pathLst>
                <a:path w="2296" h="419" extrusionOk="0">
                  <a:moveTo>
                    <a:pt x="0" y="0"/>
                  </a:moveTo>
                  <a:lnTo>
                    <a:pt x="0" y="419"/>
                  </a:lnTo>
                  <a:lnTo>
                    <a:pt x="2295" y="419"/>
                  </a:lnTo>
                  <a:lnTo>
                    <a:pt x="2295"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27"/>
            <p:cNvSpPr/>
            <p:nvPr/>
          </p:nvSpPr>
          <p:spPr>
            <a:xfrm>
              <a:off x="2676825" y="590575"/>
              <a:ext cx="12050" cy="2350"/>
            </a:xfrm>
            <a:custGeom>
              <a:avLst/>
              <a:gdLst/>
              <a:ahLst/>
              <a:cxnLst/>
              <a:rect l="l" t="t" r="r" b="b"/>
              <a:pathLst>
                <a:path w="482" h="94" extrusionOk="0">
                  <a:moveTo>
                    <a:pt x="0" y="0"/>
                  </a:moveTo>
                  <a:lnTo>
                    <a:pt x="0" y="93"/>
                  </a:lnTo>
                  <a:lnTo>
                    <a:pt x="481" y="93"/>
                  </a:lnTo>
                  <a:lnTo>
                    <a:pt x="481"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27"/>
            <p:cNvSpPr/>
            <p:nvPr/>
          </p:nvSpPr>
          <p:spPr>
            <a:xfrm>
              <a:off x="2676825" y="621200"/>
              <a:ext cx="12050" cy="2350"/>
            </a:xfrm>
            <a:custGeom>
              <a:avLst/>
              <a:gdLst/>
              <a:ahLst/>
              <a:cxnLst/>
              <a:rect l="l" t="t" r="r" b="b"/>
              <a:pathLst>
                <a:path w="482" h="94" extrusionOk="0">
                  <a:moveTo>
                    <a:pt x="0" y="0"/>
                  </a:moveTo>
                  <a:lnTo>
                    <a:pt x="0" y="94"/>
                  </a:lnTo>
                  <a:lnTo>
                    <a:pt x="481" y="94"/>
                  </a:lnTo>
                  <a:lnTo>
                    <a:pt x="48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27"/>
            <p:cNvSpPr/>
            <p:nvPr/>
          </p:nvSpPr>
          <p:spPr>
            <a:xfrm>
              <a:off x="2691550" y="590575"/>
              <a:ext cx="20575" cy="2350"/>
            </a:xfrm>
            <a:custGeom>
              <a:avLst/>
              <a:gdLst/>
              <a:ahLst/>
              <a:cxnLst/>
              <a:rect l="l" t="t" r="r" b="b"/>
              <a:pathLst>
                <a:path w="823" h="94" extrusionOk="0">
                  <a:moveTo>
                    <a:pt x="1" y="0"/>
                  </a:moveTo>
                  <a:lnTo>
                    <a:pt x="1" y="93"/>
                  </a:lnTo>
                  <a:lnTo>
                    <a:pt x="823" y="93"/>
                  </a:lnTo>
                  <a:lnTo>
                    <a:pt x="82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27"/>
            <p:cNvSpPr/>
            <p:nvPr/>
          </p:nvSpPr>
          <p:spPr>
            <a:xfrm>
              <a:off x="2676825" y="621200"/>
              <a:ext cx="27550" cy="2350"/>
            </a:xfrm>
            <a:custGeom>
              <a:avLst/>
              <a:gdLst/>
              <a:ahLst/>
              <a:cxnLst/>
              <a:rect l="l" t="t" r="r" b="b"/>
              <a:pathLst>
                <a:path w="1102" h="94" extrusionOk="0">
                  <a:moveTo>
                    <a:pt x="0" y="0"/>
                  </a:moveTo>
                  <a:lnTo>
                    <a:pt x="0" y="94"/>
                  </a:lnTo>
                  <a:lnTo>
                    <a:pt x="1101" y="94"/>
                  </a:lnTo>
                  <a:lnTo>
                    <a:pt x="110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27"/>
            <p:cNvSpPr/>
            <p:nvPr/>
          </p:nvSpPr>
          <p:spPr>
            <a:xfrm>
              <a:off x="2676825" y="608800"/>
              <a:ext cx="12050" cy="2725"/>
            </a:xfrm>
            <a:custGeom>
              <a:avLst/>
              <a:gdLst/>
              <a:ahLst/>
              <a:cxnLst/>
              <a:rect l="l" t="t" r="r" b="b"/>
              <a:pathLst>
                <a:path w="482" h="109" extrusionOk="0">
                  <a:moveTo>
                    <a:pt x="0" y="0"/>
                  </a:moveTo>
                  <a:lnTo>
                    <a:pt x="0" y="109"/>
                  </a:lnTo>
                  <a:lnTo>
                    <a:pt x="481" y="109"/>
                  </a:lnTo>
                  <a:lnTo>
                    <a:pt x="48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27"/>
            <p:cNvSpPr/>
            <p:nvPr/>
          </p:nvSpPr>
          <p:spPr>
            <a:xfrm>
              <a:off x="2676825" y="596775"/>
              <a:ext cx="29875" cy="2350"/>
            </a:xfrm>
            <a:custGeom>
              <a:avLst/>
              <a:gdLst/>
              <a:ahLst/>
              <a:cxnLst/>
              <a:rect l="l" t="t" r="r" b="b"/>
              <a:pathLst>
                <a:path w="1195" h="94" extrusionOk="0">
                  <a:moveTo>
                    <a:pt x="0" y="0"/>
                  </a:moveTo>
                  <a:lnTo>
                    <a:pt x="0" y="93"/>
                  </a:lnTo>
                  <a:lnTo>
                    <a:pt x="1194" y="93"/>
                  </a:lnTo>
                  <a:lnTo>
                    <a:pt x="119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27"/>
            <p:cNvSpPr/>
            <p:nvPr/>
          </p:nvSpPr>
          <p:spPr>
            <a:xfrm>
              <a:off x="2676825" y="602600"/>
              <a:ext cx="20175" cy="2350"/>
            </a:xfrm>
            <a:custGeom>
              <a:avLst/>
              <a:gdLst/>
              <a:ahLst/>
              <a:cxnLst/>
              <a:rect l="l" t="t" r="r" b="b"/>
              <a:pathLst>
                <a:path w="807" h="94" extrusionOk="0">
                  <a:moveTo>
                    <a:pt x="0" y="0"/>
                  </a:moveTo>
                  <a:lnTo>
                    <a:pt x="0"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27"/>
            <p:cNvSpPr/>
            <p:nvPr/>
          </p:nvSpPr>
          <p:spPr>
            <a:xfrm>
              <a:off x="2676825" y="627400"/>
              <a:ext cx="37250" cy="2350"/>
            </a:xfrm>
            <a:custGeom>
              <a:avLst/>
              <a:gdLst/>
              <a:ahLst/>
              <a:cxnLst/>
              <a:rect l="l" t="t" r="r" b="b"/>
              <a:pathLst>
                <a:path w="1490" h="94" extrusionOk="0">
                  <a:moveTo>
                    <a:pt x="0" y="1"/>
                  </a:moveTo>
                  <a:lnTo>
                    <a:pt x="0" y="94"/>
                  </a:lnTo>
                  <a:lnTo>
                    <a:pt x="1489" y="94"/>
                  </a:lnTo>
                  <a:lnTo>
                    <a:pt x="1489"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27"/>
            <p:cNvSpPr/>
            <p:nvPr/>
          </p:nvSpPr>
          <p:spPr>
            <a:xfrm>
              <a:off x="2676825" y="615375"/>
              <a:ext cx="25600" cy="2350"/>
            </a:xfrm>
            <a:custGeom>
              <a:avLst/>
              <a:gdLst/>
              <a:ahLst/>
              <a:cxnLst/>
              <a:rect l="l" t="t" r="r" b="b"/>
              <a:pathLst>
                <a:path w="1024" h="94" extrusionOk="0">
                  <a:moveTo>
                    <a:pt x="0" y="1"/>
                  </a:moveTo>
                  <a:lnTo>
                    <a:pt x="0" y="94"/>
                  </a:lnTo>
                  <a:lnTo>
                    <a:pt x="1024" y="94"/>
                  </a:lnTo>
                  <a:lnTo>
                    <a:pt x="1024"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27"/>
            <p:cNvSpPr/>
            <p:nvPr/>
          </p:nvSpPr>
          <p:spPr>
            <a:xfrm>
              <a:off x="2676825" y="608800"/>
              <a:ext cx="39950" cy="2725"/>
            </a:xfrm>
            <a:custGeom>
              <a:avLst/>
              <a:gdLst/>
              <a:ahLst/>
              <a:cxnLst/>
              <a:rect l="l" t="t" r="r" b="b"/>
              <a:pathLst>
                <a:path w="1598" h="109" extrusionOk="0">
                  <a:moveTo>
                    <a:pt x="0" y="0"/>
                  </a:moveTo>
                  <a:lnTo>
                    <a:pt x="0"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27"/>
            <p:cNvSpPr/>
            <p:nvPr/>
          </p:nvSpPr>
          <p:spPr>
            <a:xfrm>
              <a:off x="2735750"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27"/>
            <p:cNvSpPr/>
            <p:nvPr/>
          </p:nvSpPr>
          <p:spPr>
            <a:xfrm>
              <a:off x="2735750"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27"/>
            <p:cNvSpPr/>
            <p:nvPr/>
          </p:nvSpPr>
          <p:spPr>
            <a:xfrm>
              <a:off x="2742725" y="590575"/>
              <a:ext cx="12050" cy="2350"/>
            </a:xfrm>
            <a:custGeom>
              <a:avLst/>
              <a:gdLst/>
              <a:ahLst/>
              <a:cxnLst/>
              <a:rect l="l" t="t" r="r" b="b"/>
              <a:pathLst>
                <a:path w="482" h="94" extrusionOk="0">
                  <a:moveTo>
                    <a:pt x="1" y="0"/>
                  </a:moveTo>
                  <a:lnTo>
                    <a:pt x="1" y="93"/>
                  </a:lnTo>
                  <a:lnTo>
                    <a:pt x="482" y="93"/>
                  </a:lnTo>
                  <a:lnTo>
                    <a:pt x="48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27"/>
            <p:cNvSpPr/>
            <p:nvPr/>
          </p:nvSpPr>
          <p:spPr>
            <a:xfrm>
              <a:off x="2742725" y="621200"/>
              <a:ext cx="12050" cy="2350"/>
            </a:xfrm>
            <a:custGeom>
              <a:avLst/>
              <a:gdLst/>
              <a:ahLst/>
              <a:cxnLst/>
              <a:rect l="l" t="t" r="r" b="b"/>
              <a:pathLst>
                <a:path w="482" h="94" extrusionOk="0">
                  <a:moveTo>
                    <a:pt x="1" y="0"/>
                  </a:moveTo>
                  <a:lnTo>
                    <a:pt x="1" y="94"/>
                  </a:lnTo>
                  <a:lnTo>
                    <a:pt x="482" y="94"/>
                  </a:lnTo>
                  <a:lnTo>
                    <a:pt x="482"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27"/>
            <p:cNvSpPr/>
            <p:nvPr/>
          </p:nvSpPr>
          <p:spPr>
            <a:xfrm>
              <a:off x="2757475" y="590575"/>
              <a:ext cx="20575" cy="2350"/>
            </a:xfrm>
            <a:custGeom>
              <a:avLst/>
              <a:gdLst/>
              <a:ahLst/>
              <a:cxnLst/>
              <a:rect l="l" t="t" r="r" b="b"/>
              <a:pathLst>
                <a:path w="823" h="94" extrusionOk="0">
                  <a:moveTo>
                    <a:pt x="0" y="0"/>
                  </a:moveTo>
                  <a:lnTo>
                    <a:pt x="0" y="93"/>
                  </a:lnTo>
                  <a:lnTo>
                    <a:pt x="822" y="93"/>
                  </a:lnTo>
                  <a:lnTo>
                    <a:pt x="82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27"/>
            <p:cNvSpPr/>
            <p:nvPr/>
          </p:nvSpPr>
          <p:spPr>
            <a:xfrm>
              <a:off x="2742725" y="621200"/>
              <a:ext cx="27575" cy="2350"/>
            </a:xfrm>
            <a:custGeom>
              <a:avLst/>
              <a:gdLst/>
              <a:ahLst/>
              <a:cxnLst/>
              <a:rect l="l" t="t" r="r" b="b"/>
              <a:pathLst>
                <a:path w="1103" h="94" extrusionOk="0">
                  <a:moveTo>
                    <a:pt x="1" y="0"/>
                  </a:moveTo>
                  <a:lnTo>
                    <a:pt x="1" y="94"/>
                  </a:lnTo>
                  <a:lnTo>
                    <a:pt x="1102" y="94"/>
                  </a:lnTo>
                  <a:lnTo>
                    <a:pt x="110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27"/>
            <p:cNvSpPr/>
            <p:nvPr/>
          </p:nvSpPr>
          <p:spPr>
            <a:xfrm>
              <a:off x="2742725" y="608800"/>
              <a:ext cx="12050" cy="2725"/>
            </a:xfrm>
            <a:custGeom>
              <a:avLst/>
              <a:gdLst/>
              <a:ahLst/>
              <a:cxnLst/>
              <a:rect l="l" t="t" r="r" b="b"/>
              <a:pathLst>
                <a:path w="482" h="109" extrusionOk="0">
                  <a:moveTo>
                    <a:pt x="1" y="0"/>
                  </a:moveTo>
                  <a:lnTo>
                    <a:pt x="1" y="109"/>
                  </a:lnTo>
                  <a:lnTo>
                    <a:pt x="482" y="109"/>
                  </a:lnTo>
                  <a:lnTo>
                    <a:pt x="48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27"/>
            <p:cNvSpPr/>
            <p:nvPr/>
          </p:nvSpPr>
          <p:spPr>
            <a:xfrm>
              <a:off x="2742725" y="596775"/>
              <a:ext cx="29900" cy="2350"/>
            </a:xfrm>
            <a:custGeom>
              <a:avLst/>
              <a:gdLst/>
              <a:ahLst/>
              <a:cxnLst/>
              <a:rect l="l" t="t" r="r" b="b"/>
              <a:pathLst>
                <a:path w="1196" h="94" extrusionOk="0">
                  <a:moveTo>
                    <a:pt x="1" y="0"/>
                  </a:moveTo>
                  <a:lnTo>
                    <a:pt x="1" y="93"/>
                  </a:lnTo>
                  <a:lnTo>
                    <a:pt x="1195" y="93"/>
                  </a:lnTo>
                  <a:lnTo>
                    <a:pt x="119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27"/>
            <p:cNvSpPr/>
            <p:nvPr/>
          </p:nvSpPr>
          <p:spPr>
            <a:xfrm>
              <a:off x="2742725" y="602600"/>
              <a:ext cx="20200" cy="2350"/>
            </a:xfrm>
            <a:custGeom>
              <a:avLst/>
              <a:gdLst/>
              <a:ahLst/>
              <a:cxnLst/>
              <a:rect l="l" t="t" r="r" b="b"/>
              <a:pathLst>
                <a:path w="808" h="94" extrusionOk="0">
                  <a:moveTo>
                    <a:pt x="1" y="0"/>
                  </a:moveTo>
                  <a:lnTo>
                    <a:pt x="1" y="93"/>
                  </a:lnTo>
                  <a:lnTo>
                    <a:pt x="807" y="93"/>
                  </a:lnTo>
                  <a:lnTo>
                    <a:pt x="80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27"/>
            <p:cNvSpPr/>
            <p:nvPr/>
          </p:nvSpPr>
          <p:spPr>
            <a:xfrm>
              <a:off x="2742725" y="627400"/>
              <a:ext cx="37250" cy="2350"/>
            </a:xfrm>
            <a:custGeom>
              <a:avLst/>
              <a:gdLst/>
              <a:ahLst/>
              <a:cxnLst/>
              <a:rect l="l" t="t" r="r" b="b"/>
              <a:pathLst>
                <a:path w="1490" h="94" extrusionOk="0">
                  <a:moveTo>
                    <a:pt x="1" y="1"/>
                  </a:moveTo>
                  <a:lnTo>
                    <a:pt x="1" y="94"/>
                  </a:lnTo>
                  <a:lnTo>
                    <a:pt x="1490" y="94"/>
                  </a:lnTo>
                  <a:lnTo>
                    <a:pt x="1490"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27"/>
            <p:cNvSpPr/>
            <p:nvPr/>
          </p:nvSpPr>
          <p:spPr>
            <a:xfrm>
              <a:off x="2742725" y="615375"/>
              <a:ext cx="25625" cy="2350"/>
            </a:xfrm>
            <a:custGeom>
              <a:avLst/>
              <a:gdLst/>
              <a:ahLst/>
              <a:cxnLst/>
              <a:rect l="l" t="t" r="r" b="b"/>
              <a:pathLst>
                <a:path w="1025" h="94" extrusionOk="0">
                  <a:moveTo>
                    <a:pt x="1" y="1"/>
                  </a:moveTo>
                  <a:lnTo>
                    <a:pt x="1" y="94"/>
                  </a:lnTo>
                  <a:lnTo>
                    <a:pt x="1025" y="94"/>
                  </a:lnTo>
                  <a:lnTo>
                    <a:pt x="1025"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27"/>
            <p:cNvSpPr/>
            <p:nvPr/>
          </p:nvSpPr>
          <p:spPr>
            <a:xfrm>
              <a:off x="2742725" y="608800"/>
              <a:ext cx="39975" cy="2725"/>
            </a:xfrm>
            <a:custGeom>
              <a:avLst/>
              <a:gdLst/>
              <a:ahLst/>
              <a:cxnLst/>
              <a:rect l="l" t="t" r="r" b="b"/>
              <a:pathLst>
                <a:path w="1599" h="109" extrusionOk="0">
                  <a:moveTo>
                    <a:pt x="1" y="0"/>
                  </a:moveTo>
                  <a:lnTo>
                    <a:pt x="1"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27"/>
            <p:cNvSpPr/>
            <p:nvPr/>
          </p:nvSpPr>
          <p:spPr>
            <a:xfrm>
              <a:off x="2801275"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27"/>
            <p:cNvSpPr/>
            <p:nvPr/>
          </p:nvSpPr>
          <p:spPr>
            <a:xfrm>
              <a:off x="2801275"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27"/>
            <p:cNvSpPr/>
            <p:nvPr/>
          </p:nvSpPr>
          <p:spPr>
            <a:xfrm>
              <a:off x="2808250" y="590575"/>
              <a:ext cx="12450" cy="2350"/>
            </a:xfrm>
            <a:custGeom>
              <a:avLst/>
              <a:gdLst/>
              <a:ahLst/>
              <a:cxnLst/>
              <a:rect l="l" t="t" r="r" b="b"/>
              <a:pathLst>
                <a:path w="498" h="94" extrusionOk="0">
                  <a:moveTo>
                    <a:pt x="1" y="0"/>
                  </a:moveTo>
                  <a:lnTo>
                    <a:pt x="1" y="93"/>
                  </a:lnTo>
                  <a:lnTo>
                    <a:pt x="497" y="93"/>
                  </a:lnTo>
                  <a:lnTo>
                    <a:pt x="497"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27"/>
            <p:cNvSpPr/>
            <p:nvPr/>
          </p:nvSpPr>
          <p:spPr>
            <a:xfrm>
              <a:off x="2808250" y="621200"/>
              <a:ext cx="12450" cy="2350"/>
            </a:xfrm>
            <a:custGeom>
              <a:avLst/>
              <a:gdLst/>
              <a:ahLst/>
              <a:cxnLst/>
              <a:rect l="l" t="t" r="r" b="b"/>
              <a:pathLst>
                <a:path w="498" h="94" extrusionOk="0">
                  <a:moveTo>
                    <a:pt x="1" y="0"/>
                  </a:moveTo>
                  <a:lnTo>
                    <a:pt x="1" y="94"/>
                  </a:lnTo>
                  <a:lnTo>
                    <a:pt x="497" y="94"/>
                  </a:lnTo>
                  <a:lnTo>
                    <a:pt x="49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27"/>
            <p:cNvSpPr/>
            <p:nvPr/>
          </p:nvSpPr>
          <p:spPr>
            <a:xfrm>
              <a:off x="2823375" y="590575"/>
              <a:ext cx="20575" cy="2350"/>
            </a:xfrm>
            <a:custGeom>
              <a:avLst/>
              <a:gdLst/>
              <a:ahLst/>
              <a:cxnLst/>
              <a:rect l="l" t="t" r="r" b="b"/>
              <a:pathLst>
                <a:path w="823" h="94" extrusionOk="0">
                  <a:moveTo>
                    <a:pt x="1" y="0"/>
                  </a:moveTo>
                  <a:lnTo>
                    <a:pt x="1" y="93"/>
                  </a:lnTo>
                  <a:lnTo>
                    <a:pt x="823" y="93"/>
                  </a:lnTo>
                  <a:lnTo>
                    <a:pt x="823"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27"/>
            <p:cNvSpPr/>
            <p:nvPr/>
          </p:nvSpPr>
          <p:spPr>
            <a:xfrm>
              <a:off x="2808250" y="621200"/>
              <a:ext cx="27950" cy="2350"/>
            </a:xfrm>
            <a:custGeom>
              <a:avLst/>
              <a:gdLst/>
              <a:ahLst/>
              <a:cxnLst/>
              <a:rect l="l" t="t" r="r" b="b"/>
              <a:pathLst>
                <a:path w="1118" h="94" extrusionOk="0">
                  <a:moveTo>
                    <a:pt x="1" y="0"/>
                  </a:moveTo>
                  <a:lnTo>
                    <a:pt x="1" y="94"/>
                  </a:lnTo>
                  <a:lnTo>
                    <a:pt x="1118" y="94"/>
                  </a:lnTo>
                  <a:lnTo>
                    <a:pt x="1118"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27"/>
            <p:cNvSpPr/>
            <p:nvPr/>
          </p:nvSpPr>
          <p:spPr>
            <a:xfrm>
              <a:off x="2808250" y="608800"/>
              <a:ext cx="12450" cy="2725"/>
            </a:xfrm>
            <a:custGeom>
              <a:avLst/>
              <a:gdLst/>
              <a:ahLst/>
              <a:cxnLst/>
              <a:rect l="l" t="t" r="r" b="b"/>
              <a:pathLst>
                <a:path w="498" h="109" extrusionOk="0">
                  <a:moveTo>
                    <a:pt x="1" y="0"/>
                  </a:moveTo>
                  <a:lnTo>
                    <a:pt x="1" y="109"/>
                  </a:lnTo>
                  <a:lnTo>
                    <a:pt x="497" y="109"/>
                  </a:lnTo>
                  <a:lnTo>
                    <a:pt x="49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27"/>
            <p:cNvSpPr/>
            <p:nvPr/>
          </p:nvSpPr>
          <p:spPr>
            <a:xfrm>
              <a:off x="2808250" y="596775"/>
              <a:ext cx="30275" cy="2350"/>
            </a:xfrm>
            <a:custGeom>
              <a:avLst/>
              <a:gdLst/>
              <a:ahLst/>
              <a:cxnLst/>
              <a:rect l="l" t="t" r="r" b="b"/>
              <a:pathLst>
                <a:path w="1211" h="94" extrusionOk="0">
                  <a:moveTo>
                    <a:pt x="1" y="0"/>
                  </a:moveTo>
                  <a:lnTo>
                    <a:pt x="1" y="93"/>
                  </a:lnTo>
                  <a:lnTo>
                    <a:pt x="1211" y="93"/>
                  </a:lnTo>
                  <a:lnTo>
                    <a:pt x="1211"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27"/>
            <p:cNvSpPr/>
            <p:nvPr/>
          </p:nvSpPr>
          <p:spPr>
            <a:xfrm>
              <a:off x="2808250" y="60260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27"/>
            <p:cNvSpPr/>
            <p:nvPr/>
          </p:nvSpPr>
          <p:spPr>
            <a:xfrm>
              <a:off x="2808250" y="627400"/>
              <a:ext cx="37650" cy="2350"/>
            </a:xfrm>
            <a:custGeom>
              <a:avLst/>
              <a:gdLst/>
              <a:ahLst/>
              <a:cxnLst/>
              <a:rect l="l" t="t" r="r" b="b"/>
              <a:pathLst>
                <a:path w="1506" h="94" extrusionOk="0">
                  <a:moveTo>
                    <a:pt x="1" y="1"/>
                  </a:moveTo>
                  <a:lnTo>
                    <a:pt x="1" y="94"/>
                  </a:lnTo>
                  <a:lnTo>
                    <a:pt x="1505" y="94"/>
                  </a:lnTo>
                  <a:lnTo>
                    <a:pt x="1505"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27"/>
            <p:cNvSpPr/>
            <p:nvPr/>
          </p:nvSpPr>
          <p:spPr>
            <a:xfrm>
              <a:off x="2808250" y="615375"/>
              <a:ext cx="26025" cy="2350"/>
            </a:xfrm>
            <a:custGeom>
              <a:avLst/>
              <a:gdLst/>
              <a:ahLst/>
              <a:cxnLst/>
              <a:rect l="l" t="t" r="r" b="b"/>
              <a:pathLst>
                <a:path w="1041" h="94" extrusionOk="0">
                  <a:moveTo>
                    <a:pt x="1" y="1"/>
                  </a:moveTo>
                  <a:lnTo>
                    <a:pt x="1" y="94"/>
                  </a:lnTo>
                  <a:lnTo>
                    <a:pt x="1040" y="94"/>
                  </a:lnTo>
                  <a:lnTo>
                    <a:pt x="1040"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27"/>
            <p:cNvSpPr/>
            <p:nvPr/>
          </p:nvSpPr>
          <p:spPr>
            <a:xfrm>
              <a:off x="2808250" y="608800"/>
              <a:ext cx="40350" cy="2725"/>
            </a:xfrm>
            <a:custGeom>
              <a:avLst/>
              <a:gdLst/>
              <a:ahLst/>
              <a:cxnLst/>
              <a:rect l="l" t="t" r="r" b="b"/>
              <a:pathLst>
                <a:path w="1614" h="109" extrusionOk="0">
                  <a:moveTo>
                    <a:pt x="1" y="0"/>
                  </a:moveTo>
                  <a:lnTo>
                    <a:pt x="1" y="109"/>
                  </a:lnTo>
                  <a:lnTo>
                    <a:pt x="1614" y="109"/>
                  </a:lnTo>
                  <a:lnTo>
                    <a:pt x="1614"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27"/>
            <p:cNvSpPr/>
            <p:nvPr/>
          </p:nvSpPr>
          <p:spPr>
            <a:xfrm>
              <a:off x="2669850" y="645625"/>
              <a:ext cx="57400" cy="73300"/>
            </a:xfrm>
            <a:custGeom>
              <a:avLst/>
              <a:gdLst/>
              <a:ahLst/>
              <a:cxnLst/>
              <a:rect l="l" t="t" r="r" b="b"/>
              <a:pathLst>
                <a:path w="2296" h="2932" extrusionOk="0">
                  <a:moveTo>
                    <a:pt x="0" y="1"/>
                  </a:moveTo>
                  <a:lnTo>
                    <a:pt x="0" y="2932"/>
                  </a:lnTo>
                  <a:lnTo>
                    <a:pt x="2295" y="2932"/>
                  </a:lnTo>
                  <a:lnTo>
                    <a:pt x="229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27"/>
            <p:cNvSpPr/>
            <p:nvPr/>
          </p:nvSpPr>
          <p:spPr>
            <a:xfrm>
              <a:off x="2669850" y="645625"/>
              <a:ext cx="57400" cy="10875"/>
            </a:xfrm>
            <a:custGeom>
              <a:avLst/>
              <a:gdLst/>
              <a:ahLst/>
              <a:cxnLst/>
              <a:rect l="l" t="t" r="r" b="b"/>
              <a:pathLst>
                <a:path w="2296" h="435" extrusionOk="0">
                  <a:moveTo>
                    <a:pt x="0" y="1"/>
                  </a:moveTo>
                  <a:lnTo>
                    <a:pt x="0" y="435"/>
                  </a:lnTo>
                  <a:lnTo>
                    <a:pt x="2295" y="435"/>
                  </a:lnTo>
                  <a:lnTo>
                    <a:pt x="229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27"/>
            <p:cNvSpPr/>
            <p:nvPr/>
          </p:nvSpPr>
          <p:spPr>
            <a:xfrm>
              <a:off x="2676825" y="670825"/>
              <a:ext cx="12050" cy="2750"/>
            </a:xfrm>
            <a:custGeom>
              <a:avLst/>
              <a:gdLst/>
              <a:ahLst/>
              <a:cxnLst/>
              <a:rect l="l" t="t" r="r" b="b"/>
              <a:pathLst>
                <a:path w="482" h="110" extrusionOk="0">
                  <a:moveTo>
                    <a:pt x="0" y="1"/>
                  </a:moveTo>
                  <a:lnTo>
                    <a:pt x="0" y="109"/>
                  </a:lnTo>
                  <a:lnTo>
                    <a:pt x="481" y="109"/>
                  </a:lnTo>
                  <a:lnTo>
                    <a:pt x="4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27"/>
            <p:cNvSpPr/>
            <p:nvPr/>
          </p:nvSpPr>
          <p:spPr>
            <a:xfrm>
              <a:off x="2676825" y="701450"/>
              <a:ext cx="12050" cy="2375"/>
            </a:xfrm>
            <a:custGeom>
              <a:avLst/>
              <a:gdLst/>
              <a:ahLst/>
              <a:cxnLst/>
              <a:rect l="l" t="t" r="r" b="b"/>
              <a:pathLst>
                <a:path w="482" h="95" extrusionOk="0">
                  <a:moveTo>
                    <a:pt x="0" y="1"/>
                  </a:moveTo>
                  <a:lnTo>
                    <a:pt x="0" y="94"/>
                  </a:lnTo>
                  <a:lnTo>
                    <a:pt x="481" y="94"/>
                  </a:lnTo>
                  <a:lnTo>
                    <a:pt x="481"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27"/>
            <p:cNvSpPr/>
            <p:nvPr/>
          </p:nvSpPr>
          <p:spPr>
            <a:xfrm>
              <a:off x="2691550"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27"/>
            <p:cNvSpPr/>
            <p:nvPr/>
          </p:nvSpPr>
          <p:spPr>
            <a:xfrm>
              <a:off x="2676825" y="701450"/>
              <a:ext cx="27550" cy="2375"/>
            </a:xfrm>
            <a:custGeom>
              <a:avLst/>
              <a:gdLst/>
              <a:ahLst/>
              <a:cxnLst/>
              <a:rect l="l" t="t" r="r" b="b"/>
              <a:pathLst>
                <a:path w="1102" h="95" extrusionOk="0">
                  <a:moveTo>
                    <a:pt x="0" y="1"/>
                  </a:moveTo>
                  <a:lnTo>
                    <a:pt x="0" y="94"/>
                  </a:lnTo>
                  <a:lnTo>
                    <a:pt x="1101" y="94"/>
                  </a:lnTo>
                  <a:lnTo>
                    <a:pt x="110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27"/>
            <p:cNvSpPr/>
            <p:nvPr/>
          </p:nvSpPr>
          <p:spPr>
            <a:xfrm>
              <a:off x="2676825" y="689450"/>
              <a:ext cx="12050" cy="2350"/>
            </a:xfrm>
            <a:custGeom>
              <a:avLst/>
              <a:gdLst/>
              <a:ahLst/>
              <a:cxnLst/>
              <a:rect l="l" t="t" r="r" b="b"/>
              <a:pathLst>
                <a:path w="482" h="94" extrusionOk="0">
                  <a:moveTo>
                    <a:pt x="0" y="0"/>
                  </a:moveTo>
                  <a:lnTo>
                    <a:pt x="0" y="93"/>
                  </a:lnTo>
                  <a:lnTo>
                    <a:pt x="481" y="93"/>
                  </a:lnTo>
                  <a:lnTo>
                    <a:pt x="481"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27"/>
            <p:cNvSpPr/>
            <p:nvPr/>
          </p:nvSpPr>
          <p:spPr>
            <a:xfrm>
              <a:off x="2676825" y="677025"/>
              <a:ext cx="29875" cy="2750"/>
            </a:xfrm>
            <a:custGeom>
              <a:avLst/>
              <a:gdLst/>
              <a:ahLst/>
              <a:cxnLst/>
              <a:rect l="l" t="t" r="r" b="b"/>
              <a:pathLst>
                <a:path w="1195" h="110" extrusionOk="0">
                  <a:moveTo>
                    <a:pt x="0" y="1"/>
                  </a:moveTo>
                  <a:lnTo>
                    <a:pt x="0" y="109"/>
                  </a:lnTo>
                  <a:lnTo>
                    <a:pt x="1194" y="109"/>
                  </a:lnTo>
                  <a:lnTo>
                    <a:pt x="119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27"/>
            <p:cNvSpPr/>
            <p:nvPr/>
          </p:nvSpPr>
          <p:spPr>
            <a:xfrm>
              <a:off x="2676825" y="683250"/>
              <a:ext cx="20175" cy="2350"/>
            </a:xfrm>
            <a:custGeom>
              <a:avLst/>
              <a:gdLst/>
              <a:ahLst/>
              <a:cxnLst/>
              <a:rect l="l" t="t" r="r" b="b"/>
              <a:pathLst>
                <a:path w="807" h="94" extrusionOk="0">
                  <a:moveTo>
                    <a:pt x="0" y="0"/>
                  </a:moveTo>
                  <a:lnTo>
                    <a:pt x="0" y="93"/>
                  </a:lnTo>
                  <a:lnTo>
                    <a:pt x="807" y="93"/>
                  </a:lnTo>
                  <a:lnTo>
                    <a:pt x="807"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27"/>
            <p:cNvSpPr/>
            <p:nvPr/>
          </p:nvSpPr>
          <p:spPr>
            <a:xfrm>
              <a:off x="2676825" y="707675"/>
              <a:ext cx="37250" cy="2725"/>
            </a:xfrm>
            <a:custGeom>
              <a:avLst/>
              <a:gdLst/>
              <a:ahLst/>
              <a:cxnLst/>
              <a:rect l="l" t="t" r="r" b="b"/>
              <a:pathLst>
                <a:path w="1490" h="109" extrusionOk="0">
                  <a:moveTo>
                    <a:pt x="0" y="0"/>
                  </a:moveTo>
                  <a:lnTo>
                    <a:pt x="0" y="109"/>
                  </a:lnTo>
                  <a:lnTo>
                    <a:pt x="1489" y="109"/>
                  </a:lnTo>
                  <a:lnTo>
                    <a:pt x="148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27"/>
            <p:cNvSpPr/>
            <p:nvPr/>
          </p:nvSpPr>
          <p:spPr>
            <a:xfrm>
              <a:off x="2676825" y="695650"/>
              <a:ext cx="25600" cy="2350"/>
            </a:xfrm>
            <a:custGeom>
              <a:avLst/>
              <a:gdLst/>
              <a:ahLst/>
              <a:cxnLst/>
              <a:rect l="l" t="t" r="r" b="b"/>
              <a:pathLst>
                <a:path w="1024" h="94" extrusionOk="0">
                  <a:moveTo>
                    <a:pt x="0" y="0"/>
                  </a:moveTo>
                  <a:lnTo>
                    <a:pt x="0" y="93"/>
                  </a:lnTo>
                  <a:lnTo>
                    <a:pt x="1024" y="93"/>
                  </a:lnTo>
                  <a:lnTo>
                    <a:pt x="102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27"/>
            <p:cNvSpPr/>
            <p:nvPr/>
          </p:nvSpPr>
          <p:spPr>
            <a:xfrm>
              <a:off x="2676825" y="689450"/>
              <a:ext cx="39950" cy="2350"/>
            </a:xfrm>
            <a:custGeom>
              <a:avLst/>
              <a:gdLst/>
              <a:ahLst/>
              <a:cxnLst/>
              <a:rect l="l" t="t" r="r" b="b"/>
              <a:pathLst>
                <a:path w="1598" h="94" extrusionOk="0">
                  <a:moveTo>
                    <a:pt x="0" y="0"/>
                  </a:moveTo>
                  <a:lnTo>
                    <a:pt x="0" y="93"/>
                  </a:lnTo>
                  <a:lnTo>
                    <a:pt x="1598" y="93"/>
                  </a:lnTo>
                  <a:lnTo>
                    <a:pt x="159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27"/>
            <p:cNvSpPr/>
            <p:nvPr/>
          </p:nvSpPr>
          <p:spPr>
            <a:xfrm>
              <a:off x="2735750"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27"/>
            <p:cNvSpPr/>
            <p:nvPr/>
          </p:nvSpPr>
          <p:spPr>
            <a:xfrm>
              <a:off x="2735750"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27"/>
            <p:cNvSpPr/>
            <p:nvPr/>
          </p:nvSpPr>
          <p:spPr>
            <a:xfrm>
              <a:off x="2742725" y="670825"/>
              <a:ext cx="12050" cy="2750"/>
            </a:xfrm>
            <a:custGeom>
              <a:avLst/>
              <a:gdLst/>
              <a:ahLst/>
              <a:cxnLst/>
              <a:rect l="l" t="t" r="r" b="b"/>
              <a:pathLst>
                <a:path w="482" h="110" extrusionOk="0">
                  <a:moveTo>
                    <a:pt x="1" y="1"/>
                  </a:moveTo>
                  <a:lnTo>
                    <a:pt x="1" y="109"/>
                  </a:lnTo>
                  <a:lnTo>
                    <a:pt x="482" y="109"/>
                  </a:lnTo>
                  <a:lnTo>
                    <a:pt x="482"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27"/>
            <p:cNvSpPr/>
            <p:nvPr/>
          </p:nvSpPr>
          <p:spPr>
            <a:xfrm>
              <a:off x="2742725" y="701450"/>
              <a:ext cx="12050" cy="2375"/>
            </a:xfrm>
            <a:custGeom>
              <a:avLst/>
              <a:gdLst/>
              <a:ahLst/>
              <a:cxnLst/>
              <a:rect l="l" t="t" r="r" b="b"/>
              <a:pathLst>
                <a:path w="482" h="95" extrusionOk="0">
                  <a:moveTo>
                    <a:pt x="1" y="1"/>
                  </a:moveTo>
                  <a:lnTo>
                    <a:pt x="1" y="94"/>
                  </a:lnTo>
                  <a:lnTo>
                    <a:pt x="482" y="94"/>
                  </a:lnTo>
                  <a:lnTo>
                    <a:pt x="482"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27"/>
            <p:cNvSpPr/>
            <p:nvPr/>
          </p:nvSpPr>
          <p:spPr>
            <a:xfrm>
              <a:off x="2757475" y="670825"/>
              <a:ext cx="20575" cy="2750"/>
            </a:xfrm>
            <a:custGeom>
              <a:avLst/>
              <a:gdLst/>
              <a:ahLst/>
              <a:cxnLst/>
              <a:rect l="l" t="t" r="r" b="b"/>
              <a:pathLst>
                <a:path w="823" h="110" extrusionOk="0">
                  <a:moveTo>
                    <a:pt x="0" y="1"/>
                  </a:moveTo>
                  <a:lnTo>
                    <a:pt x="0" y="109"/>
                  </a:lnTo>
                  <a:lnTo>
                    <a:pt x="822" y="109"/>
                  </a:lnTo>
                  <a:lnTo>
                    <a:pt x="82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27"/>
            <p:cNvSpPr/>
            <p:nvPr/>
          </p:nvSpPr>
          <p:spPr>
            <a:xfrm>
              <a:off x="2742725" y="701450"/>
              <a:ext cx="27575" cy="2375"/>
            </a:xfrm>
            <a:custGeom>
              <a:avLst/>
              <a:gdLst/>
              <a:ahLst/>
              <a:cxnLst/>
              <a:rect l="l" t="t" r="r" b="b"/>
              <a:pathLst>
                <a:path w="1103" h="95" extrusionOk="0">
                  <a:moveTo>
                    <a:pt x="1" y="1"/>
                  </a:moveTo>
                  <a:lnTo>
                    <a:pt x="1" y="94"/>
                  </a:lnTo>
                  <a:lnTo>
                    <a:pt x="1102" y="94"/>
                  </a:lnTo>
                  <a:lnTo>
                    <a:pt x="1102"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27"/>
            <p:cNvSpPr/>
            <p:nvPr/>
          </p:nvSpPr>
          <p:spPr>
            <a:xfrm>
              <a:off x="2742725" y="689450"/>
              <a:ext cx="12050" cy="2350"/>
            </a:xfrm>
            <a:custGeom>
              <a:avLst/>
              <a:gdLst/>
              <a:ahLst/>
              <a:cxnLst/>
              <a:rect l="l" t="t" r="r" b="b"/>
              <a:pathLst>
                <a:path w="482" h="94" extrusionOk="0">
                  <a:moveTo>
                    <a:pt x="1" y="0"/>
                  </a:moveTo>
                  <a:lnTo>
                    <a:pt x="1" y="93"/>
                  </a:lnTo>
                  <a:lnTo>
                    <a:pt x="482" y="93"/>
                  </a:lnTo>
                  <a:lnTo>
                    <a:pt x="482"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27"/>
            <p:cNvSpPr/>
            <p:nvPr/>
          </p:nvSpPr>
          <p:spPr>
            <a:xfrm>
              <a:off x="2742725" y="677025"/>
              <a:ext cx="29900" cy="2750"/>
            </a:xfrm>
            <a:custGeom>
              <a:avLst/>
              <a:gdLst/>
              <a:ahLst/>
              <a:cxnLst/>
              <a:rect l="l" t="t" r="r" b="b"/>
              <a:pathLst>
                <a:path w="1196" h="110" extrusionOk="0">
                  <a:moveTo>
                    <a:pt x="1" y="1"/>
                  </a:moveTo>
                  <a:lnTo>
                    <a:pt x="1" y="109"/>
                  </a:lnTo>
                  <a:lnTo>
                    <a:pt x="1195" y="109"/>
                  </a:lnTo>
                  <a:lnTo>
                    <a:pt x="1195"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27"/>
            <p:cNvSpPr/>
            <p:nvPr/>
          </p:nvSpPr>
          <p:spPr>
            <a:xfrm>
              <a:off x="2742725" y="683250"/>
              <a:ext cx="20200" cy="2350"/>
            </a:xfrm>
            <a:custGeom>
              <a:avLst/>
              <a:gdLst/>
              <a:ahLst/>
              <a:cxnLst/>
              <a:rect l="l" t="t" r="r" b="b"/>
              <a:pathLst>
                <a:path w="808" h="94" extrusionOk="0">
                  <a:moveTo>
                    <a:pt x="1" y="0"/>
                  </a:moveTo>
                  <a:lnTo>
                    <a:pt x="1"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27"/>
            <p:cNvSpPr/>
            <p:nvPr/>
          </p:nvSpPr>
          <p:spPr>
            <a:xfrm>
              <a:off x="2742725" y="707675"/>
              <a:ext cx="37250" cy="2725"/>
            </a:xfrm>
            <a:custGeom>
              <a:avLst/>
              <a:gdLst/>
              <a:ahLst/>
              <a:cxnLst/>
              <a:rect l="l" t="t" r="r" b="b"/>
              <a:pathLst>
                <a:path w="1490" h="109" extrusionOk="0">
                  <a:moveTo>
                    <a:pt x="1" y="0"/>
                  </a:moveTo>
                  <a:lnTo>
                    <a:pt x="1" y="109"/>
                  </a:lnTo>
                  <a:lnTo>
                    <a:pt x="1490" y="109"/>
                  </a:lnTo>
                  <a:lnTo>
                    <a:pt x="1490"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27"/>
            <p:cNvSpPr/>
            <p:nvPr/>
          </p:nvSpPr>
          <p:spPr>
            <a:xfrm>
              <a:off x="2742725" y="695650"/>
              <a:ext cx="25625" cy="2350"/>
            </a:xfrm>
            <a:custGeom>
              <a:avLst/>
              <a:gdLst/>
              <a:ahLst/>
              <a:cxnLst/>
              <a:rect l="l" t="t" r="r" b="b"/>
              <a:pathLst>
                <a:path w="1025" h="94" extrusionOk="0">
                  <a:moveTo>
                    <a:pt x="1" y="0"/>
                  </a:moveTo>
                  <a:lnTo>
                    <a:pt x="1" y="93"/>
                  </a:lnTo>
                  <a:lnTo>
                    <a:pt x="1025" y="93"/>
                  </a:lnTo>
                  <a:lnTo>
                    <a:pt x="1025"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27"/>
            <p:cNvSpPr/>
            <p:nvPr/>
          </p:nvSpPr>
          <p:spPr>
            <a:xfrm>
              <a:off x="2742725" y="689450"/>
              <a:ext cx="39975" cy="2350"/>
            </a:xfrm>
            <a:custGeom>
              <a:avLst/>
              <a:gdLst/>
              <a:ahLst/>
              <a:cxnLst/>
              <a:rect l="l" t="t" r="r" b="b"/>
              <a:pathLst>
                <a:path w="1599" h="94" extrusionOk="0">
                  <a:moveTo>
                    <a:pt x="1" y="0"/>
                  </a:moveTo>
                  <a:lnTo>
                    <a:pt x="1" y="93"/>
                  </a:lnTo>
                  <a:lnTo>
                    <a:pt x="1598" y="93"/>
                  </a:lnTo>
                  <a:lnTo>
                    <a:pt x="1598"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27"/>
            <p:cNvSpPr/>
            <p:nvPr/>
          </p:nvSpPr>
          <p:spPr>
            <a:xfrm>
              <a:off x="2801275"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27"/>
            <p:cNvSpPr/>
            <p:nvPr/>
          </p:nvSpPr>
          <p:spPr>
            <a:xfrm>
              <a:off x="2808250" y="670825"/>
              <a:ext cx="12450" cy="2750"/>
            </a:xfrm>
            <a:custGeom>
              <a:avLst/>
              <a:gdLst/>
              <a:ahLst/>
              <a:cxnLst/>
              <a:rect l="l" t="t" r="r" b="b"/>
              <a:pathLst>
                <a:path w="498" h="110" extrusionOk="0">
                  <a:moveTo>
                    <a:pt x="1" y="1"/>
                  </a:moveTo>
                  <a:lnTo>
                    <a:pt x="1" y="109"/>
                  </a:lnTo>
                  <a:lnTo>
                    <a:pt x="497" y="109"/>
                  </a:lnTo>
                  <a:lnTo>
                    <a:pt x="497"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27"/>
            <p:cNvSpPr/>
            <p:nvPr/>
          </p:nvSpPr>
          <p:spPr>
            <a:xfrm>
              <a:off x="2808250" y="701450"/>
              <a:ext cx="12450" cy="2375"/>
            </a:xfrm>
            <a:custGeom>
              <a:avLst/>
              <a:gdLst/>
              <a:ahLst/>
              <a:cxnLst/>
              <a:rect l="l" t="t" r="r" b="b"/>
              <a:pathLst>
                <a:path w="498" h="95" extrusionOk="0">
                  <a:moveTo>
                    <a:pt x="1" y="1"/>
                  </a:moveTo>
                  <a:lnTo>
                    <a:pt x="1" y="94"/>
                  </a:lnTo>
                  <a:lnTo>
                    <a:pt x="497" y="94"/>
                  </a:lnTo>
                  <a:lnTo>
                    <a:pt x="497"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27"/>
            <p:cNvSpPr/>
            <p:nvPr/>
          </p:nvSpPr>
          <p:spPr>
            <a:xfrm>
              <a:off x="2823375"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27"/>
            <p:cNvSpPr/>
            <p:nvPr/>
          </p:nvSpPr>
          <p:spPr>
            <a:xfrm>
              <a:off x="2808250" y="701450"/>
              <a:ext cx="27950" cy="2375"/>
            </a:xfrm>
            <a:custGeom>
              <a:avLst/>
              <a:gdLst/>
              <a:ahLst/>
              <a:cxnLst/>
              <a:rect l="l" t="t" r="r" b="b"/>
              <a:pathLst>
                <a:path w="1118" h="95" extrusionOk="0">
                  <a:moveTo>
                    <a:pt x="1" y="1"/>
                  </a:moveTo>
                  <a:lnTo>
                    <a:pt x="1" y="94"/>
                  </a:lnTo>
                  <a:lnTo>
                    <a:pt x="1118" y="94"/>
                  </a:lnTo>
                  <a:lnTo>
                    <a:pt x="1118"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27"/>
            <p:cNvSpPr/>
            <p:nvPr/>
          </p:nvSpPr>
          <p:spPr>
            <a:xfrm>
              <a:off x="2808250" y="689450"/>
              <a:ext cx="12450" cy="2350"/>
            </a:xfrm>
            <a:custGeom>
              <a:avLst/>
              <a:gdLst/>
              <a:ahLst/>
              <a:cxnLst/>
              <a:rect l="l" t="t" r="r" b="b"/>
              <a:pathLst>
                <a:path w="498" h="94" extrusionOk="0">
                  <a:moveTo>
                    <a:pt x="1" y="0"/>
                  </a:moveTo>
                  <a:lnTo>
                    <a:pt x="1" y="93"/>
                  </a:lnTo>
                  <a:lnTo>
                    <a:pt x="497" y="93"/>
                  </a:lnTo>
                  <a:lnTo>
                    <a:pt x="497" y="0"/>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27"/>
            <p:cNvSpPr/>
            <p:nvPr/>
          </p:nvSpPr>
          <p:spPr>
            <a:xfrm>
              <a:off x="2808250" y="677025"/>
              <a:ext cx="30275" cy="2750"/>
            </a:xfrm>
            <a:custGeom>
              <a:avLst/>
              <a:gdLst/>
              <a:ahLst/>
              <a:cxnLst/>
              <a:rect l="l" t="t" r="r" b="b"/>
              <a:pathLst>
                <a:path w="1211" h="110" extrusionOk="0">
                  <a:moveTo>
                    <a:pt x="1" y="1"/>
                  </a:moveTo>
                  <a:lnTo>
                    <a:pt x="1" y="109"/>
                  </a:lnTo>
                  <a:lnTo>
                    <a:pt x="1211" y="109"/>
                  </a:lnTo>
                  <a:lnTo>
                    <a:pt x="1211"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27"/>
            <p:cNvSpPr/>
            <p:nvPr/>
          </p:nvSpPr>
          <p:spPr>
            <a:xfrm>
              <a:off x="2808250" y="68325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27"/>
            <p:cNvSpPr/>
            <p:nvPr/>
          </p:nvSpPr>
          <p:spPr>
            <a:xfrm>
              <a:off x="2808250" y="707675"/>
              <a:ext cx="37650" cy="2725"/>
            </a:xfrm>
            <a:custGeom>
              <a:avLst/>
              <a:gdLst/>
              <a:ahLst/>
              <a:cxnLst/>
              <a:rect l="l" t="t" r="r" b="b"/>
              <a:pathLst>
                <a:path w="1506" h="109" extrusionOk="0">
                  <a:moveTo>
                    <a:pt x="1" y="0"/>
                  </a:moveTo>
                  <a:lnTo>
                    <a:pt x="1" y="109"/>
                  </a:lnTo>
                  <a:lnTo>
                    <a:pt x="1505" y="109"/>
                  </a:lnTo>
                  <a:lnTo>
                    <a:pt x="1505"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27"/>
            <p:cNvSpPr/>
            <p:nvPr/>
          </p:nvSpPr>
          <p:spPr>
            <a:xfrm>
              <a:off x="2808250" y="695650"/>
              <a:ext cx="26025" cy="2350"/>
            </a:xfrm>
            <a:custGeom>
              <a:avLst/>
              <a:gdLst/>
              <a:ahLst/>
              <a:cxnLst/>
              <a:rect l="l" t="t" r="r" b="b"/>
              <a:pathLst>
                <a:path w="1041" h="94" extrusionOk="0">
                  <a:moveTo>
                    <a:pt x="1" y="0"/>
                  </a:moveTo>
                  <a:lnTo>
                    <a:pt x="1" y="93"/>
                  </a:lnTo>
                  <a:lnTo>
                    <a:pt x="1040" y="93"/>
                  </a:lnTo>
                  <a:lnTo>
                    <a:pt x="1040"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27"/>
            <p:cNvSpPr/>
            <p:nvPr/>
          </p:nvSpPr>
          <p:spPr>
            <a:xfrm>
              <a:off x="2808250" y="689450"/>
              <a:ext cx="40350" cy="2350"/>
            </a:xfrm>
            <a:custGeom>
              <a:avLst/>
              <a:gdLst/>
              <a:ahLst/>
              <a:cxnLst/>
              <a:rect l="l" t="t" r="r" b="b"/>
              <a:pathLst>
                <a:path w="1614" h="94" extrusionOk="0">
                  <a:moveTo>
                    <a:pt x="1" y="0"/>
                  </a:moveTo>
                  <a:lnTo>
                    <a:pt x="1" y="93"/>
                  </a:lnTo>
                  <a:lnTo>
                    <a:pt x="1614" y="93"/>
                  </a:lnTo>
                  <a:lnTo>
                    <a:pt x="1614"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27"/>
            <p:cNvSpPr/>
            <p:nvPr/>
          </p:nvSpPr>
          <p:spPr>
            <a:xfrm>
              <a:off x="2801275"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27"/>
            <p:cNvSpPr/>
            <p:nvPr/>
          </p:nvSpPr>
          <p:spPr>
            <a:xfrm>
              <a:off x="2702025" y="784825"/>
              <a:ext cx="142325" cy="10100"/>
            </a:xfrm>
            <a:custGeom>
              <a:avLst/>
              <a:gdLst/>
              <a:ahLst/>
              <a:cxnLst/>
              <a:rect l="l" t="t" r="r" b="b"/>
              <a:pathLst>
                <a:path w="5693" h="404" extrusionOk="0">
                  <a:moveTo>
                    <a:pt x="47" y="1"/>
                  </a:moveTo>
                  <a:lnTo>
                    <a:pt x="0" y="404"/>
                  </a:lnTo>
                  <a:lnTo>
                    <a:pt x="5692" y="404"/>
                  </a:lnTo>
                  <a:lnTo>
                    <a:pt x="5692"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27"/>
            <p:cNvSpPr/>
            <p:nvPr/>
          </p:nvSpPr>
          <p:spPr>
            <a:xfrm>
              <a:off x="2729950" y="784825"/>
              <a:ext cx="114400" cy="9725"/>
            </a:xfrm>
            <a:custGeom>
              <a:avLst/>
              <a:gdLst/>
              <a:ahLst/>
              <a:cxnLst/>
              <a:rect l="l" t="t" r="r" b="b"/>
              <a:pathLst>
                <a:path w="4576" h="389" extrusionOk="0">
                  <a:moveTo>
                    <a:pt x="0" y="1"/>
                  </a:moveTo>
                  <a:lnTo>
                    <a:pt x="0" y="388"/>
                  </a:lnTo>
                  <a:lnTo>
                    <a:pt x="4575" y="388"/>
                  </a:lnTo>
                  <a:lnTo>
                    <a:pt x="4575"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27"/>
            <p:cNvSpPr/>
            <p:nvPr/>
          </p:nvSpPr>
          <p:spPr>
            <a:xfrm>
              <a:off x="2710175" y="739850"/>
              <a:ext cx="86875" cy="45000"/>
            </a:xfrm>
            <a:custGeom>
              <a:avLst/>
              <a:gdLst/>
              <a:ahLst/>
              <a:cxnLst/>
              <a:rect l="l" t="t" r="r" b="b"/>
              <a:pathLst>
                <a:path w="3475" h="1800" extrusionOk="0">
                  <a:moveTo>
                    <a:pt x="543" y="0"/>
                  </a:moveTo>
                  <a:lnTo>
                    <a:pt x="0" y="1800"/>
                  </a:lnTo>
                  <a:lnTo>
                    <a:pt x="3335" y="1800"/>
                  </a:lnTo>
                  <a:lnTo>
                    <a:pt x="3474"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27"/>
            <p:cNvSpPr/>
            <p:nvPr/>
          </p:nvSpPr>
          <p:spPr>
            <a:xfrm>
              <a:off x="2722575" y="739850"/>
              <a:ext cx="86875" cy="45000"/>
            </a:xfrm>
            <a:custGeom>
              <a:avLst/>
              <a:gdLst/>
              <a:ahLst/>
              <a:cxnLst/>
              <a:rect l="l" t="t" r="r" b="b"/>
              <a:pathLst>
                <a:path w="3475" h="1800" extrusionOk="0">
                  <a:moveTo>
                    <a:pt x="543" y="0"/>
                  </a:moveTo>
                  <a:lnTo>
                    <a:pt x="0" y="1800"/>
                  </a:lnTo>
                  <a:lnTo>
                    <a:pt x="3319" y="1800"/>
                  </a:lnTo>
                  <a:lnTo>
                    <a:pt x="3475"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27"/>
            <p:cNvSpPr/>
            <p:nvPr/>
          </p:nvSpPr>
          <p:spPr>
            <a:xfrm>
              <a:off x="2730325" y="739850"/>
              <a:ext cx="79125" cy="18250"/>
            </a:xfrm>
            <a:custGeom>
              <a:avLst/>
              <a:gdLst/>
              <a:ahLst/>
              <a:cxnLst/>
              <a:rect l="l" t="t" r="r" b="b"/>
              <a:pathLst>
                <a:path w="3165" h="730" extrusionOk="0">
                  <a:moveTo>
                    <a:pt x="233" y="0"/>
                  </a:moveTo>
                  <a:lnTo>
                    <a:pt x="1" y="729"/>
                  </a:lnTo>
                  <a:lnTo>
                    <a:pt x="3102" y="574"/>
                  </a:lnTo>
                  <a:lnTo>
                    <a:pt x="316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27"/>
            <p:cNvSpPr/>
            <p:nvPr/>
          </p:nvSpPr>
          <p:spPr>
            <a:xfrm>
              <a:off x="2967625" y="784825"/>
              <a:ext cx="142325" cy="10100"/>
            </a:xfrm>
            <a:custGeom>
              <a:avLst/>
              <a:gdLst/>
              <a:ahLst/>
              <a:cxnLst/>
              <a:rect l="l" t="t" r="r" b="b"/>
              <a:pathLst>
                <a:path w="5693" h="404" extrusionOk="0">
                  <a:moveTo>
                    <a:pt x="0" y="1"/>
                  </a:moveTo>
                  <a:lnTo>
                    <a:pt x="0" y="404"/>
                  </a:lnTo>
                  <a:lnTo>
                    <a:pt x="5692" y="404"/>
                  </a:lnTo>
                  <a:lnTo>
                    <a:pt x="5615"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27"/>
            <p:cNvSpPr/>
            <p:nvPr/>
          </p:nvSpPr>
          <p:spPr>
            <a:xfrm>
              <a:off x="2967625" y="784825"/>
              <a:ext cx="114400" cy="9725"/>
            </a:xfrm>
            <a:custGeom>
              <a:avLst/>
              <a:gdLst/>
              <a:ahLst/>
              <a:cxnLst/>
              <a:rect l="l" t="t" r="r" b="b"/>
              <a:pathLst>
                <a:path w="4576" h="389" extrusionOk="0">
                  <a:moveTo>
                    <a:pt x="0" y="1"/>
                  </a:moveTo>
                  <a:lnTo>
                    <a:pt x="0" y="388"/>
                  </a:lnTo>
                  <a:lnTo>
                    <a:pt x="4576" y="388"/>
                  </a:lnTo>
                  <a:lnTo>
                    <a:pt x="4576" y="1"/>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27"/>
            <p:cNvSpPr/>
            <p:nvPr/>
          </p:nvSpPr>
          <p:spPr>
            <a:xfrm>
              <a:off x="3018425" y="739850"/>
              <a:ext cx="89575" cy="45000"/>
            </a:xfrm>
            <a:custGeom>
              <a:avLst/>
              <a:gdLst/>
              <a:ahLst/>
              <a:cxnLst/>
              <a:rect l="l" t="t" r="r" b="b"/>
              <a:pathLst>
                <a:path w="3583" h="1800" extrusionOk="0">
                  <a:moveTo>
                    <a:pt x="217" y="0"/>
                  </a:moveTo>
                  <a:lnTo>
                    <a:pt x="0" y="1800"/>
                  </a:lnTo>
                  <a:lnTo>
                    <a:pt x="3583" y="1800"/>
                  </a:lnTo>
                  <a:lnTo>
                    <a:pt x="3397"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27"/>
            <p:cNvSpPr/>
            <p:nvPr/>
          </p:nvSpPr>
          <p:spPr>
            <a:xfrm>
              <a:off x="3006400" y="739850"/>
              <a:ext cx="89600" cy="45000"/>
            </a:xfrm>
            <a:custGeom>
              <a:avLst/>
              <a:gdLst/>
              <a:ahLst/>
              <a:cxnLst/>
              <a:rect l="l" t="t" r="r" b="b"/>
              <a:pathLst>
                <a:path w="3584" h="1800" extrusionOk="0">
                  <a:moveTo>
                    <a:pt x="187" y="0"/>
                  </a:moveTo>
                  <a:lnTo>
                    <a:pt x="0" y="1800"/>
                  </a:lnTo>
                  <a:lnTo>
                    <a:pt x="3583" y="1800"/>
                  </a:lnTo>
                  <a:lnTo>
                    <a:pt x="3366"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27"/>
            <p:cNvSpPr/>
            <p:nvPr/>
          </p:nvSpPr>
          <p:spPr>
            <a:xfrm>
              <a:off x="3009500" y="739850"/>
              <a:ext cx="83400" cy="17850"/>
            </a:xfrm>
            <a:custGeom>
              <a:avLst/>
              <a:gdLst/>
              <a:ahLst/>
              <a:cxnLst/>
              <a:rect l="l" t="t" r="r" b="b"/>
              <a:pathLst>
                <a:path w="3336" h="714" extrusionOk="0">
                  <a:moveTo>
                    <a:pt x="63" y="0"/>
                  </a:moveTo>
                  <a:lnTo>
                    <a:pt x="0" y="574"/>
                  </a:lnTo>
                  <a:lnTo>
                    <a:pt x="3335" y="714"/>
                  </a:lnTo>
                  <a:lnTo>
                    <a:pt x="324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27"/>
            <p:cNvSpPr/>
            <p:nvPr/>
          </p:nvSpPr>
          <p:spPr>
            <a:xfrm>
              <a:off x="2885800" y="534350"/>
              <a:ext cx="323800" cy="205525"/>
            </a:xfrm>
            <a:custGeom>
              <a:avLst/>
              <a:gdLst/>
              <a:ahLst/>
              <a:cxnLst/>
              <a:rect l="l" t="t" r="r" b="b"/>
              <a:pathLst>
                <a:path w="12952" h="8221" extrusionOk="0">
                  <a:moveTo>
                    <a:pt x="1" y="0"/>
                  </a:moveTo>
                  <a:lnTo>
                    <a:pt x="1" y="8220"/>
                  </a:lnTo>
                  <a:lnTo>
                    <a:pt x="12951" y="8220"/>
                  </a:lnTo>
                  <a:lnTo>
                    <a:pt x="1295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27"/>
            <p:cNvSpPr/>
            <p:nvPr/>
          </p:nvSpPr>
          <p:spPr>
            <a:xfrm>
              <a:off x="3210350" y="534350"/>
              <a:ext cx="11275" cy="205525"/>
            </a:xfrm>
            <a:custGeom>
              <a:avLst/>
              <a:gdLst/>
              <a:ahLst/>
              <a:cxnLst/>
              <a:rect l="l" t="t" r="r" b="b"/>
              <a:pathLst>
                <a:path w="451" h="8221" extrusionOk="0">
                  <a:moveTo>
                    <a:pt x="0" y="0"/>
                  </a:moveTo>
                  <a:lnTo>
                    <a:pt x="0" y="8220"/>
                  </a:lnTo>
                  <a:lnTo>
                    <a:pt x="450" y="8220"/>
                  </a:lnTo>
                  <a:lnTo>
                    <a:pt x="4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27"/>
            <p:cNvSpPr/>
            <p:nvPr/>
          </p:nvSpPr>
          <p:spPr>
            <a:xfrm>
              <a:off x="2900150" y="547150"/>
              <a:ext cx="296275" cy="177600"/>
            </a:xfrm>
            <a:custGeom>
              <a:avLst/>
              <a:gdLst/>
              <a:ahLst/>
              <a:cxnLst/>
              <a:rect l="l" t="t" r="r" b="b"/>
              <a:pathLst>
                <a:path w="11851" h="7104" extrusionOk="0">
                  <a:moveTo>
                    <a:pt x="1" y="0"/>
                  </a:moveTo>
                  <a:lnTo>
                    <a:pt x="1" y="7104"/>
                  </a:lnTo>
                  <a:lnTo>
                    <a:pt x="11850" y="7104"/>
                  </a:lnTo>
                  <a:lnTo>
                    <a:pt x="118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27"/>
            <p:cNvSpPr/>
            <p:nvPr/>
          </p:nvSpPr>
          <p:spPr>
            <a:xfrm>
              <a:off x="2906350" y="563525"/>
              <a:ext cx="116350" cy="140300"/>
            </a:xfrm>
            <a:custGeom>
              <a:avLst/>
              <a:gdLst/>
              <a:ahLst/>
              <a:cxnLst/>
              <a:rect l="l" t="t" r="r" b="b"/>
              <a:pathLst>
                <a:path w="4654" h="5612" extrusionOk="0">
                  <a:moveTo>
                    <a:pt x="3667" y="0"/>
                  </a:moveTo>
                  <a:cubicBezTo>
                    <a:pt x="3622" y="0"/>
                    <a:pt x="3576" y="4"/>
                    <a:pt x="3522" y="12"/>
                  </a:cubicBezTo>
                  <a:cubicBezTo>
                    <a:pt x="3429" y="28"/>
                    <a:pt x="3335" y="43"/>
                    <a:pt x="3258" y="90"/>
                  </a:cubicBezTo>
                  <a:lnTo>
                    <a:pt x="3211" y="105"/>
                  </a:lnTo>
                  <a:lnTo>
                    <a:pt x="3180" y="121"/>
                  </a:lnTo>
                  <a:cubicBezTo>
                    <a:pt x="3165" y="152"/>
                    <a:pt x="3134" y="152"/>
                    <a:pt x="3118" y="167"/>
                  </a:cubicBezTo>
                  <a:cubicBezTo>
                    <a:pt x="3087" y="198"/>
                    <a:pt x="3041" y="229"/>
                    <a:pt x="3010" y="260"/>
                  </a:cubicBezTo>
                  <a:cubicBezTo>
                    <a:pt x="2963" y="276"/>
                    <a:pt x="2948" y="322"/>
                    <a:pt x="2901" y="353"/>
                  </a:cubicBezTo>
                  <a:cubicBezTo>
                    <a:pt x="2870" y="384"/>
                    <a:pt x="2824" y="415"/>
                    <a:pt x="2808" y="462"/>
                  </a:cubicBezTo>
                  <a:cubicBezTo>
                    <a:pt x="2715" y="586"/>
                    <a:pt x="2622" y="741"/>
                    <a:pt x="2560" y="896"/>
                  </a:cubicBezTo>
                  <a:cubicBezTo>
                    <a:pt x="2436" y="1206"/>
                    <a:pt x="2343" y="1516"/>
                    <a:pt x="2281" y="1827"/>
                  </a:cubicBezTo>
                  <a:cubicBezTo>
                    <a:pt x="2281" y="1904"/>
                    <a:pt x="2265" y="1982"/>
                    <a:pt x="2250" y="2059"/>
                  </a:cubicBezTo>
                  <a:lnTo>
                    <a:pt x="2203" y="2292"/>
                  </a:lnTo>
                  <a:cubicBezTo>
                    <a:pt x="2203" y="2354"/>
                    <a:pt x="2188" y="2432"/>
                    <a:pt x="2172" y="2509"/>
                  </a:cubicBezTo>
                  <a:cubicBezTo>
                    <a:pt x="2157" y="2587"/>
                    <a:pt x="2126" y="2664"/>
                    <a:pt x="2110" y="2726"/>
                  </a:cubicBezTo>
                  <a:cubicBezTo>
                    <a:pt x="2095" y="2757"/>
                    <a:pt x="2095" y="2804"/>
                    <a:pt x="2079" y="2819"/>
                  </a:cubicBezTo>
                  <a:cubicBezTo>
                    <a:pt x="2079" y="2835"/>
                    <a:pt x="2048" y="2835"/>
                    <a:pt x="2048" y="2866"/>
                  </a:cubicBezTo>
                  <a:lnTo>
                    <a:pt x="2033" y="2897"/>
                  </a:lnTo>
                  <a:cubicBezTo>
                    <a:pt x="2017" y="2959"/>
                    <a:pt x="1955" y="3021"/>
                    <a:pt x="1924" y="3052"/>
                  </a:cubicBezTo>
                  <a:cubicBezTo>
                    <a:pt x="1800" y="3145"/>
                    <a:pt x="1691" y="3223"/>
                    <a:pt x="1552" y="3285"/>
                  </a:cubicBezTo>
                  <a:cubicBezTo>
                    <a:pt x="1273" y="3424"/>
                    <a:pt x="963" y="3533"/>
                    <a:pt x="699" y="3734"/>
                  </a:cubicBezTo>
                  <a:cubicBezTo>
                    <a:pt x="637" y="3796"/>
                    <a:pt x="559" y="3827"/>
                    <a:pt x="497" y="3889"/>
                  </a:cubicBezTo>
                  <a:lnTo>
                    <a:pt x="327" y="4060"/>
                  </a:lnTo>
                  <a:cubicBezTo>
                    <a:pt x="218" y="4200"/>
                    <a:pt x="125" y="4355"/>
                    <a:pt x="63" y="4510"/>
                  </a:cubicBezTo>
                  <a:cubicBezTo>
                    <a:pt x="16" y="4587"/>
                    <a:pt x="1" y="4680"/>
                    <a:pt x="1" y="4773"/>
                  </a:cubicBezTo>
                  <a:cubicBezTo>
                    <a:pt x="1" y="4882"/>
                    <a:pt x="1" y="4975"/>
                    <a:pt x="32" y="5068"/>
                  </a:cubicBezTo>
                  <a:cubicBezTo>
                    <a:pt x="78" y="5161"/>
                    <a:pt x="125" y="5270"/>
                    <a:pt x="187" y="5347"/>
                  </a:cubicBezTo>
                  <a:cubicBezTo>
                    <a:pt x="280" y="5425"/>
                    <a:pt x="342" y="5471"/>
                    <a:pt x="451" y="5518"/>
                  </a:cubicBezTo>
                  <a:cubicBezTo>
                    <a:pt x="544" y="5580"/>
                    <a:pt x="668" y="5596"/>
                    <a:pt x="761" y="5611"/>
                  </a:cubicBezTo>
                  <a:cubicBezTo>
                    <a:pt x="869" y="5611"/>
                    <a:pt x="978" y="5611"/>
                    <a:pt x="1071" y="5596"/>
                  </a:cubicBezTo>
                  <a:cubicBezTo>
                    <a:pt x="1102" y="5596"/>
                    <a:pt x="1118" y="5580"/>
                    <a:pt x="1149" y="5580"/>
                  </a:cubicBezTo>
                  <a:lnTo>
                    <a:pt x="1211" y="5549"/>
                  </a:lnTo>
                  <a:cubicBezTo>
                    <a:pt x="1226" y="5533"/>
                    <a:pt x="1288" y="5533"/>
                    <a:pt x="1319" y="5518"/>
                  </a:cubicBezTo>
                  <a:cubicBezTo>
                    <a:pt x="1412" y="5502"/>
                    <a:pt x="1490" y="5456"/>
                    <a:pt x="1567" y="5425"/>
                  </a:cubicBezTo>
                  <a:cubicBezTo>
                    <a:pt x="1753" y="5347"/>
                    <a:pt x="1878" y="5270"/>
                    <a:pt x="2017" y="5192"/>
                  </a:cubicBezTo>
                  <a:cubicBezTo>
                    <a:pt x="2141" y="5115"/>
                    <a:pt x="2265" y="5053"/>
                    <a:pt x="2405" y="4991"/>
                  </a:cubicBezTo>
                  <a:cubicBezTo>
                    <a:pt x="2529" y="4929"/>
                    <a:pt x="2653" y="4898"/>
                    <a:pt x="2793" y="4882"/>
                  </a:cubicBezTo>
                  <a:lnTo>
                    <a:pt x="2917" y="4851"/>
                  </a:lnTo>
                  <a:cubicBezTo>
                    <a:pt x="2948" y="4836"/>
                    <a:pt x="3010" y="4836"/>
                    <a:pt x="3041" y="4820"/>
                  </a:cubicBezTo>
                  <a:cubicBezTo>
                    <a:pt x="3118" y="4773"/>
                    <a:pt x="3227" y="4758"/>
                    <a:pt x="3304" y="4727"/>
                  </a:cubicBezTo>
                  <a:cubicBezTo>
                    <a:pt x="3475" y="4665"/>
                    <a:pt x="3630" y="4572"/>
                    <a:pt x="3785" y="4448"/>
                  </a:cubicBezTo>
                  <a:cubicBezTo>
                    <a:pt x="3940" y="4339"/>
                    <a:pt x="4080" y="4200"/>
                    <a:pt x="4173" y="4045"/>
                  </a:cubicBezTo>
                  <a:cubicBezTo>
                    <a:pt x="4282" y="3889"/>
                    <a:pt x="4359" y="3719"/>
                    <a:pt x="4406" y="3533"/>
                  </a:cubicBezTo>
                  <a:cubicBezTo>
                    <a:pt x="4437" y="3362"/>
                    <a:pt x="4468" y="3192"/>
                    <a:pt x="4468" y="3021"/>
                  </a:cubicBezTo>
                  <a:cubicBezTo>
                    <a:pt x="4468" y="2943"/>
                    <a:pt x="4468" y="2835"/>
                    <a:pt x="4437" y="2757"/>
                  </a:cubicBezTo>
                  <a:cubicBezTo>
                    <a:pt x="4437" y="2726"/>
                    <a:pt x="4421" y="2680"/>
                    <a:pt x="4421" y="2649"/>
                  </a:cubicBezTo>
                  <a:cubicBezTo>
                    <a:pt x="4406" y="2602"/>
                    <a:pt x="4406" y="2571"/>
                    <a:pt x="4406" y="2525"/>
                  </a:cubicBezTo>
                  <a:cubicBezTo>
                    <a:pt x="4390" y="2401"/>
                    <a:pt x="4390" y="2245"/>
                    <a:pt x="4406" y="2090"/>
                  </a:cubicBezTo>
                  <a:cubicBezTo>
                    <a:pt x="4421" y="2013"/>
                    <a:pt x="4421" y="1935"/>
                    <a:pt x="4437" y="1858"/>
                  </a:cubicBezTo>
                  <a:lnTo>
                    <a:pt x="4499" y="1625"/>
                  </a:lnTo>
                  <a:cubicBezTo>
                    <a:pt x="4545" y="1548"/>
                    <a:pt x="4561" y="1470"/>
                    <a:pt x="4576" y="1392"/>
                  </a:cubicBezTo>
                  <a:cubicBezTo>
                    <a:pt x="4592" y="1346"/>
                    <a:pt x="4607" y="1315"/>
                    <a:pt x="4607" y="1268"/>
                  </a:cubicBezTo>
                  <a:cubicBezTo>
                    <a:pt x="4638" y="1237"/>
                    <a:pt x="4638" y="1191"/>
                    <a:pt x="4638" y="1160"/>
                  </a:cubicBezTo>
                  <a:cubicBezTo>
                    <a:pt x="4654" y="1005"/>
                    <a:pt x="4638" y="850"/>
                    <a:pt x="4514" y="710"/>
                  </a:cubicBezTo>
                  <a:lnTo>
                    <a:pt x="4514" y="710"/>
                  </a:lnTo>
                  <a:cubicBezTo>
                    <a:pt x="4561" y="850"/>
                    <a:pt x="4592" y="1005"/>
                    <a:pt x="4576" y="1160"/>
                  </a:cubicBezTo>
                  <a:cubicBezTo>
                    <a:pt x="4576" y="1222"/>
                    <a:pt x="4561" y="1299"/>
                    <a:pt x="4514" y="1315"/>
                  </a:cubicBezTo>
                  <a:cubicBezTo>
                    <a:pt x="4483" y="1392"/>
                    <a:pt x="4468" y="1439"/>
                    <a:pt x="4421" y="1532"/>
                  </a:cubicBezTo>
                  <a:cubicBezTo>
                    <a:pt x="4359" y="1656"/>
                    <a:pt x="4313" y="1811"/>
                    <a:pt x="4251" y="1966"/>
                  </a:cubicBezTo>
                  <a:cubicBezTo>
                    <a:pt x="4204" y="2121"/>
                    <a:pt x="4173" y="2307"/>
                    <a:pt x="4126" y="2463"/>
                  </a:cubicBezTo>
                  <a:cubicBezTo>
                    <a:pt x="4126" y="2478"/>
                    <a:pt x="4111" y="2525"/>
                    <a:pt x="4111" y="2571"/>
                  </a:cubicBezTo>
                  <a:cubicBezTo>
                    <a:pt x="4111" y="2602"/>
                    <a:pt x="4095" y="2649"/>
                    <a:pt x="4095" y="2680"/>
                  </a:cubicBezTo>
                  <a:cubicBezTo>
                    <a:pt x="4095" y="2757"/>
                    <a:pt x="4080" y="2819"/>
                    <a:pt x="4049" y="2897"/>
                  </a:cubicBezTo>
                  <a:cubicBezTo>
                    <a:pt x="4033" y="2959"/>
                    <a:pt x="4018" y="3036"/>
                    <a:pt x="4002" y="3098"/>
                  </a:cubicBezTo>
                  <a:cubicBezTo>
                    <a:pt x="3971" y="3176"/>
                    <a:pt x="3956" y="3223"/>
                    <a:pt x="3925" y="3285"/>
                  </a:cubicBezTo>
                  <a:cubicBezTo>
                    <a:pt x="3863" y="3409"/>
                    <a:pt x="3785" y="3517"/>
                    <a:pt x="3708" y="3610"/>
                  </a:cubicBezTo>
                  <a:cubicBezTo>
                    <a:pt x="3553" y="3827"/>
                    <a:pt x="3320" y="3967"/>
                    <a:pt x="3087" y="4060"/>
                  </a:cubicBezTo>
                  <a:cubicBezTo>
                    <a:pt x="3025" y="4076"/>
                    <a:pt x="2948" y="4107"/>
                    <a:pt x="2886" y="4122"/>
                  </a:cubicBezTo>
                  <a:cubicBezTo>
                    <a:pt x="2855" y="4122"/>
                    <a:pt x="2839" y="4138"/>
                    <a:pt x="2793" y="4138"/>
                  </a:cubicBezTo>
                  <a:lnTo>
                    <a:pt x="2731" y="4153"/>
                  </a:lnTo>
                  <a:lnTo>
                    <a:pt x="2684" y="4184"/>
                  </a:lnTo>
                  <a:cubicBezTo>
                    <a:pt x="2498" y="4215"/>
                    <a:pt x="2327" y="4277"/>
                    <a:pt x="2172" y="4355"/>
                  </a:cubicBezTo>
                  <a:cubicBezTo>
                    <a:pt x="2017" y="4432"/>
                    <a:pt x="1862" y="4510"/>
                    <a:pt x="1722" y="4603"/>
                  </a:cubicBezTo>
                  <a:cubicBezTo>
                    <a:pt x="1598" y="4680"/>
                    <a:pt x="1459" y="4773"/>
                    <a:pt x="1335" y="4836"/>
                  </a:cubicBezTo>
                  <a:cubicBezTo>
                    <a:pt x="1257" y="4882"/>
                    <a:pt x="1211" y="4913"/>
                    <a:pt x="1149" y="4929"/>
                  </a:cubicBezTo>
                  <a:cubicBezTo>
                    <a:pt x="1102" y="4960"/>
                    <a:pt x="1087" y="4960"/>
                    <a:pt x="1056" y="4975"/>
                  </a:cubicBezTo>
                  <a:lnTo>
                    <a:pt x="994" y="4991"/>
                  </a:lnTo>
                  <a:lnTo>
                    <a:pt x="947" y="5006"/>
                  </a:lnTo>
                  <a:cubicBezTo>
                    <a:pt x="916" y="5037"/>
                    <a:pt x="854" y="5053"/>
                    <a:pt x="792" y="5053"/>
                  </a:cubicBezTo>
                  <a:cubicBezTo>
                    <a:pt x="745" y="5053"/>
                    <a:pt x="699" y="5053"/>
                    <a:pt x="637" y="5037"/>
                  </a:cubicBezTo>
                  <a:cubicBezTo>
                    <a:pt x="544" y="5006"/>
                    <a:pt x="466" y="4960"/>
                    <a:pt x="404" y="4851"/>
                  </a:cubicBezTo>
                  <a:cubicBezTo>
                    <a:pt x="373" y="4820"/>
                    <a:pt x="358" y="4758"/>
                    <a:pt x="358" y="4696"/>
                  </a:cubicBezTo>
                  <a:cubicBezTo>
                    <a:pt x="327" y="4649"/>
                    <a:pt x="327" y="4572"/>
                    <a:pt x="358" y="4510"/>
                  </a:cubicBezTo>
                  <a:cubicBezTo>
                    <a:pt x="389" y="4370"/>
                    <a:pt x="451" y="4231"/>
                    <a:pt x="528" y="4122"/>
                  </a:cubicBezTo>
                  <a:cubicBezTo>
                    <a:pt x="621" y="3998"/>
                    <a:pt x="714" y="3889"/>
                    <a:pt x="838" y="3812"/>
                  </a:cubicBezTo>
                  <a:cubicBezTo>
                    <a:pt x="947" y="3734"/>
                    <a:pt x="1087" y="3657"/>
                    <a:pt x="1226" y="3595"/>
                  </a:cubicBezTo>
                  <a:cubicBezTo>
                    <a:pt x="1381" y="3533"/>
                    <a:pt x="1521" y="3502"/>
                    <a:pt x="1676" y="3440"/>
                  </a:cubicBezTo>
                  <a:cubicBezTo>
                    <a:pt x="1831" y="3409"/>
                    <a:pt x="1986" y="3331"/>
                    <a:pt x="2141" y="3254"/>
                  </a:cubicBezTo>
                  <a:cubicBezTo>
                    <a:pt x="2219" y="3207"/>
                    <a:pt x="2296" y="3145"/>
                    <a:pt x="2343" y="3067"/>
                  </a:cubicBezTo>
                  <a:lnTo>
                    <a:pt x="2405" y="3021"/>
                  </a:lnTo>
                  <a:cubicBezTo>
                    <a:pt x="2420" y="2990"/>
                    <a:pt x="2420" y="2974"/>
                    <a:pt x="2451" y="2959"/>
                  </a:cubicBezTo>
                  <a:cubicBezTo>
                    <a:pt x="2482" y="2912"/>
                    <a:pt x="2498" y="2881"/>
                    <a:pt x="2529" y="2835"/>
                  </a:cubicBezTo>
                  <a:cubicBezTo>
                    <a:pt x="2607" y="2680"/>
                    <a:pt x="2653" y="2525"/>
                    <a:pt x="2715" y="2370"/>
                  </a:cubicBezTo>
                  <a:cubicBezTo>
                    <a:pt x="2731" y="2292"/>
                    <a:pt x="2762" y="2214"/>
                    <a:pt x="2793" y="2137"/>
                  </a:cubicBezTo>
                  <a:cubicBezTo>
                    <a:pt x="2839" y="2059"/>
                    <a:pt x="2855" y="1982"/>
                    <a:pt x="2870" y="1904"/>
                  </a:cubicBezTo>
                  <a:cubicBezTo>
                    <a:pt x="2948" y="1625"/>
                    <a:pt x="3025" y="1315"/>
                    <a:pt x="3118" y="1036"/>
                  </a:cubicBezTo>
                  <a:cubicBezTo>
                    <a:pt x="3165" y="896"/>
                    <a:pt x="3227" y="788"/>
                    <a:pt x="3273" y="648"/>
                  </a:cubicBezTo>
                  <a:cubicBezTo>
                    <a:pt x="3304" y="586"/>
                    <a:pt x="3335" y="555"/>
                    <a:pt x="3382" y="493"/>
                  </a:cubicBezTo>
                  <a:lnTo>
                    <a:pt x="3429" y="431"/>
                  </a:lnTo>
                  <a:cubicBezTo>
                    <a:pt x="3444" y="431"/>
                    <a:pt x="3444" y="415"/>
                    <a:pt x="3475" y="415"/>
                  </a:cubicBezTo>
                  <a:lnTo>
                    <a:pt x="3491" y="400"/>
                  </a:lnTo>
                  <a:lnTo>
                    <a:pt x="3506" y="384"/>
                  </a:lnTo>
                  <a:cubicBezTo>
                    <a:pt x="3630" y="307"/>
                    <a:pt x="3739" y="245"/>
                    <a:pt x="3878" y="229"/>
                  </a:cubicBezTo>
                  <a:cubicBezTo>
                    <a:pt x="3940" y="229"/>
                    <a:pt x="4018" y="229"/>
                    <a:pt x="4080" y="245"/>
                  </a:cubicBezTo>
                  <a:cubicBezTo>
                    <a:pt x="4111" y="260"/>
                    <a:pt x="4126" y="260"/>
                    <a:pt x="4173" y="276"/>
                  </a:cubicBezTo>
                  <a:cubicBezTo>
                    <a:pt x="4204" y="307"/>
                    <a:pt x="4251" y="322"/>
                    <a:pt x="4266" y="338"/>
                  </a:cubicBezTo>
                  <a:cubicBezTo>
                    <a:pt x="4390" y="431"/>
                    <a:pt x="4483" y="570"/>
                    <a:pt x="4514" y="710"/>
                  </a:cubicBezTo>
                  <a:cubicBezTo>
                    <a:pt x="4483" y="539"/>
                    <a:pt x="4406" y="384"/>
                    <a:pt x="4282" y="260"/>
                  </a:cubicBezTo>
                  <a:cubicBezTo>
                    <a:pt x="4251" y="229"/>
                    <a:pt x="4220" y="183"/>
                    <a:pt x="4189" y="167"/>
                  </a:cubicBezTo>
                  <a:cubicBezTo>
                    <a:pt x="4142" y="121"/>
                    <a:pt x="4111" y="105"/>
                    <a:pt x="4064" y="90"/>
                  </a:cubicBezTo>
                  <a:cubicBezTo>
                    <a:pt x="3971" y="43"/>
                    <a:pt x="3894" y="28"/>
                    <a:pt x="3801" y="12"/>
                  </a:cubicBezTo>
                  <a:cubicBezTo>
                    <a:pt x="3754" y="4"/>
                    <a:pt x="3712" y="0"/>
                    <a:pt x="366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27"/>
            <p:cNvSpPr/>
            <p:nvPr/>
          </p:nvSpPr>
          <p:spPr>
            <a:xfrm>
              <a:off x="3023075" y="590575"/>
              <a:ext cx="163250" cy="131850"/>
            </a:xfrm>
            <a:custGeom>
              <a:avLst/>
              <a:gdLst/>
              <a:ahLst/>
              <a:cxnLst/>
              <a:rect l="l" t="t" r="r" b="b"/>
              <a:pathLst>
                <a:path w="6530" h="5274" extrusionOk="0">
                  <a:moveTo>
                    <a:pt x="2590" y="388"/>
                  </a:moveTo>
                  <a:cubicBezTo>
                    <a:pt x="2637" y="388"/>
                    <a:pt x="2699" y="388"/>
                    <a:pt x="2761" y="403"/>
                  </a:cubicBezTo>
                  <a:cubicBezTo>
                    <a:pt x="2839" y="419"/>
                    <a:pt x="2901" y="450"/>
                    <a:pt x="2947" y="481"/>
                  </a:cubicBezTo>
                  <a:cubicBezTo>
                    <a:pt x="3071" y="559"/>
                    <a:pt x="3180" y="652"/>
                    <a:pt x="3288" y="776"/>
                  </a:cubicBezTo>
                  <a:cubicBezTo>
                    <a:pt x="3474" y="1008"/>
                    <a:pt x="3676" y="1319"/>
                    <a:pt x="3940" y="1582"/>
                  </a:cubicBezTo>
                  <a:cubicBezTo>
                    <a:pt x="4079" y="1737"/>
                    <a:pt x="4250" y="1861"/>
                    <a:pt x="4421" y="1954"/>
                  </a:cubicBezTo>
                  <a:cubicBezTo>
                    <a:pt x="4498" y="2016"/>
                    <a:pt x="4607" y="2047"/>
                    <a:pt x="4700" y="2078"/>
                  </a:cubicBezTo>
                  <a:cubicBezTo>
                    <a:pt x="4793" y="2110"/>
                    <a:pt x="4870" y="2125"/>
                    <a:pt x="4963" y="2156"/>
                  </a:cubicBezTo>
                  <a:lnTo>
                    <a:pt x="5491" y="2265"/>
                  </a:lnTo>
                  <a:cubicBezTo>
                    <a:pt x="5568" y="2280"/>
                    <a:pt x="5661" y="2327"/>
                    <a:pt x="5739" y="2342"/>
                  </a:cubicBezTo>
                  <a:cubicBezTo>
                    <a:pt x="5816" y="2358"/>
                    <a:pt x="5894" y="2404"/>
                    <a:pt x="5971" y="2435"/>
                  </a:cubicBezTo>
                  <a:cubicBezTo>
                    <a:pt x="6049" y="2482"/>
                    <a:pt x="6111" y="2544"/>
                    <a:pt x="6173" y="2590"/>
                  </a:cubicBezTo>
                  <a:cubicBezTo>
                    <a:pt x="6204" y="2652"/>
                    <a:pt x="6251" y="2714"/>
                    <a:pt x="6266" y="2792"/>
                  </a:cubicBezTo>
                  <a:cubicBezTo>
                    <a:pt x="6282" y="2823"/>
                    <a:pt x="6282" y="2869"/>
                    <a:pt x="6282" y="2901"/>
                  </a:cubicBezTo>
                  <a:lnTo>
                    <a:pt x="6282" y="2963"/>
                  </a:lnTo>
                  <a:lnTo>
                    <a:pt x="6282" y="3025"/>
                  </a:lnTo>
                  <a:lnTo>
                    <a:pt x="6235" y="3257"/>
                  </a:lnTo>
                  <a:cubicBezTo>
                    <a:pt x="6173" y="3412"/>
                    <a:pt x="6096" y="3552"/>
                    <a:pt x="5971" y="3660"/>
                  </a:cubicBezTo>
                  <a:cubicBezTo>
                    <a:pt x="5925" y="3723"/>
                    <a:pt x="5847" y="3769"/>
                    <a:pt x="5785" y="3816"/>
                  </a:cubicBezTo>
                  <a:cubicBezTo>
                    <a:pt x="5708" y="3847"/>
                    <a:pt x="5646" y="3893"/>
                    <a:pt x="5568" y="3924"/>
                  </a:cubicBezTo>
                  <a:cubicBezTo>
                    <a:pt x="5413" y="4017"/>
                    <a:pt x="5258" y="4064"/>
                    <a:pt x="5103" y="4110"/>
                  </a:cubicBezTo>
                  <a:cubicBezTo>
                    <a:pt x="5072" y="4126"/>
                    <a:pt x="5025" y="4141"/>
                    <a:pt x="4994" y="4141"/>
                  </a:cubicBezTo>
                  <a:lnTo>
                    <a:pt x="4932" y="4157"/>
                  </a:lnTo>
                  <a:lnTo>
                    <a:pt x="4870" y="4188"/>
                  </a:lnTo>
                  <a:cubicBezTo>
                    <a:pt x="4793" y="4203"/>
                    <a:pt x="4715" y="4203"/>
                    <a:pt x="4622" y="4219"/>
                  </a:cubicBezTo>
                  <a:lnTo>
                    <a:pt x="4498" y="4234"/>
                  </a:lnTo>
                  <a:lnTo>
                    <a:pt x="4390" y="4265"/>
                  </a:lnTo>
                  <a:cubicBezTo>
                    <a:pt x="4312" y="4265"/>
                    <a:pt x="4234" y="4281"/>
                    <a:pt x="4141" y="4281"/>
                  </a:cubicBezTo>
                  <a:lnTo>
                    <a:pt x="3862" y="4296"/>
                  </a:lnTo>
                  <a:lnTo>
                    <a:pt x="3723" y="4312"/>
                  </a:lnTo>
                  <a:lnTo>
                    <a:pt x="3568" y="4312"/>
                  </a:lnTo>
                  <a:cubicBezTo>
                    <a:pt x="3211" y="4343"/>
                    <a:pt x="2839" y="4420"/>
                    <a:pt x="2482" y="4498"/>
                  </a:cubicBezTo>
                  <a:cubicBezTo>
                    <a:pt x="2389" y="4514"/>
                    <a:pt x="2296" y="4529"/>
                    <a:pt x="2218" y="4545"/>
                  </a:cubicBezTo>
                  <a:cubicBezTo>
                    <a:pt x="2141" y="4576"/>
                    <a:pt x="2048" y="4591"/>
                    <a:pt x="1970" y="4607"/>
                  </a:cubicBezTo>
                  <a:cubicBezTo>
                    <a:pt x="1815" y="4653"/>
                    <a:pt x="1675" y="4684"/>
                    <a:pt x="1520" y="4684"/>
                  </a:cubicBezTo>
                  <a:cubicBezTo>
                    <a:pt x="1458" y="4684"/>
                    <a:pt x="1381" y="4684"/>
                    <a:pt x="1319" y="4669"/>
                  </a:cubicBezTo>
                  <a:cubicBezTo>
                    <a:pt x="1272" y="4653"/>
                    <a:pt x="1195" y="4622"/>
                    <a:pt x="1133" y="4591"/>
                  </a:cubicBezTo>
                  <a:cubicBezTo>
                    <a:pt x="1117" y="4576"/>
                    <a:pt x="1070" y="4545"/>
                    <a:pt x="1039" y="4529"/>
                  </a:cubicBezTo>
                  <a:lnTo>
                    <a:pt x="977" y="4514"/>
                  </a:lnTo>
                  <a:cubicBezTo>
                    <a:pt x="962" y="4498"/>
                    <a:pt x="931" y="4498"/>
                    <a:pt x="915" y="4467"/>
                  </a:cubicBezTo>
                  <a:cubicBezTo>
                    <a:pt x="853" y="4451"/>
                    <a:pt x="807" y="4389"/>
                    <a:pt x="745" y="4358"/>
                  </a:cubicBezTo>
                  <a:lnTo>
                    <a:pt x="698" y="4312"/>
                  </a:lnTo>
                  <a:lnTo>
                    <a:pt x="667" y="4281"/>
                  </a:lnTo>
                  <a:lnTo>
                    <a:pt x="652" y="4265"/>
                  </a:lnTo>
                  <a:lnTo>
                    <a:pt x="621" y="4234"/>
                  </a:lnTo>
                  <a:lnTo>
                    <a:pt x="590" y="4203"/>
                  </a:lnTo>
                  <a:lnTo>
                    <a:pt x="543" y="4157"/>
                  </a:lnTo>
                  <a:lnTo>
                    <a:pt x="528" y="4141"/>
                  </a:lnTo>
                  <a:cubicBezTo>
                    <a:pt x="512" y="4141"/>
                    <a:pt x="512" y="4126"/>
                    <a:pt x="512" y="4126"/>
                  </a:cubicBezTo>
                  <a:lnTo>
                    <a:pt x="497" y="4079"/>
                  </a:lnTo>
                  <a:lnTo>
                    <a:pt x="466" y="4048"/>
                  </a:lnTo>
                  <a:cubicBezTo>
                    <a:pt x="450" y="3986"/>
                    <a:pt x="435" y="3909"/>
                    <a:pt x="419" y="3847"/>
                  </a:cubicBezTo>
                  <a:lnTo>
                    <a:pt x="419" y="3831"/>
                  </a:lnTo>
                  <a:lnTo>
                    <a:pt x="419" y="3816"/>
                  </a:lnTo>
                  <a:lnTo>
                    <a:pt x="419" y="3754"/>
                  </a:lnTo>
                  <a:lnTo>
                    <a:pt x="419" y="3645"/>
                  </a:lnTo>
                  <a:cubicBezTo>
                    <a:pt x="435" y="3567"/>
                    <a:pt x="435" y="3490"/>
                    <a:pt x="450" y="3412"/>
                  </a:cubicBezTo>
                  <a:cubicBezTo>
                    <a:pt x="450" y="3335"/>
                    <a:pt x="497" y="3257"/>
                    <a:pt x="512" y="3180"/>
                  </a:cubicBezTo>
                  <a:cubicBezTo>
                    <a:pt x="574" y="2994"/>
                    <a:pt x="652" y="2869"/>
                    <a:pt x="729" y="2714"/>
                  </a:cubicBezTo>
                  <a:cubicBezTo>
                    <a:pt x="760" y="2637"/>
                    <a:pt x="822" y="2575"/>
                    <a:pt x="853" y="2497"/>
                  </a:cubicBezTo>
                  <a:cubicBezTo>
                    <a:pt x="900" y="2482"/>
                    <a:pt x="915" y="2435"/>
                    <a:pt x="931" y="2404"/>
                  </a:cubicBezTo>
                  <a:lnTo>
                    <a:pt x="977" y="2342"/>
                  </a:lnTo>
                  <a:lnTo>
                    <a:pt x="1008" y="2280"/>
                  </a:lnTo>
                  <a:cubicBezTo>
                    <a:pt x="1117" y="2125"/>
                    <a:pt x="1226" y="2016"/>
                    <a:pt x="1350" y="1877"/>
                  </a:cubicBezTo>
                  <a:cubicBezTo>
                    <a:pt x="1458" y="1737"/>
                    <a:pt x="1582" y="1613"/>
                    <a:pt x="1675" y="1474"/>
                  </a:cubicBezTo>
                  <a:cubicBezTo>
                    <a:pt x="1768" y="1319"/>
                    <a:pt x="1846" y="1179"/>
                    <a:pt x="1939" y="1024"/>
                  </a:cubicBezTo>
                  <a:cubicBezTo>
                    <a:pt x="1986" y="946"/>
                    <a:pt x="2017" y="884"/>
                    <a:pt x="2079" y="807"/>
                  </a:cubicBezTo>
                  <a:cubicBezTo>
                    <a:pt x="2125" y="760"/>
                    <a:pt x="2172" y="683"/>
                    <a:pt x="2234" y="621"/>
                  </a:cubicBezTo>
                  <a:cubicBezTo>
                    <a:pt x="2296" y="559"/>
                    <a:pt x="2358" y="497"/>
                    <a:pt x="2404" y="466"/>
                  </a:cubicBezTo>
                  <a:cubicBezTo>
                    <a:pt x="2466" y="419"/>
                    <a:pt x="2528" y="388"/>
                    <a:pt x="2590" y="388"/>
                  </a:cubicBezTo>
                  <a:close/>
                  <a:moveTo>
                    <a:pt x="2668" y="0"/>
                  </a:moveTo>
                  <a:cubicBezTo>
                    <a:pt x="2621" y="0"/>
                    <a:pt x="2606" y="16"/>
                    <a:pt x="2559" y="16"/>
                  </a:cubicBezTo>
                  <a:cubicBezTo>
                    <a:pt x="2528" y="16"/>
                    <a:pt x="2482" y="16"/>
                    <a:pt x="2466" y="31"/>
                  </a:cubicBezTo>
                  <a:cubicBezTo>
                    <a:pt x="2373" y="78"/>
                    <a:pt x="2280" y="124"/>
                    <a:pt x="2203" y="217"/>
                  </a:cubicBezTo>
                  <a:cubicBezTo>
                    <a:pt x="2141" y="295"/>
                    <a:pt x="2063" y="357"/>
                    <a:pt x="2017" y="450"/>
                  </a:cubicBezTo>
                  <a:cubicBezTo>
                    <a:pt x="1986" y="512"/>
                    <a:pt x="1939" y="621"/>
                    <a:pt x="1908" y="698"/>
                  </a:cubicBezTo>
                  <a:cubicBezTo>
                    <a:pt x="1861" y="791"/>
                    <a:pt x="1846" y="869"/>
                    <a:pt x="1815" y="946"/>
                  </a:cubicBezTo>
                  <a:cubicBezTo>
                    <a:pt x="1737" y="1101"/>
                    <a:pt x="1675" y="1256"/>
                    <a:pt x="1598" y="1412"/>
                  </a:cubicBezTo>
                  <a:cubicBezTo>
                    <a:pt x="1520" y="1567"/>
                    <a:pt x="1427" y="1706"/>
                    <a:pt x="1303" y="1846"/>
                  </a:cubicBezTo>
                  <a:lnTo>
                    <a:pt x="977" y="2249"/>
                  </a:lnTo>
                  <a:lnTo>
                    <a:pt x="869" y="2342"/>
                  </a:lnTo>
                  <a:lnTo>
                    <a:pt x="776" y="2435"/>
                  </a:lnTo>
                  <a:lnTo>
                    <a:pt x="683" y="2528"/>
                  </a:lnTo>
                  <a:cubicBezTo>
                    <a:pt x="636" y="2559"/>
                    <a:pt x="605" y="2590"/>
                    <a:pt x="590" y="2637"/>
                  </a:cubicBezTo>
                  <a:cubicBezTo>
                    <a:pt x="466" y="2761"/>
                    <a:pt x="373" y="2901"/>
                    <a:pt x="279" y="3056"/>
                  </a:cubicBezTo>
                  <a:cubicBezTo>
                    <a:pt x="217" y="3133"/>
                    <a:pt x="171" y="3211"/>
                    <a:pt x="140" y="3288"/>
                  </a:cubicBezTo>
                  <a:cubicBezTo>
                    <a:pt x="93" y="3381"/>
                    <a:pt x="62" y="3459"/>
                    <a:pt x="47" y="3567"/>
                  </a:cubicBezTo>
                  <a:cubicBezTo>
                    <a:pt x="16" y="3598"/>
                    <a:pt x="0" y="3645"/>
                    <a:pt x="0" y="3691"/>
                  </a:cubicBezTo>
                  <a:lnTo>
                    <a:pt x="0" y="3769"/>
                  </a:lnTo>
                  <a:lnTo>
                    <a:pt x="0" y="3816"/>
                  </a:lnTo>
                  <a:lnTo>
                    <a:pt x="0" y="3862"/>
                  </a:lnTo>
                  <a:cubicBezTo>
                    <a:pt x="0" y="3955"/>
                    <a:pt x="16" y="4064"/>
                    <a:pt x="47" y="4157"/>
                  </a:cubicBezTo>
                  <a:cubicBezTo>
                    <a:pt x="47" y="4188"/>
                    <a:pt x="47" y="4219"/>
                    <a:pt x="62" y="4250"/>
                  </a:cubicBezTo>
                  <a:cubicBezTo>
                    <a:pt x="78" y="4265"/>
                    <a:pt x="78" y="4296"/>
                    <a:pt x="93" y="4327"/>
                  </a:cubicBezTo>
                  <a:cubicBezTo>
                    <a:pt x="93" y="4343"/>
                    <a:pt x="124" y="4343"/>
                    <a:pt x="124" y="4358"/>
                  </a:cubicBezTo>
                  <a:lnTo>
                    <a:pt x="140" y="4405"/>
                  </a:lnTo>
                  <a:cubicBezTo>
                    <a:pt x="155" y="4420"/>
                    <a:pt x="155" y="4451"/>
                    <a:pt x="171" y="4482"/>
                  </a:cubicBezTo>
                  <a:lnTo>
                    <a:pt x="217" y="4560"/>
                  </a:lnTo>
                  <a:cubicBezTo>
                    <a:pt x="217" y="4576"/>
                    <a:pt x="233" y="4576"/>
                    <a:pt x="233" y="4591"/>
                  </a:cubicBezTo>
                  <a:lnTo>
                    <a:pt x="264" y="4638"/>
                  </a:lnTo>
                  <a:lnTo>
                    <a:pt x="310" y="4684"/>
                  </a:lnTo>
                  <a:lnTo>
                    <a:pt x="373" y="4746"/>
                  </a:lnTo>
                  <a:lnTo>
                    <a:pt x="497" y="4870"/>
                  </a:lnTo>
                  <a:lnTo>
                    <a:pt x="528" y="4886"/>
                  </a:lnTo>
                  <a:lnTo>
                    <a:pt x="574" y="4901"/>
                  </a:lnTo>
                  <a:lnTo>
                    <a:pt x="698" y="4963"/>
                  </a:lnTo>
                  <a:cubicBezTo>
                    <a:pt x="729" y="4979"/>
                    <a:pt x="745" y="4979"/>
                    <a:pt x="760" y="4994"/>
                  </a:cubicBezTo>
                  <a:lnTo>
                    <a:pt x="822" y="5041"/>
                  </a:lnTo>
                  <a:cubicBezTo>
                    <a:pt x="853" y="5056"/>
                    <a:pt x="900" y="5087"/>
                    <a:pt x="962" y="5118"/>
                  </a:cubicBezTo>
                  <a:cubicBezTo>
                    <a:pt x="1055" y="5149"/>
                    <a:pt x="1164" y="5211"/>
                    <a:pt x="1272" y="5227"/>
                  </a:cubicBezTo>
                  <a:cubicBezTo>
                    <a:pt x="1381" y="5242"/>
                    <a:pt x="1505" y="5273"/>
                    <a:pt x="1613" y="5273"/>
                  </a:cubicBezTo>
                  <a:cubicBezTo>
                    <a:pt x="1737" y="5273"/>
                    <a:pt x="1846" y="5242"/>
                    <a:pt x="1939" y="5227"/>
                  </a:cubicBezTo>
                  <a:cubicBezTo>
                    <a:pt x="2063" y="5211"/>
                    <a:pt x="2141" y="5196"/>
                    <a:pt x="2234" y="5165"/>
                  </a:cubicBezTo>
                  <a:cubicBezTo>
                    <a:pt x="2404" y="5118"/>
                    <a:pt x="2559" y="5056"/>
                    <a:pt x="2745" y="5010"/>
                  </a:cubicBezTo>
                  <a:cubicBezTo>
                    <a:pt x="3071" y="4917"/>
                    <a:pt x="3412" y="4855"/>
                    <a:pt x="3754" y="4808"/>
                  </a:cubicBezTo>
                  <a:lnTo>
                    <a:pt x="3800" y="4777"/>
                  </a:lnTo>
                  <a:lnTo>
                    <a:pt x="3862" y="4777"/>
                  </a:lnTo>
                  <a:lnTo>
                    <a:pt x="4002" y="4762"/>
                  </a:lnTo>
                  <a:lnTo>
                    <a:pt x="4265" y="4731"/>
                  </a:lnTo>
                  <a:cubicBezTo>
                    <a:pt x="4312" y="4731"/>
                    <a:pt x="4374" y="4700"/>
                    <a:pt x="4405" y="4700"/>
                  </a:cubicBezTo>
                  <a:lnTo>
                    <a:pt x="4545" y="4684"/>
                  </a:lnTo>
                  <a:lnTo>
                    <a:pt x="4684" y="4669"/>
                  </a:lnTo>
                  <a:lnTo>
                    <a:pt x="4808" y="4622"/>
                  </a:lnTo>
                  <a:cubicBezTo>
                    <a:pt x="4917" y="4607"/>
                    <a:pt x="4979" y="4591"/>
                    <a:pt x="5087" y="4545"/>
                  </a:cubicBezTo>
                  <a:lnTo>
                    <a:pt x="5149" y="4529"/>
                  </a:lnTo>
                  <a:lnTo>
                    <a:pt x="5196" y="4514"/>
                  </a:lnTo>
                  <a:cubicBezTo>
                    <a:pt x="5243" y="4498"/>
                    <a:pt x="5305" y="4467"/>
                    <a:pt x="5336" y="4451"/>
                  </a:cubicBezTo>
                  <a:cubicBezTo>
                    <a:pt x="5413" y="4436"/>
                    <a:pt x="5506" y="4374"/>
                    <a:pt x="5584" y="4343"/>
                  </a:cubicBezTo>
                  <a:cubicBezTo>
                    <a:pt x="5661" y="4281"/>
                    <a:pt x="5739" y="4250"/>
                    <a:pt x="5816" y="4188"/>
                  </a:cubicBezTo>
                  <a:cubicBezTo>
                    <a:pt x="5971" y="4064"/>
                    <a:pt x="6111" y="3955"/>
                    <a:pt x="6235" y="3800"/>
                  </a:cubicBezTo>
                  <a:cubicBezTo>
                    <a:pt x="6251" y="3754"/>
                    <a:pt x="6282" y="3723"/>
                    <a:pt x="6313" y="3676"/>
                  </a:cubicBezTo>
                  <a:lnTo>
                    <a:pt x="6344" y="3629"/>
                  </a:lnTo>
                  <a:cubicBezTo>
                    <a:pt x="6359" y="3598"/>
                    <a:pt x="6359" y="3583"/>
                    <a:pt x="6375" y="3567"/>
                  </a:cubicBezTo>
                  <a:cubicBezTo>
                    <a:pt x="6421" y="3490"/>
                    <a:pt x="6452" y="3412"/>
                    <a:pt x="6483" y="3319"/>
                  </a:cubicBezTo>
                  <a:cubicBezTo>
                    <a:pt x="6514" y="3211"/>
                    <a:pt x="6530" y="3133"/>
                    <a:pt x="6530" y="3040"/>
                  </a:cubicBezTo>
                  <a:lnTo>
                    <a:pt x="6530" y="2963"/>
                  </a:lnTo>
                  <a:lnTo>
                    <a:pt x="6530" y="2901"/>
                  </a:lnTo>
                  <a:cubicBezTo>
                    <a:pt x="6530" y="2854"/>
                    <a:pt x="6530" y="2792"/>
                    <a:pt x="6514" y="2745"/>
                  </a:cubicBezTo>
                  <a:cubicBezTo>
                    <a:pt x="6499" y="2652"/>
                    <a:pt x="6437" y="2559"/>
                    <a:pt x="6375" y="2482"/>
                  </a:cubicBezTo>
                  <a:cubicBezTo>
                    <a:pt x="6313" y="2404"/>
                    <a:pt x="6220" y="2342"/>
                    <a:pt x="6142" y="2280"/>
                  </a:cubicBezTo>
                  <a:cubicBezTo>
                    <a:pt x="6065" y="2218"/>
                    <a:pt x="5987" y="2187"/>
                    <a:pt x="5894" y="2141"/>
                  </a:cubicBezTo>
                  <a:cubicBezTo>
                    <a:pt x="5863" y="2125"/>
                    <a:pt x="5801" y="2110"/>
                    <a:pt x="5754" y="2094"/>
                  </a:cubicBezTo>
                  <a:lnTo>
                    <a:pt x="5630" y="2032"/>
                  </a:lnTo>
                  <a:cubicBezTo>
                    <a:pt x="5444" y="1954"/>
                    <a:pt x="5274" y="1892"/>
                    <a:pt x="5118" y="1830"/>
                  </a:cubicBezTo>
                  <a:cubicBezTo>
                    <a:pt x="5041" y="1815"/>
                    <a:pt x="4963" y="1784"/>
                    <a:pt x="4886" y="1737"/>
                  </a:cubicBezTo>
                  <a:cubicBezTo>
                    <a:pt x="4824" y="1706"/>
                    <a:pt x="4762" y="1660"/>
                    <a:pt x="4700" y="1629"/>
                  </a:cubicBezTo>
                  <a:cubicBezTo>
                    <a:pt x="4638" y="1567"/>
                    <a:pt x="4576" y="1520"/>
                    <a:pt x="4529" y="1474"/>
                  </a:cubicBezTo>
                  <a:cubicBezTo>
                    <a:pt x="4467" y="1412"/>
                    <a:pt x="4421" y="1350"/>
                    <a:pt x="4374" y="1288"/>
                  </a:cubicBezTo>
                  <a:lnTo>
                    <a:pt x="4327" y="1241"/>
                  </a:lnTo>
                  <a:lnTo>
                    <a:pt x="4296" y="1179"/>
                  </a:lnTo>
                  <a:lnTo>
                    <a:pt x="4219" y="1086"/>
                  </a:lnTo>
                  <a:lnTo>
                    <a:pt x="4064" y="869"/>
                  </a:lnTo>
                  <a:cubicBezTo>
                    <a:pt x="3955" y="714"/>
                    <a:pt x="3847" y="559"/>
                    <a:pt x="3707" y="419"/>
                  </a:cubicBezTo>
                  <a:cubicBezTo>
                    <a:pt x="3630" y="372"/>
                    <a:pt x="3552" y="295"/>
                    <a:pt x="3474" y="233"/>
                  </a:cubicBezTo>
                  <a:cubicBezTo>
                    <a:pt x="3381" y="171"/>
                    <a:pt x="3288" y="109"/>
                    <a:pt x="3180" y="78"/>
                  </a:cubicBezTo>
                  <a:cubicBezTo>
                    <a:pt x="3071" y="31"/>
                    <a:pt x="2978" y="16"/>
                    <a:pt x="285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27"/>
            <p:cNvSpPr/>
            <p:nvPr/>
          </p:nvSpPr>
          <p:spPr>
            <a:xfrm>
              <a:off x="3102550" y="554500"/>
              <a:ext cx="84950" cy="66325"/>
            </a:xfrm>
            <a:custGeom>
              <a:avLst/>
              <a:gdLst/>
              <a:ahLst/>
              <a:cxnLst/>
              <a:rect l="l" t="t" r="r" b="b"/>
              <a:pathLst>
                <a:path w="3398" h="2653" extrusionOk="0">
                  <a:moveTo>
                    <a:pt x="280" y="1"/>
                  </a:moveTo>
                  <a:lnTo>
                    <a:pt x="264" y="32"/>
                  </a:lnTo>
                  <a:lnTo>
                    <a:pt x="233" y="47"/>
                  </a:lnTo>
                  <a:lnTo>
                    <a:pt x="218" y="63"/>
                  </a:lnTo>
                  <a:lnTo>
                    <a:pt x="202" y="78"/>
                  </a:lnTo>
                  <a:lnTo>
                    <a:pt x="187" y="109"/>
                  </a:lnTo>
                  <a:lnTo>
                    <a:pt x="156" y="125"/>
                  </a:lnTo>
                  <a:lnTo>
                    <a:pt x="140" y="140"/>
                  </a:lnTo>
                  <a:lnTo>
                    <a:pt x="125" y="156"/>
                  </a:lnTo>
                  <a:lnTo>
                    <a:pt x="63" y="218"/>
                  </a:lnTo>
                  <a:cubicBezTo>
                    <a:pt x="63" y="233"/>
                    <a:pt x="47" y="233"/>
                    <a:pt x="47" y="264"/>
                  </a:cubicBezTo>
                  <a:lnTo>
                    <a:pt x="47" y="280"/>
                  </a:lnTo>
                  <a:lnTo>
                    <a:pt x="47" y="296"/>
                  </a:lnTo>
                  <a:cubicBezTo>
                    <a:pt x="47" y="311"/>
                    <a:pt x="32" y="358"/>
                    <a:pt x="32" y="373"/>
                  </a:cubicBezTo>
                  <a:lnTo>
                    <a:pt x="32" y="420"/>
                  </a:lnTo>
                  <a:lnTo>
                    <a:pt x="32" y="435"/>
                  </a:lnTo>
                  <a:cubicBezTo>
                    <a:pt x="1" y="466"/>
                    <a:pt x="1" y="497"/>
                    <a:pt x="1" y="528"/>
                  </a:cubicBezTo>
                  <a:lnTo>
                    <a:pt x="1" y="575"/>
                  </a:lnTo>
                  <a:lnTo>
                    <a:pt x="1" y="621"/>
                  </a:lnTo>
                  <a:lnTo>
                    <a:pt x="1" y="730"/>
                  </a:lnTo>
                  <a:cubicBezTo>
                    <a:pt x="32" y="745"/>
                    <a:pt x="32" y="761"/>
                    <a:pt x="32" y="776"/>
                  </a:cubicBezTo>
                  <a:lnTo>
                    <a:pt x="32" y="792"/>
                  </a:lnTo>
                  <a:lnTo>
                    <a:pt x="32" y="823"/>
                  </a:lnTo>
                  <a:cubicBezTo>
                    <a:pt x="63" y="900"/>
                    <a:pt x="78" y="947"/>
                    <a:pt x="125" y="1009"/>
                  </a:cubicBezTo>
                  <a:cubicBezTo>
                    <a:pt x="156" y="1071"/>
                    <a:pt x="202" y="1133"/>
                    <a:pt x="233" y="1164"/>
                  </a:cubicBezTo>
                  <a:lnTo>
                    <a:pt x="357" y="1288"/>
                  </a:lnTo>
                  <a:cubicBezTo>
                    <a:pt x="389" y="1319"/>
                    <a:pt x="435" y="1366"/>
                    <a:pt x="466" y="1381"/>
                  </a:cubicBezTo>
                  <a:lnTo>
                    <a:pt x="528" y="1412"/>
                  </a:lnTo>
                  <a:lnTo>
                    <a:pt x="590" y="1459"/>
                  </a:lnTo>
                  <a:lnTo>
                    <a:pt x="683" y="1521"/>
                  </a:lnTo>
                  <a:lnTo>
                    <a:pt x="854" y="1629"/>
                  </a:lnTo>
                  <a:cubicBezTo>
                    <a:pt x="885" y="1645"/>
                    <a:pt x="900" y="1645"/>
                    <a:pt x="900" y="1676"/>
                  </a:cubicBezTo>
                  <a:lnTo>
                    <a:pt x="916" y="1691"/>
                  </a:lnTo>
                  <a:lnTo>
                    <a:pt x="931" y="1707"/>
                  </a:lnTo>
                  <a:cubicBezTo>
                    <a:pt x="931" y="1722"/>
                    <a:pt x="931" y="1722"/>
                    <a:pt x="962" y="1753"/>
                  </a:cubicBezTo>
                  <a:lnTo>
                    <a:pt x="978" y="1769"/>
                  </a:lnTo>
                  <a:cubicBezTo>
                    <a:pt x="993" y="1769"/>
                    <a:pt x="993" y="1784"/>
                    <a:pt x="993" y="1784"/>
                  </a:cubicBezTo>
                  <a:cubicBezTo>
                    <a:pt x="1040" y="1862"/>
                    <a:pt x="1086" y="1940"/>
                    <a:pt x="1148" y="2017"/>
                  </a:cubicBezTo>
                  <a:cubicBezTo>
                    <a:pt x="1273" y="2172"/>
                    <a:pt x="1397" y="2312"/>
                    <a:pt x="1536" y="2451"/>
                  </a:cubicBezTo>
                  <a:cubicBezTo>
                    <a:pt x="1614" y="2498"/>
                    <a:pt x="1691" y="2560"/>
                    <a:pt x="1769" y="2606"/>
                  </a:cubicBezTo>
                  <a:cubicBezTo>
                    <a:pt x="1846" y="2637"/>
                    <a:pt x="1939" y="2653"/>
                    <a:pt x="2048" y="2653"/>
                  </a:cubicBezTo>
                  <a:cubicBezTo>
                    <a:pt x="2141" y="2653"/>
                    <a:pt x="2219" y="2637"/>
                    <a:pt x="2312" y="2622"/>
                  </a:cubicBezTo>
                  <a:cubicBezTo>
                    <a:pt x="2389" y="2575"/>
                    <a:pt x="2482" y="2544"/>
                    <a:pt x="2560" y="2498"/>
                  </a:cubicBezTo>
                  <a:cubicBezTo>
                    <a:pt x="2637" y="2467"/>
                    <a:pt x="2715" y="2405"/>
                    <a:pt x="2792" y="2343"/>
                  </a:cubicBezTo>
                  <a:cubicBezTo>
                    <a:pt x="2870" y="2296"/>
                    <a:pt x="2948" y="2234"/>
                    <a:pt x="3010" y="2157"/>
                  </a:cubicBezTo>
                  <a:cubicBezTo>
                    <a:pt x="3010" y="2141"/>
                    <a:pt x="3025" y="2110"/>
                    <a:pt x="3056" y="2095"/>
                  </a:cubicBezTo>
                  <a:cubicBezTo>
                    <a:pt x="3056" y="2079"/>
                    <a:pt x="3072" y="2064"/>
                    <a:pt x="3087" y="2033"/>
                  </a:cubicBezTo>
                  <a:cubicBezTo>
                    <a:pt x="3087" y="2017"/>
                    <a:pt x="3103" y="2002"/>
                    <a:pt x="3134" y="1986"/>
                  </a:cubicBezTo>
                  <a:lnTo>
                    <a:pt x="3165" y="1924"/>
                  </a:lnTo>
                  <a:cubicBezTo>
                    <a:pt x="3227" y="1831"/>
                    <a:pt x="3258" y="1753"/>
                    <a:pt x="3304" y="1645"/>
                  </a:cubicBezTo>
                  <a:cubicBezTo>
                    <a:pt x="3335" y="1552"/>
                    <a:pt x="3366" y="1459"/>
                    <a:pt x="3382" y="1366"/>
                  </a:cubicBezTo>
                  <a:cubicBezTo>
                    <a:pt x="3397" y="1257"/>
                    <a:pt x="3397" y="1149"/>
                    <a:pt x="3382" y="1055"/>
                  </a:cubicBezTo>
                  <a:cubicBezTo>
                    <a:pt x="3366" y="1024"/>
                    <a:pt x="3366" y="993"/>
                    <a:pt x="3366" y="978"/>
                  </a:cubicBezTo>
                  <a:lnTo>
                    <a:pt x="3366" y="931"/>
                  </a:lnTo>
                  <a:lnTo>
                    <a:pt x="3366" y="916"/>
                  </a:lnTo>
                  <a:lnTo>
                    <a:pt x="3366" y="900"/>
                  </a:lnTo>
                  <a:lnTo>
                    <a:pt x="3335" y="854"/>
                  </a:lnTo>
                  <a:cubicBezTo>
                    <a:pt x="3320" y="838"/>
                    <a:pt x="3335" y="838"/>
                    <a:pt x="3320" y="823"/>
                  </a:cubicBezTo>
                  <a:cubicBezTo>
                    <a:pt x="3304" y="792"/>
                    <a:pt x="3304" y="761"/>
                    <a:pt x="3289" y="745"/>
                  </a:cubicBezTo>
                  <a:cubicBezTo>
                    <a:pt x="3258" y="714"/>
                    <a:pt x="3258" y="683"/>
                    <a:pt x="3242" y="668"/>
                  </a:cubicBezTo>
                  <a:cubicBezTo>
                    <a:pt x="3242" y="621"/>
                    <a:pt x="3227" y="606"/>
                    <a:pt x="3211" y="590"/>
                  </a:cubicBezTo>
                  <a:lnTo>
                    <a:pt x="3087" y="466"/>
                  </a:lnTo>
                  <a:lnTo>
                    <a:pt x="3056" y="451"/>
                  </a:lnTo>
                  <a:lnTo>
                    <a:pt x="3010" y="435"/>
                  </a:lnTo>
                  <a:cubicBezTo>
                    <a:pt x="2948" y="373"/>
                    <a:pt x="2870" y="327"/>
                    <a:pt x="2792" y="311"/>
                  </a:cubicBezTo>
                  <a:cubicBezTo>
                    <a:pt x="2699" y="280"/>
                    <a:pt x="2606" y="280"/>
                    <a:pt x="2513" y="280"/>
                  </a:cubicBezTo>
                  <a:cubicBezTo>
                    <a:pt x="2312" y="296"/>
                    <a:pt x="2141" y="311"/>
                    <a:pt x="1970" y="327"/>
                  </a:cubicBezTo>
                  <a:lnTo>
                    <a:pt x="1660" y="327"/>
                  </a:lnTo>
                  <a:cubicBezTo>
                    <a:pt x="1629" y="311"/>
                    <a:pt x="1614" y="311"/>
                    <a:pt x="1598" y="311"/>
                  </a:cubicBezTo>
                  <a:lnTo>
                    <a:pt x="1552" y="311"/>
                  </a:lnTo>
                  <a:lnTo>
                    <a:pt x="1490" y="296"/>
                  </a:lnTo>
                  <a:cubicBezTo>
                    <a:pt x="1319" y="233"/>
                    <a:pt x="1148" y="171"/>
                    <a:pt x="978" y="140"/>
                  </a:cubicBezTo>
                  <a:cubicBezTo>
                    <a:pt x="931" y="140"/>
                    <a:pt x="869" y="125"/>
                    <a:pt x="838" y="125"/>
                  </a:cubicBezTo>
                  <a:lnTo>
                    <a:pt x="761" y="109"/>
                  </a:lnTo>
                  <a:lnTo>
                    <a:pt x="528" y="109"/>
                  </a:lnTo>
                  <a:cubicBezTo>
                    <a:pt x="466" y="109"/>
                    <a:pt x="389" y="109"/>
                    <a:pt x="29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27"/>
            <p:cNvSpPr/>
            <p:nvPr/>
          </p:nvSpPr>
          <p:spPr>
            <a:xfrm>
              <a:off x="2913725" y="587075"/>
              <a:ext cx="36875" cy="39975"/>
            </a:xfrm>
            <a:custGeom>
              <a:avLst/>
              <a:gdLst/>
              <a:ahLst/>
              <a:cxnLst/>
              <a:rect l="l" t="t" r="r" b="b"/>
              <a:pathLst>
                <a:path w="1475" h="1599" extrusionOk="0">
                  <a:moveTo>
                    <a:pt x="1117" y="1"/>
                  </a:moveTo>
                  <a:cubicBezTo>
                    <a:pt x="1102" y="1"/>
                    <a:pt x="1071" y="16"/>
                    <a:pt x="1040" y="16"/>
                  </a:cubicBezTo>
                  <a:cubicBezTo>
                    <a:pt x="962" y="63"/>
                    <a:pt x="869" y="94"/>
                    <a:pt x="792" y="140"/>
                  </a:cubicBezTo>
                  <a:cubicBezTo>
                    <a:pt x="714" y="171"/>
                    <a:pt x="636" y="187"/>
                    <a:pt x="543" y="233"/>
                  </a:cubicBezTo>
                  <a:cubicBezTo>
                    <a:pt x="450" y="264"/>
                    <a:pt x="373" y="311"/>
                    <a:pt x="295" y="373"/>
                  </a:cubicBezTo>
                  <a:cubicBezTo>
                    <a:pt x="140" y="481"/>
                    <a:pt x="32" y="637"/>
                    <a:pt x="16" y="838"/>
                  </a:cubicBezTo>
                  <a:cubicBezTo>
                    <a:pt x="1" y="931"/>
                    <a:pt x="1" y="1024"/>
                    <a:pt x="16" y="1133"/>
                  </a:cubicBezTo>
                  <a:cubicBezTo>
                    <a:pt x="32" y="1164"/>
                    <a:pt x="32" y="1226"/>
                    <a:pt x="63" y="1257"/>
                  </a:cubicBezTo>
                  <a:cubicBezTo>
                    <a:pt x="78" y="1272"/>
                    <a:pt x="78" y="1303"/>
                    <a:pt x="94" y="1319"/>
                  </a:cubicBezTo>
                  <a:cubicBezTo>
                    <a:pt x="109" y="1334"/>
                    <a:pt x="109" y="1365"/>
                    <a:pt x="140" y="1381"/>
                  </a:cubicBezTo>
                  <a:cubicBezTo>
                    <a:pt x="171" y="1412"/>
                    <a:pt x="187" y="1459"/>
                    <a:pt x="233" y="1474"/>
                  </a:cubicBezTo>
                  <a:cubicBezTo>
                    <a:pt x="264" y="1521"/>
                    <a:pt x="311" y="1536"/>
                    <a:pt x="342" y="1552"/>
                  </a:cubicBezTo>
                  <a:cubicBezTo>
                    <a:pt x="388" y="1567"/>
                    <a:pt x="450" y="1598"/>
                    <a:pt x="497" y="1598"/>
                  </a:cubicBezTo>
                  <a:lnTo>
                    <a:pt x="683" y="1598"/>
                  </a:lnTo>
                  <a:cubicBezTo>
                    <a:pt x="776" y="1567"/>
                    <a:pt x="869" y="1536"/>
                    <a:pt x="962" y="1474"/>
                  </a:cubicBezTo>
                  <a:cubicBezTo>
                    <a:pt x="1040" y="1412"/>
                    <a:pt x="1117" y="1365"/>
                    <a:pt x="1179" y="1288"/>
                  </a:cubicBezTo>
                  <a:cubicBezTo>
                    <a:pt x="1226" y="1210"/>
                    <a:pt x="1272" y="1133"/>
                    <a:pt x="1319" y="1055"/>
                  </a:cubicBezTo>
                  <a:cubicBezTo>
                    <a:pt x="1350" y="947"/>
                    <a:pt x="1396" y="869"/>
                    <a:pt x="1412" y="776"/>
                  </a:cubicBezTo>
                  <a:cubicBezTo>
                    <a:pt x="1458" y="683"/>
                    <a:pt x="1474" y="590"/>
                    <a:pt x="1474" y="481"/>
                  </a:cubicBezTo>
                  <a:cubicBezTo>
                    <a:pt x="1474" y="435"/>
                    <a:pt x="1458" y="388"/>
                    <a:pt x="1458" y="326"/>
                  </a:cubicBezTo>
                  <a:cubicBezTo>
                    <a:pt x="1427" y="311"/>
                    <a:pt x="1427" y="311"/>
                    <a:pt x="1458" y="249"/>
                  </a:cubicBezTo>
                  <a:lnTo>
                    <a:pt x="1458" y="233"/>
                  </a:lnTo>
                  <a:lnTo>
                    <a:pt x="1458" y="218"/>
                  </a:lnTo>
                  <a:cubicBezTo>
                    <a:pt x="1458" y="218"/>
                    <a:pt x="1427" y="202"/>
                    <a:pt x="1427" y="171"/>
                  </a:cubicBezTo>
                  <a:cubicBezTo>
                    <a:pt x="1427" y="171"/>
                    <a:pt x="1412" y="156"/>
                    <a:pt x="1412" y="140"/>
                  </a:cubicBezTo>
                  <a:cubicBezTo>
                    <a:pt x="1396" y="140"/>
                    <a:pt x="1396" y="109"/>
                    <a:pt x="1381" y="94"/>
                  </a:cubicBezTo>
                  <a:lnTo>
                    <a:pt x="1334" y="63"/>
                  </a:lnTo>
                  <a:cubicBezTo>
                    <a:pt x="1303" y="16"/>
                    <a:pt x="1257" y="1"/>
                    <a:pt x="122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27"/>
            <p:cNvSpPr/>
            <p:nvPr/>
          </p:nvSpPr>
          <p:spPr>
            <a:xfrm>
              <a:off x="3149075" y="591350"/>
              <a:ext cx="6625" cy="5825"/>
            </a:xfrm>
            <a:custGeom>
              <a:avLst/>
              <a:gdLst/>
              <a:ahLst/>
              <a:cxnLst/>
              <a:rect l="l" t="t" r="r" b="b"/>
              <a:pathLst>
                <a:path w="265" h="233" extrusionOk="0">
                  <a:moveTo>
                    <a:pt x="141" y="0"/>
                  </a:moveTo>
                  <a:lnTo>
                    <a:pt x="109" y="109"/>
                  </a:lnTo>
                  <a:lnTo>
                    <a:pt x="1" y="124"/>
                  </a:lnTo>
                  <a:lnTo>
                    <a:pt x="109" y="140"/>
                  </a:lnTo>
                  <a:lnTo>
                    <a:pt x="141" y="233"/>
                  </a:lnTo>
                  <a:lnTo>
                    <a:pt x="156" y="140"/>
                  </a:lnTo>
                  <a:lnTo>
                    <a:pt x="265" y="124"/>
                  </a:lnTo>
                  <a:lnTo>
                    <a:pt x="156" y="109"/>
                  </a:lnTo>
                  <a:lnTo>
                    <a:pt x="14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27"/>
            <p:cNvSpPr/>
            <p:nvPr/>
          </p:nvSpPr>
          <p:spPr>
            <a:xfrm>
              <a:off x="2950950" y="639025"/>
              <a:ext cx="5850" cy="5850"/>
            </a:xfrm>
            <a:custGeom>
              <a:avLst/>
              <a:gdLst/>
              <a:ahLst/>
              <a:cxnLst/>
              <a:rect l="l" t="t" r="r" b="b"/>
              <a:pathLst>
                <a:path w="234" h="234" extrusionOk="0">
                  <a:moveTo>
                    <a:pt x="125" y="1"/>
                  </a:moveTo>
                  <a:lnTo>
                    <a:pt x="94" y="94"/>
                  </a:lnTo>
                  <a:lnTo>
                    <a:pt x="1" y="109"/>
                  </a:lnTo>
                  <a:lnTo>
                    <a:pt x="94" y="140"/>
                  </a:lnTo>
                  <a:lnTo>
                    <a:pt x="125" y="234"/>
                  </a:lnTo>
                  <a:lnTo>
                    <a:pt x="140" y="140"/>
                  </a:lnTo>
                  <a:lnTo>
                    <a:pt x="233" y="109"/>
                  </a:lnTo>
                  <a:lnTo>
                    <a:pt x="140" y="94"/>
                  </a:lnTo>
                  <a:lnTo>
                    <a:pt x="12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27"/>
            <p:cNvSpPr/>
            <p:nvPr/>
          </p:nvSpPr>
          <p:spPr>
            <a:xfrm>
              <a:off x="3130475" y="656475"/>
              <a:ext cx="6225" cy="6225"/>
            </a:xfrm>
            <a:custGeom>
              <a:avLst/>
              <a:gdLst/>
              <a:ahLst/>
              <a:cxnLst/>
              <a:rect l="l" t="t" r="r" b="b"/>
              <a:pathLst>
                <a:path w="249" h="249" extrusionOk="0">
                  <a:moveTo>
                    <a:pt x="109" y="1"/>
                  </a:moveTo>
                  <a:lnTo>
                    <a:pt x="94" y="94"/>
                  </a:lnTo>
                  <a:lnTo>
                    <a:pt x="0" y="140"/>
                  </a:lnTo>
                  <a:lnTo>
                    <a:pt x="94" y="156"/>
                  </a:lnTo>
                  <a:lnTo>
                    <a:pt x="109" y="249"/>
                  </a:lnTo>
                  <a:lnTo>
                    <a:pt x="125" y="156"/>
                  </a:lnTo>
                  <a:lnTo>
                    <a:pt x="249" y="140"/>
                  </a:lnTo>
                  <a:lnTo>
                    <a:pt x="156" y="94"/>
                  </a:lnTo>
                  <a:lnTo>
                    <a:pt x="10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27"/>
            <p:cNvSpPr/>
            <p:nvPr/>
          </p:nvSpPr>
          <p:spPr>
            <a:xfrm>
              <a:off x="3173125" y="577375"/>
              <a:ext cx="3125" cy="3525"/>
            </a:xfrm>
            <a:custGeom>
              <a:avLst/>
              <a:gdLst/>
              <a:ahLst/>
              <a:cxnLst/>
              <a:rect l="l" t="t" r="r" b="b"/>
              <a:pathLst>
                <a:path w="125" h="141" extrusionOk="0">
                  <a:moveTo>
                    <a:pt x="78" y="1"/>
                  </a:moveTo>
                  <a:lnTo>
                    <a:pt x="47" y="63"/>
                  </a:lnTo>
                  <a:lnTo>
                    <a:pt x="1" y="63"/>
                  </a:lnTo>
                  <a:lnTo>
                    <a:pt x="47" y="78"/>
                  </a:lnTo>
                  <a:lnTo>
                    <a:pt x="78" y="140"/>
                  </a:lnTo>
                  <a:lnTo>
                    <a:pt x="78" y="78"/>
                  </a:lnTo>
                  <a:lnTo>
                    <a:pt x="125" y="63"/>
                  </a:lnTo>
                  <a:lnTo>
                    <a:pt x="78" y="63"/>
                  </a:lnTo>
                  <a:lnTo>
                    <a:pt x="7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27"/>
            <p:cNvSpPr/>
            <p:nvPr/>
          </p:nvSpPr>
          <p:spPr>
            <a:xfrm>
              <a:off x="3139400" y="709225"/>
              <a:ext cx="3500" cy="3500"/>
            </a:xfrm>
            <a:custGeom>
              <a:avLst/>
              <a:gdLst/>
              <a:ahLst/>
              <a:cxnLst/>
              <a:rect l="l" t="t" r="r" b="b"/>
              <a:pathLst>
                <a:path w="140" h="140" extrusionOk="0">
                  <a:moveTo>
                    <a:pt x="78" y="0"/>
                  </a:moveTo>
                  <a:lnTo>
                    <a:pt x="62" y="62"/>
                  </a:lnTo>
                  <a:lnTo>
                    <a:pt x="0" y="78"/>
                  </a:lnTo>
                  <a:lnTo>
                    <a:pt x="62" y="78"/>
                  </a:lnTo>
                  <a:lnTo>
                    <a:pt x="78" y="140"/>
                  </a:lnTo>
                  <a:lnTo>
                    <a:pt x="109" y="78"/>
                  </a:lnTo>
                  <a:lnTo>
                    <a:pt x="140" y="78"/>
                  </a:lnTo>
                  <a:lnTo>
                    <a:pt x="109" y="62"/>
                  </a:lnTo>
                  <a:lnTo>
                    <a:pt x="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27"/>
            <p:cNvSpPr/>
            <p:nvPr/>
          </p:nvSpPr>
          <p:spPr>
            <a:xfrm>
              <a:off x="3102175" y="589800"/>
              <a:ext cx="3500" cy="3500"/>
            </a:xfrm>
            <a:custGeom>
              <a:avLst/>
              <a:gdLst/>
              <a:ahLst/>
              <a:cxnLst/>
              <a:rect l="l" t="t" r="r" b="b"/>
              <a:pathLst>
                <a:path w="140" h="140" extrusionOk="0">
                  <a:moveTo>
                    <a:pt x="78" y="0"/>
                  </a:moveTo>
                  <a:lnTo>
                    <a:pt x="62" y="47"/>
                  </a:lnTo>
                  <a:lnTo>
                    <a:pt x="0" y="62"/>
                  </a:lnTo>
                  <a:lnTo>
                    <a:pt x="62" y="93"/>
                  </a:lnTo>
                  <a:lnTo>
                    <a:pt x="78" y="140"/>
                  </a:lnTo>
                  <a:lnTo>
                    <a:pt x="78" y="93"/>
                  </a:lnTo>
                  <a:lnTo>
                    <a:pt x="140" y="62"/>
                  </a:lnTo>
                  <a:lnTo>
                    <a:pt x="78" y="47"/>
                  </a:lnTo>
                  <a:lnTo>
                    <a:pt x="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27"/>
            <p:cNvSpPr/>
            <p:nvPr/>
          </p:nvSpPr>
          <p:spPr>
            <a:xfrm>
              <a:off x="2914500" y="640575"/>
              <a:ext cx="3525" cy="3150"/>
            </a:xfrm>
            <a:custGeom>
              <a:avLst/>
              <a:gdLst/>
              <a:ahLst/>
              <a:cxnLst/>
              <a:rect l="l" t="t" r="r" b="b"/>
              <a:pathLst>
                <a:path w="141" h="126" extrusionOk="0">
                  <a:moveTo>
                    <a:pt x="63" y="1"/>
                  </a:moveTo>
                  <a:lnTo>
                    <a:pt x="63" y="32"/>
                  </a:lnTo>
                  <a:lnTo>
                    <a:pt x="1" y="47"/>
                  </a:lnTo>
                  <a:lnTo>
                    <a:pt x="63" y="78"/>
                  </a:lnTo>
                  <a:lnTo>
                    <a:pt x="63" y="125"/>
                  </a:lnTo>
                  <a:lnTo>
                    <a:pt x="78" y="78"/>
                  </a:lnTo>
                  <a:lnTo>
                    <a:pt x="140" y="47"/>
                  </a:lnTo>
                  <a:lnTo>
                    <a:pt x="78" y="32"/>
                  </a:lnTo>
                  <a:lnTo>
                    <a:pt x="6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27"/>
            <p:cNvSpPr/>
            <p:nvPr/>
          </p:nvSpPr>
          <p:spPr>
            <a:xfrm>
              <a:off x="3176225" y="596375"/>
              <a:ext cx="3525" cy="3125"/>
            </a:xfrm>
            <a:custGeom>
              <a:avLst/>
              <a:gdLst/>
              <a:ahLst/>
              <a:cxnLst/>
              <a:rect l="l" t="t" r="r" b="b"/>
              <a:pathLst>
                <a:path w="141" h="125" extrusionOk="0">
                  <a:moveTo>
                    <a:pt x="63" y="1"/>
                  </a:moveTo>
                  <a:lnTo>
                    <a:pt x="47" y="63"/>
                  </a:lnTo>
                  <a:lnTo>
                    <a:pt x="1" y="63"/>
                  </a:lnTo>
                  <a:lnTo>
                    <a:pt x="47" y="78"/>
                  </a:lnTo>
                  <a:lnTo>
                    <a:pt x="63" y="125"/>
                  </a:lnTo>
                  <a:lnTo>
                    <a:pt x="78" y="78"/>
                  </a:lnTo>
                  <a:lnTo>
                    <a:pt x="140" y="63"/>
                  </a:lnTo>
                  <a:lnTo>
                    <a:pt x="78" y="63"/>
                  </a:lnTo>
                  <a:lnTo>
                    <a:pt x="6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27"/>
            <p:cNvSpPr/>
            <p:nvPr/>
          </p:nvSpPr>
          <p:spPr>
            <a:xfrm>
              <a:off x="3061075" y="649125"/>
              <a:ext cx="3500" cy="3500"/>
            </a:xfrm>
            <a:custGeom>
              <a:avLst/>
              <a:gdLst/>
              <a:ahLst/>
              <a:cxnLst/>
              <a:rect l="l" t="t" r="r" b="b"/>
              <a:pathLst>
                <a:path w="140" h="140" extrusionOk="0">
                  <a:moveTo>
                    <a:pt x="62" y="0"/>
                  </a:moveTo>
                  <a:lnTo>
                    <a:pt x="31" y="62"/>
                  </a:lnTo>
                  <a:lnTo>
                    <a:pt x="0" y="78"/>
                  </a:lnTo>
                  <a:lnTo>
                    <a:pt x="31" y="78"/>
                  </a:lnTo>
                  <a:lnTo>
                    <a:pt x="62" y="140"/>
                  </a:lnTo>
                  <a:lnTo>
                    <a:pt x="78" y="78"/>
                  </a:lnTo>
                  <a:lnTo>
                    <a:pt x="140" y="78"/>
                  </a:lnTo>
                  <a:lnTo>
                    <a:pt x="78" y="62"/>
                  </a:lnTo>
                  <a:lnTo>
                    <a:pt x="6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27"/>
            <p:cNvSpPr/>
            <p:nvPr/>
          </p:nvSpPr>
          <p:spPr>
            <a:xfrm>
              <a:off x="3006400" y="705350"/>
              <a:ext cx="3125" cy="3500"/>
            </a:xfrm>
            <a:custGeom>
              <a:avLst/>
              <a:gdLst/>
              <a:ahLst/>
              <a:cxnLst/>
              <a:rect l="l" t="t" r="r" b="b"/>
              <a:pathLst>
                <a:path w="125" h="140" extrusionOk="0">
                  <a:moveTo>
                    <a:pt x="47" y="0"/>
                  </a:moveTo>
                  <a:lnTo>
                    <a:pt x="47" y="47"/>
                  </a:lnTo>
                  <a:lnTo>
                    <a:pt x="0" y="62"/>
                  </a:lnTo>
                  <a:lnTo>
                    <a:pt x="47" y="78"/>
                  </a:lnTo>
                  <a:lnTo>
                    <a:pt x="47" y="140"/>
                  </a:lnTo>
                  <a:lnTo>
                    <a:pt x="78" y="78"/>
                  </a:lnTo>
                  <a:lnTo>
                    <a:pt x="124" y="62"/>
                  </a:lnTo>
                  <a:lnTo>
                    <a:pt x="78" y="47"/>
                  </a:lnTo>
                  <a:lnTo>
                    <a:pt x="4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27"/>
            <p:cNvSpPr/>
            <p:nvPr/>
          </p:nvSpPr>
          <p:spPr>
            <a:xfrm>
              <a:off x="2964125" y="575450"/>
              <a:ext cx="3525" cy="3500"/>
            </a:xfrm>
            <a:custGeom>
              <a:avLst/>
              <a:gdLst/>
              <a:ahLst/>
              <a:cxnLst/>
              <a:rect l="l" t="t" r="r" b="b"/>
              <a:pathLst>
                <a:path w="141" h="140" extrusionOk="0">
                  <a:moveTo>
                    <a:pt x="63" y="0"/>
                  </a:moveTo>
                  <a:lnTo>
                    <a:pt x="63" y="62"/>
                  </a:lnTo>
                  <a:lnTo>
                    <a:pt x="1" y="78"/>
                  </a:lnTo>
                  <a:lnTo>
                    <a:pt x="63" y="78"/>
                  </a:lnTo>
                  <a:lnTo>
                    <a:pt x="63" y="140"/>
                  </a:lnTo>
                  <a:lnTo>
                    <a:pt x="78" y="78"/>
                  </a:lnTo>
                  <a:lnTo>
                    <a:pt x="140" y="78"/>
                  </a:lnTo>
                  <a:lnTo>
                    <a:pt x="78" y="62"/>
                  </a:lnTo>
                  <a:lnTo>
                    <a:pt x="63"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27"/>
            <p:cNvSpPr/>
            <p:nvPr/>
          </p:nvSpPr>
          <p:spPr>
            <a:xfrm>
              <a:off x="3175075" y="654550"/>
              <a:ext cx="3125" cy="3900"/>
            </a:xfrm>
            <a:custGeom>
              <a:avLst/>
              <a:gdLst/>
              <a:ahLst/>
              <a:cxnLst/>
              <a:rect l="l" t="t" r="r" b="b"/>
              <a:pathLst>
                <a:path w="125" h="156" extrusionOk="0">
                  <a:moveTo>
                    <a:pt x="47" y="0"/>
                  </a:moveTo>
                  <a:lnTo>
                    <a:pt x="31" y="62"/>
                  </a:lnTo>
                  <a:lnTo>
                    <a:pt x="0" y="78"/>
                  </a:lnTo>
                  <a:lnTo>
                    <a:pt x="31" y="93"/>
                  </a:lnTo>
                  <a:lnTo>
                    <a:pt x="47" y="155"/>
                  </a:lnTo>
                  <a:lnTo>
                    <a:pt x="78" y="93"/>
                  </a:lnTo>
                  <a:lnTo>
                    <a:pt x="124" y="78"/>
                  </a:lnTo>
                  <a:lnTo>
                    <a:pt x="78" y="62"/>
                  </a:lnTo>
                  <a:lnTo>
                    <a:pt x="4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27"/>
            <p:cNvSpPr/>
            <p:nvPr/>
          </p:nvSpPr>
          <p:spPr>
            <a:xfrm>
              <a:off x="3136300" y="714250"/>
              <a:ext cx="800" cy="800"/>
            </a:xfrm>
            <a:custGeom>
              <a:avLst/>
              <a:gdLst/>
              <a:ahLst/>
              <a:cxnLst/>
              <a:rect l="l" t="t" r="r" b="b"/>
              <a:pathLst>
                <a:path w="32" h="32" extrusionOk="0">
                  <a:moveTo>
                    <a:pt x="16" y="1"/>
                  </a:moveTo>
                  <a:cubicBezTo>
                    <a:pt x="5" y="1"/>
                    <a:pt x="2" y="8"/>
                    <a:pt x="5" y="8"/>
                  </a:cubicBezTo>
                  <a:cubicBezTo>
                    <a:pt x="7" y="8"/>
                    <a:pt x="10" y="6"/>
                    <a:pt x="16" y="1"/>
                  </a:cubicBezTo>
                  <a:lnTo>
                    <a:pt x="16" y="1"/>
                  </a:lnTo>
                  <a:cubicBezTo>
                    <a:pt x="0" y="16"/>
                    <a:pt x="0" y="32"/>
                    <a:pt x="16" y="32"/>
                  </a:cubicBezTo>
                  <a:cubicBezTo>
                    <a:pt x="31" y="32"/>
                    <a:pt x="31" y="16"/>
                    <a:pt x="31" y="16"/>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27"/>
            <p:cNvSpPr/>
            <p:nvPr/>
          </p:nvSpPr>
          <p:spPr>
            <a:xfrm>
              <a:off x="3142100" y="669675"/>
              <a:ext cx="800" cy="800"/>
            </a:xfrm>
            <a:custGeom>
              <a:avLst/>
              <a:gdLst/>
              <a:ahLst/>
              <a:cxnLst/>
              <a:rect l="l" t="t" r="r" b="b"/>
              <a:pathLst>
                <a:path w="32" h="32" extrusionOk="0">
                  <a:moveTo>
                    <a:pt x="16" y="0"/>
                  </a:moveTo>
                  <a:cubicBezTo>
                    <a:pt x="1" y="31"/>
                    <a:pt x="16" y="31"/>
                    <a:pt x="16" y="31"/>
                  </a:cubicBezTo>
                  <a:cubicBezTo>
                    <a:pt x="32" y="31"/>
                    <a:pt x="32" y="16"/>
                    <a:pt x="32" y="16"/>
                  </a:cubicBezTo>
                  <a:lnTo>
                    <a:pt x="1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27"/>
            <p:cNvSpPr/>
            <p:nvPr/>
          </p:nvSpPr>
          <p:spPr>
            <a:xfrm>
              <a:off x="3010650" y="693700"/>
              <a:ext cx="425" cy="800"/>
            </a:xfrm>
            <a:custGeom>
              <a:avLst/>
              <a:gdLst/>
              <a:ahLst/>
              <a:cxnLst/>
              <a:rect l="l" t="t" r="r" b="b"/>
              <a:pathLst>
                <a:path w="17" h="32" extrusionOk="0">
                  <a:moveTo>
                    <a:pt x="1" y="1"/>
                  </a:moveTo>
                  <a:lnTo>
                    <a:pt x="1" y="32"/>
                  </a:lnTo>
                  <a:cubicBezTo>
                    <a:pt x="17" y="32"/>
                    <a:pt x="17" y="16"/>
                    <a:pt x="17" y="16"/>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27"/>
            <p:cNvSpPr/>
            <p:nvPr/>
          </p:nvSpPr>
          <p:spPr>
            <a:xfrm>
              <a:off x="3113825" y="711150"/>
              <a:ext cx="1175" cy="900"/>
            </a:xfrm>
            <a:custGeom>
              <a:avLst/>
              <a:gdLst/>
              <a:ahLst/>
              <a:cxnLst/>
              <a:rect l="l" t="t" r="r" b="b"/>
              <a:pathLst>
                <a:path w="47" h="36" extrusionOk="0">
                  <a:moveTo>
                    <a:pt x="15" y="1"/>
                  </a:moveTo>
                  <a:cubicBezTo>
                    <a:pt x="3" y="13"/>
                    <a:pt x="0" y="36"/>
                    <a:pt x="8" y="36"/>
                  </a:cubicBezTo>
                  <a:cubicBezTo>
                    <a:pt x="10" y="36"/>
                    <a:pt x="12" y="35"/>
                    <a:pt x="15" y="32"/>
                  </a:cubicBezTo>
                  <a:cubicBezTo>
                    <a:pt x="46" y="32"/>
                    <a:pt x="46" y="16"/>
                    <a:pt x="46" y="16"/>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27"/>
            <p:cNvSpPr/>
            <p:nvPr/>
          </p:nvSpPr>
          <p:spPr>
            <a:xfrm>
              <a:off x="3159700" y="620425"/>
              <a:ext cx="650" cy="1175"/>
            </a:xfrm>
            <a:custGeom>
              <a:avLst/>
              <a:gdLst/>
              <a:ahLst/>
              <a:cxnLst/>
              <a:rect l="l" t="t" r="r" b="b"/>
              <a:pathLst>
                <a:path w="26" h="47" extrusionOk="0">
                  <a:moveTo>
                    <a:pt x="10" y="0"/>
                  </a:moveTo>
                  <a:cubicBezTo>
                    <a:pt x="3" y="15"/>
                    <a:pt x="2" y="23"/>
                    <a:pt x="4" y="24"/>
                  </a:cubicBezTo>
                  <a:lnTo>
                    <a:pt x="4" y="24"/>
                  </a:lnTo>
                  <a:cubicBezTo>
                    <a:pt x="5" y="18"/>
                    <a:pt x="7" y="10"/>
                    <a:pt x="10" y="0"/>
                  </a:cubicBezTo>
                  <a:close/>
                  <a:moveTo>
                    <a:pt x="10" y="0"/>
                  </a:moveTo>
                  <a:cubicBezTo>
                    <a:pt x="10" y="0"/>
                    <a:pt x="10" y="0"/>
                    <a:pt x="10" y="0"/>
                  </a:cubicBezTo>
                  <a:lnTo>
                    <a:pt x="10" y="0"/>
                  </a:lnTo>
                  <a:cubicBezTo>
                    <a:pt x="10" y="16"/>
                    <a:pt x="6" y="24"/>
                    <a:pt x="4" y="24"/>
                  </a:cubicBezTo>
                  <a:cubicBezTo>
                    <a:pt x="4" y="24"/>
                    <a:pt x="4" y="24"/>
                    <a:pt x="4" y="24"/>
                  </a:cubicBezTo>
                  <a:lnTo>
                    <a:pt x="4" y="24"/>
                  </a:lnTo>
                  <a:cubicBezTo>
                    <a:pt x="0" y="47"/>
                    <a:pt x="10" y="47"/>
                    <a:pt x="10" y="47"/>
                  </a:cubicBezTo>
                  <a:cubicBezTo>
                    <a:pt x="26" y="47"/>
                    <a:pt x="26" y="31"/>
                    <a:pt x="26" y="31"/>
                  </a:cubicBezTo>
                  <a:lnTo>
                    <a:pt x="1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27"/>
            <p:cNvSpPr/>
            <p:nvPr/>
          </p:nvSpPr>
          <p:spPr>
            <a:xfrm>
              <a:off x="3154900" y="567700"/>
              <a:ext cx="800" cy="800"/>
            </a:xfrm>
            <a:custGeom>
              <a:avLst/>
              <a:gdLst/>
              <a:ahLst/>
              <a:cxnLst/>
              <a:rect l="l" t="t" r="r" b="b"/>
              <a:pathLst>
                <a:path w="32" h="32" extrusionOk="0">
                  <a:moveTo>
                    <a:pt x="1" y="0"/>
                  </a:moveTo>
                  <a:lnTo>
                    <a:pt x="1" y="31"/>
                  </a:lnTo>
                  <a:cubicBezTo>
                    <a:pt x="32" y="31"/>
                    <a:pt x="32" y="16"/>
                    <a:pt x="32"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27"/>
            <p:cNvSpPr/>
            <p:nvPr/>
          </p:nvSpPr>
          <p:spPr>
            <a:xfrm>
              <a:off x="3146375" y="706900"/>
              <a:ext cx="400" cy="400"/>
            </a:xfrm>
            <a:custGeom>
              <a:avLst/>
              <a:gdLst/>
              <a:ahLst/>
              <a:cxnLst/>
              <a:rect l="l" t="t" r="r" b="b"/>
              <a:pathLst>
                <a:path w="16" h="16" extrusionOk="0">
                  <a:moveTo>
                    <a:pt x="0" y="0"/>
                  </a:moveTo>
                  <a:lnTo>
                    <a:pt x="0" y="16"/>
                  </a:lnTo>
                  <a:cubicBezTo>
                    <a:pt x="0" y="16"/>
                    <a:pt x="16" y="16"/>
                    <a:pt x="0" y="0"/>
                  </a:cubicBezTo>
                  <a:lnTo>
                    <a:pt x="0" y="0"/>
                  </a:lnTo>
                  <a:cubicBezTo>
                    <a:pt x="6" y="5"/>
                    <a:pt x="9" y="7"/>
                    <a:pt x="11" y="7"/>
                  </a:cubicBezTo>
                  <a:cubicBezTo>
                    <a:pt x="14" y="7"/>
                    <a:pt x="11" y="0"/>
                    <a:pt x="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27"/>
            <p:cNvSpPr/>
            <p:nvPr/>
          </p:nvSpPr>
          <p:spPr>
            <a:xfrm>
              <a:off x="2926125" y="579700"/>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2" y="8"/>
                  </a:cubicBezTo>
                  <a:cubicBezTo>
                    <a:pt x="28" y="8"/>
                    <a:pt x="22" y="1"/>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27"/>
            <p:cNvSpPr/>
            <p:nvPr/>
          </p:nvSpPr>
          <p:spPr>
            <a:xfrm>
              <a:off x="3036250" y="671600"/>
              <a:ext cx="425" cy="425"/>
            </a:xfrm>
            <a:custGeom>
              <a:avLst/>
              <a:gdLst/>
              <a:ahLst/>
              <a:cxnLst/>
              <a:rect l="l" t="t" r="r" b="b"/>
              <a:pathLst>
                <a:path w="17" h="17" extrusionOk="0">
                  <a:moveTo>
                    <a:pt x="1" y="1"/>
                  </a:moveTo>
                  <a:cubicBezTo>
                    <a:pt x="16" y="16"/>
                    <a:pt x="16" y="16"/>
                    <a:pt x="1" y="1"/>
                  </a:cubicBezTo>
                  <a:lnTo>
                    <a:pt x="1" y="16"/>
                  </a:lnTo>
                  <a:lnTo>
                    <a:pt x="1" y="1"/>
                  </a:lnTo>
                  <a:cubicBezTo>
                    <a:pt x="1" y="16"/>
                    <a:pt x="1" y="16"/>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27"/>
            <p:cNvSpPr/>
            <p:nvPr/>
          </p:nvSpPr>
          <p:spPr>
            <a:xfrm>
              <a:off x="3014150" y="708450"/>
              <a:ext cx="425" cy="400"/>
            </a:xfrm>
            <a:custGeom>
              <a:avLst/>
              <a:gdLst/>
              <a:ahLst/>
              <a:cxnLst/>
              <a:rect l="l" t="t" r="r" b="b"/>
              <a:pathLst>
                <a:path w="17" h="16" extrusionOk="0">
                  <a:moveTo>
                    <a:pt x="1" y="0"/>
                  </a:moveTo>
                  <a:lnTo>
                    <a:pt x="1" y="16"/>
                  </a:lnTo>
                  <a:cubicBezTo>
                    <a:pt x="1" y="16"/>
                    <a:pt x="16" y="16"/>
                    <a:pt x="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27"/>
            <p:cNvSpPr/>
            <p:nvPr/>
          </p:nvSpPr>
          <p:spPr>
            <a:xfrm>
              <a:off x="2999800" y="691375"/>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1" y="8"/>
                  </a:cubicBezTo>
                  <a:cubicBezTo>
                    <a:pt x="28" y="8"/>
                    <a:pt x="21" y="1"/>
                    <a:pt x="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27"/>
            <p:cNvSpPr/>
            <p:nvPr/>
          </p:nvSpPr>
          <p:spPr>
            <a:xfrm>
              <a:off x="3123500" y="676250"/>
              <a:ext cx="1175" cy="1575"/>
            </a:xfrm>
            <a:custGeom>
              <a:avLst/>
              <a:gdLst/>
              <a:ahLst/>
              <a:cxnLst/>
              <a:rect l="l" t="t" r="r" b="b"/>
              <a:pathLst>
                <a:path w="47" h="63" extrusionOk="0">
                  <a:moveTo>
                    <a:pt x="16" y="1"/>
                  </a:moveTo>
                  <a:cubicBezTo>
                    <a:pt x="0" y="1"/>
                    <a:pt x="0" y="16"/>
                    <a:pt x="0" y="16"/>
                  </a:cubicBezTo>
                  <a:cubicBezTo>
                    <a:pt x="0" y="47"/>
                    <a:pt x="0" y="63"/>
                    <a:pt x="16" y="63"/>
                  </a:cubicBezTo>
                  <a:cubicBezTo>
                    <a:pt x="16" y="63"/>
                    <a:pt x="47" y="63"/>
                    <a:pt x="47" y="47"/>
                  </a:cubicBezTo>
                  <a:cubicBezTo>
                    <a:pt x="47" y="16"/>
                    <a:pt x="47" y="1"/>
                    <a:pt x="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27"/>
            <p:cNvSpPr/>
            <p:nvPr/>
          </p:nvSpPr>
          <p:spPr>
            <a:xfrm>
              <a:off x="2987400" y="585150"/>
              <a:ext cx="5850" cy="6225"/>
            </a:xfrm>
            <a:custGeom>
              <a:avLst/>
              <a:gdLst/>
              <a:ahLst/>
              <a:cxnLst/>
              <a:rect l="l" t="t" r="r" b="b"/>
              <a:pathLst>
                <a:path w="234" h="249" extrusionOk="0">
                  <a:moveTo>
                    <a:pt x="109" y="0"/>
                  </a:moveTo>
                  <a:lnTo>
                    <a:pt x="93" y="93"/>
                  </a:lnTo>
                  <a:lnTo>
                    <a:pt x="0" y="140"/>
                  </a:lnTo>
                  <a:lnTo>
                    <a:pt x="93" y="155"/>
                  </a:lnTo>
                  <a:lnTo>
                    <a:pt x="109" y="248"/>
                  </a:lnTo>
                  <a:lnTo>
                    <a:pt x="140" y="155"/>
                  </a:lnTo>
                  <a:lnTo>
                    <a:pt x="233" y="140"/>
                  </a:lnTo>
                  <a:lnTo>
                    <a:pt x="140" y="93"/>
                  </a:lnTo>
                  <a:lnTo>
                    <a:pt x="1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27"/>
            <p:cNvSpPr/>
            <p:nvPr/>
          </p:nvSpPr>
          <p:spPr>
            <a:xfrm>
              <a:off x="2996700" y="563825"/>
              <a:ext cx="3125" cy="3500"/>
            </a:xfrm>
            <a:custGeom>
              <a:avLst/>
              <a:gdLst/>
              <a:ahLst/>
              <a:cxnLst/>
              <a:rect l="l" t="t" r="r" b="b"/>
              <a:pathLst>
                <a:path w="125" h="140" extrusionOk="0">
                  <a:moveTo>
                    <a:pt x="78" y="0"/>
                  </a:moveTo>
                  <a:lnTo>
                    <a:pt x="47" y="62"/>
                  </a:lnTo>
                  <a:lnTo>
                    <a:pt x="1" y="78"/>
                  </a:lnTo>
                  <a:lnTo>
                    <a:pt x="47" y="78"/>
                  </a:lnTo>
                  <a:lnTo>
                    <a:pt x="78" y="140"/>
                  </a:lnTo>
                  <a:lnTo>
                    <a:pt x="78" y="78"/>
                  </a:lnTo>
                  <a:lnTo>
                    <a:pt x="125" y="78"/>
                  </a:lnTo>
                  <a:lnTo>
                    <a:pt x="78" y="62"/>
                  </a:lnTo>
                  <a:lnTo>
                    <a:pt x="7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27"/>
            <p:cNvSpPr/>
            <p:nvPr/>
          </p:nvSpPr>
          <p:spPr>
            <a:xfrm>
              <a:off x="2912175" y="6037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27"/>
            <p:cNvSpPr/>
            <p:nvPr/>
          </p:nvSpPr>
          <p:spPr>
            <a:xfrm>
              <a:off x="2918375" y="710375"/>
              <a:ext cx="800" cy="800"/>
            </a:xfrm>
            <a:custGeom>
              <a:avLst/>
              <a:gdLst/>
              <a:ahLst/>
              <a:cxnLst/>
              <a:rect l="l" t="t" r="r" b="b"/>
              <a:pathLst>
                <a:path w="32" h="32" extrusionOk="0">
                  <a:moveTo>
                    <a:pt x="1" y="1"/>
                  </a:moveTo>
                  <a:lnTo>
                    <a:pt x="1" y="32"/>
                  </a:lnTo>
                  <a:cubicBezTo>
                    <a:pt x="32" y="32"/>
                    <a:pt x="32" y="16"/>
                    <a:pt x="32"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27"/>
            <p:cNvSpPr/>
            <p:nvPr/>
          </p:nvSpPr>
          <p:spPr>
            <a:xfrm>
              <a:off x="3070750" y="709225"/>
              <a:ext cx="425" cy="1175"/>
            </a:xfrm>
            <a:custGeom>
              <a:avLst/>
              <a:gdLst/>
              <a:ahLst/>
              <a:cxnLst/>
              <a:rect l="l" t="t" r="r" b="b"/>
              <a:pathLst>
                <a:path w="17" h="47" extrusionOk="0">
                  <a:moveTo>
                    <a:pt x="1" y="0"/>
                  </a:moveTo>
                  <a:lnTo>
                    <a:pt x="1" y="47"/>
                  </a:lnTo>
                  <a:cubicBezTo>
                    <a:pt x="16" y="47"/>
                    <a:pt x="16" y="16"/>
                    <a:pt x="16"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27"/>
            <p:cNvSpPr/>
            <p:nvPr/>
          </p:nvSpPr>
          <p:spPr>
            <a:xfrm>
              <a:off x="2928075" y="637100"/>
              <a:ext cx="800" cy="800"/>
            </a:xfrm>
            <a:custGeom>
              <a:avLst/>
              <a:gdLst/>
              <a:ahLst/>
              <a:cxnLst/>
              <a:rect l="l" t="t" r="r" b="b"/>
              <a:pathLst>
                <a:path w="32" h="32" extrusionOk="0">
                  <a:moveTo>
                    <a:pt x="0" y="0"/>
                  </a:moveTo>
                  <a:lnTo>
                    <a:pt x="0" y="31"/>
                  </a:lnTo>
                  <a:cubicBezTo>
                    <a:pt x="31" y="31"/>
                    <a:pt x="31" y="16"/>
                    <a:pt x="31" y="16"/>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27"/>
            <p:cNvSpPr/>
            <p:nvPr/>
          </p:nvSpPr>
          <p:spPr>
            <a:xfrm>
              <a:off x="2907525" y="567700"/>
              <a:ext cx="800" cy="1175"/>
            </a:xfrm>
            <a:custGeom>
              <a:avLst/>
              <a:gdLst/>
              <a:ahLst/>
              <a:cxnLst/>
              <a:rect l="l" t="t" r="r" b="b"/>
              <a:pathLst>
                <a:path w="32" h="47" extrusionOk="0">
                  <a:moveTo>
                    <a:pt x="16" y="0"/>
                  </a:moveTo>
                  <a:cubicBezTo>
                    <a:pt x="0" y="16"/>
                    <a:pt x="0" y="16"/>
                    <a:pt x="16" y="47"/>
                  </a:cubicBezTo>
                  <a:cubicBezTo>
                    <a:pt x="16" y="47"/>
                    <a:pt x="31" y="16"/>
                    <a:pt x="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27"/>
            <p:cNvSpPr/>
            <p:nvPr/>
          </p:nvSpPr>
          <p:spPr>
            <a:xfrm>
              <a:off x="2944350" y="691000"/>
              <a:ext cx="425" cy="400"/>
            </a:xfrm>
            <a:custGeom>
              <a:avLst/>
              <a:gdLst/>
              <a:ahLst/>
              <a:cxnLst/>
              <a:rect l="l" t="t" r="r" b="b"/>
              <a:pathLst>
                <a:path w="17" h="16" extrusionOk="0">
                  <a:moveTo>
                    <a:pt x="1" y="0"/>
                  </a:moveTo>
                  <a:lnTo>
                    <a:pt x="1" y="16"/>
                  </a:lnTo>
                  <a:cubicBezTo>
                    <a:pt x="1" y="16"/>
                    <a:pt x="16" y="16"/>
                    <a:pt x="1" y="0"/>
                  </a:cubicBezTo>
                  <a:lnTo>
                    <a:pt x="1" y="0"/>
                  </a:lnTo>
                  <a:cubicBezTo>
                    <a:pt x="6" y="5"/>
                    <a:pt x="9" y="7"/>
                    <a:pt x="11" y="7"/>
                  </a:cubicBezTo>
                  <a:cubicBezTo>
                    <a:pt x="15" y="7"/>
                    <a:pt x="11" y="0"/>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27"/>
            <p:cNvSpPr/>
            <p:nvPr/>
          </p:nvSpPr>
          <p:spPr>
            <a:xfrm>
              <a:off x="3167700" y="706500"/>
              <a:ext cx="400" cy="425"/>
            </a:xfrm>
            <a:custGeom>
              <a:avLst/>
              <a:gdLst/>
              <a:ahLst/>
              <a:cxnLst/>
              <a:rect l="l" t="t" r="r" b="b"/>
              <a:pathLst>
                <a:path w="16" h="17" extrusionOk="0">
                  <a:moveTo>
                    <a:pt x="0" y="1"/>
                  </a:moveTo>
                  <a:lnTo>
                    <a:pt x="0" y="16"/>
                  </a:lnTo>
                  <a:cubicBezTo>
                    <a:pt x="0" y="16"/>
                    <a:pt x="16" y="16"/>
                    <a:pt x="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27"/>
            <p:cNvSpPr/>
            <p:nvPr/>
          </p:nvSpPr>
          <p:spPr>
            <a:xfrm>
              <a:off x="3046650" y="597150"/>
              <a:ext cx="875" cy="675"/>
            </a:xfrm>
            <a:custGeom>
              <a:avLst/>
              <a:gdLst/>
              <a:ahLst/>
              <a:cxnLst/>
              <a:rect l="l" t="t" r="r" b="b"/>
              <a:pathLst>
                <a:path w="35" h="27" extrusionOk="0">
                  <a:moveTo>
                    <a:pt x="19" y="1"/>
                  </a:moveTo>
                  <a:cubicBezTo>
                    <a:pt x="1" y="19"/>
                    <a:pt x="4" y="27"/>
                    <a:pt x="10" y="27"/>
                  </a:cubicBezTo>
                  <a:cubicBezTo>
                    <a:pt x="14" y="27"/>
                    <a:pt x="19" y="23"/>
                    <a:pt x="19" y="16"/>
                  </a:cubicBezTo>
                  <a:cubicBezTo>
                    <a:pt x="19" y="16"/>
                    <a:pt x="34" y="16"/>
                    <a:pt x="1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27"/>
            <p:cNvSpPr/>
            <p:nvPr/>
          </p:nvSpPr>
          <p:spPr>
            <a:xfrm>
              <a:off x="2995150" y="579700"/>
              <a:ext cx="800" cy="425"/>
            </a:xfrm>
            <a:custGeom>
              <a:avLst/>
              <a:gdLst/>
              <a:ahLst/>
              <a:cxnLst/>
              <a:rect l="l" t="t" r="r" b="b"/>
              <a:pathLst>
                <a:path w="32" h="17" extrusionOk="0">
                  <a:moveTo>
                    <a:pt x="16" y="1"/>
                  </a:moveTo>
                  <a:cubicBezTo>
                    <a:pt x="1" y="16"/>
                    <a:pt x="1" y="16"/>
                    <a:pt x="16" y="16"/>
                  </a:cubicBezTo>
                  <a:cubicBezTo>
                    <a:pt x="16" y="16"/>
                    <a:pt x="32" y="16"/>
                    <a:pt x="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27"/>
            <p:cNvSpPr/>
            <p:nvPr/>
          </p:nvSpPr>
          <p:spPr>
            <a:xfrm>
              <a:off x="2977700" y="681300"/>
              <a:ext cx="800" cy="1175"/>
            </a:xfrm>
            <a:custGeom>
              <a:avLst/>
              <a:gdLst/>
              <a:ahLst/>
              <a:cxnLst/>
              <a:rect l="l" t="t" r="r" b="b"/>
              <a:pathLst>
                <a:path w="32" h="47" extrusionOk="0">
                  <a:moveTo>
                    <a:pt x="16" y="0"/>
                  </a:moveTo>
                  <a:cubicBezTo>
                    <a:pt x="1" y="0"/>
                    <a:pt x="1" y="0"/>
                    <a:pt x="1" y="16"/>
                  </a:cubicBezTo>
                  <a:cubicBezTo>
                    <a:pt x="1" y="31"/>
                    <a:pt x="1" y="47"/>
                    <a:pt x="16" y="47"/>
                  </a:cubicBezTo>
                  <a:cubicBezTo>
                    <a:pt x="16" y="47"/>
                    <a:pt x="32" y="47"/>
                    <a:pt x="32" y="31"/>
                  </a:cubicBezTo>
                  <a:cubicBezTo>
                    <a:pt x="32" y="16"/>
                    <a:pt x="32" y="0"/>
                    <a:pt x="1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27"/>
            <p:cNvSpPr/>
            <p:nvPr/>
          </p:nvSpPr>
          <p:spPr>
            <a:xfrm>
              <a:off x="3079300" y="622350"/>
              <a:ext cx="1175" cy="1600"/>
            </a:xfrm>
            <a:custGeom>
              <a:avLst/>
              <a:gdLst/>
              <a:ahLst/>
              <a:cxnLst/>
              <a:rect l="l" t="t" r="r" b="b"/>
              <a:pathLst>
                <a:path w="47" h="64" extrusionOk="0">
                  <a:moveTo>
                    <a:pt x="31" y="1"/>
                  </a:moveTo>
                  <a:lnTo>
                    <a:pt x="0" y="17"/>
                  </a:lnTo>
                  <a:cubicBezTo>
                    <a:pt x="0" y="48"/>
                    <a:pt x="0" y="63"/>
                    <a:pt x="31" y="63"/>
                  </a:cubicBezTo>
                  <a:cubicBezTo>
                    <a:pt x="31" y="63"/>
                    <a:pt x="47" y="63"/>
                    <a:pt x="47" y="48"/>
                  </a:cubicBezTo>
                  <a:cubicBezTo>
                    <a:pt x="47" y="17"/>
                    <a:pt x="47" y="1"/>
                    <a:pt x="3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27"/>
            <p:cNvSpPr/>
            <p:nvPr/>
          </p:nvSpPr>
          <p:spPr>
            <a:xfrm>
              <a:off x="3148300" y="637875"/>
              <a:ext cx="1975" cy="1950"/>
            </a:xfrm>
            <a:custGeom>
              <a:avLst/>
              <a:gdLst/>
              <a:ahLst/>
              <a:cxnLst/>
              <a:rect l="l" t="t" r="r" b="b"/>
              <a:pathLst>
                <a:path w="79" h="78" extrusionOk="0">
                  <a:moveTo>
                    <a:pt x="32" y="0"/>
                  </a:moveTo>
                  <a:cubicBezTo>
                    <a:pt x="16" y="0"/>
                    <a:pt x="16" y="31"/>
                    <a:pt x="1" y="47"/>
                  </a:cubicBezTo>
                  <a:cubicBezTo>
                    <a:pt x="1" y="62"/>
                    <a:pt x="16" y="78"/>
                    <a:pt x="32" y="78"/>
                  </a:cubicBezTo>
                  <a:cubicBezTo>
                    <a:pt x="63" y="78"/>
                    <a:pt x="78" y="62"/>
                    <a:pt x="78" y="47"/>
                  </a:cubicBezTo>
                  <a:cubicBezTo>
                    <a:pt x="78" y="31"/>
                    <a:pt x="63" y="0"/>
                    <a:pt x="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27"/>
            <p:cNvSpPr/>
            <p:nvPr/>
          </p:nvSpPr>
          <p:spPr>
            <a:xfrm>
              <a:off x="2987000" y="658800"/>
              <a:ext cx="3125" cy="3525"/>
            </a:xfrm>
            <a:custGeom>
              <a:avLst/>
              <a:gdLst/>
              <a:ahLst/>
              <a:cxnLst/>
              <a:rect l="l" t="t" r="r" b="b"/>
              <a:pathLst>
                <a:path w="125" h="141" extrusionOk="0">
                  <a:moveTo>
                    <a:pt x="47" y="1"/>
                  </a:moveTo>
                  <a:lnTo>
                    <a:pt x="47" y="63"/>
                  </a:lnTo>
                  <a:lnTo>
                    <a:pt x="1" y="78"/>
                  </a:lnTo>
                  <a:lnTo>
                    <a:pt x="47" y="78"/>
                  </a:lnTo>
                  <a:lnTo>
                    <a:pt x="47" y="140"/>
                  </a:lnTo>
                  <a:lnTo>
                    <a:pt x="78" y="78"/>
                  </a:lnTo>
                  <a:lnTo>
                    <a:pt x="125" y="78"/>
                  </a:lnTo>
                  <a:lnTo>
                    <a:pt x="78" y="63"/>
                  </a:lnTo>
                  <a:lnTo>
                    <a:pt x="4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27"/>
            <p:cNvSpPr/>
            <p:nvPr/>
          </p:nvSpPr>
          <p:spPr>
            <a:xfrm>
              <a:off x="3179725" y="707675"/>
              <a:ext cx="3500" cy="3500"/>
            </a:xfrm>
            <a:custGeom>
              <a:avLst/>
              <a:gdLst/>
              <a:ahLst/>
              <a:cxnLst/>
              <a:rect l="l" t="t" r="r" b="b"/>
              <a:pathLst>
                <a:path w="140" h="140" extrusionOk="0">
                  <a:moveTo>
                    <a:pt x="62" y="0"/>
                  </a:moveTo>
                  <a:lnTo>
                    <a:pt x="47" y="62"/>
                  </a:lnTo>
                  <a:lnTo>
                    <a:pt x="0" y="78"/>
                  </a:lnTo>
                  <a:lnTo>
                    <a:pt x="47" y="78"/>
                  </a:lnTo>
                  <a:lnTo>
                    <a:pt x="62" y="140"/>
                  </a:lnTo>
                  <a:lnTo>
                    <a:pt x="78" y="78"/>
                  </a:lnTo>
                  <a:lnTo>
                    <a:pt x="140" y="78"/>
                  </a:lnTo>
                  <a:lnTo>
                    <a:pt x="78" y="62"/>
                  </a:lnTo>
                  <a:lnTo>
                    <a:pt x="6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27"/>
            <p:cNvSpPr/>
            <p:nvPr/>
          </p:nvSpPr>
          <p:spPr>
            <a:xfrm>
              <a:off x="3185150" y="691375"/>
              <a:ext cx="800" cy="800"/>
            </a:xfrm>
            <a:custGeom>
              <a:avLst/>
              <a:gdLst/>
              <a:ahLst/>
              <a:cxnLst/>
              <a:rect l="l" t="t" r="r" b="b"/>
              <a:pathLst>
                <a:path w="32" h="32" extrusionOk="0">
                  <a:moveTo>
                    <a:pt x="16" y="1"/>
                  </a:moveTo>
                  <a:cubicBezTo>
                    <a:pt x="0" y="16"/>
                    <a:pt x="16" y="32"/>
                    <a:pt x="16" y="32"/>
                  </a:cubicBezTo>
                  <a:cubicBezTo>
                    <a:pt x="31" y="32"/>
                    <a:pt x="31" y="16"/>
                    <a:pt x="31" y="16"/>
                  </a:cubicBezTo>
                  <a:lnTo>
                    <a:pt x="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27"/>
            <p:cNvSpPr/>
            <p:nvPr/>
          </p:nvSpPr>
          <p:spPr>
            <a:xfrm>
              <a:off x="3029650" y="7142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27"/>
            <p:cNvSpPr/>
            <p:nvPr/>
          </p:nvSpPr>
          <p:spPr>
            <a:xfrm>
              <a:off x="3100625" y="677425"/>
              <a:ext cx="3500" cy="3125"/>
            </a:xfrm>
            <a:custGeom>
              <a:avLst/>
              <a:gdLst/>
              <a:ahLst/>
              <a:cxnLst/>
              <a:rect l="l" t="t" r="r" b="b"/>
              <a:pathLst>
                <a:path w="140" h="125" extrusionOk="0">
                  <a:moveTo>
                    <a:pt x="62" y="0"/>
                  </a:moveTo>
                  <a:lnTo>
                    <a:pt x="47" y="47"/>
                  </a:lnTo>
                  <a:lnTo>
                    <a:pt x="0" y="78"/>
                  </a:lnTo>
                  <a:lnTo>
                    <a:pt x="47" y="78"/>
                  </a:lnTo>
                  <a:lnTo>
                    <a:pt x="62" y="124"/>
                  </a:lnTo>
                  <a:lnTo>
                    <a:pt x="78" y="78"/>
                  </a:lnTo>
                  <a:lnTo>
                    <a:pt x="140" y="78"/>
                  </a:lnTo>
                  <a:lnTo>
                    <a:pt x="78" y="47"/>
                  </a:lnTo>
                  <a:lnTo>
                    <a:pt x="62"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27"/>
            <p:cNvSpPr/>
            <p:nvPr/>
          </p:nvSpPr>
          <p:spPr>
            <a:xfrm>
              <a:off x="3045550" y="590575"/>
              <a:ext cx="800" cy="800"/>
            </a:xfrm>
            <a:custGeom>
              <a:avLst/>
              <a:gdLst/>
              <a:ahLst/>
              <a:cxnLst/>
              <a:rect l="l" t="t" r="r" b="b"/>
              <a:pathLst>
                <a:path w="32" h="32" extrusionOk="0">
                  <a:moveTo>
                    <a:pt x="16" y="0"/>
                  </a:moveTo>
                  <a:cubicBezTo>
                    <a:pt x="1" y="16"/>
                    <a:pt x="1" y="31"/>
                    <a:pt x="16" y="31"/>
                  </a:cubicBezTo>
                  <a:cubicBezTo>
                    <a:pt x="32" y="31"/>
                    <a:pt x="32" y="16"/>
                    <a:pt x="32" y="16"/>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27"/>
            <p:cNvSpPr/>
            <p:nvPr/>
          </p:nvSpPr>
          <p:spPr>
            <a:xfrm>
              <a:off x="3055275" y="703000"/>
              <a:ext cx="775" cy="575"/>
            </a:xfrm>
            <a:custGeom>
              <a:avLst/>
              <a:gdLst/>
              <a:ahLst/>
              <a:cxnLst/>
              <a:rect l="l" t="t" r="r" b="b"/>
              <a:pathLst>
                <a:path w="31" h="23" extrusionOk="0">
                  <a:moveTo>
                    <a:pt x="15" y="1"/>
                  </a:moveTo>
                  <a:cubicBezTo>
                    <a:pt x="5" y="1"/>
                    <a:pt x="1" y="8"/>
                    <a:pt x="5" y="8"/>
                  </a:cubicBezTo>
                  <a:cubicBezTo>
                    <a:pt x="6" y="8"/>
                    <a:pt x="10" y="6"/>
                    <a:pt x="15" y="1"/>
                  </a:cubicBezTo>
                  <a:lnTo>
                    <a:pt x="15" y="1"/>
                  </a:lnTo>
                  <a:cubicBezTo>
                    <a:pt x="4" y="12"/>
                    <a:pt x="1" y="23"/>
                    <a:pt x="5" y="23"/>
                  </a:cubicBezTo>
                  <a:cubicBezTo>
                    <a:pt x="7" y="23"/>
                    <a:pt x="11" y="21"/>
                    <a:pt x="15" y="17"/>
                  </a:cubicBezTo>
                  <a:cubicBezTo>
                    <a:pt x="15" y="17"/>
                    <a:pt x="31" y="17"/>
                    <a:pt x="1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27"/>
            <p:cNvSpPr/>
            <p:nvPr/>
          </p:nvSpPr>
          <p:spPr>
            <a:xfrm>
              <a:off x="2933900" y="653000"/>
              <a:ext cx="3500" cy="3500"/>
            </a:xfrm>
            <a:custGeom>
              <a:avLst/>
              <a:gdLst/>
              <a:ahLst/>
              <a:cxnLst/>
              <a:rect l="l" t="t" r="r" b="b"/>
              <a:pathLst>
                <a:path w="140" h="140" extrusionOk="0">
                  <a:moveTo>
                    <a:pt x="78" y="0"/>
                  </a:moveTo>
                  <a:lnTo>
                    <a:pt x="62" y="62"/>
                  </a:lnTo>
                  <a:lnTo>
                    <a:pt x="0" y="62"/>
                  </a:lnTo>
                  <a:lnTo>
                    <a:pt x="62" y="78"/>
                  </a:lnTo>
                  <a:lnTo>
                    <a:pt x="78" y="140"/>
                  </a:lnTo>
                  <a:lnTo>
                    <a:pt x="78" y="78"/>
                  </a:lnTo>
                  <a:lnTo>
                    <a:pt x="140" y="62"/>
                  </a:lnTo>
                  <a:lnTo>
                    <a:pt x="78" y="62"/>
                  </a:lnTo>
                  <a:lnTo>
                    <a:pt x="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27"/>
            <p:cNvSpPr/>
            <p:nvPr/>
          </p:nvSpPr>
          <p:spPr>
            <a:xfrm>
              <a:off x="2917600" y="676650"/>
              <a:ext cx="800" cy="1175"/>
            </a:xfrm>
            <a:custGeom>
              <a:avLst/>
              <a:gdLst/>
              <a:ahLst/>
              <a:cxnLst/>
              <a:rect l="l" t="t" r="r" b="b"/>
              <a:pathLst>
                <a:path w="32" h="47" extrusionOk="0">
                  <a:moveTo>
                    <a:pt x="16" y="0"/>
                  </a:moveTo>
                  <a:cubicBezTo>
                    <a:pt x="1" y="31"/>
                    <a:pt x="16" y="47"/>
                    <a:pt x="16" y="47"/>
                  </a:cubicBezTo>
                  <a:cubicBezTo>
                    <a:pt x="32" y="47"/>
                    <a:pt x="32" y="31"/>
                    <a:pt x="32" y="31"/>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27"/>
            <p:cNvSpPr/>
            <p:nvPr/>
          </p:nvSpPr>
          <p:spPr>
            <a:xfrm>
              <a:off x="2973450" y="647175"/>
              <a:ext cx="800" cy="1200"/>
            </a:xfrm>
            <a:custGeom>
              <a:avLst/>
              <a:gdLst/>
              <a:ahLst/>
              <a:cxnLst/>
              <a:rect l="l" t="t" r="r" b="b"/>
              <a:pathLst>
                <a:path w="32" h="48" extrusionOk="0">
                  <a:moveTo>
                    <a:pt x="16" y="1"/>
                  </a:moveTo>
                  <a:cubicBezTo>
                    <a:pt x="0" y="16"/>
                    <a:pt x="0" y="16"/>
                    <a:pt x="16" y="47"/>
                  </a:cubicBezTo>
                  <a:cubicBezTo>
                    <a:pt x="31" y="47"/>
                    <a:pt x="31" y="16"/>
                    <a:pt x="31" y="16"/>
                  </a:cubicBezTo>
                  <a:lnTo>
                    <a:pt x="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27"/>
            <p:cNvSpPr/>
            <p:nvPr/>
          </p:nvSpPr>
          <p:spPr>
            <a:xfrm>
              <a:off x="2926125" y="606475"/>
              <a:ext cx="800" cy="400"/>
            </a:xfrm>
            <a:custGeom>
              <a:avLst/>
              <a:gdLst/>
              <a:ahLst/>
              <a:cxnLst/>
              <a:rect l="l" t="t" r="r" b="b"/>
              <a:pathLst>
                <a:path w="32" h="16" extrusionOk="0">
                  <a:moveTo>
                    <a:pt x="1" y="0"/>
                  </a:moveTo>
                  <a:lnTo>
                    <a:pt x="1" y="16"/>
                  </a:lnTo>
                  <a:cubicBezTo>
                    <a:pt x="1" y="16"/>
                    <a:pt x="32" y="16"/>
                    <a:pt x="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27"/>
            <p:cNvSpPr/>
            <p:nvPr/>
          </p:nvSpPr>
          <p:spPr>
            <a:xfrm>
              <a:off x="2922250" y="603750"/>
              <a:ext cx="1200" cy="1200"/>
            </a:xfrm>
            <a:custGeom>
              <a:avLst/>
              <a:gdLst/>
              <a:ahLst/>
              <a:cxnLst/>
              <a:rect l="l" t="t" r="r" b="b"/>
              <a:pathLst>
                <a:path w="48" h="48" extrusionOk="0">
                  <a:moveTo>
                    <a:pt x="32" y="1"/>
                  </a:moveTo>
                  <a:lnTo>
                    <a:pt x="1" y="16"/>
                  </a:lnTo>
                  <a:cubicBezTo>
                    <a:pt x="1" y="32"/>
                    <a:pt x="1" y="47"/>
                    <a:pt x="32" y="47"/>
                  </a:cubicBezTo>
                  <a:cubicBezTo>
                    <a:pt x="32" y="47"/>
                    <a:pt x="47" y="47"/>
                    <a:pt x="47" y="32"/>
                  </a:cubicBezTo>
                  <a:cubicBezTo>
                    <a:pt x="47" y="16"/>
                    <a:pt x="47" y="1"/>
                    <a:pt x="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27"/>
            <p:cNvSpPr/>
            <p:nvPr/>
          </p:nvSpPr>
          <p:spPr>
            <a:xfrm>
              <a:off x="3080450" y="569625"/>
              <a:ext cx="800" cy="1575"/>
            </a:xfrm>
            <a:custGeom>
              <a:avLst/>
              <a:gdLst/>
              <a:ahLst/>
              <a:cxnLst/>
              <a:rect l="l" t="t" r="r" b="b"/>
              <a:pathLst>
                <a:path w="32" h="63" extrusionOk="0">
                  <a:moveTo>
                    <a:pt x="16" y="1"/>
                  </a:moveTo>
                  <a:cubicBezTo>
                    <a:pt x="1" y="1"/>
                    <a:pt x="1" y="16"/>
                    <a:pt x="1" y="16"/>
                  </a:cubicBezTo>
                  <a:cubicBezTo>
                    <a:pt x="1" y="47"/>
                    <a:pt x="1" y="63"/>
                    <a:pt x="16" y="63"/>
                  </a:cubicBezTo>
                  <a:cubicBezTo>
                    <a:pt x="16" y="63"/>
                    <a:pt x="32" y="63"/>
                    <a:pt x="32" y="47"/>
                  </a:cubicBezTo>
                  <a:cubicBezTo>
                    <a:pt x="32" y="16"/>
                    <a:pt x="32" y="1"/>
                    <a:pt x="1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27"/>
            <p:cNvSpPr/>
            <p:nvPr/>
          </p:nvSpPr>
          <p:spPr>
            <a:xfrm>
              <a:off x="2923800" y="562275"/>
              <a:ext cx="88450" cy="7775"/>
            </a:xfrm>
            <a:custGeom>
              <a:avLst/>
              <a:gdLst/>
              <a:ahLst/>
              <a:cxnLst/>
              <a:rect l="l" t="t" r="r" b="b"/>
              <a:pathLst>
                <a:path w="3538" h="311" extrusionOk="0">
                  <a:moveTo>
                    <a:pt x="1" y="0"/>
                  </a:moveTo>
                  <a:lnTo>
                    <a:pt x="1" y="310"/>
                  </a:lnTo>
                  <a:lnTo>
                    <a:pt x="3537" y="310"/>
                  </a:lnTo>
                  <a:lnTo>
                    <a:pt x="3537"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27"/>
            <p:cNvSpPr/>
            <p:nvPr/>
          </p:nvSpPr>
          <p:spPr>
            <a:xfrm>
              <a:off x="2925350" y="563825"/>
              <a:ext cx="57425" cy="5450"/>
            </a:xfrm>
            <a:custGeom>
              <a:avLst/>
              <a:gdLst/>
              <a:ahLst/>
              <a:cxnLst/>
              <a:rect l="l" t="t" r="r" b="b"/>
              <a:pathLst>
                <a:path w="2297" h="218" extrusionOk="0">
                  <a:moveTo>
                    <a:pt x="1" y="0"/>
                  </a:moveTo>
                  <a:lnTo>
                    <a:pt x="1" y="217"/>
                  </a:lnTo>
                  <a:lnTo>
                    <a:pt x="2296" y="217"/>
                  </a:lnTo>
                  <a:lnTo>
                    <a:pt x="229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27"/>
            <p:cNvSpPr/>
            <p:nvPr/>
          </p:nvSpPr>
          <p:spPr>
            <a:xfrm>
              <a:off x="2909850" y="561875"/>
              <a:ext cx="10500" cy="9325"/>
            </a:xfrm>
            <a:custGeom>
              <a:avLst/>
              <a:gdLst/>
              <a:ahLst/>
              <a:cxnLst/>
              <a:rect l="l" t="t" r="r" b="b"/>
              <a:pathLst>
                <a:path w="420" h="373" extrusionOk="0">
                  <a:moveTo>
                    <a:pt x="109" y="1"/>
                  </a:moveTo>
                  <a:cubicBezTo>
                    <a:pt x="32" y="1"/>
                    <a:pt x="1" y="94"/>
                    <a:pt x="63" y="202"/>
                  </a:cubicBezTo>
                  <a:cubicBezTo>
                    <a:pt x="94" y="280"/>
                    <a:pt x="156" y="326"/>
                    <a:pt x="218" y="373"/>
                  </a:cubicBezTo>
                  <a:cubicBezTo>
                    <a:pt x="264" y="311"/>
                    <a:pt x="326" y="249"/>
                    <a:pt x="373" y="202"/>
                  </a:cubicBezTo>
                  <a:cubicBezTo>
                    <a:pt x="419" y="94"/>
                    <a:pt x="404" y="1"/>
                    <a:pt x="342" y="1"/>
                  </a:cubicBezTo>
                  <a:cubicBezTo>
                    <a:pt x="249" y="1"/>
                    <a:pt x="233" y="109"/>
                    <a:pt x="233" y="109"/>
                  </a:cubicBezTo>
                  <a:cubicBezTo>
                    <a:pt x="233" y="109"/>
                    <a:pt x="187" y="1"/>
                    <a:pt x="109" y="1"/>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27"/>
            <p:cNvSpPr/>
            <p:nvPr/>
          </p:nvSpPr>
          <p:spPr>
            <a:xfrm>
              <a:off x="2956775" y="564200"/>
              <a:ext cx="1575" cy="3900"/>
            </a:xfrm>
            <a:custGeom>
              <a:avLst/>
              <a:gdLst/>
              <a:ahLst/>
              <a:cxnLst/>
              <a:rect l="l" t="t" r="r" b="b"/>
              <a:pathLst>
                <a:path w="63" h="156" extrusionOk="0">
                  <a:moveTo>
                    <a:pt x="16" y="1"/>
                  </a:moveTo>
                  <a:cubicBezTo>
                    <a:pt x="0" y="1"/>
                    <a:pt x="0" y="32"/>
                    <a:pt x="0" y="32"/>
                  </a:cubicBezTo>
                  <a:cubicBezTo>
                    <a:pt x="0" y="47"/>
                    <a:pt x="16" y="47"/>
                    <a:pt x="16" y="47"/>
                  </a:cubicBezTo>
                  <a:lnTo>
                    <a:pt x="62" y="47"/>
                  </a:lnTo>
                  <a:lnTo>
                    <a:pt x="16" y="1"/>
                  </a:lnTo>
                  <a:close/>
                  <a:moveTo>
                    <a:pt x="62" y="47"/>
                  </a:moveTo>
                  <a:lnTo>
                    <a:pt x="16" y="140"/>
                  </a:lnTo>
                  <a:lnTo>
                    <a:pt x="16" y="156"/>
                  </a:lnTo>
                  <a:lnTo>
                    <a:pt x="62" y="47"/>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27"/>
            <p:cNvSpPr/>
            <p:nvPr/>
          </p:nvSpPr>
          <p:spPr>
            <a:xfrm>
              <a:off x="2958700" y="564200"/>
              <a:ext cx="2350" cy="3900"/>
            </a:xfrm>
            <a:custGeom>
              <a:avLst/>
              <a:gdLst/>
              <a:ahLst/>
              <a:cxnLst/>
              <a:rect l="l" t="t" r="r" b="b"/>
              <a:pathLst>
                <a:path w="94" h="156" extrusionOk="0">
                  <a:moveTo>
                    <a:pt x="63" y="47"/>
                  </a:moveTo>
                  <a:cubicBezTo>
                    <a:pt x="63" y="47"/>
                    <a:pt x="63" y="54"/>
                    <a:pt x="58" y="54"/>
                  </a:cubicBezTo>
                  <a:cubicBezTo>
                    <a:pt x="56" y="54"/>
                    <a:pt x="52" y="52"/>
                    <a:pt x="47" y="47"/>
                  </a:cubicBezTo>
                  <a:close/>
                  <a:moveTo>
                    <a:pt x="63" y="78"/>
                  </a:moveTo>
                  <a:cubicBezTo>
                    <a:pt x="63" y="78"/>
                    <a:pt x="78" y="78"/>
                    <a:pt x="78" y="109"/>
                  </a:cubicBezTo>
                  <a:cubicBezTo>
                    <a:pt x="78" y="120"/>
                    <a:pt x="71" y="131"/>
                    <a:pt x="66" y="131"/>
                  </a:cubicBezTo>
                  <a:cubicBezTo>
                    <a:pt x="64" y="131"/>
                    <a:pt x="63" y="129"/>
                    <a:pt x="63" y="125"/>
                  </a:cubicBezTo>
                  <a:cubicBezTo>
                    <a:pt x="63" y="125"/>
                    <a:pt x="32" y="125"/>
                    <a:pt x="32" y="109"/>
                  </a:cubicBezTo>
                  <a:cubicBezTo>
                    <a:pt x="32" y="109"/>
                    <a:pt x="32" y="78"/>
                    <a:pt x="63" y="78"/>
                  </a:cubicBezTo>
                  <a:close/>
                  <a:moveTo>
                    <a:pt x="63" y="1"/>
                  </a:moveTo>
                  <a:cubicBezTo>
                    <a:pt x="47" y="1"/>
                    <a:pt x="16" y="32"/>
                    <a:pt x="16" y="47"/>
                  </a:cubicBezTo>
                  <a:lnTo>
                    <a:pt x="16" y="63"/>
                  </a:lnTo>
                  <a:cubicBezTo>
                    <a:pt x="1" y="78"/>
                    <a:pt x="1" y="78"/>
                    <a:pt x="1" y="109"/>
                  </a:cubicBezTo>
                  <a:lnTo>
                    <a:pt x="1" y="125"/>
                  </a:lnTo>
                  <a:cubicBezTo>
                    <a:pt x="16" y="140"/>
                    <a:pt x="47" y="156"/>
                    <a:pt x="63" y="156"/>
                  </a:cubicBezTo>
                  <a:cubicBezTo>
                    <a:pt x="78" y="140"/>
                    <a:pt x="94" y="125"/>
                    <a:pt x="94" y="109"/>
                  </a:cubicBezTo>
                  <a:lnTo>
                    <a:pt x="94" y="63"/>
                  </a:lnTo>
                  <a:lnTo>
                    <a:pt x="94" y="47"/>
                  </a:lnTo>
                  <a:cubicBezTo>
                    <a:pt x="94" y="16"/>
                    <a:pt x="78" y="1"/>
                    <a:pt x="6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27"/>
            <p:cNvSpPr/>
            <p:nvPr/>
          </p:nvSpPr>
          <p:spPr>
            <a:xfrm>
              <a:off x="2961800" y="564200"/>
              <a:ext cx="2350" cy="3900"/>
            </a:xfrm>
            <a:custGeom>
              <a:avLst/>
              <a:gdLst/>
              <a:ahLst/>
              <a:cxnLst/>
              <a:rect l="l" t="t" r="r" b="b"/>
              <a:pathLst>
                <a:path w="94" h="156" extrusionOk="0">
                  <a:moveTo>
                    <a:pt x="16" y="1"/>
                  </a:moveTo>
                  <a:cubicBezTo>
                    <a:pt x="1" y="1"/>
                    <a:pt x="1" y="32"/>
                    <a:pt x="1" y="32"/>
                  </a:cubicBezTo>
                  <a:cubicBezTo>
                    <a:pt x="1" y="47"/>
                    <a:pt x="16" y="47"/>
                    <a:pt x="16" y="47"/>
                  </a:cubicBezTo>
                  <a:lnTo>
                    <a:pt x="47" y="47"/>
                  </a:lnTo>
                  <a:lnTo>
                    <a:pt x="32" y="63"/>
                  </a:lnTo>
                  <a:lnTo>
                    <a:pt x="32" y="78"/>
                  </a:lnTo>
                  <a:cubicBezTo>
                    <a:pt x="47" y="78"/>
                    <a:pt x="47" y="78"/>
                    <a:pt x="47" y="109"/>
                  </a:cubicBezTo>
                  <a:lnTo>
                    <a:pt x="47" y="125"/>
                  </a:lnTo>
                  <a:lnTo>
                    <a:pt x="1" y="125"/>
                  </a:lnTo>
                  <a:lnTo>
                    <a:pt x="1" y="140"/>
                  </a:lnTo>
                  <a:cubicBezTo>
                    <a:pt x="16" y="156"/>
                    <a:pt x="16" y="156"/>
                    <a:pt x="32" y="156"/>
                  </a:cubicBezTo>
                  <a:cubicBezTo>
                    <a:pt x="47" y="156"/>
                    <a:pt x="78" y="140"/>
                    <a:pt x="78" y="140"/>
                  </a:cubicBezTo>
                  <a:cubicBezTo>
                    <a:pt x="94" y="125"/>
                    <a:pt x="94" y="125"/>
                    <a:pt x="94" y="109"/>
                  </a:cubicBezTo>
                  <a:cubicBezTo>
                    <a:pt x="94" y="78"/>
                    <a:pt x="78" y="63"/>
                    <a:pt x="78" y="63"/>
                  </a:cubicBezTo>
                  <a:lnTo>
                    <a:pt x="94" y="32"/>
                  </a:lnTo>
                  <a:cubicBezTo>
                    <a:pt x="94" y="1"/>
                    <a:pt x="78" y="1"/>
                    <a:pt x="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27"/>
            <p:cNvSpPr/>
            <p:nvPr/>
          </p:nvSpPr>
          <p:spPr>
            <a:xfrm>
              <a:off x="2966075" y="564975"/>
              <a:ext cx="1575" cy="2750"/>
            </a:xfrm>
            <a:custGeom>
              <a:avLst/>
              <a:gdLst/>
              <a:ahLst/>
              <a:cxnLst/>
              <a:rect l="l" t="t" r="r" b="b"/>
              <a:pathLst>
                <a:path w="63" h="110" extrusionOk="0">
                  <a:moveTo>
                    <a:pt x="31" y="1"/>
                  </a:moveTo>
                  <a:lnTo>
                    <a:pt x="0" y="109"/>
                  </a:lnTo>
                  <a:lnTo>
                    <a:pt x="62" y="16"/>
                  </a:lnTo>
                  <a:lnTo>
                    <a:pt x="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27"/>
            <p:cNvSpPr/>
            <p:nvPr/>
          </p:nvSpPr>
          <p:spPr>
            <a:xfrm>
              <a:off x="2969950" y="564975"/>
              <a:ext cx="400" cy="3125"/>
            </a:xfrm>
            <a:custGeom>
              <a:avLst/>
              <a:gdLst/>
              <a:ahLst/>
              <a:cxnLst/>
              <a:rect l="l" t="t" r="r" b="b"/>
              <a:pathLst>
                <a:path w="16" h="125" extrusionOk="0">
                  <a:moveTo>
                    <a:pt x="16" y="1"/>
                  </a:moveTo>
                  <a:lnTo>
                    <a:pt x="0" y="16"/>
                  </a:lnTo>
                  <a:lnTo>
                    <a:pt x="0" y="32"/>
                  </a:lnTo>
                  <a:lnTo>
                    <a:pt x="0" y="125"/>
                  </a:lnTo>
                  <a:cubicBezTo>
                    <a:pt x="16" y="125"/>
                    <a:pt x="16" y="109"/>
                    <a:pt x="16" y="109"/>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27"/>
            <p:cNvSpPr/>
            <p:nvPr/>
          </p:nvSpPr>
          <p:spPr>
            <a:xfrm>
              <a:off x="2971500" y="564200"/>
              <a:ext cx="2350" cy="3900"/>
            </a:xfrm>
            <a:custGeom>
              <a:avLst/>
              <a:gdLst/>
              <a:ahLst/>
              <a:cxnLst/>
              <a:rect l="l" t="t" r="r" b="b"/>
              <a:pathLst>
                <a:path w="94" h="156" extrusionOk="0">
                  <a:moveTo>
                    <a:pt x="32" y="1"/>
                  </a:moveTo>
                  <a:cubicBezTo>
                    <a:pt x="16" y="1"/>
                    <a:pt x="1" y="32"/>
                    <a:pt x="1" y="32"/>
                  </a:cubicBezTo>
                  <a:lnTo>
                    <a:pt x="1" y="47"/>
                  </a:lnTo>
                  <a:lnTo>
                    <a:pt x="47" y="47"/>
                  </a:lnTo>
                  <a:lnTo>
                    <a:pt x="47" y="63"/>
                  </a:lnTo>
                  <a:lnTo>
                    <a:pt x="47" y="78"/>
                  </a:lnTo>
                  <a:lnTo>
                    <a:pt x="1" y="140"/>
                  </a:lnTo>
                  <a:lnTo>
                    <a:pt x="1" y="156"/>
                  </a:lnTo>
                  <a:lnTo>
                    <a:pt x="78" y="140"/>
                  </a:lnTo>
                  <a:lnTo>
                    <a:pt x="32" y="140"/>
                  </a:lnTo>
                  <a:lnTo>
                    <a:pt x="63" y="109"/>
                  </a:lnTo>
                  <a:cubicBezTo>
                    <a:pt x="94" y="78"/>
                    <a:pt x="94" y="78"/>
                    <a:pt x="94" y="63"/>
                  </a:cubicBezTo>
                  <a:cubicBezTo>
                    <a:pt x="94" y="47"/>
                    <a:pt x="63" y="32"/>
                    <a:pt x="63" y="32"/>
                  </a:cubicBezTo>
                  <a:cubicBezTo>
                    <a:pt x="47" y="1"/>
                    <a:pt x="47" y="1"/>
                    <a:pt x="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27"/>
            <p:cNvSpPr/>
            <p:nvPr/>
          </p:nvSpPr>
          <p:spPr>
            <a:xfrm>
              <a:off x="2973825" y="564975"/>
              <a:ext cx="2750" cy="2750"/>
            </a:xfrm>
            <a:custGeom>
              <a:avLst/>
              <a:gdLst/>
              <a:ahLst/>
              <a:cxnLst/>
              <a:rect l="l" t="t" r="r" b="b"/>
              <a:pathLst>
                <a:path w="110" h="110" extrusionOk="0">
                  <a:moveTo>
                    <a:pt x="63" y="1"/>
                  </a:moveTo>
                  <a:cubicBezTo>
                    <a:pt x="32" y="1"/>
                    <a:pt x="16" y="1"/>
                    <a:pt x="16" y="16"/>
                  </a:cubicBezTo>
                  <a:cubicBezTo>
                    <a:pt x="1" y="16"/>
                    <a:pt x="1" y="32"/>
                    <a:pt x="1" y="47"/>
                  </a:cubicBezTo>
                  <a:cubicBezTo>
                    <a:pt x="1" y="78"/>
                    <a:pt x="1" y="94"/>
                    <a:pt x="16" y="94"/>
                  </a:cubicBezTo>
                  <a:cubicBezTo>
                    <a:pt x="32" y="109"/>
                    <a:pt x="32" y="109"/>
                    <a:pt x="63" y="109"/>
                  </a:cubicBezTo>
                  <a:cubicBezTo>
                    <a:pt x="78" y="109"/>
                    <a:pt x="94" y="109"/>
                    <a:pt x="94" y="94"/>
                  </a:cubicBezTo>
                  <a:cubicBezTo>
                    <a:pt x="109" y="94"/>
                    <a:pt x="109" y="78"/>
                    <a:pt x="109" y="47"/>
                  </a:cubicBezTo>
                  <a:cubicBezTo>
                    <a:pt x="109" y="32"/>
                    <a:pt x="94" y="32"/>
                    <a:pt x="94" y="16"/>
                  </a:cubicBezTo>
                  <a:cubicBezTo>
                    <a:pt x="78" y="1"/>
                    <a:pt x="78" y="1"/>
                    <a:pt x="63" y="1"/>
                  </a:cubicBezTo>
                  <a:lnTo>
                    <a:pt x="78" y="16"/>
                  </a:lnTo>
                  <a:lnTo>
                    <a:pt x="78" y="47"/>
                  </a:lnTo>
                  <a:cubicBezTo>
                    <a:pt x="78" y="78"/>
                    <a:pt x="78" y="78"/>
                    <a:pt x="63" y="94"/>
                  </a:cubicBezTo>
                  <a:cubicBezTo>
                    <a:pt x="63" y="99"/>
                    <a:pt x="59" y="101"/>
                    <a:pt x="55" y="101"/>
                  </a:cubicBezTo>
                  <a:cubicBezTo>
                    <a:pt x="45" y="101"/>
                    <a:pt x="32" y="94"/>
                    <a:pt x="32" y="94"/>
                  </a:cubicBezTo>
                  <a:lnTo>
                    <a:pt x="32" y="47"/>
                  </a:lnTo>
                  <a:lnTo>
                    <a:pt x="32" y="16"/>
                  </a:lnTo>
                  <a:cubicBezTo>
                    <a:pt x="32" y="1"/>
                    <a:pt x="63" y="1"/>
                    <a:pt x="6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27"/>
            <p:cNvSpPr/>
            <p:nvPr/>
          </p:nvSpPr>
          <p:spPr>
            <a:xfrm>
              <a:off x="2977325" y="564975"/>
              <a:ext cx="2725" cy="2750"/>
            </a:xfrm>
            <a:custGeom>
              <a:avLst/>
              <a:gdLst/>
              <a:ahLst/>
              <a:cxnLst/>
              <a:rect l="l" t="t" r="r" b="b"/>
              <a:pathLst>
                <a:path w="109" h="110" extrusionOk="0">
                  <a:moveTo>
                    <a:pt x="16" y="16"/>
                  </a:moveTo>
                  <a:cubicBezTo>
                    <a:pt x="0" y="16"/>
                    <a:pt x="0" y="32"/>
                    <a:pt x="0" y="47"/>
                  </a:cubicBezTo>
                  <a:cubicBezTo>
                    <a:pt x="0" y="78"/>
                    <a:pt x="0" y="94"/>
                    <a:pt x="16" y="94"/>
                  </a:cubicBezTo>
                  <a:lnTo>
                    <a:pt x="16" y="47"/>
                  </a:lnTo>
                  <a:lnTo>
                    <a:pt x="16" y="16"/>
                  </a:lnTo>
                  <a:close/>
                  <a:moveTo>
                    <a:pt x="16" y="94"/>
                  </a:moveTo>
                  <a:cubicBezTo>
                    <a:pt x="16" y="109"/>
                    <a:pt x="31" y="109"/>
                    <a:pt x="31" y="109"/>
                  </a:cubicBezTo>
                  <a:lnTo>
                    <a:pt x="16" y="94"/>
                  </a:lnTo>
                  <a:close/>
                  <a:moveTo>
                    <a:pt x="31" y="1"/>
                  </a:moveTo>
                  <a:cubicBezTo>
                    <a:pt x="31" y="1"/>
                    <a:pt x="16" y="1"/>
                    <a:pt x="16" y="16"/>
                  </a:cubicBezTo>
                  <a:cubicBezTo>
                    <a:pt x="22" y="10"/>
                    <a:pt x="28" y="6"/>
                    <a:pt x="35" y="4"/>
                  </a:cubicBezTo>
                  <a:lnTo>
                    <a:pt x="35" y="4"/>
                  </a:lnTo>
                  <a:lnTo>
                    <a:pt x="47" y="16"/>
                  </a:lnTo>
                  <a:lnTo>
                    <a:pt x="47" y="47"/>
                  </a:lnTo>
                  <a:lnTo>
                    <a:pt x="47" y="94"/>
                  </a:lnTo>
                  <a:cubicBezTo>
                    <a:pt x="47" y="109"/>
                    <a:pt x="31" y="109"/>
                    <a:pt x="31" y="109"/>
                  </a:cubicBezTo>
                  <a:cubicBezTo>
                    <a:pt x="47" y="109"/>
                    <a:pt x="78" y="109"/>
                    <a:pt x="93" y="94"/>
                  </a:cubicBezTo>
                  <a:cubicBezTo>
                    <a:pt x="109" y="94"/>
                    <a:pt x="109" y="78"/>
                    <a:pt x="109" y="47"/>
                  </a:cubicBezTo>
                  <a:cubicBezTo>
                    <a:pt x="109" y="32"/>
                    <a:pt x="93" y="32"/>
                    <a:pt x="93" y="16"/>
                  </a:cubicBezTo>
                  <a:cubicBezTo>
                    <a:pt x="93" y="1"/>
                    <a:pt x="78" y="1"/>
                    <a:pt x="78" y="1"/>
                  </a:cubicBezTo>
                  <a:cubicBezTo>
                    <a:pt x="59" y="1"/>
                    <a:pt x="46" y="1"/>
                    <a:pt x="35" y="4"/>
                  </a:cubicBezTo>
                  <a:lnTo>
                    <a:pt x="35" y="4"/>
                  </a:lnTo>
                  <a:lnTo>
                    <a:pt x="3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27"/>
            <p:cNvSpPr/>
            <p:nvPr/>
          </p:nvSpPr>
          <p:spPr>
            <a:xfrm>
              <a:off x="2999800" y="590575"/>
              <a:ext cx="96975" cy="96950"/>
            </a:xfrm>
            <a:custGeom>
              <a:avLst/>
              <a:gdLst/>
              <a:ahLst/>
              <a:cxnLst/>
              <a:rect l="l" t="t" r="r" b="b"/>
              <a:pathLst>
                <a:path w="3879" h="3878" extrusionOk="0">
                  <a:moveTo>
                    <a:pt x="1939" y="16"/>
                  </a:moveTo>
                  <a:cubicBezTo>
                    <a:pt x="3010" y="16"/>
                    <a:pt x="3863" y="869"/>
                    <a:pt x="3863" y="1939"/>
                  </a:cubicBezTo>
                  <a:cubicBezTo>
                    <a:pt x="3863" y="3009"/>
                    <a:pt x="3010" y="3862"/>
                    <a:pt x="1939" y="3862"/>
                  </a:cubicBezTo>
                  <a:cubicBezTo>
                    <a:pt x="885" y="3862"/>
                    <a:pt x="32" y="3009"/>
                    <a:pt x="32" y="1939"/>
                  </a:cubicBezTo>
                  <a:cubicBezTo>
                    <a:pt x="32" y="869"/>
                    <a:pt x="885" y="16"/>
                    <a:pt x="1939" y="16"/>
                  </a:cubicBezTo>
                  <a:close/>
                  <a:moveTo>
                    <a:pt x="1939" y="0"/>
                  </a:moveTo>
                  <a:cubicBezTo>
                    <a:pt x="885" y="0"/>
                    <a:pt x="1" y="869"/>
                    <a:pt x="1" y="1939"/>
                  </a:cubicBezTo>
                  <a:cubicBezTo>
                    <a:pt x="1" y="3009"/>
                    <a:pt x="885" y="3878"/>
                    <a:pt x="1939" y="3878"/>
                  </a:cubicBezTo>
                  <a:cubicBezTo>
                    <a:pt x="3025" y="3878"/>
                    <a:pt x="3878" y="3009"/>
                    <a:pt x="3878" y="1939"/>
                  </a:cubicBezTo>
                  <a:cubicBezTo>
                    <a:pt x="3878" y="869"/>
                    <a:pt x="3010" y="0"/>
                    <a:pt x="193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27"/>
            <p:cNvSpPr/>
            <p:nvPr/>
          </p:nvSpPr>
          <p:spPr>
            <a:xfrm>
              <a:off x="3009100" y="599875"/>
              <a:ext cx="78750" cy="78350"/>
            </a:xfrm>
            <a:custGeom>
              <a:avLst/>
              <a:gdLst/>
              <a:ahLst/>
              <a:cxnLst/>
              <a:rect l="l" t="t" r="r" b="b"/>
              <a:pathLst>
                <a:path w="3150" h="3134" extrusionOk="0">
                  <a:moveTo>
                    <a:pt x="1567" y="16"/>
                  </a:moveTo>
                  <a:cubicBezTo>
                    <a:pt x="2420" y="16"/>
                    <a:pt x="3118" y="714"/>
                    <a:pt x="3118" y="1567"/>
                  </a:cubicBezTo>
                  <a:cubicBezTo>
                    <a:pt x="3118" y="2420"/>
                    <a:pt x="2420" y="3118"/>
                    <a:pt x="1567" y="3118"/>
                  </a:cubicBezTo>
                  <a:cubicBezTo>
                    <a:pt x="714" y="3118"/>
                    <a:pt x="16" y="2420"/>
                    <a:pt x="16" y="1567"/>
                  </a:cubicBezTo>
                  <a:cubicBezTo>
                    <a:pt x="16" y="714"/>
                    <a:pt x="714" y="16"/>
                    <a:pt x="1567" y="16"/>
                  </a:cubicBezTo>
                  <a:close/>
                  <a:moveTo>
                    <a:pt x="1567" y="0"/>
                  </a:moveTo>
                  <a:cubicBezTo>
                    <a:pt x="699" y="0"/>
                    <a:pt x="1" y="698"/>
                    <a:pt x="1" y="1567"/>
                  </a:cubicBezTo>
                  <a:cubicBezTo>
                    <a:pt x="1" y="2435"/>
                    <a:pt x="699" y="3133"/>
                    <a:pt x="1567" y="3133"/>
                  </a:cubicBezTo>
                  <a:cubicBezTo>
                    <a:pt x="2451" y="3133"/>
                    <a:pt x="3149" y="2435"/>
                    <a:pt x="3149" y="1567"/>
                  </a:cubicBezTo>
                  <a:cubicBezTo>
                    <a:pt x="3149" y="698"/>
                    <a:pt x="2451" y="0"/>
                    <a:pt x="156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27"/>
            <p:cNvSpPr/>
            <p:nvPr/>
          </p:nvSpPr>
          <p:spPr>
            <a:xfrm>
              <a:off x="2995150" y="638250"/>
              <a:ext cx="106650" cy="800"/>
            </a:xfrm>
            <a:custGeom>
              <a:avLst/>
              <a:gdLst/>
              <a:ahLst/>
              <a:cxnLst/>
              <a:rect l="l" t="t" r="r" b="b"/>
              <a:pathLst>
                <a:path w="4266" h="32" extrusionOk="0">
                  <a:moveTo>
                    <a:pt x="1" y="1"/>
                  </a:moveTo>
                  <a:lnTo>
                    <a:pt x="1" y="32"/>
                  </a:lnTo>
                  <a:lnTo>
                    <a:pt x="4266" y="32"/>
                  </a:lnTo>
                  <a:lnTo>
                    <a:pt x="426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27"/>
            <p:cNvSpPr/>
            <p:nvPr/>
          </p:nvSpPr>
          <p:spPr>
            <a:xfrm>
              <a:off x="3048275" y="585525"/>
              <a:ext cx="400" cy="106650"/>
            </a:xfrm>
            <a:custGeom>
              <a:avLst/>
              <a:gdLst/>
              <a:ahLst/>
              <a:cxnLst/>
              <a:rect l="l" t="t" r="r" b="b"/>
              <a:pathLst>
                <a:path w="16" h="4266" extrusionOk="0">
                  <a:moveTo>
                    <a:pt x="0" y="1"/>
                  </a:moveTo>
                  <a:lnTo>
                    <a:pt x="0" y="4266"/>
                  </a:lnTo>
                  <a:lnTo>
                    <a:pt x="16" y="4266"/>
                  </a:lnTo>
                  <a:lnTo>
                    <a:pt x="1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27"/>
            <p:cNvSpPr/>
            <p:nvPr/>
          </p:nvSpPr>
          <p:spPr>
            <a:xfrm>
              <a:off x="2916450" y="681050"/>
              <a:ext cx="6600" cy="8525"/>
            </a:xfrm>
            <a:custGeom>
              <a:avLst/>
              <a:gdLst/>
              <a:ahLst/>
              <a:cxnLst/>
              <a:rect l="l" t="t" r="r" b="b"/>
              <a:pathLst>
                <a:path w="264" h="341" extrusionOk="0">
                  <a:moveTo>
                    <a:pt x="152" y="0"/>
                  </a:moveTo>
                  <a:cubicBezTo>
                    <a:pt x="113" y="0"/>
                    <a:pt x="74" y="33"/>
                    <a:pt x="62" y="57"/>
                  </a:cubicBezTo>
                  <a:lnTo>
                    <a:pt x="31" y="212"/>
                  </a:lnTo>
                  <a:cubicBezTo>
                    <a:pt x="0" y="259"/>
                    <a:pt x="47" y="321"/>
                    <a:pt x="78" y="336"/>
                  </a:cubicBezTo>
                  <a:cubicBezTo>
                    <a:pt x="89" y="339"/>
                    <a:pt x="99" y="340"/>
                    <a:pt x="109" y="340"/>
                  </a:cubicBezTo>
                  <a:cubicBezTo>
                    <a:pt x="155" y="340"/>
                    <a:pt x="189" y="312"/>
                    <a:pt x="202" y="274"/>
                  </a:cubicBezTo>
                  <a:lnTo>
                    <a:pt x="233" y="119"/>
                  </a:lnTo>
                  <a:cubicBezTo>
                    <a:pt x="264" y="88"/>
                    <a:pt x="217" y="26"/>
                    <a:pt x="186" y="10"/>
                  </a:cubicBezTo>
                  <a:cubicBezTo>
                    <a:pt x="175" y="3"/>
                    <a:pt x="164" y="0"/>
                    <a:pt x="15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27"/>
            <p:cNvSpPr/>
            <p:nvPr/>
          </p:nvSpPr>
          <p:spPr>
            <a:xfrm>
              <a:off x="2966450" y="687500"/>
              <a:ext cx="4300" cy="8550"/>
            </a:xfrm>
            <a:custGeom>
              <a:avLst/>
              <a:gdLst/>
              <a:ahLst/>
              <a:cxnLst/>
              <a:rect l="l" t="t" r="r" b="b"/>
              <a:pathLst>
                <a:path w="172" h="342" extrusionOk="0">
                  <a:moveTo>
                    <a:pt x="78" y="1"/>
                  </a:moveTo>
                  <a:cubicBezTo>
                    <a:pt x="47" y="1"/>
                    <a:pt x="1" y="32"/>
                    <a:pt x="1" y="94"/>
                  </a:cubicBezTo>
                  <a:lnTo>
                    <a:pt x="1" y="264"/>
                  </a:lnTo>
                  <a:cubicBezTo>
                    <a:pt x="1" y="311"/>
                    <a:pt x="47" y="342"/>
                    <a:pt x="94" y="342"/>
                  </a:cubicBezTo>
                  <a:cubicBezTo>
                    <a:pt x="140" y="342"/>
                    <a:pt x="172" y="311"/>
                    <a:pt x="172" y="249"/>
                  </a:cubicBezTo>
                  <a:lnTo>
                    <a:pt x="172" y="78"/>
                  </a:lnTo>
                  <a:cubicBezTo>
                    <a:pt x="172" y="32"/>
                    <a:pt x="140" y="1"/>
                    <a:pt x="78"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27"/>
            <p:cNvSpPr/>
            <p:nvPr/>
          </p:nvSpPr>
          <p:spPr>
            <a:xfrm>
              <a:off x="2926900" y="668250"/>
              <a:ext cx="6250" cy="5825"/>
            </a:xfrm>
            <a:custGeom>
              <a:avLst/>
              <a:gdLst/>
              <a:ahLst/>
              <a:cxnLst/>
              <a:rect l="l" t="t" r="r" b="b"/>
              <a:pathLst>
                <a:path w="250" h="233" extrusionOk="0">
                  <a:moveTo>
                    <a:pt x="162" y="0"/>
                  </a:moveTo>
                  <a:cubicBezTo>
                    <a:pt x="145" y="0"/>
                    <a:pt x="129" y="4"/>
                    <a:pt x="109" y="11"/>
                  </a:cubicBezTo>
                  <a:lnTo>
                    <a:pt x="32" y="73"/>
                  </a:lnTo>
                  <a:cubicBezTo>
                    <a:pt x="1" y="104"/>
                    <a:pt x="1" y="150"/>
                    <a:pt x="16" y="181"/>
                  </a:cubicBezTo>
                  <a:cubicBezTo>
                    <a:pt x="26" y="218"/>
                    <a:pt x="51" y="233"/>
                    <a:pt x="76" y="233"/>
                  </a:cubicBezTo>
                  <a:cubicBezTo>
                    <a:pt x="94" y="233"/>
                    <a:pt x="112" y="225"/>
                    <a:pt x="125" y="212"/>
                  </a:cubicBezTo>
                  <a:lnTo>
                    <a:pt x="203" y="150"/>
                  </a:lnTo>
                  <a:cubicBezTo>
                    <a:pt x="249" y="104"/>
                    <a:pt x="249" y="73"/>
                    <a:pt x="234" y="26"/>
                  </a:cubicBezTo>
                  <a:cubicBezTo>
                    <a:pt x="206" y="8"/>
                    <a:pt x="184" y="0"/>
                    <a:pt x="162"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27"/>
            <p:cNvSpPr/>
            <p:nvPr/>
          </p:nvSpPr>
          <p:spPr>
            <a:xfrm>
              <a:off x="2923425" y="705075"/>
              <a:ext cx="6225" cy="5975"/>
            </a:xfrm>
            <a:custGeom>
              <a:avLst/>
              <a:gdLst/>
              <a:ahLst/>
              <a:cxnLst/>
              <a:rect l="l" t="t" r="r" b="b"/>
              <a:pathLst>
                <a:path w="249" h="239" extrusionOk="0">
                  <a:moveTo>
                    <a:pt x="83" y="1"/>
                  </a:moveTo>
                  <a:cubicBezTo>
                    <a:pt x="67" y="1"/>
                    <a:pt x="51" y="5"/>
                    <a:pt x="31" y="11"/>
                  </a:cubicBezTo>
                  <a:cubicBezTo>
                    <a:pt x="0" y="58"/>
                    <a:pt x="0" y="89"/>
                    <a:pt x="16" y="135"/>
                  </a:cubicBezTo>
                  <a:lnTo>
                    <a:pt x="78" y="213"/>
                  </a:lnTo>
                  <a:cubicBezTo>
                    <a:pt x="96" y="231"/>
                    <a:pt x="120" y="238"/>
                    <a:pt x="142" y="238"/>
                  </a:cubicBezTo>
                  <a:cubicBezTo>
                    <a:pt x="158" y="238"/>
                    <a:pt x="174" y="235"/>
                    <a:pt x="186" y="228"/>
                  </a:cubicBezTo>
                  <a:cubicBezTo>
                    <a:pt x="233" y="213"/>
                    <a:pt x="248" y="151"/>
                    <a:pt x="217" y="104"/>
                  </a:cubicBezTo>
                  <a:lnTo>
                    <a:pt x="155" y="27"/>
                  </a:lnTo>
                  <a:cubicBezTo>
                    <a:pt x="128" y="8"/>
                    <a:pt x="106" y="1"/>
                    <a:pt x="83" y="1"/>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27"/>
            <p:cNvSpPr/>
            <p:nvPr/>
          </p:nvSpPr>
          <p:spPr>
            <a:xfrm>
              <a:off x="2962575" y="677425"/>
              <a:ext cx="5850" cy="5975"/>
            </a:xfrm>
            <a:custGeom>
              <a:avLst/>
              <a:gdLst/>
              <a:ahLst/>
              <a:cxnLst/>
              <a:rect l="l" t="t" r="r" b="b"/>
              <a:pathLst>
                <a:path w="234" h="239" extrusionOk="0">
                  <a:moveTo>
                    <a:pt x="63" y="0"/>
                  </a:moveTo>
                  <a:cubicBezTo>
                    <a:pt x="16" y="16"/>
                    <a:pt x="1" y="62"/>
                    <a:pt x="16" y="109"/>
                  </a:cubicBezTo>
                  <a:lnTo>
                    <a:pt x="63" y="186"/>
                  </a:lnTo>
                  <a:cubicBezTo>
                    <a:pt x="74" y="221"/>
                    <a:pt x="112" y="239"/>
                    <a:pt x="144" y="239"/>
                  </a:cubicBezTo>
                  <a:cubicBezTo>
                    <a:pt x="154" y="239"/>
                    <a:pt x="164" y="237"/>
                    <a:pt x="171" y="233"/>
                  </a:cubicBezTo>
                  <a:cubicBezTo>
                    <a:pt x="218" y="202"/>
                    <a:pt x="233" y="155"/>
                    <a:pt x="218" y="109"/>
                  </a:cubicBezTo>
                  <a:lnTo>
                    <a:pt x="171" y="31"/>
                  </a:lnTo>
                  <a:cubicBezTo>
                    <a:pt x="156" y="0"/>
                    <a:pt x="94" y="0"/>
                    <a:pt x="63"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27"/>
            <p:cNvSpPr/>
            <p:nvPr/>
          </p:nvSpPr>
          <p:spPr>
            <a:xfrm>
              <a:off x="2947075" y="713000"/>
              <a:ext cx="7400" cy="4650"/>
            </a:xfrm>
            <a:custGeom>
              <a:avLst/>
              <a:gdLst/>
              <a:ahLst/>
              <a:cxnLst/>
              <a:rect l="l" t="t" r="r" b="b"/>
              <a:pathLst>
                <a:path w="296" h="186" extrusionOk="0">
                  <a:moveTo>
                    <a:pt x="194" y="0"/>
                  </a:moveTo>
                  <a:cubicBezTo>
                    <a:pt x="187" y="0"/>
                    <a:pt x="179" y="1"/>
                    <a:pt x="171" y="4"/>
                  </a:cubicBezTo>
                  <a:lnTo>
                    <a:pt x="78" y="20"/>
                  </a:lnTo>
                  <a:cubicBezTo>
                    <a:pt x="47" y="51"/>
                    <a:pt x="0" y="82"/>
                    <a:pt x="16" y="128"/>
                  </a:cubicBezTo>
                  <a:cubicBezTo>
                    <a:pt x="16" y="152"/>
                    <a:pt x="43" y="185"/>
                    <a:pt x="84" y="185"/>
                  </a:cubicBezTo>
                  <a:cubicBezTo>
                    <a:pt x="97" y="185"/>
                    <a:pt x="110" y="182"/>
                    <a:pt x="124" y="175"/>
                  </a:cubicBezTo>
                  <a:lnTo>
                    <a:pt x="218" y="159"/>
                  </a:lnTo>
                  <a:cubicBezTo>
                    <a:pt x="249" y="144"/>
                    <a:pt x="295" y="97"/>
                    <a:pt x="280" y="66"/>
                  </a:cubicBezTo>
                  <a:cubicBezTo>
                    <a:pt x="254" y="28"/>
                    <a:pt x="229" y="0"/>
                    <a:pt x="194" y="0"/>
                  </a:cubicBez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27"/>
            <p:cNvSpPr/>
            <p:nvPr/>
          </p:nvSpPr>
          <p:spPr>
            <a:xfrm>
              <a:off x="2916050" y="665950"/>
              <a:ext cx="55875" cy="50500"/>
            </a:xfrm>
            <a:custGeom>
              <a:avLst/>
              <a:gdLst/>
              <a:ahLst/>
              <a:cxnLst/>
              <a:rect l="l" t="t" r="r" b="b"/>
              <a:pathLst>
                <a:path w="2235" h="2020" extrusionOk="0">
                  <a:moveTo>
                    <a:pt x="1104" y="1"/>
                  </a:moveTo>
                  <a:cubicBezTo>
                    <a:pt x="671" y="1"/>
                    <a:pt x="268" y="288"/>
                    <a:pt x="140" y="723"/>
                  </a:cubicBezTo>
                  <a:cubicBezTo>
                    <a:pt x="1" y="1281"/>
                    <a:pt x="311" y="1824"/>
                    <a:pt x="838" y="1979"/>
                  </a:cubicBezTo>
                  <a:cubicBezTo>
                    <a:pt x="930" y="2006"/>
                    <a:pt x="1023" y="2019"/>
                    <a:pt x="1114" y="2019"/>
                  </a:cubicBezTo>
                  <a:cubicBezTo>
                    <a:pt x="1548" y="2019"/>
                    <a:pt x="1951" y="1730"/>
                    <a:pt x="2079" y="1281"/>
                  </a:cubicBezTo>
                  <a:cubicBezTo>
                    <a:pt x="2234" y="739"/>
                    <a:pt x="1924" y="196"/>
                    <a:pt x="1381" y="41"/>
                  </a:cubicBezTo>
                  <a:cubicBezTo>
                    <a:pt x="1289" y="13"/>
                    <a:pt x="1196" y="1"/>
                    <a:pt x="110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27"/>
            <p:cNvSpPr/>
            <p:nvPr/>
          </p:nvSpPr>
          <p:spPr>
            <a:xfrm>
              <a:off x="2938550" y="674325"/>
              <a:ext cx="7000" cy="9100"/>
            </a:xfrm>
            <a:custGeom>
              <a:avLst/>
              <a:gdLst/>
              <a:ahLst/>
              <a:cxnLst/>
              <a:rect l="l" t="t" r="r" b="b"/>
              <a:pathLst>
                <a:path w="280" h="364" extrusionOk="0">
                  <a:moveTo>
                    <a:pt x="248" y="0"/>
                  </a:moveTo>
                  <a:lnTo>
                    <a:pt x="248" y="0"/>
                  </a:lnTo>
                  <a:cubicBezTo>
                    <a:pt x="264" y="47"/>
                    <a:pt x="264" y="78"/>
                    <a:pt x="279" y="140"/>
                  </a:cubicBezTo>
                  <a:cubicBezTo>
                    <a:pt x="279" y="93"/>
                    <a:pt x="264" y="47"/>
                    <a:pt x="248" y="0"/>
                  </a:cubicBezTo>
                  <a:close/>
                  <a:moveTo>
                    <a:pt x="279" y="140"/>
                  </a:moveTo>
                  <a:lnTo>
                    <a:pt x="279" y="140"/>
                  </a:lnTo>
                  <a:cubicBezTo>
                    <a:pt x="279" y="155"/>
                    <a:pt x="264" y="171"/>
                    <a:pt x="264" y="202"/>
                  </a:cubicBezTo>
                  <a:lnTo>
                    <a:pt x="248" y="217"/>
                  </a:lnTo>
                  <a:lnTo>
                    <a:pt x="217" y="233"/>
                  </a:lnTo>
                  <a:cubicBezTo>
                    <a:pt x="217" y="248"/>
                    <a:pt x="202" y="248"/>
                    <a:pt x="186" y="279"/>
                  </a:cubicBezTo>
                  <a:cubicBezTo>
                    <a:pt x="171" y="295"/>
                    <a:pt x="155" y="310"/>
                    <a:pt x="124" y="310"/>
                  </a:cubicBezTo>
                  <a:cubicBezTo>
                    <a:pt x="93" y="326"/>
                    <a:pt x="31" y="326"/>
                    <a:pt x="0" y="326"/>
                  </a:cubicBezTo>
                  <a:cubicBezTo>
                    <a:pt x="23" y="349"/>
                    <a:pt x="62" y="363"/>
                    <a:pt x="94" y="363"/>
                  </a:cubicBezTo>
                  <a:cubicBezTo>
                    <a:pt x="105" y="363"/>
                    <a:pt x="116" y="361"/>
                    <a:pt x="124" y="357"/>
                  </a:cubicBezTo>
                  <a:cubicBezTo>
                    <a:pt x="171" y="357"/>
                    <a:pt x="217" y="310"/>
                    <a:pt x="248" y="279"/>
                  </a:cubicBezTo>
                  <a:cubicBezTo>
                    <a:pt x="264" y="233"/>
                    <a:pt x="279" y="202"/>
                    <a:pt x="279" y="14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27"/>
            <p:cNvSpPr/>
            <p:nvPr/>
          </p:nvSpPr>
          <p:spPr>
            <a:xfrm>
              <a:off x="2936600" y="673550"/>
              <a:ext cx="6225" cy="6225"/>
            </a:xfrm>
            <a:custGeom>
              <a:avLst/>
              <a:gdLst/>
              <a:ahLst/>
              <a:cxnLst/>
              <a:rect l="l" t="t" r="r" b="b"/>
              <a:pathLst>
                <a:path w="249" h="249" extrusionOk="0">
                  <a:moveTo>
                    <a:pt x="140" y="0"/>
                  </a:moveTo>
                  <a:cubicBezTo>
                    <a:pt x="109" y="0"/>
                    <a:pt x="78" y="16"/>
                    <a:pt x="47" y="47"/>
                  </a:cubicBezTo>
                  <a:cubicBezTo>
                    <a:pt x="32" y="62"/>
                    <a:pt x="16" y="109"/>
                    <a:pt x="16" y="155"/>
                  </a:cubicBezTo>
                  <a:cubicBezTo>
                    <a:pt x="1" y="186"/>
                    <a:pt x="16" y="233"/>
                    <a:pt x="32" y="248"/>
                  </a:cubicBezTo>
                  <a:cubicBezTo>
                    <a:pt x="32" y="186"/>
                    <a:pt x="47" y="124"/>
                    <a:pt x="94" y="93"/>
                  </a:cubicBezTo>
                  <a:cubicBezTo>
                    <a:pt x="109" y="47"/>
                    <a:pt x="125" y="47"/>
                    <a:pt x="140" y="31"/>
                  </a:cubicBezTo>
                  <a:cubicBezTo>
                    <a:pt x="187" y="16"/>
                    <a:pt x="202" y="16"/>
                    <a:pt x="249" y="16"/>
                  </a:cubicBezTo>
                  <a:cubicBezTo>
                    <a:pt x="218" y="0"/>
                    <a:pt x="187" y="0"/>
                    <a:pt x="1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27"/>
            <p:cNvSpPr/>
            <p:nvPr/>
          </p:nvSpPr>
          <p:spPr>
            <a:xfrm>
              <a:off x="2935050" y="699125"/>
              <a:ext cx="4675" cy="6350"/>
            </a:xfrm>
            <a:custGeom>
              <a:avLst/>
              <a:gdLst/>
              <a:ahLst/>
              <a:cxnLst/>
              <a:rect l="l" t="t" r="r" b="b"/>
              <a:pathLst>
                <a:path w="187" h="254" extrusionOk="0">
                  <a:moveTo>
                    <a:pt x="140" y="1"/>
                  </a:moveTo>
                  <a:lnTo>
                    <a:pt x="140" y="1"/>
                  </a:lnTo>
                  <a:cubicBezTo>
                    <a:pt x="156" y="16"/>
                    <a:pt x="156" y="63"/>
                    <a:pt x="156" y="78"/>
                  </a:cubicBezTo>
                  <a:cubicBezTo>
                    <a:pt x="156" y="94"/>
                    <a:pt x="156" y="140"/>
                    <a:pt x="140" y="156"/>
                  </a:cubicBezTo>
                  <a:lnTo>
                    <a:pt x="78" y="218"/>
                  </a:lnTo>
                  <a:cubicBezTo>
                    <a:pt x="63" y="234"/>
                    <a:pt x="16" y="249"/>
                    <a:pt x="1" y="249"/>
                  </a:cubicBezTo>
                  <a:cubicBezTo>
                    <a:pt x="14" y="252"/>
                    <a:pt x="27" y="253"/>
                    <a:pt x="40" y="253"/>
                  </a:cubicBezTo>
                  <a:cubicBezTo>
                    <a:pt x="103" y="253"/>
                    <a:pt x="158" y="223"/>
                    <a:pt x="171" y="172"/>
                  </a:cubicBezTo>
                  <a:cubicBezTo>
                    <a:pt x="187" y="140"/>
                    <a:pt x="187" y="109"/>
                    <a:pt x="187" y="78"/>
                  </a:cubicBezTo>
                  <a:cubicBezTo>
                    <a:pt x="171" y="63"/>
                    <a:pt x="156" y="16"/>
                    <a:pt x="140"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27"/>
            <p:cNvSpPr/>
            <p:nvPr/>
          </p:nvSpPr>
          <p:spPr>
            <a:xfrm>
              <a:off x="2934675" y="699125"/>
              <a:ext cx="3125" cy="4700"/>
            </a:xfrm>
            <a:custGeom>
              <a:avLst/>
              <a:gdLst/>
              <a:ahLst/>
              <a:cxnLst/>
              <a:rect l="l" t="t" r="r" b="b"/>
              <a:pathLst>
                <a:path w="125" h="188" extrusionOk="0">
                  <a:moveTo>
                    <a:pt x="47" y="1"/>
                  </a:moveTo>
                  <a:lnTo>
                    <a:pt x="0" y="63"/>
                  </a:lnTo>
                  <a:lnTo>
                    <a:pt x="0" y="140"/>
                  </a:lnTo>
                  <a:cubicBezTo>
                    <a:pt x="0" y="156"/>
                    <a:pt x="16" y="172"/>
                    <a:pt x="31" y="187"/>
                  </a:cubicBezTo>
                  <a:cubicBezTo>
                    <a:pt x="16" y="156"/>
                    <a:pt x="16" y="109"/>
                    <a:pt x="47" y="63"/>
                  </a:cubicBezTo>
                  <a:cubicBezTo>
                    <a:pt x="47" y="32"/>
                    <a:pt x="47" y="16"/>
                    <a:pt x="78" y="16"/>
                  </a:cubicBezTo>
                  <a:cubicBezTo>
                    <a:pt x="93" y="16"/>
                    <a:pt x="109" y="1"/>
                    <a:pt x="124"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27"/>
            <p:cNvSpPr/>
            <p:nvPr/>
          </p:nvSpPr>
          <p:spPr>
            <a:xfrm>
              <a:off x="2926125" y="698750"/>
              <a:ext cx="3900" cy="4450"/>
            </a:xfrm>
            <a:custGeom>
              <a:avLst/>
              <a:gdLst/>
              <a:ahLst/>
              <a:cxnLst/>
              <a:rect l="l" t="t" r="r" b="b"/>
              <a:pathLst>
                <a:path w="156" h="178" extrusionOk="0">
                  <a:moveTo>
                    <a:pt x="78" y="0"/>
                  </a:moveTo>
                  <a:cubicBezTo>
                    <a:pt x="78" y="16"/>
                    <a:pt x="109" y="31"/>
                    <a:pt x="78" y="31"/>
                  </a:cubicBezTo>
                  <a:lnTo>
                    <a:pt x="78" y="93"/>
                  </a:lnTo>
                  <a:cubicBezTo>
                    <a:pt x="78" y="109"/>
                    <a:pt x="78" y="109"/>
                    <a:pt x="63" y="124"/>
                  </a:cubicBezTo>
                  <a:cubicBezTo>
                    <a:pt x="47" y="155"/>
                    <a:pt x="32" y="171"/>
                    <a:pt x="1" y="171"/>
                  </a:cubicBezTo>
                  <a:cubicBezTo>
                    <a:pt x="16" y="176"/>
                    <a:pt x="28" y="178"/>
                    <a:pt x="38" y="178"/>
                  </a:cubicBezTo>
                  <a:cubicBezTo>
                    <a:pt x="58" y="178"/>
                    <a:pt x="68" y="171"/>
                    <a:pt x="78" y="171"/>
                  </a:cubicBezTo>
                  <a:cubicBezTo>
                    <a:pt x="125" y="155"/>
                    <a:pt x="140" y="124"/>
                    <a:pt x="140" y="109"/>
                  </a:cubicBezTo>
                  <a:cubicBezTo>
                    <a:pt x="156" y="93"/>
                    <a:pt x="156" y="47"/>
                    <a:pt x="140" y="31"/>
                  </a:cubicBezTo>
                  <a:cubicBezTo>
                    <a:pt x="125" y="16"/>
                    <a:pt x="109" y="0"/>
                    <a:pt x="78"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27"/>
            <p:cNvSpPr/>
            <p:nvPr/>
          </p:nvSpPr>
          <p:spPr>
            <a:xfrm>
              <a:off x="2924975" y="699125"/>
              <a:ext cx="2725" cy="2750"/>
            </a:xfrm>
            <a:custGeom>
              <a:avLst/>
              <a:gdLst/>
              <a:ahLst/>
              <a:cxnLst/>
              <a:rect l="l" t="t" r="r" b="b"/>
              <a:pathLst>
                <a:path w="109" h="110" extrusionOk="0">
                  <a:moveTo>
                    <a:pt x="47" y="1"/>
                  </a:moveTo>
                  <a:cubicBezTo>
                    <a:pt x="31" y="1"/>
                    <a:pt x="16" y="16"/>
                    <a:pt x="16" y="32"/>
                  </a:cubicBezTo>
                  <a:cubicBezTo>
                    <a:pt x="0" y="63"/>
                    <a:pt x="0" y="78"/>
                    <a:pt x="16" y="94"/>
                  </a:cubicBezTo>
                  <a:cubicBezTo>
                    <a:pt x="16" y="94"/>
                    <a:pt x="31" y="109"/>
                    <a:pt x="47" y="109"/>
                  </a:cubicBezTo>
                  <a:lnTo>
                    <a:pt x="47" y="78"/>
                  </a:lnTo>
                  <a:lnTo>
                    <a:pt x="47" y="32"/>
                  </a:lnTo>
                  <a:lnTo>
                    <a:pt x="78" y="16"/>
                  </a:lnTo>
                  <a:cubicBezTo>
                    <a:pt x="93" y="16"/>
                    <a:pt x="93" y="16"/>
                    <a:pt x="109"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27"/>
            <p:cNvSpPr/>
            <p:nvPr/>
          </p:nvSpPr>
          <p:spPr>
            <a:xfrm>
              <a:off x="2950575" y="675475"/>
              <a:ext cx="4275" cy="3725"/>
            </a:xfrm>
            <a:custGeom>
              <a:avLst/>
              <a:gdLst/>
              <a:ahLst/>
              <a:cxnLst/>
              <a:rect l="l" t="t" r="r" b="b"/>
              <a:pathLst>
                <a:path w="171" h="149" extrusionOk="0">
                  <a:moveTo>
                    <a:pt x="155" y="1"/>
                  </a:moveTo>
                  <a:cubicBezTo>
                    <a:pt x="155" y="16"/>
                    <a:pt x="140" y="32"/>
                    <a:pt x="140" y="32"/>
                  </a:cubicBezTo>
                  <a:cubicBezTo>
                    <a:pt x="109" y="47"/>
                    <a:pt x="109" y="78"/>
                    <a:pt x="93" y="78"/>
                  </a:cubicBezTo>
                  <a:cubicBezTo>
                    <a:pt x="93" y="94"/>
                    <a:pt x="78" y="94"/>
                    <a:pt x="62" y="94"/>
                  </a:cubicBezTo>
                  <a:lnTo>
                    <a:pt x="0" y="94"/>
                  </a:lnTo>
                  <a:cubicBezTo>
                    <a:pt x="16" y="109"/>
                    <a:pt x="31" y="125"/>
                    <a:pt x="62" y="125"/>
                  </a:cubicBezTo>
                  <a:cubicBezTo>
                    <a:pt x="70" y="140"/>
                    <a:pt x="81" y="148"/>
                    <a:pt x="95" y="148"/>
                  </a:cubicBezTo>
                  <a:cubicBezTo>
                    <a:pt x="109" y="148"/>
                    <a:pt x="124" y="140"/>
                    <a:pt x="140" y="125"/>
                  </a:cubicBezTo>
                  <a:cubicBezTo>
                    <a:pt x="155" y="125"/>
                    <a:pt x="171" y="94"/>
                    <a:pt x="171" y="78"/>
                  </a:cubicBezTo>
                  <a:cubicBezTo>
                    <a:pt x="171" y="32"/>
                    <a:pt x="171" y="16"/>
                    <a:pt x="155"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27"/>
            <p:cNvSpPr/>
            <p:nvPr/>
          </p:nvSpPr>
          <p:spPr>
            <a:xfrm>
              <a:off x="2950575" y="674425"/>
              <a:ext cx="3125" cy="3025"/>
            </a:xfrm>
            <a:custGeom>
              <a:avLst/>
              <a:gdLst/>
              <a:ahLst/>
              <a:cxnLst/>
              <a:rect l="l" t="t" r="r" b="b"/>
              <a:pathLst>
                <a:path w="125" h="121" extrusionOk="0">
                  <a:moveTo>
                    <a:pt x="68" y="0"/>
                  </a:moveTo>
                  <a:cubicBezTo>
                    <a:pt x="58" y="0"/>
                    <a:pt x="47" y="4"/>
                    <a:pt x="31" y="12"/>
                  </a:cubicBezTo>
                  <a:cubicBezTo>
                    <a:pt x="16" y="12"/>
                    <a:pt x="0" y="43"/>
                    <a:pt x="0" y="58"/>
                  </a:cubicBezTo>
                  <a:cubicBezTo>
                    <a:pt x="0" y="74"/>
                    <a:pt x="0" y="89"/>
                    <a:pt x="16" y="120"/>
                  </a:cubicBezTo>
                  <a:cubicBezTo>
                    <a:pt x="16" y="89"/>
                    <a:pt x="16" y="74"/>
                    <a:pt x="47" y="74"/>
                  </a:cubicBezTo>
                  <a:lnTo>
                    <a:pt x="78" y="58"/>
                  </a:lnTo>
                  <a:lnTo>
                    <a:pt x="124" y="58"/>
                  </a:lnTo>
                  <a:cubicBezTo>
                    <a:pt x="124" y="27"/>
                    <a:pt x="109" y="12"/>
                    <a:pt x="93" y="12"/>
                  </a:cubicBezTo>
                  <a:cubicBezTo>
                    <a:pt x="85" y="4"/>
                    <a:pt x="78" y="0"/>
                    <a:pt x="6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27"/>
            <p:cNvSpPr/>
            <p:nvPr/>
          </p:nvSpPr>
          <p:spPr>
            <a:xfrm>
              <a:off x="2944350" y="686300"/>
              <a:ext cx="11675" cy="10925"/>
            </a:xfrm>
            <a:custGeom>
              <a:avLst/>
              <a:gdLst/>
              <a:ahLst/>
              <a:cxnLst/>
              <a:rect l="l" t="t" r="r" b="b"/>
              <a:pathLst>
                <a:path w="467" h="437" extrusionOk="0">
                  <a:moveTo>
                    <a:pt x="229" y="0"/>
                  </a:moveTo>
                  <a:cubicBezTo>
                    <a:pt x="221" y="0"/>
                    <a:pt x="212" y="1"/>
                    <a:pt x="202" y="2"/>
                  </a:cubicBezTo>
                  <a:cubicBezTo>
                    <a:pt x="94" y="33"/>
                    <a:pt x="1" y="126"/>
                    <a:pt x="16" y="235"/>
                  </a:cubicBezTo>
                  <a:cubicBezTo>
                    <a:pt x="16" y="359"/>
                    <a:pt x="109" y="436"/>
                    <a:pt x="249" y="436"/>
                  </a:cubicBezTo>
                  <a:cubicBezTo>
                    <a:pt x="358" y="421"/>
                    <a:pt x="466" y="312"/>
                    <a:pt x="435" y="204"/>
                  </a:cubicBezTo>
                  <a:cubicBezTo>
                    <a:pt x="421" y="89"/>
                    <a:pt x="340" y="0"/>
                    <a:pt x="2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27"/>
            <p:cNvSpPr/>
            <p:nvPr/>
          </p:nvSpPr>
          <p:spPr>
            <a:xfrm>
              <a:off x="2943575" y="685575"/>
              <a:ext cx="11675" cy="11250"/>
            </a:xfrm>
            <a:custGeom>
              <a:avLst/>
              <a:gdLst/>
              <a:ahLst/>
              <a:cxnLst/>
              <a:rect l="l" t="t" r="r" b="b"/>
              <a:pathLst>
                <a:path w="467" h="450" extrusionOk="0">
                  <a:moveTo>
                    <a:pt x="263" y="0"/>
                  </a:moveTo>
                  <a:cubicBezTo>
                    <a:pt x="237" y="0"/>
                    <a:pt x="211" y="5"/>
                    <a:pt x="187" y="16"/>
                  </a:cubicBezTo>
                  <a:cubicBezTo>
                    <a:pt x="63" y="62"/>
                    <a:pt x="1" y="186"/>
                    <a:pt x="47" y="310"/>
                  </a:cubicBezTo>
                  <a:cubicBezTo>
                    <a:pt x="63" y="357"/>
                    <a:pt x="125" y="419"/>
                    <a:pt x="187" y="450"/>
                  </a:cubicBezTo>
                  <a:cubicBezTo>
                    <a:pt x="109" y="357"/>
                    <a:pt x="78" y="248"/>
                    <a:pt x="156" y="155"/>
                  </a:cubicBezTo>
                  <a:cubicBezTo>
                    <a:pt x="202" y="109"/>
                    <a:pt x="233" y="93"/>
                    <a:pt x="296" y="93"/>
                  </a:cubicBezTo>
                  <a:cubicBezTo>
                    <a:pt x="358" y="93"/>
                    <a:pt x="435" y="109"/>
                    <a:pt x="466" y="155"/>
                  </a:cubicBezTo>
                  <a:cubicBezTo>
                    <a:pt x="442" y="59"/>
                    <a:pt x="353" y="0"/>
                    <a:pt x="2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27"/>
            <p:cNvSpPr/>
            <p:nvPr/>
          </p:nvSpPr>
          <p:spPr>
            <a:xfrm>
              <a:off x="2948225" y="688275"/>
              <a:ext cx="9725" cy="11425"/>
            </a:xfrm>
            <a:custGeom>
              <a:avLst/>
              <a:gdLst/>
              <a:ahLst/>
              <a:cxnLst/>
              <a:rect l="l" t="t" r="r" b="b"/>
              <a:pathLst>
                <a:path w="389" h="457" extrusionOk="0">
                  <a:moveTo>
                    <a:pt x="342" y="1"/>
                  </a:moveTo>
                  <a:cubicBezTo>
                    <a:pt x="358" y="63"/>
                    <a:pt x="358" y="125"/>
                    <a:pt x="342" y="156"/>
                  </a:cubicBezTo>
                  <a:cubicBezTo>
                    <a:pt x="342" y="187"/>
                    <a:pt x="342" y="218"/>
                    <a:pt x="327" y="233"/>
                  </a:cubicBezTo>
                  <a:cubicBezTo>
                    <a:pt x="327" y="264"/>
                    <a:pt x="311" y="264"/>
                    <a:pt x="311" y="280"/>
                  </a:cubicBezTo>
                  <a:cubicBezTo>
                    <a:pt x="311" y="295"/>
                    <a:pt x="280" y="295"/>
                    <a:pt x="280" y="311"/>
                  </a:cubicBezTo>
                  <a:lnTo>
                    <a:pt x="218" y="373"/>
                  </a:lnTo>
                  <a:cubicBezTo>
                    <a:pt x="203" y="373"/>
                    <a:pt x="203" y="388"/>
                    <a:pt x="187" y="388"/>
                  </a:cubicBezTo>
                  <a:cubicBezTo>
                    <a:pt x="172" y="388"/>
                    <a:pt x="172" y="419"/>
                    <a:pt x="156" y="419"/>
                  </a:cubicBezTo>
                  <a:cubicBezTo>
                    <a:pt x="110" y="435"/>
                    <a:pt x="47" y="435"/>
                    <a:pt x="1" y="435"/>
                  </a:cubicBezTo>
                  <a:cubicBezTo>
                    <a:pt x="34" y="446"/>
                    <a:pt x="75" y="457"/>
                    <a:pt x="117" y="457"/>
                  </a:cubicBezTo>
                  <a:cubicBezTo>
                    <a:pt x="135" y="457"/>
                    <a:pt x="153" y="455"/>
                    <a:pt x="172" y="450"/>
                  </a:cubicBezTo>
                  <a:cubicBezTo>
                    <a:pt x="218" y="435"/>
                    <a:pt x="280" y="419"/>
                    <a:pt x="327" y="357"/>
                  </a:cubicBezTo>
                  <a:cubicBezTo>
                    <a:pt x="358" y="295"/>
                    <a:pt x="389" y="233"/>
                    <a:pt x="389" y="187"/>
                  </a:cubicBezTo>
                  <a:cubicBezTo>
                    <a:pt x="389" y="125"/>
                    <a:pt x="389" y="63"/>
                    <a:pt x="342"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27"/>
            <p:cNvSpPr/>
            <p:nvPr/>
          </p:nvSpPr>
          <p:spPr>
            <a:xfrm>
              <a:off x="2960250" y="683525"/>
              <a:ext cx="4300" cy="4100"/>
            </a:xfrm>
            <a:custGeom>
              <a:avLst/>
              <a:gdLst/>
              <a:ahLst/>
              <a:cxnLst/>
              <a:rect l="l" t="t" r="r" b="b"/>
              <a:pathLst>
                <a:path w="172" h="164" extrusionOk="0">
                  <a:moveTo>
                    <a:pt x="96" y="0"/>
                  </a:moveTo>
                  <a:cubicBezTo>
                    <a:pt x="90" y="0"/>
                    <a:pt x="84" y="2"/>
                    <a:pt x="78" y="5"/>
                  </a:cubicBezTo>
                  <a:cubicBezTo>
                    <a:pt x="32" y="20"/>
                    <a:pt x="1" y="67"/>
                    <a:pt x="16" y="98"/>
                  </a:cubicBezTo>
                  <a:cubicBezTo>
                    <a:pt x="29" y="136"/>
                    <a:pt x="63" y="164"/>
                    <a:pt x="92" y="164"/>
                  </a:cubicBezTo>
                  <a:cubicBezTo>
                    <a:pt x="98" y="164"/>
                    <a:pt x="104" y="162"/>
                    <a:pt x="109" y="160"/>
                  </a:cubicBezTo>
                  <a:cubicBezTo>
                    <a:pt x="156" y="144"/>
                    <a:pt x="171" y="98"/>
                    <a:pt x="171" y="67"/>
                  </a:cubicBezTo>
                  <a:cubicBezTo>
                    <a:pt x="159" y="28"/>
                    <a:pt x="125" y="0"/>
                    <a:pt x="9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27"/>
            <p:cNvSpPr/>
            <p:nvPr/>
          </p:nvSpPr>
          <p:spPr>
            <a:xfrm>
              <a:off x="2960250" y="683475"/>
              <a:ext cx="4300" cy="4050"/>
            </a:xfrm>
            <a:custGeom>
              <a:avLst/>
              <a:gdLst/>
              <a:ahLst/>
              <a:cxnLst/>
              <a:rect l="l" t="t" r="r" b="b"/>
              <a:pathLst>
                <a:path w="172" h="162" extrusionOk="0">
                  <a:moveTo>
                    <a:pt x="106" y="0"/>
                  </a:moveTo>
                  <a:cubicBezTo>
                    <a:pt x="96" y="0"/>
                    <a:pt x="87" y="2"/>
                    <a:pt x="78" y="7"/>
                  </a:cubicBezTo>
                  <a:cubicBezTo>
                    <a:pt x="32" y="22"/>
                    <a:pt x="1" y="53"/>
                    <a:pt x="16" y="100"/>
                  </a:cubicBezTo>
                  <a:cubicBezTo>
                    <a:pt x="16" y="146"/>
                    <a:pt x="63" y="162"/>
                    <a:pt x="78" y="162"/>
                  </a:cubicBezTo>
                  <a:lnTo>
                    <a:pt x="32" y="115"/>
                  </a:lnTo>
                  <a:cubicBezTo>
                    <a:pt x="32" y="84"/>
                    <a:pt x="78" y="38"/>
                    <a:pt x="109" y="22"/>
                  </a:cubicBezTo>
                  <a:cubicBezTo>
                    <a:pt x="140" y="22"/>
                    <a:pt x="156" y="22"/>
                    <a:pt x="171" y="38"/>
                  </a:cubicBezTo>
                  <a:cubicBezTo>
                    <a:pt x="160" y="15"/>
                    <a:pt x="132" y="0"/>
                    <a:pt x="10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27"/>
            <p:cNvSpPr/>
            <p:nvPr/>
          </p:nvSpPr>
          <p:spPr>
            <a:xfrm>
              <a:off x="2962975" y="684025"/>
              <a:ext cx="2725" cy="3900"/>
            </a:xfrm>
            <a:custGeom>
              <a:avLst/>
              <a:gdLst/>
              <a:ahLst/>
              <a:cxnLst/>
              <a:rect l="l" t="t" r="r" b="b"/>
              <a:pathLst>
                <a:path w="109" h="156" extrusionOk="0">
                  <a:moveTo>
                    <a:pt x="78" y="0"/>
                  </a:moveTo>
                  <a:cubicBezTo>
                    <a:pt x="109" y="47"/>
                    <a:pt x="109" y="78"/>
                    <a:pt x="109" y="93"/>
                  </a:cubicBezTo>
                  <a:lnTo>
                    <a:pt x="109" y="62"/>
                  </a:lnTo>
                  <a:cubicBezTo>
                    <a:pt x="109" y="47"/>
                    <a:pt x="109" y="16"/>
                    <a:pt x="78" y="0"/>
                  </a:cubicBezTo>
                  <a:close/>
                  <a:moveTo>
                    <a:pt x="109" y="93"/>
                  </a:moveTo>
                  <a:lnTo>
                    <a:pt x="62" y="140"/>
                  </a:lnTo>
                  <a:cubicBezTo>
                    <a:pt x="47" y="155"/>
                    <a:pt x="31" y="155"/>
                    <a:pt x="0" y="155"/>
                  </a:cubicBezTo>
                  <a:lnTo>
                    <a:pt x="62" y="155"/>
                  </a:lnTo>
                  <a:cubicBezTo>
                    <a:pt x="78" y="155"/>
                    <a:pt x="109" y="140"/>
                    <a:pt x="109" y="124"/>
                  </a:cubicBezTo>
                  <a:lnTo>
                    <a:pt x="109" y="93"/>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27"/>
            <p:cNvSpPr/>
            <p:nvPr/>
          </p:nvSpPr>
          <p:spPr>
            <a:xfrm>
              <a:off x="2952900" y="700375"/>
              <a:ext cx="6225" cy="6025"/>
            </a:xfrm>
            <a:custGeom>
              <a:avLst/>
              <a:gdLst/>
              <a:ahLst/>
              <a:cxnLst/>
              <a:rect l="l" t="t" r="r" b="b"/>
              <a:pathLst>
                <a:path w="249" h="241" extrusionOk="0">
                  <a:moveTo>
                    <a:pt x="132" y="0"/>
                  </a:moveTo>
                  <a:cubicBezTo>
                    <a:pt x="113" y="0"/>
                    <a:pt x="95" y="4"/>
                    <a:pt x="78" y="13"/>
                  </a:cubicBezTo>
                  <a:cubicBezTo>
                    <a:pt x="16" y="28"/>
                    <a:pt x="0" y="106"/>
                    <a:pt x="16" y="168"/>
                  </a:cubicBezTo>
                  <a:cubicBezTo>
                    <a:pt x="45" y="216"/>
                    <a:pt x="80" y="241"/>
                    <a:pt x="113" y="241"/>
                  </a:cubicBezTo>
                  <a:cubicBezTo>
                    <a:pt x="134" y="241"/>
                    <a:pt x="153" y="232"/>
                    <a:pt x="171" y="215"/>
                  </a:cubicBezTo>
                  <a:cubicBezTo>
                    <a:pt x="233" y="199"/>
                    <a:pt x="248" y="122"/>
                    <a:pt x="233" y="59"/>
                  </a:cubicBezTo>
                  <a:cubicBezTo>
                    <a:pt x="222" y="26"/>
                    <a:pt x="178" y="0"/>
                    <a:pt x="13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27"/>
            <p:cNvSpPr/>
            <p:nvPr/>
          </p:nvSpPr>
          <p:spPr>
            <a:xfrm>
              <a:off x="2952500" y="700250"/>
              <a:ext cx="5850" cy="6275"/>
            </a:xfrm>
            <a:custGeom>
              <a:avLst/>
              <a:gdLst/>
              <a:ahLst/>
              <a:cxnLst/>
              <a:rect l="l" t="t" r="r" b="b"/>
              <a:pathLst>
                <a:path w="234" h="251" extrusionOk="0">
                  <a:moveTo>
                    <a:pt x="141" y="0"/>
                  </a:moveTo>
                  <a:cubicBezTo>
                    <a:pt x="112" y="0"/>
                    <a:pt x="84" y="12"/>
                    <a:pt x="63" y="33"/>
                  </a:cubicBezTo>
                  <a:cubicBezTo>
                    <a:pt x="1" y="64"/>
                    <a:pt x="1" y="142"/>
                    <a:pt x="32" y="204"/>
                  </a:cubicBezTo>
                  <a:cubicBezTo>
                    <a:pt x="63" y="220"/>
                    <a:pt x="94" y="251"/>
                    <a:pt x="140" y="251"/>
                  </a:cubicBezTo>
                  <a:cubicBezTo>
                    <a:pt x="109" y="251"/>
                    <a:pt x="94" y="220"/>
                    <a:pt x="78" y="189"/>
                  </a:cubicBezTo>
                  <a:cubicBezTo>
                    <a:pt x="63" y="142"/>
                    <a:pt x="94" y="64"/>
                    <a:pt x="140" y="49"/>
                  </a:cubicBezTo>
                  <a:cubicBezTo>
                    <a:pt x="156" y="41"/>
                    <a:pt x="167" y="37"/>
                    <a:pt x="181" y="37"/>
                  </a:cubicBezTo>
                  <a:cubicBezTo>
                    <a:pt x="194" y="37"/>
                    <a:pt x="210" y="41"/>
                    <a:pt x="233" y="49"/>
                  </a:cubicBezTo>
                  <a:cubicBezTo>
                    <a:pt x="208" y="16"/>
                    <a:pt x="174" y="0"/>
                    <a:pt x="14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27"/>
            <p:cNvSpPr/>
            <p:nvPr/>
          </p:nvSpPr>
          <p:spPr>
            <a:xfrm>
              <a:off x="2956775" y="700675"/>
              <a:ext cx="3900" cy="6625"/>
            </a:xfrm>
            <a:custGeom>
              <a:avLst/>
              <a:gdLst/>
              <a:ahLst/>
              <a:cxnLst/>
              <a:rect l="l" t="t" r="r" b="b"/>
              <a:pathLst>
                <a:path w="156" h="265" extrusionOk="0">
                  <a:moveTo>
                    <a:pt x="93" y="1"/>
                  </a:moveTo>
                  <a:lnTo>
                    <a:pt x="93" y="1"/>
                  </a:lnTo>
                  <a:cubicBezTo>
                    <a:pt x="124" y="16"/>
                    <a:pt x="124" y="47"/>
                    <a:pt x="109" y="47"/>
                  </a:cubicBezTo>
                  <a:lnTo>
                    <a:pt x="109" y="156"/>
                  </a:lnTo>
                  <a:cubicBezTo>
                    <a:pt x="109" y="187"/>
                    <a:pt x="93" y="203"/>
                    <a:pt x="78" y="234"/>
                  </a:cubicBezTo>
                  <a:cubicBezTo>
                    <a:pt x="62" y="249"/>
                    <a:pt x="16" y="265"/>
                    <a:pt x="0" y="265"/>
                  </a:cubicBezTo>
                  <a:cubicBezTo>
                    <a:pt x="47" y="265"/>
                    <a:pt x="78" y="265"/>
                    <a:pt x="93" y="249"/>
                  </a:cubicBezTo>
                  <a:cubicBezTo>
                    <a:pt x="140" y="234"/>
                    <a:pt x="155" y="203"/>
                    <a:pt x="155" y="172"/>
                  </a:cubicBezTo>
                  <a:lnTo>
                    <a:pt x="155" y="78"/>
                  </a:lnTo>
                  <a:cubicBezTo>
                    <a:pt x="140" y="32"/>
                    <a:pt x="124" y="16"/>
                    <a:pt x="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27"/>
            <p:cNvSpPr/>
            <p:nvPr/>
          </p:nvSpPr>
          <p:spPr>
            <a:xfrm>
              <a:off x="2921875" y="683250"/>
              <a:ext cx="10100" cy="10100"/>
            </a:xfrm>
            <a:custGeom>
              <a:avLst/>
              <a:gdLst/>
              <a:ahLst/>
              <a:cxnLst/>
              <a:rect l="l" t="t" r="r" b="b"/>
              <a:pathLst>
                <a:path w="404" h="404" extrusionOk="0">
                  <a:moveTo>
                    <a:pt x="202" y="0"/>
                  </a:moveTo>
                  <a:cubicBezTo>
                    <a:pt x="78" y="16"/>
                    <a:pt x="0" y="93"/>
                    <a:pt x="0" y="202"/>
                  </a:cubicBezTo>
                  <a:cubicBezTo>
                    <a:pt x="16" y="326"/>
                    <a:pt x="93" y="403"/>
                    <a:pt x="217" y="403"/>
                  </a:cubicBezTo>
                  <a:cubicBezTo>
                    <a:pt x="326" y="388"/>
                    <a:pt x="404" y="310"/>
                    <a:pt x="404" y="186"/>
                  </a:cubicBezTo>
                  <a:cubicBezTo>
                    <a:pt x="404" y="78"/>
                    <a:pt x="326" y="0"/>
                    <a:pt x="217" y="0"/>
                  </a:cubicBez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27"/>
            <p:cNvSpPr/>
            <p:nvPr/>
          </p:nvSpPr>
          <p:spPr>
            <a:xfrm>
              <a:off x="2922250" y="683075"/>
              <a:ext cx="9725" cy="8325"/>
            </a:xfrm>
            <a:custGeom>
              <a:avLst/>
              <a:gdLst/>
              <a:ahLst/>
              <a:cxnLst/>
              <a:rect l="l" t="t" r="r" b="b"/>
              <a:pathLst>
                <a:path w="389" h="333" extrusionOk="0">
                  <a:moveTo>
                    <a:pt x="176" y="0"/>
                  </a:moveTo>
                  <a:cubicBezTo>
                    <a:pt x="98" y="0"/>
                    <a:pt x="27" y="70"/>
                    <a:pt x="1" y="162"/>
                  </a:cubicBezTo>
                  <a:cubicBezTo>
                    <a:pt x="1" y="240"/>
                    <a:pt x="63" y="317"/>
                    <a:pt x="140" y="333"/>
                  </a:cubicBezTo>
                  <a:cubicBezTo>
                    <a:pt x="109" y="286"/>
                    <a:pt x="78" y="255"/>
                    <a:pt x="78" y="193"/>
                  </a:cubicBezTo>
                  <a:cubicBezTo>
                    <a:pt x="78" y="122"/>
                    <a:pt x="169" y="52"/>
                    <a:pt x="255" y="52"/>
                  </a:cubicBezTo>
                  <a:cubicBezTo>
                    <a:pt x="264" y="52"/>
                    <a:pt x="272" y="52"/>
                    <a:pt x="280" y="54"/>
                  </a:cubicBezTo>
                  <a:cubicBezTo>
                    <a:pt x="311" y="69"/>
                    <a:pt x="358" y="69"/>
                    <a:pt x="389" y="116"/>
                  </a:cubicBezTo>
                  <a:cubicBezTo>
                    <a:pt x="358" y="38"/>
                    <a:pt x="295" y="7"/>
                    <a:pt x="218" y="7"/>
                  </a:cubicBezTo>
                  <a:cubicBezTo>
                    <a:pt x="204" y="2"/>
                    <a:pt x="190" y="0"/>
                    <a:pt x="176"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27"/>
            <p:cNvSpPr/>
            <p:nvPr/>
          </p:nvSpPr>
          <p:spPr>
            <a:xfrm>
              <a:off x="2927675" y="684025"/>
              <a:ext cx="7400" cy="9700"/>
            </a:xfrm>
            <a:custGeom>
              <a:avLst/>
              <a:gdLst/>
              <a:ahLst/>
              <a:cxnLst/>
              <a:rect l="l" t="t" r="r" b="b"/>
              <a:pathLst>
                <a:path w="296" h="388" extrusionOk="0">
                  <a:moveTo>
                    <a:pt x="172" y="0"/>
                  </a:moveTo>
                  <a:lnTo>
                    <a:pt x="249" y="155"/>
                  </a:lnTo>
                  <a:lnTo>
                    <a:pt x="249" y="217"/>
                  </a:lnTo>
                  <a:cubicBezTo>
                    <a:pt x="249" y="233"/>
                    <a:pt x="249" y="248"/>
                    <a:pt x="234" y="279"/>
                  </a:cubicBezTo>
                  <a:cubicBezTo>
                    <a:pt x="218" y="310"/>
                    <a:pt x="172" y="326"/>
                    <a:pt x="141" y="357"/>
                  </a:cubicBezTo>
                  <a:cubicBezTo>
                    <a:pt x="94" y="372"/>
                    <a:pt x="47" y="372"/>
                    <a:pt x="1" y="388"/>
                  </a:cubicBezTo>
                  <a:cubicBezTo>
                    <a:pt x="47" y="388"/>
                    <a:pt x="94" y="388"/>
                    <a:pt x="141" y="372"/>
                  </a:cubicBezTo>
                  <a:cubicBezTo>
                    <a:pt x="156" y="357"/>
                    <a:pt x="172" y="357"/>
                    <a:pt x="203" y="326"/>
                  </a:cubicBezTo>
                  <a:lnTo>
                    <a:pt x="249" y="279"/>
                  </a:lnTo>
                  <a:cubicBezTo>
                    <a:pt x="249" y="248"/>
                    <a:pt x="280" y="217"/>
                    <a:pt x="280" y="202"/>
                  </a:cubicBezTo>
                  <a:cubicBezTo>
                    <a:pt x="296" y="171"/>
                    <a:pt x="280" y="140"/>
                    <a:pt x="280" y="124"/>
                  </a:cubicBezTo>
                  <a:cubicBezTo>
                    <a:pt x="249" y="62"/>
                    <a:pt x="218" y="16"/>
                    <a:pt x="172"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27"/>
            <p:cNvSpPr/>
            <p:nvPr/>
          </p:nvSpPr>
          <p:spPr>
            <a:xfrm>
              <a:off x="2900150" y="547150"/>
              <a:ext cx="296275" cy="7000"/>
            </a:xfrm>
            <a:custGeom>
              <a:avLst/>
              <a:gdLst/>
              <a:ahLst/>
              <a:cxnLst/>
              <a:rect l="l" t="t" r="r" b="b"/>
              <a:pathLst>
                <a:path w="11851" h="280" extrusionOk="0">
                  <a:moveTo>
                    <a:pt x="1" y="0"/>
                  </a:moveTo>
                  <a:lnTo>
                    <a:pt x="1" y="279"/>
                  </a:lnTo>
                  <a:lnTo>
                    <a:pt x="11850" y="279"/>
                  </a:lnTo>
                  <a:lnTo>
                    <a:pt x="1185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27"/>
            <p:cNvSpPr/>
            <p:nvPr/>
          </p:nvSpPr>
          <p:spPr>
            <a:xfrm>
              <a:off x="29028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27"/>
            <p:cNvSpPr/>
            <p:nvPr/>
          </p:nvSpPr>
          <p:spPr>
            <a:xfrm>
              <a:off x="2907900" y="549850"/>
              <a:ext cx="1975" cy="1975"/>
            </a:xfrm>
            <a:custGeom>
              <a:avLst/>
              <a:gdLst/>
              <a:ahLst/>
              <a:cxnLst/>
              <a:rect l="l" t="t" r="r" b="b"/>
              <a:pathLst>
                <a:path w="79" h="79" extrusionOk="0">
                  <a:moveTo>
                    <a:pt x="32" y="1"/>
                  </a:moveTo>
                  <a:cubicBezTo>
                    <a:pt x="16" y="1"/>
                    <a:pt x="1" y="16"/>
                    <a:pt x="1" y="32"/>
                  </a:cubicBezTo>
                  <a:cubicBezTo>
                    <a:pt x="1" y="63"/>
                    <a:pt x="16" y="78"/>
                    <a:pt x="32" y="78"/>
                  </a:cubicBezTo>
                  <a:cubicBezTo>
                    <a:pt x="63" y="78"/>
                    <a:pt x="79" y="47"/>
                    <a:pt x="79" y="32"/>
                  </a:cubicBezTo>
                  <a:cubicBezTo>
                    <a:pt x="79" y="16"/>
                    <a:pt x="63" y="1"/>
                    <a:pt x="3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27"/>
            <p:cNvSpPr/>
            <p:nvPr/>
          </p:nvSpPr>
          <p:spPr>
            <a:xfrm>
              <a:off x="29121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27"/>
            <p:cNvSpPr/>
            <p:nvPr/>
          </p:nvSpPr>
          <p:spPr>
            <a:xfrm>
              <a:off x="3138625" y="567750"/>
              <a:ext cx="40725" cy="35975"/>
            </a:xfrm>
            <a:custGeom>
              <a:avLst/>
              <a:gdLst/>
              <a:ahLst/>
              <a:cxnLst/>
              <a:rect l="l" t="t" r="r" b="b"/>
              <a:pathLst>
                <a:path w="1629" h="1439" extrusionOk="0">
                  <a:moveTo>
                    <a:pt x="807" y="0"/>
                  </a:moveTo>
                  <a:cubicBezTo>
                    <a:pt x="529" y="0"/>
                    <a:pt x="270" y="157"/>
                    <a:pt x="155" y="432"/>
                  </a:cubicBezTo>
                  <a:cubicBezTo>
                    <a:pt x="0" y="789"/>
                    <a:pt x="155" y="1223"/>
                    <a:pt x="527" y="1379"/>
                  </a:cubicBezTo>
                  <a:cubicBezTo>
                    <a:pt x="620" y="1419"/>
                    <a:pt x="718" y="1438"/>
                    <a:pt x="815" y="1438"/>
                  </a:cubicBezTo>
                  <a:cubicBezTo>
                    <a:pt x="1091" y="1438"/>
                    <a:pt x="1359" y="1282"/>
                    <a:pt x="1474" y="1006"/>
                  </a:cubicBezTo>
                  <a:cubicBezTo>
                    <a:pt x="1629" y="634"/>
                    <a:pt x="1474" y="231"/>
                    <a:pt x="1101" y="60"/>
                  </a:cubicBezTo>
                  <a:cubicBezTo>
                    <a:pt x="1005" y="20"/>
                    <a:pt x="905" y="0"/>
                    <a:pt x="8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27"/>
            <p:cNvSpPr/>
            <p:nvPr/>
          </p:nvSpPr>
          <p:spPr>
            <a:xfrm>
              <a:off x="3138225" y="567750"/>
              <a:ext cx="41125" cy="35975"/>
            </a:xfrm>
            <a:custGeom>
              <a:avLst/>
              <a:gdLst/>
              <a:ahLst/>
              <a:cxnLst/>
              <a:rect l="l" t="t" r="r" b="b"/>
              <a:pathLst>
                <a:path w="1645" h="1439" extrusionOk="0">
                  <a:moveTo>
                    <a:pt x="819" y="6"/>
                  </a:moveTo>
                  <a:cubicBezTo>
                    <a:pt x="907" y="6"/>
                    <a:pt x="997" y="24"/>
                    <a:pt x="1086" y="60"/>
                  </a:cubicBezTo>
                  <a:cubicBezTo>
                    <a:pt x="1412" y="215"/>
                    <a:pt x="1552" y="588"/>
                    <a:pt x="1412" y="913"/>
                  </a:cubicBezTo>
                  <a:cubicBezTo>
                    <a:pt x="1297" y="1154"/>
                    <a:pt x="1064" y="1293"/>
                    <a:pt x="819" y="1293"/>
                  </a:cubicBezTo>
                  <a:cubicBezTo>
                    <a:pt x="732" y="1293"/>
                    <a:pt x="644" y="1275"/>
                    <a:pt x="559" y="1239"/>
                  </a:cubicBezTo>
                  <a:cubicBezTo>
                    <a:pt x="233" y="1099"/>
                    <a:pt x="94" y="712"/>
                    <a:pt x="233" y="386"/>
                  </a:cubicBezTo>
                  <a:cubicBezTo>
                    <a:pt x="348" y="145"/>
                    <a:pt x="572" y="6"/>
                    <a:pt x="819" y="6"/>
                  </a:cubicBezTo>
                  <a:close/>
                  <a:moveTo>
                    <a:pt x="825" y="0"/>
                  </a:moveTo>
                  <a:cubicBezTo>
                    <a:pt x="551" y="0"/>
                    <a:pt x="297" y="157"/>
                    <a:pt x="171" y="432"/>
                  </a:cubicBezTo>
                  <a:cubicBezTo>
                    <a:pt x="1" y="789"/>
                    <a:pt x="171" y="1208"/>
                    <a:pt x="543" y="1379"/>
                  </a:cubicBezTo>
                  <a:cubicBezTo>
                    <a:pt x="636" y="1419"/>
                    <a:pt x="733" y="1438"/>
                    <a:pt x="829" y="1438"/>
                  </a:cubicBezTo>
                  <a:cubicBezTo>
                    <a:pt x="1101" y="1438"/>
                    <a:pt x="1363" y="1282"/>
                    <a:pt x="1490" y="1006"/>
                  </a:cubicBezTo>
                  <a:cubicBezTo>
                    <a:pt x="1645" y="665"/>
                    <a:pt x="1490" y="231"/>
                    <a:pt x="1117" y="60"/>
                  </a:cubicBezTo>
                  <a:cubicBezTo>
                    <a:pt x="1021" y="20"/>
                    <a:pt x="922" y="0"/>
                    <a:pt x="8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27"/>
            <p:cNvSpPr/>
            <p:nvPr/>
          </p:nvSpPr>
          <p:spPr>
            <a:xfrm>
              <a:off x="3145200" y="570025"/>
              <a:ext cx="32225" cy="20950"/>
            </a:xfrm>
            <a:custGeom>
              <a:avLst/>
              <a:gdLst/>
              <a:ahLst/>
              <a:cxnLst/>
              <a:rect l="l" t="t" r="r" b="b"/>
              <a:pathLst>
                <a:path w="1289" h="838" extrusionOk="0">
                  <a:moveTo>
                    <a:pt x="218" y="0"/>
                  </a:moveTo>
                  <a:cubicBezTo>
                    <a:pt x="140" y="47"/>
                    <a:pt x="63" y="109"/>
                    <a:pt x="1" y="155"/>
                  </a:cubicBezTo>
                  <a:cubicBezTo>
                    <a:pt x="1" y="217"/>
                    <a:pt x="47" y="357"/>
                    <a:pt x="296" y="497"/>
                  </a:cubicBezTo>
                  <a:cubicBezTo>
                    <a:pt x="466" y="559"/>
                    <a:pt x="854" y="652"/>
                    <a:pt x="993" y="698"/>
                  </a:cubicBezTo>
                  <a:cubicBezTo>
                    <a:pt x="1086" y="745"/>
                    <a:pt x="1164" y="776"/>
                    <a:pt x="1226" y="838"/>
                  </a:cubicBezTo>
                  <a:cubicBezTo>
                    <a:pt x="1288" y="698"/>
                    <a:pt x="1288" y="574"/>
                    <a:pt x="1211" y="450"/>
                  </a:cubicBezTo>
                  <a:cubicBezTo>
                    <a:pt x="1133" y="481"/>
                    <a:pt x="1052" y="497"/>
                    <a:pt x="970" y="497"/>
                  </a:cubicBezTo>
                  <a:cubicBezTo>
                    <a:pt x="889" y="497"/>
                    <a:pt x="807" y="481"/>
                    <a:pt x="730" y="450"/>
                  </a:cubicBezTo>
                  <a:cubicBezTo>
                    <a:pt x="311" y="295"/>
                    <a:pt x="233" y="78"/>
                    <a:pt x="21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27"/>
            <p:cNvSpPr/>
            <p:nvPr/>
          </p:nvSpPr>
          <p:spPr>
            <a:xfrm>
              <a:off x="3146375" y="597025"/>
              <a:ext cx="22125" cy="6675"/>
            </a:xfrm>
            <a:custGeom>
              <a:avLst/>
              <a:gdLst/>
              <a:ahLst/>
              <a:cxnLst/>
              <a:rect l="l" t="t" r="r" b="b"/>
              <a:pathLst>
                <a:path w="885" h="267" extrusionOk="0">
                  <a:moveTo>
                    <a:pt x="248" y="1"/>
                  </a:moveTo>
                  <a:cubicBezTo>
                    <a:pt x="213" y="1"/>
                    <a:pt x="177" y="3"/>
                    <a:pt x="140" y="6"/>
                  </a:cubicBezTo>
                  <a:cubicBezTo>
                    <a:pt x="78" y="21"/>
                    <a:pt x="31" y="52"/>
                    <a:pt x="0" y="68"/>
                  </a:cubicBezTo>
                  <a:cubicBezTo>
                    <a:pt x="62" y="130"/>
                    <a:pt x="140" y="161"/>
                    <a:pt x="217" y="208"/>
                  </a:cubicBezTo>
                  <a:cubicBezTo>
                    <a:pt x="301" y="246"/>
                    <a:pt x="396" y="266"/>
                    <a:pt x="493" y="266"/>
                  </a:cubicBezTo>
                  <a:cubicBezTo>
                    <a:pt x="628" y="266"/>
                    <a:pt x="767" y="227"/>
                    <a:pt x="884" y="145"/>
                  </a:cubicBezTo>
                  <a:lnTo>
                    <a:pt x="884" y="145"/>
                  </a:lnTo>
                  <a:cubicBezTo>
                    <a:pt x="861" y="149"/>
                    <a:pt x="838" y="151"/>
                    <a:pt x="815" y="151"/>
                  </a:cubicBezTo>
                  <a:cubicBezTo>
                    <a:pt x="746" y="151"/>
                    <a:pt x="679" y="134"/>
                    <a:pt x="621" y="99"/>
                  </a:cubicBezTo>
                  <a:cubicBezTo>
                    <a:pt x="499" y="26"/>
                    <a:pt x="377" y="1"/>
                    <a:pt x="24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27"/>
            <p:cNvSpPr/>
            <p:nvPr/>
          </p:nvSpPr>
          <p:spPr>
            <a:xfrm>
              <a:off x="3140950" y="580875"/>
              <a:ext cx="34150" cy="18975"/>
            </a:xfrm>
            <a:custGeom>
              <a:avLst/>
              <a:gdLst/>
              <a:ahLst/>
              <a:cxnLst/>
              <a:rect l="l" t="t" r="r" b="b"/>
              <a:pathLst>
                <a:path w="1366" h="759" extrusionOk="0">
                  <a:moveTo>
                    <a:pt x="62" y="0"/>
                  </a:moveTo>
                  <a:cubicBezTo>
                    <a:pt x="0" y="125"/>
                    <a:pt x="0" y="280"/>
                    <a:pt x="31" y="419"/>
                  </a:cubicBezTo>
                  <a:cubicBezTo>
                    <a:pt x="83" y="414"/>
                    <a:pt x="138" y="411"/>
                    <a:pt x="194" y="411"/>
                  </a:cubicBezTo>
                  <a:cubicBezTo>
                    <a:pt x="307" y="411"/>
                    <a:pt x="424" y="424"/>
                    <a:pt x="528" y="466"/>
                  </a:cubicBezTo>
                  <a:cubicBezTo>
                    <a:pt x="776" y="559"/>
                    <a:pt x="915" y="667"/>
                    <a:pt x="1039" y="729"/>
                  </a:cubicBezTo>
                  <a:cubicBezTo>
                    <a:pt x="1082" y="740"/>
                    <a:pt x="1132" y="758"/>
                    <a:pt x="1180" y="758"/>
                  </a:cubicBezTo>
                  <a:cubicBezTo>
                    <a:pt x="1201" y="758"/>
                    <a:pt x="1222" y="755"/>
                    <a:pt x="1241" y="745"/>
                  </a:cubicBezTo>
                  <a:lnTo>
                    <a:pt x="1256" y="729"/>
                  </a:lnTo>
                  <a:lnTo>
                    <a:pt x="1256" y="714"/>
                  </a:lnTo>
                  <a:cubicBezTo>
                    <a:pt x="1272" y="714"/>
                    <a:pt x="1272" y="698"/>
                    <a:pt x="1272" y="698"/>
                  </a:cubicBezTo>
                  <a:lnTo>
                    <a:pt x="1303" y="667"/>
                  </a:lnTo>
                  <a:lnTo>
                    <a:pt x="1303" y="652"/>
                  </a:lnTo>
                  <a:lnTo>
                    <a:pt x="1303" y="636"/>
                  </a:lnTo>
                  <a:lnTo>
                    <a:pt x="1303" y="621"/>
                  </a:lnTo>
                  <a:cubicBezTo>
                    <a:pt x="1303" y="605"/>
                    <a:pt x="1319" y="605"/>
                    <a:pt x="1319" y="574"/>
                  </a:cubicBezTo>
                  <a:cubicBezTo>
                    <a:pt x="1319" y="559"/>
                    <a:pt x="1334" y="559"/>
                    <a:pt x="1334" y="543"/>
                  </a:cubicBezTo>
                  <a:lnTo>
                    <a:pt x="1365" y="497"/>
                  </a:lnTo>
                  <a:lnTo>
                    <a:pt x="1365" y="497"/>
                  </a:lnTo>
                  <a:cubicBezTo>
                    <a:pt x="1332" y="521"/>
                    <a:pt x="1274" y="542"/>
                    <a:pt x="1185" y="542"/>
                  </a:cubicBezTo>
                  <a:cubicBezTo>
                    <a:pt x="1105" y="542"/>
                    <a:pt x="1001" y="525"/>
                    <a:pt x="869" y="481"/>
                  </a:cubicBezTo>
                  <a:cubicBezTo>
                    <a:pt x="776" y="419"/>
                    <a:pt x="652" y="342"/>
                    <a:pt x="559" y="264"/>
                  </a:cubicBezTo>
                  <a:cubicBezTo>
                    <a:pt x="248" y="16"/>
                    <a:pt x="93" y="0"/>
                    <a:pt x="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27"/>
            <p:cNvSpPr/>
            <p:nvPr/>
          </p:nvSpPr>
          <p:spPr>
            <a:xfrm>
              <a:off x="3158000" y="599325"/>
              <a:ext cx="3900" cy="3550"/>
            </a:xfrm>
            <a:custGeom>
              <a:avLst/>
              <a:gdLst/>
              <a:ahLst/>
              <a:cxnLst/>
              <a:rect l="l" t="t" r="r" b="b"/>
              <a:pathLst>
                <a:path w="156" h="142" extrusionOk="0">
                  <a:moveTo>
                    <a:pt x="47" y="1"/>
                  </a:moveTo>
                  <a:cubicBezTo>
                    <a:pt x="27" y="1"/>
                    <a:pt x="9" y="12"/>
                    <a:pt x="1" y="38"/>
                  </a:cubicBezTo>
                  <a:cubicBezTo>
                    <a:pt x="1" y="69"/>
                    <a:pt x="16" y="116"/>
                    <a:pt x="63" y="131"/>
                  </a:cubicBezTo>
                  <a:cubicBezTo>
                    <a:pt x="76" y="137"/>
                    <a:pt x="94" y="141"/>
                    <a:pt x="111" y="141"/>
                  </a:cubicBezTo>
                  <a:cubicBezTo>
                    <a:pt x="134" y="141"/>
                    <a:pt x="156" y="134"/>
                    <a:pt x="156" y="116"/>
                  </a:cubicBezTo>
                  <a:cubicBezTo>
                    <a:pt x="156" y="69"/>
                    <a:pt x="140" y="38"/>
                    <a:pt x="94" y="22"/>
                  </a:cubicBezTo>
                  <a:cubicBezTo>
                    <a:pt x="80" y="9"/>
                    <a:pt x="63" y="1"/>
                    <a:pt x="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27"/>
            <p:cNvSpPr/>
            <p:nvPr/>
          </p:nvSpPr>
          <p:spPr>
            <a:xfrm>
              <a:off x="3162650" y="598800"/>
              <a:ext cx="3125" cy="2175"/>
            </a:xfrm>
            <a:custGeom>
              <a:avLst/>
              <a:gdLst/>
              <a:ahLst/>
              <a:cxnLst/>
              <a:rect l="l" t="t" r="r" b="b"/>
              <a:pathLst>
                <a:path w="125" h="87" extrusionOk="0">
                  <a:moveTo>
                    <a:pt x="49" y="1"/>
                  </a:moveTo>
                  <a:cubicBezTo>
                    <a:pt x="40" y="1"/>
                    <a:pt x="32" y="5"/>
                    <a:pt x="32" y="12"/>
                  </a:cubicBezTo>
                  <a:cubicBezTo>
                    <a:pt x="1" y="12"/>
                    <a:pt x="32" y="59"/>
                    <a:pt x="63" y="74"/>
                  </a:cubicBezTo>
                  <a:cubicBezTo>
                    <a:pt x="71" y="82"/>
                    <a:pt x="86" y="86"/>
                    <a:pt x="100" y="86"/>
                  </a:cubicBezTo>
                  <a:cubicBezTo>
                    <a:pt x="113" y="86"/>
                    <a:pt x="125" y="82"/>
                    <a:pt x="125" y="74"/>
                  </a:cubicBezTo>
                  <a:cubicBezTo>
                    <a:pt x="125" y="59"/>
                    <a:pt x="109" y="28"/>
                    <a:pt x="78" y="12"/>
                  </a:cubicBezTo>
                  <a:cubicBezTo>
                    <a:pt x="71" y="5"/>
                    <a:pt x="59" y="1"/>
                    <a:pt x="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27"/>
            <p:cNvSpPr/>
            <p:nvPr/>
          </p:nvSpPr>
          <p:spPr>
            <a:xfrm>
              <a:off x="3148700" y="576275"/>
              <a:ext cx="4300" cy="2850"/>
            </a:xfrm>
            <a:custGeom>
              <a:avLst/>
              <a:gdLst/>
              <a:ahLst/>
              <a:cxnLst/>
              <a:rect l="l" t="t" r="r" b="b"/>
              <a:pathLst>
                <a:path w="172" h="114" extrusionOk="0">
                  <a:moveTo>
                    <a:pt x="85" y="1"/>
                  </a:moveTo>
                  <a:cubicBezTo>
                    <a:pt x="59" y="1"/>
                    <a:pt x="37" y="19"/>
                    <a:pt x="16" y="29"/>
                  </a:cubicBezTo>
                  <a:cubicBezTo>
                    <a:pt x="0" y="45"/>
                    <a:pt x="47" y="91"/>
                    <a:pt x="62" y="107"/>
                  </a:cubicBezTo>
                  <a:cubicBezTo>
                    <a:pt x="72" y="111"/>
                    <a:pt x="82" y="113"/>
                    <a:pt x="93" y="113"/>
                  </a:cubicBezTo>
                  <a:cubicBezTo>
                    <a:pt x="118" y="113"/>
                    <a:pt x="145" y="102"/>
                    <a:pt x="156" y="91"/>
                  </a:cubicBezTo>
                  <a:cubicBezTo>
                    <a:pt x="171" y="60"/>
                    <a:pt x="156" y="29"/>
                    <a:pt x="124" y="14"/>
                  </a:cubicBezTo>
                  <a:cubicBezTo>
                    <a:pt x="110" y="4"/>
                    <a:pt x="97" y="1"/>
                    <a:pt x="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27"/>
            <p:cNvSpPr/>
            <p:nvPr/>
          </p:nvSpPr>
          <p:spPr>
            <a:xfrm>
              <a:off x="3152575" y="575825"/>
              <a:ext cx="1575" cy="1500"/>
            </a:xfrm>
            <a:custGeom>
              <a:avLst/>
              <a:gdLst/>
              <a:ahLst/>
              <a:cxnLst/>
              <a:rect l="l" t="t" r="r" b="b"/>
              <a:pathLst>
                <a:path w="63" h="60" extrusionOk="0">
                  <a:moveTo>
                    <a:pt x="47" y="1"/>
                  </a:moveTo>
                  <a:cubicBezTo>
                    <a:pt x="16" y="1"/>
                    <a:pt x="1" y="1"/>
                    <a:pt x="1" y="32"/>
                  </a:cubicBezTo>
                  <a:cubicBezTo>
                    <a:pt x="1" y="47"/>
                    <a:pt x="1" y="47"/>
                    <a:pt x="16" y="47"/>
                  </a:cubicBezTo>
                  <a:cubicBezTo>
                    <a:pt x="32" y="55"/>
                    <a:pt x="43" y="59"/>
                    <a:pt x="51" y="59"/>
                  </a:cubicBezTo>
                  <a:cubicBezTo>
                    <a:pt x="59" y="59"/>
                    <a:pt x="63" y="55"/>
                    <a:pt x="63" y="47"/>
                  </a:cubicBezTo>
                  <a:cubicBezTo>
                    <a:pt x="63" y="32"/>
                    <a:pt x="63" y="1"/>
                    <a:pt x="4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27"/>
            <p:cNvSpPr/>
            <p:nvPr/>
          </p:nvSpPr>
          <p:spPr>
            <a:xfrm>
              <a:off x="3152975" y="577600"/>
              <a:ext cx="1175" cy="925"/>
            </a:xfrm>
            <a:custGeom>
              <a:avLst/>
              <a:gdLst/>
              <a:ahLst/>
              <a:cxnLst/>
              <a:rect l="l" t="t" r="r" b="b"/>
              <a:pathLst>
                <a:path w="47" h="37" extrusionOk="0">
                  <a:moveTo>
                    <a:pt x="23" y="1"/>
                  </a:moveTo>
                  <a:cubicBezTo>
                    <a:pt x="14" y="1"/>
                    <a:pt x="0" y="7"/>
                    <a:pt x="0" y="7"/>
                  </a:cubicBezTo>
                  <a:cubicBezTo>
                    <a:pt x="0" y="26"/>
                    <a:pt x="0" y="33"/>
                    <a:pt x="6" y="33"/>
                  </a:cubicBezTo>
                  <a:cubicBezTo>
                    <a:pt x="11" y="33"/>
                    <a:pt x="18" y="29"/>
                    <a:pt x="31" y="23"/>
                  </a:cubicBezTo>
                  <a:cubicBezTo>
                    <a:pt x="31" y="33"/>
                    <a:pt x="33" y="37"/>
                    <a:pt x="35" y="37"/>
                  </a:cubicBezTo>
                  <a:cubicBezTo>
                    <a:pt x="40" y="37"/>
                    <a:pt x="47" y="23"/>
                    <a:pt x="47" y="23"/>
                  </a:cubicBezTo>
                  <a:cubicBezTo>
                    <a:pt x="47" y="23"/>
                    <a:pt x="47" y="7"/>
                    <a:pt x="31" y="7"/>
                  </a:cubicBezTo>
                  <a:cubicBezTo>
                    <a:pt x="31" y="2"/>
                    <a:pt x="28" y="1"/>
                    <a:pt x="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27"/>
            <p:cNvSpPr/>
            <p:nvPr/>
          </p:nvSpPr>
          <p:spPr>
            <a:xfrm>
              <a:off x="3164200" y="577225"/>
              <a:ext cx="2750" cy="2500"/>
            </a:xfrm>
            <a:custGeom>
              <a:avLst/>
              <a:gdLst/>
              <a:ahLst/>
              <a:cxnLst/>
              <a:rect l="l" t="t" r="r" b="b"/>
              <a:pathLst>
                <a:path w="110" h="100" extrusionOk="0">
                  <a:moveTo>
                    <a:pt x="51" y="0"/>
                  </a:moveTo>
                  <a:cubicBezTo>
                    <a:pt x="30" y="0"/>
                    <a:pt x="12" y="11"/>
                    <a:pt x="1" y="22"/>
                  </a:cubicBezTo>
                  <a:cubicBezTo>
                    <a:pt x="1" y="69"/>
                    <a:pt x="1" y="84"/>
                    <a:pt x="32" y="100"/>
                  </a:cubicBezTo>
                  <a:lnTo>
                    <a:pt x="63" y="100"/>
                  </a:lnTo>
                  <a:cubicBezTo>
                    <a:pt x="94" y="100"/>
                    <a:pt x="109" y="84"/>
                    <a:pt x="109" y="69"/>
                  </a:cubicBezTo>
                  <a:cubicBezTo>
                    <a:pt x="109" y="22"/>
                    <a:pt x="94" y="7"/>
                    <a:pt x="78" y="7"/>
                  </a:cubicBezTo>
                  <a:cubicBezTo>
                    <a:pt x="69" y="2"/>
                    <a:pt x="60" y="0"/>
                    <a:pt x="5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27"/>
            <p:cNvSpPr/>
            <p:nvPr/>
          </p:nvSpPr>
          <p:spPr>
            <a:xfrm>
              <a:off x="3163825" y="579700"/>
              <a:ext cx="1575" cy="1575"/>
            </a:xfrm>
            <a:custGeom>
              <a:avLst/>
              <a:gdLst/>
              <a:ahLst/>
              <a:cxnLst/>
              <a:rect l="l" t="t" r="r" b="b"/>
              <a:pathLst>
                <a:path w="63" h="63" extrusionOk="0">
                  <a:moveTo>
                    <a:pt x="31" y="1"/>
                  </a:moveTo>
                  <a:cubicBezTo>
                    <a:pt x="16" y="1"/>
                    <a:pt x="0" y="1"/>
                    <a:pt x="0" y="16"/>
                  </a:cubicBezTo>
                  <a:cubicBezTo>
                    <a:pt x="0" y="47"/>
                    <a:pt x="0" y="63"/>
                    <a:pt x="16" y="63"/>
                  </a:cubicBezTo>
                  <a:cubicBezTo>
                    <a:pt x="31" y="63"/>
                    <a:pt x="62" y="63"/>
                    <a:pt x="62" y="47"/>
                  </a:cubicBezTo>
                  <a:cubicBezTo>
                    <a:pt x="62" y="16"/>
                    <a:pt x="62" y="1"/>
                    <a:pt x="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27"/>
            <p:cNvSpPr/>
            <p:nvPr/>
          </p:nvSpPr>
          <p:spPr>
            <a:xfrm>
              <a:off x="3217725" y="534350"/>
              <a:ext cx="236525" cy="205525"/>
            </a:xfrm>
            <a:custGeom>
              <a:avLst/>
              <a:gdLst/>
              <a:ahLst/>
              <a:cxnLst/>
              <a:rect l="l" t="t" r="r" b="b"/>
              <a:pathLst>
                <a:path w="9461" h="8221" extrusionOk="0">
                  <a:moveTo>
                    <a:pt x="0" y="0"/>
                  </a:moveTo>
                  <a:lnTo>
                    <a:pt x="0" y="8220"/>
                  </a:lnTo>
                  <a:lnTo>
                    <a:pt x="9461" y="8220"/>
                  </a:lnTo>
                  <a:lnTo>
                    <a:pt x="94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27"/>
            <p:cNvSpPr/>
            <p:nvPr/>
          </p:nvSpPr>
          <p:spPr>
            <a:xfrm>
              <a:off x="3454225" y="534350"/>
              <a:ext cx="10900" cy="205525"/>
            </a:xfrm>
            <a:custGeom>
              <a:avLst/>
              <a:gdLst/>
              <a:ahLst/>
              <a:cxnLst/>
              <a:rect l="l" t="t" r="r" b="b"/>
              <a:pathLst>
                <a:path w="436" h="8221" extrusionOk="0">
                  <a:moveTo>
                    <a:pt x="1" y="0"/>
                  </a:moveTo>
                  <a:lnTo>
                    <a:pt x="1" y="8220"/>
                  </a:lnTo>
                  <a:lnTo>
                    <a:pt x="435" y="8220"/>
                  </a:lnTo>
                  <a:lnTo>
                    <a:pt x="43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27"/>
            <p:cNvSpPr/>
            <p:nvPr/>
          </p:nvSpPr>
          <p:spPr>
            <a:xfrm>
              <a:off x="3231275" y="547150"/>
              <a:ext cx="208650" cy="177600"/>
            </a:xfrm>
            <a:custGeom>
              <a:avLst/>
              <a:gdLst/>
              <a:ahLst/>
              <a:cxnLst/>
              <a:rect l="l" t="t" r="r" b="b"/>
              <a:pathLst>
                <a:path w="8346" h="7104" extrusionOk="0">
                  <a:moveTo>
                    <a:pt x="1" y="0"/>
                  </a:moveTo>
                  <a:lnTo>
                    <a:pt x="1" y="7104"/>
                  </a:lnTo>
                  <a:lnTo>
                    <a:pt x="8345" y="7104"/>
                  </a:lnTo>
                  <a:lnTo>
                    <a:pt x="834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27"/>
            <p:cNvSpPr/>
            <p:nvPr/>
          </p:nvSpPr>
          <p:spPr>
            <a:xfrm>
              <a:off x="3231275" y="547150"/>
              <a:ext cx="208650" cy="7000"/>
            </a:xfrm>
            <a:custGeom>
              <a:avLst/>
              <a:gdLst/>
              <a:ahLst/>
              <a:cxnLst/>
              <a:rect l="l" t="t" r="r" b="b"/>
              <a:pathLst>
                <a:path w="8346" h="280" extrusionOk="0">
                  <a:moveTo>
                    <a:pt x="1" y="0"/>
                  </a:moveTo>
                  <a:lnTo>
                    <a:pt x="1" y="279"/>
                  </a:lnTo>
                  <a:lnTo>
                    <a:pt x="8345" y="279"/>
                  </a:lnTo>
                  <a:lnTo>
                    <a:pt x="8345"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27"/>
            <p:cNvSpPr/>
            <p:nvPr/>
          </p:nvSpPr>
          <p:spPr>
            <a:xfrm>
              <a:off x="3234400"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27"/>
            <p:cNvSpPr/>
            <p:nvPr/>
          </p:nvSpPr>
          <p:spPr>
            <a:xfrm>
              <a:off x="3239050"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47" y="78"/>
                    <a:pt x="78" y="47"/>
                    <a:pt x="78" y="32"/>
                  </a:cubicBezTo>
                  <a:cubicBezTo>
                    <a:pt x="78" y="16"/>
                    <a:pt x="47" y="1"/>
                    <a:pt x="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27"/>
            <p:cNvSpPr/>
            <p:nvPr/>
          </p:nvSpPr>
          <p:spPr>
            <a:xfrm>
              <a:off x="3243300" y="549475"/>
              <a:ext cx="2350" cy="2350"/>
            </a:xfrm>
            <a:custGeom>
              <a:avLst/>
              <a:gdLst/>
              <a:ahLst/>
              <a:cxnLst/>
              <a:rect l="l" t="t" r="r" b="b"/>
              <a:pathLst>
                <a:path w="94" h="94" extrusionOk="0">
                  <a:moveTo>
                    <a:pt x="32" y="0"/>
                  </a:moveTo>
                  <a:cubicBezTo>
                    <a:pt x="1" y="0"/>
                    <a:pt x="1" y="16"/>
                    <a:pt x="1" y="47"/>
                  </a:cubicBezTo>
                  <a:cubicBezTo>
                    <a:pt x="1" y="93"/>
                    <a:pt x="32" y="93"/>
                    <a:pt x="63" y="93"/>
                  </a:cubicBezTo>
                  <a:cubicBezTo>
                    <a:pt x="78" y="93"/>
                    <a:pt x="94" y="62"/>
                    <a:pt x="94" y="47"/>
                  </a:cubicBezTo>
                  <a:cubicBezTo>
                    <a:pt x="94" y="31"/>
                    <a:pt x="63" y="16"/>
                    <a:pt x="6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27"/>
            <p:cNvSpPr/>
            <p:nvPr/>
          </p:nvSpPr>
          <p:spPr>
            <a:xfrm>
              <a:off x="3246800" y="637100"/>
              <a:ext cx="8550" cy="2350"/>
            </a:xfrm>
            <a:custGeom>
              <a:avLst/>
              <a:gdLst/>
              <a:ahLst/>
              <a:cxnLst/>
              <a:rect l="l" t="t" r="r" b="b"/>
              <a:pathLst>
                <a:path w="342" h="94" extrusionOk="0">
                  <a:moveTo>
                    <a:pt x="0" y="0"/>
                  </a:moveTo>
                  <a:lnTo>
                    <a:pt x="0"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27"/>
            <p:cNvSpPr/>
            <p:nvPr/>
          </p:nvSpPr>
          <p:spPr>
            <a:xfrm>
              <a:off x="3261150" y="637100"/>
              <a:ext cx="97350" cy="2350"/>
            </a:xfrm>
            <a:custGeom>
              <a:avLst/>
              <a:gdLst/>
              <a:ahLst/>
              <a:cxnLst/>
              <a:rect l="l" t="t" r="r" b="b"/>
              <a:pathLst>
                <a:path w="3894" h="94" extrusionOk="0">
                  <a:moveTo>
                    <a:pt x="0" y="0"/>
                  </a:moveTo>
                  <a:lnTo>
                    <a:pt x="0" y="93"/>
                  </a:lnTo>
                  <a:lnTo>
                    <a:pt x="3893" y="93"/>
                  </a:lnTo>
                  <a:lnTo>
                    <a:pt x="38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27"/>
            <p:cNvSpPr/>
            <p:nvPr/>
          </p:nvSpPr>
          <p:spPr>
            <a:xfrm>
              <a:off x="3363900" y="637100"/>
              <a:ext cx="15925" cy="2350"/>
            </a:xfrm>
            <a:custGeom>
              <a:avLst/>
              <a:gdLst/>
              <a:ahLst/>
              <a:cxnLst/>
              <a:rect l="l" t="t" r="r" b="b"/>
              <a:pathLst>
                <a:path w="637" h="94" extrusionOk="0">
                  <a:moveTo>
                    <a:pt x="0" y="0"/>
                  </a:moveTo>
                  <a:lnTo>
                    <a:pt x="0" y="93"/>
                  </a:lnTo>
                  <a:lnTo>
                    <a:pt x="636" y="93"/>
                  </a:lnTo>
                  <a:lnTo>
                    <a:pt x="63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27"/>
            <p:cNvSpPr/>
            <p:nvPr/>
          </p:nvSpPr>
          <p:spPr>
            <a:xfrm>
              <a:off x="3400725" y="671600"/>
              <a:ext cx="15925" cy="2350"/>
            </a:xfrm>
            <a:custGeom>
              <a:avLst/>
              <a:gdLst/>
              <a:ahLst/>
              <a:cxnLst/>
              <a:rect l="l" t="t" r="r" b="b"/>
              <a:pathLst>
                <a:path w="637" h="94" extrusionOk="0">
                  <a:moveTo>
                    <a:pt x="1" y="1"/>
                  </a:moveTo>
                  <a:lnTo>
                    <a:pt x="1" y="94"/>
                  </a:lnTo>
                  <a:lnTo>
                    <a:pt x="637" y="94"/>
                  </a:lnTo>
                  <a:lnTo>
                    <a:pt x="63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27"/>
            <p:cNvSpPr/>
            <p:nvPr/>
          </p:nvSpPr>
          <p:spPr>
            <a:xfrm>
              <a:off x="3383275" y="637100"/>
              <a:ext cx="27550" cy="2350"/>
            </a:xfrm>
            <a:custGeom>
              <a:avLst/>
              <a:gdLst/>
              <a:ahLst/>
              <a:cxnLst/>
              <a:rect l="l" t="t" r="r" b="b"/>
              <a:pathLst>
                <a:path w="1102" h="94" extrusionOk="0">
                  <a:moveTo>
                    <a:pt x="1" y="0"/>
                  </a:moveTo>
                  <a:lnTo>
                    <a:pt x="1" y="93"/>
                  </a:lnTo>
                  <a:lnTo>
                    <a:pt x="1102" y="93"/>
                  </a:lnTo>
                  <a:lnTo>
                    <a:pt x="110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27"/>
            <p:cNvSpPr/>
            <p:nvPr/>
          </p:nvSpPr>
          <p:spPr>
            <a:xfrm>
              <a:off x="3255325" y="644475"/>
              <a:ext cx="8550" cy="2350"/>
            </a:xfrm>
            <a:custGeom>
              <a:avLst/>
              <a:gdLst/>
              <a:ahLst/>
              <a:cxnLst/>
              <a:rect l="l" t="t" r="r" b="b"/>
              <a:pathLst>
                <a:path w="342" h="94" extrusionOk="0">
                  <a:moveTo>
                    <a:pt x="1" y="0"/>
                  </a:moveTo>
                  <a:lnTo>
                    <a:pt x="1"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27"/>
            <p:cNvSpPr/>
            <p:nvPr/>
          </p:nvSpPr>
          <p:spPr>
            <a:xfrm>
              <a:off x="3269275" y="644475"/>
              <a:ext cx="64000" cy="2350"/>
            </a:xfrm>
            <a:custGeom>
              <a:avLst/>
              <a:gdLst/>
              <a:ahLst/>
              <a:cxnLst/>
              <a:rect l="l" t="t" r="r" b="b"/>
              <a:pathLst>
                <a:path w="2560" h="94" extrusionOk="0">
                  <a:moveTo>
                    <a:pt x="1" y="0"/>
                  </a:moveTo>
                  <a:lnTo>
                    <a:pt x="1" y="93"/>
                  </a:lnTo>
                  <a:lnTo>
                    <a:pt x="2560" y="93"/>
                  </a:lnTo>
                  <a:lnTo>
                    <a:pt x="256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27"/>
            <p:cNvSpPr/>
            <p:nvPr/>
          </p:nvSpPr>
          <p:spPr>
            <a:xfrm>
              <a:off x="3359625" y="671600"/>
              <a:ext cx="37250" cy="2350"/>
            </a:xfrm>
            <a:custGeom>
              <a:avLst/>
              <a:gdLst/>
              <a:ahLst/>
              <a:cxnLst/>
              <a:rect l="l" t="t" r="r" b="b"/>
              <a:pathLst>
                <a:path w="1490" h="94" extrusionOk="0">
                  <a:moveTo>
                    <a:pt x="1" y="1"/>
                  </a:moveTo>
                  <a:lnTo>
                    <a:pt x="1" y="94"/>
                  </a:lnTo>
                  <a:lnTo>
                    <a:pt x="1490" y="94"/>
                  </a:lnTo>
                  <a:lnTo>
                    <a:pt x="149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27"/>
            <p:cNvSpPr/>
            <p:nvPr/>
          </p:nvSpPr>
          <p:spPr>
            <a:xfrm>
              <a:off x="3261150" y="664625"/>
              <a:ext cx="61275" cy="2350"/>
            </a:xfrm>
            <a:custGeom>
              <a:avLst/>
              <a:gdLst/>
              <a:ahLst/>
              <a:cxnLst/>
              <a:rect l="l" t="t" r="r" b="b"/>
              <a:pathLst>
                <a:path w="2451" h="94" extrusionOk="0">
                  <a:moveTo>
                    <a:pt x="0" y="1"/>
                  </a:moveTo>
                  <a:lnTo>
                    <a:pt x="0" y="94"/>
                  </a:lnTo>
                  <a:lnTo>
                    <a:pt x="2451" y="94"/>
                  </a:lnTo>
                  <a:lnTo>
                    <a:pt x="245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27"/>
            <p:cNvSpPr/>
            <p:nvPr/>
          </p:nvSpPr>
          <p:spPr>
            <a:xfrm>
              <a:off x="3269275" y="651050"/>
              <a:ext cx="42675" cy="2350"/>
            </a:xfrm>
            <a:custGeom>
              <a:avLst/>
              <a:gdLst/>
              <a:ahLst/>
              <a:cxnLst/>
              <a:rect l="l" t="t" r="r" b="b"/>
              <a:pathLst>
                <a:path w="1707" h="94" extrusionOk="0">
                  <a:moveTo>
                    <a:pt x="1" y="1"/>
                  </a:moveTo>
                  <a:lnTo>
                    <a:pt x="1" y="94"/>
                  </a:lnTo>
                  <a:lnTo>
                    <a:pt x="1707" y="94"/>
                  </a:lnTo>
                  <a:lnTo>
                    <a:pt x="170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27"/>
            <p:cNvSpPr/>
            <p:nvPr/>
          </p:nvSpPr>
          <p:spPr>
            <a:xfrm>
              <a:off x="3374750" y="657650"/>
              <a:ext cx="16300" cy="2725"/>
            </a:xfrm>
            <a:custGeom>
              <a:avLst/>
              <a:gdLst/>
              <a:ahLst/>
              <a:cxnLst/>
              <a:rect l="l" t="t" r="r" b="b"/>
              <a:pathLst>
                <a:path w="652" h="109" extrusionOk="0">
                  <a:moveTo>
                    <a:pt x="0" y="0"/>
                  </a:moveTo>
                  <a:lnTo>
                    <a:pt x="0" y="109"/>
                  </a:lnTo>
                  <a:lnTo>
                    <a:pt x="652" y="109"/>
                  </a:lnTo>
                  <a:lnTo>
                    <a:pt x="65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27"/>
            <p:cNvSpPr/>
            <p:nvPr/>
          </p:nvSpPr>
          <p:spPr>
            <a:xfrm>
              <a:off x="3317375" y="651050"/>
              <a:ext cx="68250" cy="2350"/>
            </a:xfrm>
            <a:custGeom>
              <a:avLst/>
              <a:gdLst/>
              <a:ahLst/>
              <a:cxnLst/>
              <a:rect l="l" t="t" r="r" b="b"/>
              <a:pathLst>
                <a:path w="2730" h="94" extrusionOk="0">
                  <a:moveTo>
                    <a:pt x="0" y="1"/>
                  </a:moveTo>
                  <a:lnTo>
                    <a:pt x="0" y="94"/>
                  </a:lnTo>
                  <a:lnTo>
                    <a:pt x="2730" y="94"/>
                  </a:lnTo>
                  <a:lnTo>
                    <a:pt x="273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27"/>
            <p:cNvSpPr/>
            <p:nvPr/>
          </p:nvSpPr>
          <p:spPr>
            <a:xfrm>
              <a:off x="3261150" y="671600"/>
              <a:ext cx="81450" cy="2350"/>
            </a:xfrm>
            <a:custGeom>
              <a:avLst/>
              <a:gdLst/>
              <a:ahLst/>
              <a:cxnLst/>
              <a:rect l="l" t="t" r="r" b="b"/>
              <a:pathLst>
                <a:path w="3258" h="94" extrusionOk="0">
                  <a:moveTo>
                    <a:pt x="0" y="1"/>
                  </a:moveTo>
                  <a:lnTo>
                    <a:pt x="0" y="94"/>
                  </a:lnTo>
                  <a:lnTo>
                    <a:pt x="3257" y="94"/>
                  </a:lnTo>
                  <a:lnTo>
                    <a:pt x="325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27"/>
            <p:cNvSpPr/>
            <p:nvPr/>
          </p:nvSpPr>
          <p:spPr>
            <a:xfrm>
              <a:off x="3381725" y="644475"/>
              <a:ext cx="44225" cy="2350"/>
            </a:xfrm>
            <a:custGeom>
              <a:avLst/>
              <a:gdLst/>
              <a:ahLst/>
              <a:cxnLst/>
              <a:rect l="l" t="t" r="r" b="b"/>
              <a:pathLst>
                <a:path w="1769" h="94" extrusionOk="0">
                  <a:moveTo>
                    <a:pt x="1" y="0"/>
                  </a:moveTo>
                  <a:lnTo>
                    <a:pt x="1" y="93"/>
                  </a:lnTo>
                  <a:lnTo>
                    <a:pt x="1769" y="93"/>
                  </a:lnTo>
                  <a:lnTo>
                    <a:pt x="176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27"/>
            <p:cNvSpPr/>
            <p:nvPr/>
          </p:nvSpPr>
          <p:spPr>
            <a:xfrm>
              <a:off x="3337925" y="644475"/>
              <a:ext cx="40350" cy="2350"/>
            </a:xfrm>
            <a:custGeom>
              <a:avLst/>
              <a:gdLst/>
              <a:ahLst/>
              <a:cxnLst/>
              <a:rect l="l" t="t" r="r" b="b"/>
              <a:pathLst>
                <a:path w="1614" h="94" extrusionOk="0">
                  <a:moveTo>
                    <a:pt x="0" y="0"/>
                  </a:moveTo>
                  <a:lnTo>
                    <a:pt x="0" y="93"/>
                  </a:lnTo>
                  <a:lnTo>
                    <a:pt x="1613" y="93"/>
                  </a:lnTo>
                  <a:lnTo>
                    <a:pt x="161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27"/>
            <p:cNvSpPr/>
            <p:nvPr/>
          </p:nvSpPr>
          <p:spPr>
            <a:xfrm>
              <a:off x="3388700" y="651050"/>
              <a:ext cx="27575" cy="2350"/>
            </a:xfrm>
            <a:custGeom>
              <a:avLst/>
              <a:gdLst/>
              <a:ahLst/>
              <a:cxnLst/>
              <a:rect l="l" t="t" r="r" b="b"/>
              <a:pathLst>
                <a:path w="1103"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27"/>
            <p:cNvSpPr/>
            <p:nvPr/>
          </p:nvSpPr>
          <p:spPr>
            <a:xfrm>
              <a:off x="3255325" y="651050"/>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27"/>
            <p:cNvSpPr/>
            <p:nvPr/>
          </p:nvSpPr>
          <p:spPr>
            <a:xfrm>
              <a:off x="3246800" y="657650"/>
              <a:ext cx="8550" cy="2725"/>
            </a:xfrm>
            <a:custGeom>
              <a:avLst/>
              <a:gdLst/>
              <a:ahLst/>
              <a:cxnLst/>
              <a:rect l="l" t="t" r="r" b="b"/>
              <a:pathLst>
                <a:path w="342" h="109" extrusionOk="0">
                  <a:moveTo>
                    <a:pt x="0" y="0"/>
                  </a:moveTo>
                  <a:lnTo>
                    <a:pt x="0" y="109"/>
                  </a:lnTo>
                  <a:lnTo>
                    <a:pt x="342" y="109"/>
                  </a:lnTo>
                  <a:lnTo>
                    <a:pt x="34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27"/>
            <p:cNvSpPr/>
            <p:nvPr/>
          </p:nvSpPr>
          <p:spPr>
            <a:xfrm>
              <a:off x="3261150" y="657650"/>
              <a:ext cx="50025" cy="2725"/>
            </a:xfrm>
            <a:custGeom>
              <a:avLst/>
              <a:gdLst/>
              <a:ahLst/>
              <a:cxnLst/>
              <a:rect l="l" t="t" r="r" b="b"/>
              <a:pathLst>
                <a:path w="2001" h="109" extrusionOk="0">
                  <a:moveTo>
                    <a:pt x="0" y="0"/>
                  </a:moveTo>
                  <a:lnTo>
                    <a:pt x="0" y="109"/>
                  </a:lnTo>
                  <a:lnTo>
                    <a:pt x="2001" y="109"/>
                  </a:lnTo>
                  <a:lnTo>
                    <a:pt x="200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27"/>
            <p:cNvSpPr/>
            <p:nvPr/>
          </p:nvSpPr>
          <p:spPr>
            <a:xfrm>
              <a:off x="3269275" y="678200"/>
              <a:ext cx="50050" cy="2350"/>
            </a:xfrm>
            <a:custGeom>
              <a:avLst/>
              <a:gdLst/>
              <a:ahLst/>
              <a:cxnLst/>
              <a:rect l="l" t="t" r="r" b="b"/>
              <a:pathLst>
                <a:path w="2002" h="94" extrusionOk="0">
                  <a:moveTo>
                    <a:pt x="1" y="0"/>
                  </a:moveTo>
                  <a:lnTo>
                    <a:pt x="1" y="93"/>
                  </a:lnTo>
                  <a:lnTo>
                    <a:pt x="2002" y="93"/>
                  </a:lnTo>
                  <a:lnTo>
                    <a:pt x="200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27"/>
            <p:cNvSpPr/>
            <p:nvPr/>
          </p:nvSpPr>
          <p:spPr>
            <a:xfrm>
              <a:off x="3363125" y="684800"/>
              <a:ext cx="38025" cy="2725"/>
            </a:xfrm>
            <a:custGeom>
              <a:avLst/>
              <a:gdLst/>
              <a:ahLst/>
              <a:cxnLst/>
              <a:rect l="l" t="t" r="r" b="b"/>
              <a:pathLst>
                <a:path w="1521" h="109" extrusionOk="0">
                  <a:moveTo>
                    <a:pt x="0" y="0"/>
                  </a:moveTo>
                  <a:lnTo>
                    <a:pt x="0" y="109"/>
                  </a:lnTo>
                  <a:lnTo>
                    <a:pt x="1520" y="109"/>
                  </a:lnTo>
                  <a:lnTo>
                    <a:pt x="152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27"/>
            <p:cNvSpPr/>
            <p:nvPr/>
          </p:nvSpPr>
          <p:spPr>
            <a:xfrm>
              <a:off x="3323575" y="678200"/>
              <a:ext cx="50425" cy="2350"/>
            </a:xfrm>
            <a:custGeom>
              <a:avLst/>
              <a:gdLst/>
              <a:ahLst/>
              <a:cxnLst/>
              <a:rect l="l" t="t" r="r" b="b"/>
              <a:pathLst>
                <a:path w="2017" h="94" extrusionOk="0">
                  <a:moveTo>
                    <a:pt x="0" y="0"/>
                  </a:moveTo>
                  <a:lnTo>
                    <a:pt x="0" y="93"/>
                  </a:lnTo>
                  <a:lnTo>
                    <a:pt x="2016" y="93"/>
                  </a:lnTo>
                  <a:lnTo>
                    <a:pt x="201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27"/>
            <p:cNvSpPr/>
            <p:nvPr/>
          </p:nvSpPr>
          <p:spPr>
            <a:xfrm>
              <a:off x="3315050" y="684800"/>
              <a:ext cx="43450" cy="2725"/>
            </a:xfrm>
            <a:custGeom>
              <a:avLst/>
              <a:gdLst/>
              <a:ahLst/>
              <a:cxnLst/>
              <a:rect l="l" t="t" r="r" b="b"/>
              <a:pathLst>
                <a:path w="1738" h="109" extrusionOk="0">
                  <a:moveTo>
                    <a:pt x="0" y="0"/>
                  </a:moveTo>
                  <a:lnTo>
                    <a:pt x="0" y="109"/>
                  </a:lnTo>
                  <a:lnTo>
                    <a:pt x="1737" y="109"/>
                  </a:lnTo>
                  <a:lnTo>
                    <a:pt x="173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27"/>
            <p:cNvSpPr/>
            <p:nvPr/>
          </p:nvSpPr>
          <p:spPr>
            <a:xfrm>
              <a:off x="3269275" y="684800"/>
              <a:ext cx="14775" cy="2725"/>
            </a:xfrm>
            <a:custGeom>
              <a:avLst/>
              <a:gdLst/>
              <a:ahLst/>
              <a:cxnLst/>
              <a:rect l="l" t="t" r="r" b="b"/>
              <a:pathLst>
                <a:path w="591" h="109" extrusionOk="0">
                  <a:moveTo>
                    <a:pt x="1" y="0"/>
                  </a:moveTo>
                  <a:lnTo>
                    <a:pt x="1" y="109"/>
                  </a:lnTo>
                  <a:lnTo>
                    <a:pt x="590" y="109"/>
                  </a:lnTo>
                  <a:lnTo>
                    <a:pt x="59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27"/>
            <p:cNvSpPr/>
            <p:nvPr/>
          </p:nvSpPr>
          <p:spPr>
            <a:xfrm>
              <a:off x="3325500" y="664625"/>
              <a:ext cx="54325" cy="2350"/>
            </a:xfrm>
            <a:custGeom>
              <a:avLst/>
              <a:gdLst/>
              <a:ahLst/>
              <a:cxnLst/>
              <a:rect l="l" t="t" r="r" b="b"/>
              <a:pathLst>
                <a:path w="2173" h="94" extrusionOk="0">
                  <a:moveTo>
                    <a:pt x="1" y="1"/>
                  </a:moveTo>
                  <a:lnTo>
                    <a:pt x="1" y="94"/>
                  </a:lnTo>
                  <a:lnTo>
                    <a:pt x="2172" y="94"/>
                  </a:lnTo>
                  <a:lnTo>
                    <a:pt x="217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27"/>
            <p:cNvSpPr/>
            <p:nvPr/>
          </p:nvSpPr>
          <p:spPr>
            <a:xfrm>
              <a:off x="3383275" y="664625"/>
              <a:ext cx="34550" cy="2350"/>
            </a:xfrm>
            <a:custGeom>
              <a:avLst/>
              <a:gdLst/>
              <a:ahLst/>
              <a:cxnLst/>
              <a:rect l="l" t="t" r="r" b="b"/>
              <a:pathLst>
                <a:path w="1382" h="94" extrusionOk="0">
                  <a:moveTo>
                    <a:pt x="1" y="1"/>
                  </a:moveTo>
                  <a:lnTo>
                    <a:pt x="1" y="94"/>
                  </a:lnTo>
                  <a:lnTo>
                    <a:pt x="1381" y="94"/>
                  </a:lnTo>
                  <a:lnTo>
                    <a:pt x="138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27"/>
            <p:cNvSpPr/>
            <p:nvPr/>
          </p:nvSpPr>
          <p:spPr>
            <a:xfrm>
              <a:off x="3316600" y="657650"/>
              <a:ext cx="54300" cy="2725"/>
            </a:xfrm>
            <a:custGeom>
              <a:avLst/>
              <a:gdLst/>
              <a:ahLst/>
              <a:cxnLst/>
              <a:rect l="l" t="t" r="r" b="b"/>
              <a:pathLst>
                <a:path w="2172" h="109" extrusionOk="0">
                  <a:moveTo>
                    <a:pt x="0" y="0"/>
                  </a:moveTo>
                  <a:lnTo>
                    <a:pt x="0" y="109"/>
                  </a:lnTo>
                  <a:lnTo>
                    <a:pt x="2171" y="109"/>
                  </a:lnTo>
                  <a:lnTo>
                    <a:pt x="217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27"/>
            <p:cNvSpPr/>
            <p:nvPr/>
          </p:nvSpPr>
          <p:spPr>
            <a:xfrm>
              <a:off x="3246800" y="664625"/>
              <a:ext cx="8550" cy="2350"/>
            </a:xfrm>
            <a:custGeom>
              <a:avLst/>
              <a:gdLst/>
              <a:ahLst/>
              <a:cxnLst/>
              <a:rect l="l" t="t" r="r" b="b"/>
              <a:pathLst>
                <a:path w="342" h="94" extrusionOk="0">
                  <a:moveTo>
                    <a:pt x="0" y="1"/>
                  </a:moveTo>
                  <a:lnTo>
                    <a:pt x="0"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27"/>
            <p:cNvSpPr/>
            <p:nvPr/>
          </p:nvSpPr>
          <p:spPr>
            <a:xfrm>
              <a:off x="3246800" y="671600"/>
              <a:ext cx="8550" cy="2350"/>
            </a:xfrm>
            <a:custGeom>
              <a:avLst/>
              <a:gdLst/>
              <a:ahLst/>
              <a:cxnLst/>
              <a:rect l="l" t="t" r="r" b="b"/>
              <a:pathLst>
                <a:path w="342" h="94" extrusionOk="0">
                  <a:moveTo>
                    <a:pt x="0" y="1"/>
                  </a:moveTo>
                  <a:lnTo>
                    <a:pt x="0"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27"/>
            <p:cNvSpPr/>
            <p:nvPr/>
          </p:nvSpPr>
          <p:spPr>
            <a:xfrm>
              <a:off x="3255325" y="678200"/>
              <a:ext cx="8550" cy="2350"/>
            </a:xfrm>
            <a:custGeom>
              <a:avLst/>
              <a:gdLst/>
              <a:ahLst/>
              <a:cxnLst/>
              <a:rect l="l" t="t" r="r" b="b"/>
              <a:pathLst>
                <a:path w="342" h="94" extrusionOk="0">
                  <a:moveTo>
                    <a:pt x="1" y="0"/>
                  </a:moveTo>
                  <a:lnTo>
                    <a:pt x="1" y="93"/>
                  </a:lnTo>
                  <a:lnTo>
                    <a:pt x="342" y="93"/>
                  </a:lnTo>
                  <a:lnTo>
                    <a:pt x="34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27"/>
            <p:cNvSpPr/>
            <p:nvPr/>
          </p:nvSpPr>
          <p:spPr>
            <a:xfrm>
              <a:off x="3255325" y="684800"/>
              <a:ext cx="8550" cy="2725"/>
            </a:xfrm>
            <a:custGeom>
              <a:avLst/>
              <a:gdLst/>
              <a:ahLst/>
              <a:cxnLst/>
              <a:rect l="l" t="t" r="r" b="b"/>
              <a:pathLst>
                <a:path w="342" h="109" extrusionOk="0">
                  <a:moveTo>
                    <a:pt x="1" y="0"/>
                  </a:moveTo>
                  <a:lnTo>
                    <a:pt x="1" y="109"/>
                  </a:lnTo>
                  <a:lnTo>
                    <a:pt x="342" y="109"/>
                  </a:lnTo>
                  <a:lnTo>
                    <a:pt x="3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27"/>
            <p:cNvSpPr/>
            <p:nvPr/>
          </p:nvSpPr>
          <p:spPr>
            <a:xfrm>
              <a:off x="3246800" y="691000"/>
              <a:ext cx="8550" cy="2350"/>
            </a:xfrm>
            <a:custGeom>
              <a:avLst/>
              <a:gdLst/>
              <a:ahLst/>
              <a:cxnLst/>
              <a:rect l="l" t="t" r="r" b="b"/>
              <a:pathLst>
                <a:path w="342" h="94" extrusionOk="0">
                  <a:moveTo>
                    <a:pt x="0" y="0"/>
                  </a:moveTo>
                  <a:lnTo>
                    <a:pt x="0" y="93"/>
                  </a:lnTo>
                  <a:lnTo>
                    <a:pt x="342" y="93"/>
                  </a:lnTo>
                  <a:lnTo>
                    <a:pt x="34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27"/>
            <p:cNvSpPr/>
            <p:nvPr/>
          </p:nvSpPr>
          <p:spPr>
            <a:xfrm>
              <a:off x="3261150" y="691000"/>
              <a:ext cx="97350" cy="2350"/>
            </a:xfrm>
            <a:custGeom>
              <a:avLst/>
              <a:gdLst/>
              <a:ahLst/>
              <a:cxnLst/>
              <a:rect l="l" t="t" r="r" b="b"/>
              <a:pathLst>
                <a:path w="3894" h="94" extrusionOk="0">
                  <a:moveTo>
                    <a:pt x="0" y="0"/>
                  </a:moveTo>
                  <a:lnTo>
                    <a:pt x="0" y="93"/>
                  </a:lnTo>
                  <a:lnTo>
                    <a:pt x="3893" y="93"/>
                  </a:lnTo>
                  <a:lnTo>
                    <a:pt x="389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27"/>
            <p:cNvSpPr/>
            <p:nvPr/>
          </p:nvSpPr>
          <p:spPr>
            <a:xfrm>
              <a:off x="3255325" y="697575"/>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27"/>
            <p:cNvSpPr/>
            <p:nvPr/>
          </p:nvSpPr>
          <p:spPr>
            <a:xfrm>
              <a:off x="3269275" y="697575"/>
              <a:ext cx="64000" cy="2350"/>
            </a:xfrm>
            <a:custGeom>
              <a:avLst/>
              <a:gdLst/>
              <a:ahLst/>
              <a:cxnLst/>
              <a:rect l="l" t="t" r="r" b="b"/>
              <a:pathLst>
                <a:path w="2560" h="94" extrusionOk="0">
                  <a:moveTo>
                    <a:pt x="1" y="1"/>
                  </a:moveTo>
                  <a:lnTo>
                    <a:pt x="1" y="94"/>
                  </a:lnTo>
                  <a:lnTo>
                    <a:pt x="2560" y="94"/>
                  </a:lnTo>
                  <a:lnTo>
                    <a:pt x="256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27"/>
            <p:cNvSpPr/>
            <p:nvPr/>
          </p:nvSpPr>
          <p:spPr>
            <a:xfrm>
              <a:off x="3269275" y="704950"/>
              <a:ext cx="42675" cy="2350"/>
            </a:xfrm>
            <a:custGeom>
              <a:avLst/>
              <a:gdLst/>
              <a:ahLst/>
              <a:cxnLst/>
              <a:rect l="l" t="t" r="r" b="b"/>
              <a:pathLst>
                <a:path w="1707" h="94" extrusionOk="0">
                  <a:moveTo>
                    <a:pt x="1" y="1"/>
                  </a:moveTo>
                  <a:lnTo>
                    <a:pt x="1" y="94"/>
                  </a:lnTo>
                  <a:lnTo>
                    <a:pt x="1707" y="94"/>
                  </a:lnTo>
                  <a:lnTo>
                    <a:pt x="170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27"/>
            <p:cNvSpPr/>
            <p:nvPr/>
          </p:nvSpPr>
          <p:spPr>
            <a:xfrm>
              <a:off x="3317375" y="704950"/>
              <a:ext cx="68250" cy="2350"/>
            </a:xfrm>
            <a:custGeom>
              <a:avLst/>
              <a:gdLst/>
              <a:ahLst/>
              <a:cxnLst/>
              <a:rect l="l" t="t" r="r" b="b"/>
              <a:pathLst>
                <a:path w="2730" h="94" extrusionOk="0">
                  <a:moveTo>
                    <a:pt x="0" y="1"/>
                  </a:moveTo>
                  <a:lnTo>
                    <a:pt x="0" y="94"/>
                  </a:lnTo>
                  <a:lnTo>
                    <a:pt x="2730" y="94"/>
                  </a:lnTo>
                  <a:lnTo>
                    <a:pt x="2730"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27"/>
            <p:cNvSpPr/>
            <p:nvPr/>
          </p:nvSpPr>
          <p:spPr>
            <a:xfrm>
              <a:off x="3381725" y="697575"/>
              <a:ext cx="44225" cy="2350"/>
            </a:xfrm>
            <a:custGeom>
              <a:avLst/>
              <a:gdLst/>
              <a:ahLst/>
              <a:cxnLst/>
              <a:rect l="l" t="t" r="r" b="b"/>
              <a:pathLst>
                <a:path w="1769" h="94" extrusionOk="0">
                  <a:moveTo>
                    <a:pt x="1" y="1"/>
                  </a:moveTo>
                  <a:lnTo>
                    <a:pt x="1" y="94"/>
                  </a:lnTo>
                  <a:lnTo>
                    <a:pt x="1769" y="94"/>
                  </a:lnTo>
                  <a:lnTo>
                    <a:pt x="176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27"/>
            <p:cNvSpPr/>
            <p:nvPr/>
          </p:nvSpPr>
          <p:spPr>
            <a:xfrm>
              <a:off x="3337925" y="697575"/>
              <a:ext cx="40350" cy="2350"/>
            </a:xfrm>
            <a:custGeom>
              <a:avLst/>
              <a:gdLst/>
              <a:ahLst/>
              <a:cxnLst/>
              <a:rect l="l" t="t" r="r" b="b"/>
              <a:pathLst>
                <a:path w="1614" h="94" extrusionOk="0">
                  <a:moveTo>
                    <a:pt x="0" y="1"/>
                  </a:moveTo>
                  <a:lnTo>
                    <a:pt x="0" y="94"/>
                  </a:lnTo>
                  <a:lnTo>
                    <a:pt x="1613" y="94"/>
                  </a:lnTo>
                  <a:lnTo>
                    <a:pt x="16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27"/>
            <p:cNvSpPr/>
            <p:nvPr/>
          </p:nvSpPr>
          <p:spPr>
            <a:xfrm>
              <a:off x="3388700" y="704950"/>
              <a:ext cx="27575" cy="2350"/>
            </a:xfrm>
            <a:custGeom>
              <a:avLst/>
              <a:gdLst/>
              <a:ahLst/>
              <a:cxnLst/>
              <a:rect l="l" t="t" r="r" b="b"/>
              <a:pathLst>
                <a:path w="1103" h="94" extrusionOk="0">
                  <a:moveTo>
                    <a:pt x="1" y="1"/>
                  </a:moveTo>
                  <a:lnTo>
                    <a:pt x="1" y="94"/>
                  </a:lnTo>
                  <a:lnTo>
                    <a:pt x="1102" y="94"/>
                  </a:lnTo>
                  <a:lnTo>
                    <a:pt x="11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27"/>
            <p:cNvSpPr/>
            <p:nvPr/>
          </p:nvSpPr>
          <p:spPr>
            <a:xfrm>
              <a:off x="3255325" y="704950"/>
              <a:ext cx="8550" cy="2350"/>
            </a:xfrm>
            <a:custGeom>
              <a:avLst/>
              <a:gdLst/>
              <a:ahLst/>
              <a:cxnLst/>
              <a:rect l="l" t="t" r="r" b="b"/>
              <a:pathLst>
                <a:path w="342" h="94" extrusionOk="0">
                  <a:moveTo>
                    <a:pt x="1" y="1"/>
                  </a:moveTo>
                  <a:lnTo>
                    <a:pt x="1" y="94"/>
                  </a:lnTo>
                  <a:lnTo>
                    <a:pt x="342" y="94"/>
                  </a:lnTo>
                  <a:lnTo>
                    <a:pt x="34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27"/>
            <p:cNvSpPr/>
            <p:nvPr/>
          </p:nvSpPr>
          <p:spPr>
            <a:xfrm>
              <a:off x="3315050" y="568075"/>
              <a:ext cx="13575" cy="2350"/>
            </a:xfrm>
            <a:custGeom>
              <a:avLst/>
              <a:gdLst/>
              <a:ahLst/>
              <a:cxnLst/>
              <a:rect l="l" t="t" r="r" b="b"/>
              <a:pathLst>
                <a:path w="543" h="94" extrusionOk="0">
                  <a:moveTo>
                    <a:pt x="0" y="1"/>
                  </a:moveTo>
                  <a:lnTo>
                    <a:pt x="0" y="94"/>
                  </a:lnTo>
                  <a:lnTo>
                    <a:pt x="543" y="94"/>
                  </a:lnTo>
                  <a:lnTo>
                    <a:pt x="54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27"/>
            <p:cNvSpPr/>
            <p:nvPr/>
          </p:nvSpPr>
          <p:spPr>
            <a:xfrm>
              <a:off x="3315050" y="602200"/>
              <a:ext cx="13575" cy="2350"/>
            </a:xfrm>
            <a:custGeom>
              <a:avLst/>
              <a:gdLst/>
              <a:ahLst/>
              <a:cxnLst/>
              <a:rect l="l" t="t" r="r" b="b"/>
              <a:pathLst>
                <a:path w="543" h="94" extrusionOk="0">
                  <a:moveTo>
                    <a:pt x="0" y="1"/>
                  </a:moveTo>
                  <a:lnTo>
                    <a:pt x="0" y="94"/>
                  </a:lnTo>
                  <a:lnTo>
                    <a:pt x="543" y="94"/>
                  </a:lnTo>
                  <a:lnTo>
                    <a:pt x="543"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27"/>
            <p:cNvSpPr/>
            <p:nvPr/>
          </p:nvSpPr>
          <p:spPr>
            <a:xfrm>
              <a:off x="3331700" y="568075"/>
              <a:ext cx="23300" cy="2350"/>
            </a:xfrm>
            <a:custGeom>
              <a:avLst/>
              <a:gdLst/>
              <a:ahLst/>
              <a:cxnLst/>
              <a:rect l="l" t="t" r="r" b="b"/>
              <a:pathLst>
                <a:path w="932" h="94" extrusionOk="0">
                  <a:moveTo>
                    <a:pt x="1" y="1"/>
                  </a:moveTo>
                  <a:lnTo>
                    <a:pt x="1" y="94"/>
                  </a:lnTo>
                  <a:lnTo>
                    <a:pt x="932" y="94"/>
                  </a:lnTo>
                  <a:lnTo>
                    <a:pt x="93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27"/>
            <p:cNvSpPr/>
            <p:nvPr/>
          </p:nvSpPr>
          <p:spPr>
            <a:xfrm>
              <a:off x="3315050" y="602200"/>
              <a:ext cx="31025" cy="2350"/>
            </a:xfrm>
            <a:custGeom>
              <a:avLst/>
              <a:gdLst/>
              <a:ahLst/>
              <a:cxnLst/>
              <a:rect l="l" t="t" r="r" b="b"/>
              <a:pathLst>
                <a:path w="1241" h="94" extrusionOk="0">
                  <a:moveTo>
                    <a:pt x="0" y="1"/>
                  </a:moveTo>
                  <a:lnTo>
                    <a:pt x="0" y="94"/>
                  </a:lnTo>
                  <a:lnTo>
                    <a:pt x="1241" y="94"/>
                  </a:lnTo>
                  <a:lnTo>
                    <a:pt x="124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27"/>
            <p:cNvSpPr/>
            <p:nvPr/>
          </p:nvSpPr>
          <p:spPr>
            <a:xfrm>
              <a:off x="3315050" y="588625"/>
              <a:ext cx="13575" cy="2350"/>
            </a:xfrm>
            <a:custGeom>
              <a:avLst/>
              <a:gdLst/>
              <a:ahLst/>
              <a:cxnLst/>
              <a:rect l="l" t="t" r="r" b="b"/>
              <a:pathLst>
                <a:path w="543" h="94" extrusionOk="0">
                  <a:moveTo>
                    <a:pt x="0" y="1"/>
                  </a:moveTo>
                  <a:lnTo>
                    <a:pt x="0" y="94"/>
                  </a:lnTo>
                  <a:lnTo>
                    <a:pt x="543" y="94"/>
                  </a:lnTo>
                  <a:lnTo>
                    <a:pt x="543"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27"/>
            <p:cNvSpPr/>
            <p:nvPr/>
          </p:nvSpPr>
          <p:spPr>
            <a:xfrm>
              <a:off x="3340625" y="581650"/>
              <a:ext cx="56650" cy="2750"/>
            </a:xfrm>
            <a:custGeom>
              <a:avLst/>
              <a:gdLst/>
              <a:ahLst/>
              <a:cxnLst/>
              <a:rect l="l" t="t" r="r" b="b"/>
              <a:pathLst>
                <a:path w="2266" h="110" extrusionOk="0">
                  <a:moveTo>
                    <a:pt x="1" y="0"/>
                  </a:moveTo>
                  <a:lnTo>
                    <a:pt x="1" y="109"/>
                  </a:lnTo>
                  <a:lnTo>
                    <a:pt x="2265" y="109"/>
                  </a:lnTo>
                  <a:lnTo>
                    <a:pt x="226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27"/>
            <p:cNvSpPr/>
            <p:nvPr/>
          </p:nvSpPr>
          <p:spPr>
            <a:xfrm>
              <a:off x="3353425" y="575050"/>
              <a:ext cx="36075" cy="2350"/>
            </a:xfrm>
            <a:custGeom>
              <a:avLst/>
              <a:gdLst/>
              <a:ahLst/>
              <a:cxnLst/>
              <a:rect l="l" t="t" r="r" b="b"/>
              <a:pathLst>
                <a:path w="1443" h="94" extrusionOk="0">
                  <a:moveTo>
                    <a:pt x="0" y="1"/>
                  </a:moveTo>
                  <a:lnTo>
                    <a:pt x="0" y="94"/>
                  </a:lnTo>
                  <a:lnTo>
                    <a:pt x="1443" y="94"/>
                  </a:lnTo>
                  <a:lnTo>
                    <a:pt x="144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27"/>
            <p:cNvSpPr/>
            <p:nvPr/>
          </p:nvSpPr>
          <p:spPr>
            <a:xfrm>
              <a:off x="3315050" y="575050"/>
              <a:ext cx="33350" cy="2350"/>
            </a:xfrm>
            <a:custGeom>
              <a:avLst/>
              <a:gdLst/>
              <a:ahLst/>
              <a:cxnLst/>
              <a:rect l="l" t="t" r="r" b="b"/>
              <a:pathLst>
                <a:path w="1334" h="94" extrusionOk="0">
                  <a:moveTo>
                    <a:pt x="0" y="1"/>
                  </a:moveTo>
                  <a:lnTo>
                    <a:pt x="0" y="94"/>
                  </a:lnTo>
                  <a:lnTo>
                    <a:pt x="1334" y="94"/>
                  </a:lnTo>
                  <a:lnTo>
                    <a:pt x="13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27"/>
            <p:cNvSpPr/>
            <p:nvPr/>
          </p:nvSpPr>
          <p:spPr>
            <a:xfrm>
              <a:off x="3315050" y="581650"/>
              <a:ext cx="22500" cy="2750"/>
            </a:xfrm>
            <a:custGeom>
              <a:avLst/>
              <a:gdLst/>
              <a:ahLst/>
              <a:cxnLst/>
              <a:rect l="l" t="t" r="r" b="b"/>
              <a:pathLst>
                <a:path w="900" h="110" extrusionOk="0">
                  <a:moveTo>
                    <a:pt x="0" y="0"/>
                  </a:moveTo>
                  <a:lnTo>
                    <a:pt x="0" y="109"/>
                  </a:lnTo>
                  <a:lnTo>
                    <a:pt x="900" y="109"/>
                  </a:lnTo>
                  <a:lnTo>
                    <a:pt x="9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27"/>
            <p:cNvSpPr/>
            <p:nvPr/>
          </p:nvSpPr>
          <p:spPr>
            <a:xfrm>
              <a:off x="3315050" y="608800"/>
              <a:ext cx="41500" cy="2725"/>
            </a:xfrm>
            <a:custGeom>
              <a:avLst/>
              <a:gdLst/>
              <a:ahLst/>
              <a:cxnLst/>
              <a:rect l="l" t="t" r="r" b="b"/>
              <a:pathLst>
                <a:path w="1660" h="109" extrusionOk="0">
                  <a:moveTo>
                    <a:pt x="0" y="0"/>
                  </a:moveTo>
                  <a:lnTo>
                    <a:pt x="0" y="109"/>
                  </a:lnTo>
                  <a:lnTo>
                    <a:pt x="1660" y="109"/>
                  </a:lnTo>
                  <a:lnTo>
                    <a:pt x="1660"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27"/>
            <p:cNvSpPr/>
            <p:nvPr/>
          </p:nvSpPr>
          <p:spPr>
            <a:xfrm>
              <a:off x="3347600" y="595225"/>
              <a:ext cx="45000" cy="2350"/>
            </a:xfrm>
            <a:custGeom>
              <a:avLst/>
              <a:gdLst/>
              <a:ahLst/>
              <a:cxnLst/>
              <a:rect l="l" t="t" r="r" b="b"/>
              <a:pathLst>
                <a:path w="1800" h="94" extrusionOk="0">
                  <a:moveTo>
                    <a:pt x="1" y="0"/>
                  </a:moveTo>
                  <a:lnTo>
                    <a:pt x="1" y="93"/>
                  </a:lnTo>
                  <a:lnTo>
                    <a:pt x="1800" y="93"/>
                  </a:lnTo>
                  <a:lnTo>
                    <a:pt x="180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27"/>
            <p:cNvSpPr/>
            <p:nvPr/>
          </p:nvSpPr>
          <p:spPr>
            <a:xfrm>
              <a:off x="3315050" y="595225"/>
              <a:ext cx="28325" cy="2350"/>
            </a:xfrm>
            <a:custGeom>
              <a:avLst/>
              <a:gdLst/>
              <a:ahLst/>
              <a:cxnLst/>
              <a:rect l="l" t="t" r="r" b="b"/>
              <a:pathLst>
                <a:path w="1133" h="94" extrusionOk="0">
                  <a:moveTo>
                    <a:pt x="0" y="0"/>
                  </a:moveTo>
                  <a:lnTo>
                    <a:pt x="0" y="93"/>
                  </a:lnTo>
                  <a:lnTo>
                    <a:pt x="1132" y="93"/>
                  </a:lnTo>
                  <a:lnTo>
                    <a:pt x="1132"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27"/>
            <p:cNvSpPr/>
            <p:nvPr/>
          </p:nvSpPr>
          <p:spPr>
            <a:xfrm>
              <a:off x="3315050" y="588625"/>
              <a:ext cx="44600" cy="2350"/>
            </a:xfrm>
            <a:custGeom>
              <a:avLst/>
              <a:gdLst/>
              <a:ahLst/>
              <a:cxnLst/>
              <a:rect l="l" t="t" r="r" b="b"/>
              <a:pathLst>
                <a:path w="1784" h="94" extrusionOk="0">
                  <a:moveTo>
                    <a:pt x="0" y="1"/>
                  </a:moveTo>
                  <a:lnTo>
                    <a:pt x="0" y="94"/>
                  </a:lnTo>
                  <a:lnTo>
                    <a:pt x="1784" y="94"/>
                  </a:lnTo>
                  <a:lnTo>
                    <a:pt x="178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27"/>
            <p:cNvSpPr/>
            <p:nvPr/>
          </p:nvSpPr>
          <p:spPr>
            <a:xfrm>
              <a:off x="3246800" y="568075"/>
              <a:ext cx="60500" cy="60525"/>
            </a:xfrm>
            <a:custGeom>
              <a:avLst/>
              <a:gdLst/>
              <a:ahLst/>
              <a:cxnLst/>
              <a:rect l="l" t="t" r="r" b="b"/>
              <a:pathLst>
                <a:path w="2420" h="2421" extrusionOk="0">
                  <a:moveTo>
                    <a:pt x="0" y="1"/>
                  </a:moveTo>
                  <a:lnTo>
                    <a:pt x="0" y="2420"/>
                  </a:lnTo>
                  <a:lnTo>
                    <a:pt x="2420" y="2420"/>
                  </a:lnTo>
                  <a:lnTo>
                    <a:pt x="242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27"/>
            <p:cNvSpPr/>
            <p:nvPr/>
          </p:nvSpPr>
          <p:spPr>
            <a:xfrm>
              <a:off x="3262700" y="573125"/>
              <a:ext cx="29475" cy="29500"/>
            </a:xfrm>
            <a:custGeom>
              <a:avLst/>
              <a:gdLst/>
              <a:ahLst/>
              <a:cxnLst/>
              <a:rect l="l" t="t" r="r" b="b"/>
              <a:pathLst>
                <a:path w="1179" h="1180" extrusionOk="0">
                  <a:moveTo>
                    <a:pt x="605" y="0"/>
                  </a:moveTo>
                  <a:cubicBezTo>
                    <a:pt x="264" y="0"/>
                    <a:pt x="0" y="248"/>
                    <a:pt x="0" y="574"/>
                  </a:cubicBezTo>
                  <a:cubicBezTo>
                    <a:pt x="0" y="915"/>
                    <a:pt x="248" y="1179"/>
                    <a:pt x="574" y="1179"/>
                  </a:cubicBezTo>
                  <a:cubicBezTo>
                    <a:pt x="915" y="1179"/>
                    <a:pt x="1179" y="931"/>
                    <a:pt x="1179" y="605"/>
                  </a:cubicBezTo>
                  <a:cubicBezTo>
                    <a:pt x="1179" y="264"/>
                    <a:pt x="931" y="0"/>
                    <a:pt x="60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27"/>
            <p:cNvSpPr/>
            <p:nvPr/>
          </p:nvSpPr>
          <p:spPr>
            <a:xfrm>
              <a:off x="3251450" y="602600"/>
              <a:ext cx="50825" cy="25600"/>
            </a:xfrm>
            <a:custGeom>
              <a:avLst/>
              <a:gdLst/>
              <a:ahLst/>
              <a:cxnLst/>
              <a:rect l="l" t="t" r="r" b="b"/>
              <a:pathLst>
                <a:path w="2033" h="1024" extrusionOk="0">
                  <a:moveTo>
                    <a:pt x="1024" y="0"/>
                  </a:moveTo>
                  <a:cubicBezTo>
                    <a:pt x="466" y="0"/>
                    <a:pt x="0" y="450"/>
                    <a:pt x="0" y="1008"/>
                  </a:cubicBezTo>
                  <a:lnTo>
                    <a:pt x="0" y="1024"/>
                  </a:lnTo>
                  <a:lnTo>
                    <a:pt x="2032" y="1024"/>
                  </a:lnTo>
                  <a:cubicBezTo>
                    <a:pt x="2032" y="465"/>
                    <a:pt x="1598" y="0"/>
                    <a:pt x="102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27"/>
            <p:cNvSpPr/>
            <p:nvPr/>
          </p:nvSpPr>
          <p:spPr>
            <a:xfrm>
              <a:off x="3273150" y="784825"/>
              <a:ext cx="142725" cy="10100"/>
            </a:xfrm>
            <a:custGeom>
              <a:avLst/>
              <a:gdLst/>
              <a:ahLst/>
              <a:cxnLst/>
              <a:rect l="l" t="t" r="r" b="b"/>
              <a:pathLst>
                <a:path w="5709" h="404" extrusionOk="0">
                  <a:moveTo>
                    <a:pt x="1" y="1"/>
                  </a:moveTo>
                  <a:lnTo>
                    <a:pt x="1" y="404"/>
                  </a:lnTo>
                  <a:lnTo>
                    <a:pt x="5709" y="404"/>
                  </a:lnTo>
                  <a:lnTo>
                    <a:pt x="564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27"/>
            <p:cNvSpPr/>
            <p:nvPr/>
          </p:nvSpPr>
          <p:spPr>
            <a:xfrm>
              <a:off x="3273150" y="784825"/>
              <a:ext cx="114425" cy="9725"/>
            </a:xfrm>
            <a:custGeom>
              <a:avLst/>
              <a:gdLst/>
              <a:ahLst/>
              <a:cxnLst/>
              <a:rect l="l" t="t" r="r" b="b"/>
              <a:pathLst>
                <a:path w="4577" h="389" extrusionOk="0">
                  <a:moveTo>
                    <a:pt x="1" y="1"/>
                  </a:moveTo>
                  <a:lnTo>
                    <a:pt x="1" y="388"/>
                  </a:lnTo>
                  <a:lnTo>
                    <a:pt x="4576" y="388"/>
                  </a:lnTo>
                  <a:lnTo>
                    <a:pt x="4576" y="1"/>
                  </a:lnTo>
                  <a:close/>
                </a:path>
              </a:pathLst>
            </a:custGeom>
            <a:solidFill>
              <a:srgbClr val="CCCCCC">
                <a:alpha val="5333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27"/>
            <p:cNvSpPr/>
            <p:nvPr/>
          </p:nvSpPr>
          <p:spPr>
            <a:xfrm>
              <a:off x="3320850" y="739850"/>
              <a:ext cx="86875" cy="45000"/>
            </a:xfrm>
            <a:custGeom>
              <a:avLst/>
              <a:gdLst/>
              <a:ahLst/>
              <a:cxnLst/>
              <a:rect l="l" t="t" r="r" b="b"/>
              <a:pathLst>
                <a:path w="3475" h="1800" extrusionOk="0">
                  <a:moveTo>
                    <a:pt x="1" y="0"/>
                  </a:moveTo>
                  <a:lnTo>
                    <a:pt x="156" y="1800"/>
                  </a:lnTo>
                  <a:lnTo>
                    <a:pt x="3475" y="1800"/>
                  </a:lnTo>
                  <a:lnTo>
                    <a:pt x="293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27"/>
            <p:cNvSpPr/>
            <p:nvPr/>
          </p:nvSpPr>
          <p:spPr>
            <a:xfrm>
              <a:off x="3308050" y="739850"/>
              <a:ext cx="87275" cy="45000"/>
            </a:xfrm>
            <a:custGeom>
              <a:avLst/>
              <a:gdLst/>
              <a:ahLst/>
              <a:cxnLst/>
              <a:rect l="l" t="t" r="r" b="b"/>
              <a:pathLst>
                <a:path w="3491" h="1800" extrusionOk="0">
                  <a:moveTo>
                    <a:pt x="1" y="0"/>
                  </a:moveTo>
                  <a:lnTo>
                    <a:pt x="156" y="1800"/>
                  </a:lnTo>
                  <a:lnTo>
                    <a:pt x="3491" y="1800"/>
                  </a:lnTo>
                  <a:lnTo>
                    <a:pt x="294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27"/>
            <p:cNvSpPr/>
            <p:nvPr/>
          </p:nvSpPr>
          <p:spPr>
            <a:xfrm>
              <a:off x="3308050" y="739850"/>
              <a:ext cx="79125" cy="18250"/>
            </a:xfrm>
            <a:custGeom>
              <a:avLst/>
              <a:gdLst/>
              <a:ahLst/>
              <a:cxnLst/>
              <a:rect l="l" t="t" r="r" b="b"/>
              <a:pathLst>
                <a:path w="3165" h="730" extrusionOk="0">
                  <a:moveTo>
                    <a:pt x="1" y="0"/>
                  </a:moveTo>
                  <a:lnTo>
                    <a:pt x="63" y="574"/>
                  </a:lnTo>
                  <a:lnTo>
                    <a:pt x="3165" y="729"/>
                  </a:lnTo>
                  <a:lnTo>
                    <a:pt x="3165" y="729"/>
                  </a:lnTo>
                  <a:lnTo>
                    <a:pt x="2948" y="0"/>
                  </a:ln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27"/>
            <p:cNvSpPr/>
            <p:nvPr/>
          </p:nvSpPr>
          <p:spPr>
            <a:xfrm>
              <a:off x="2898600" y="780550"/>
              <a:ext cx="207475" cy="14375"/>
            </a:xfrm>
            <a:custGeom>
              <a:avLst/>
              <a:gdLst/>
              <a:ahLst/>
              <a:cxnLst/>
              <a:rect l="l" t="t" r="r" b="b"/>
              <a:pathLst>
                <a:path w="8299" h="575" extrusionOk="0">
                  <a:moveTo>
                    <a:pt x="1" y="1"/>
                  </a:moveTo>
                  <a:lnTo>
                    <a:pt x="1" y="575"/>
                  </a:lnTo>
                  <a:lnTo>
                    <a:pt x="8298" y="575"/>
                  </a:lnTo>
                  <a:lnTo>
                    <a:pt x="820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27"/>
            <p:cNvSpPr/>
            <p:nvPr/>
          </p:nvSpPr>
          <p:spPr>
            <a:xfrm>
              <a:off x="2898600" y="780550"/>
              <a:ext cx="166750" cy="14375"/>
            </a:xfrm>
            <a:custGeom>
              <a:avLst/>
              <a:gdLst/>
              <a:ahLst/>
              <a:cxnLst/>
              <a:rect l="l" t="t" r="r" b="b"/>
              <a:pathLst>
                <a:path w="6670" h="575" extrusionOk="0">
                  <a:moveTo>
                    <a:pt x="1" y="1"/>
                  </a:moveTo>
                  <a:lnTo>
                    <a:pt x="1" y="575"/>
                  </a:lnTo>
                  <a:lnTo>
                    <a:pt x="6670" y="575"/>
                  </a:lnTo>
                  <a:lnTo>
                    <a:pt x="667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27"/>
            <p:cNvSpPr/>
            <p:nvPr/>
          </p:nvSpPr>
          <p:spPr>
            <a:xfrm>
              <a:off x="3108375" y="770700"/>
              <a:ext cx="100450" cy="24225"/>
            </a:xfrm>
            <a:custGeom>
              <a:avLst/>
              <a:gdLst/>
              <a:ahLst/>
              <a:cxnLst/>
              <a:rect l="l" t="t" r="r" b="b"/>
              <a:pathLst>
                <a:path w="4018" h="969" extrusionOk="0">
                  <a:moveTo>
                    <a:pt x="1706" y="1"/>
                  </a:moveTo>
                  <a:cubicBezTo>
                    <a:pt x="1466" y="1"/>
                    <a:pt x="1243" y="23"/>
                    <a:pt x="1071" y="69"/>
                  </a:cubicBezTo>
                  <a:cubicBezTo>
                    <a:pt x="605" y="178"/>
                    <a:pt x="0" y="969"/>
                    <a:pt x="0" y="969"/>
                  </a:cubicBezTo>
                  <a:lnTo>
                    <a:pt x="4017" y="969"/>
                  </a:lnTo>
                  <a:cubicBezTo>
                    <a:pt x="4017" y="969"/>
                    <a:pt x="3459" y="410"/>
                    <a:pt x="2916" y="193"/>
                  </a:cubicBezTo>
                  <a:cubicBezTo>
                    <a:pt x="2574" y="66"/>
                    <a:pt x="2115" y="1"/>
                    <a:pt x="17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27"/>
            <p:cNvSpPr/>
            <p:nvPr/>
          </p:nvSpPr>
          <p:spPr>
            <a:xfrm>
              <a:off x="2844500" y="623525"/>
              <a:ext cx="157950" cy="183100"/>
            </a:xfrm>
            <a:custGeom>
              <a:avLst/>
              <a:gdLst/>
              <a:ahLst/>
              <a:cxnLst/>
              <a:rect l="l" t="t" r="r" b="b"/>
              <a:pathLst>
                <a:path w="6318" h="7324" extrusionOk="0">
                  <a:moveTo>
                    <a:pt x="581" y="1"/>
                  </a:moveTo>
                  <a:cubicBezTo>
                    <a:pt x="260" y="1"/>
                    <a:pt x="0" y="460"/>
                    <a:pt x="55" y="1303"/>
                  </a:cubicBezTo>
                  <a:cubicBezTo>
                    <a:pt x="164" y="3087"/>
                    <a:pt x="397" y="6654"/>
                    <a:pt x="1405" y="7228"/>
                  </a:cubicBezTo>
                  <a:cubicBezTo>
                    <a:pt x="1517" y="7296"/>
                    <a:pt x="1740" y="7323"/>
                    <a:pt x="2027" y="7323"/>
                  </a:cubicBezTo>
                  <a:cubicBezTo>
                    <a:pt x="3235" y="7323"/>
                    <a:pt x="5593" y="6840"/>
                    <a:pt x="5773" y="6840"/>
                  </a:cubicBezTo>
                  <a:cubicBezTo>
                    <a:pt x="5775" y="6840"/>
                    <a:pt x="5777" y="6840"/>
                    <a:pt x="5778" y="6840"/>
                  </a:cubicBezTo>
                  <a:cubicBezTo>
                    <a:pt x="5782" y="6841"/>
                    <a:pt x="5785" y="6841"/>
                    <a:pt x="5788" y="6841"/>
                  </a:cubicBezTo>
                  <a:cubicBezTo>
                    <a:pt x="6184" y="6841"/>
                    <a:pt x="6318" y="3970"/>
                    <a:pt x="5903" y="3862"/>
                  </a:cubicBezTo>
                  <a:cubicBezTo>
                    <a:pt x="5900" y="3862"/>
                    <a:pt x="5896" y="3861"/>
                    <a:pt x="5890" y="3861"/>
                  </a:cubicBezTo>
                  <a:cubicBezTo>
                    <a:pt x="5683" y="3861"/>
                    <a:pt x="3414" y="4303"/>
                    <a:pt x="2815" y="4303"/>
                  </a:cubicBezTo>
                  <a:cubicBezTo>
                    <a:pt x="2741" y="4303"/>
                    <a:pt x="2693" y="4296"/>
                    <a:pt x="2677" y="4281"/>
                  </a:cubicBezTo>
                  <a:cubicBezTo>
                    <a:pt x="2537" y="4126"/>
                    <a:pt x="2010" y="2405"/>
                    <a:pt x="1250" y="683"/>
                  </a:cubicBezTo>
                  <a:cubicBezTo>
                    <a:pt x="1053" y="220"/>
                    <a:pt x="802" y="1"/>
                    <a:pt x="581" y="1"/>
                  </a:cubicBez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27"/>
            <p:cNvSpPr/>
            <p:nvPr/>
          </p:nvSpPr>
          <p:spPr>
            <a:xfrm>
              <a:off x="2974225" y="713750"/>
              <a:ext cx="133775" cy="85700"/>
            </a:xfrm>
            <a:custGeom>
              <a:avLst/>
              <a:gdLst/>
              <a:ahLst/>
              <a:cxnLst/>
              <a:rect l="l" t="t" r="r" b="b"/>
              <a:pathLst>
                <a:path w="5351" h="3428" extrusionOk="0">
                  <a:moveTo>
                    <a:pt x="2797" y="1"/>
                  </a:moveTo>
                  <a:cubicBezTo>
                    <a:pt x="1579" y="1"/>
                    <a:pt x="481" y="284"/>
                    <a:pt x="481" y="284"/>
                  </a:cubicBezTo>
                  <a:cubicBezTo>
                    <a:pt x="0" y="827"/>
                    <a:pt x="155" y="3123"/>
                    <a:pt x="171" y="3123"/>
                  </a:cubicBezTo>
                  <a:cubicBezTo>
                    <a:pt x="558" y="3231"/>
                    <a:pt x="977" y="3324"/>
                    <a:pt x="1380" y="3386"/>
                  </a:cubicBezTo>
                  <a:cubicBezTo>
                    <a:pt x="1507" y="3404"/>
                    <a:pt x="1724" y="3427"/>
                    <a:pt x="1946" y="3427"/>
                  </a:cubicBezTo>
                  <a:cubicBezTo>
                    <a:pt x="2292" y="3427"/>
                    <a:pt x="2651" y="3371"/>
                    <a:pt x="2699" y="3154"/>
                  </a:cubicBezTo>
                  <a:cubicBezTo>
                    <a:pt x="2761" y="2921"/>
                    <a:pt x="2218" y="2812"/>
                    <a:pt x="1830" y="2704"/>
                  </a:cubicBezTo>
                  <a:cubicBezTo>
                    <a:pt x="1629" y="2673"/>
                    <a:pt x="1365" y="2502"/>
                    <a:pt x="1396" y="2378"/>
                  </a:cubicBezTo>
                  <a:cubicBezTo>
                    <a:pt x="1420" y="2288"/>
                    <a:pt x="1514" y="2254"/>
                    <a:pt x="1640" y="2254"/>
                  </a:cubicBezTo>
                  <a:cubicBezTo>
                    <a:pt x="1839" y="2254"/>
                    <a:pt x="2118" y="2339"/>
                    <a:pt x="2327" y="2425"/>
                  </a:cubicBezTo>
                  <a:cubicBezTo>
                    <a:pt x="2839" y="2611"/>
                    <a:pt x="3482" y="2937"/>
                    <a:pt x="3909" y="2937"/>
                  </a:cubicBezTo>
                  <a:cubicBezTo>
                    <a:pt x="4051" y="2937"/>
                    <a:pt x="4169" y="2901"/>
                    <a:pt x="4250" y="2812"/>
                  </a:cubicBezTo>
                  <a:cubicBezTo>
                    <a:pt x="4358" y="2673"/>
                    <a:pt x="4172" y="2471"/>
                    <a:pt x="3893" y="2301"/>
                  </a:cubicBezTo>
                  <a:lnTo>
                    <a:pt x="3893" y="2301"/>
                  </a:lnTo>
                  <a:cubicBezTo>
                    <a:pt x="4195" y="2419"/>
                    <a:pt x="4504" y="2523"/>
                    <a:pt x="4717" y="2523"/>
                  </a:cubicBezTo>
                  <a:cubicBezTo>
                    <a:pt x="4810" y="2523"/>
                    <a:pt x="4885" y="2503"/>
                    <a:pt x="4932" y="2456"/>
                  </a:cubicBezTo>
                  <a:cubicBezTo>
                    <a:pt x="4994" y="2363"/>
                    <a:pt x="4994" y="2270"/>
                    <a:pt x="4932" y="2161"/>
                  </a:cubicBezTo>
                  <a:lnTo>
                    <a:pt x="4932" y="2161"/>
                  </a:lnTo>
                  <a:cubicBezTo>
                    <a:pt x="4961" y="2174"/>
                    <a:pt x="4991" y="2179"/>
                    <a:pt x="5021" y="2179"/>
                  </a:cubicBezTo>
                  <a:cubicBezTo>
                    <a:pt x="5102" y="2179"/>
                    <a:pt x="5177" y="2136"/>
                    <a:pt x="5211" y="2068"/>
                  </a:cubicBezTo>
                  <a:cubicBezTo>
                    <a:pt x="5320" y="1913"/>
                    <a:pt x="5242" y="1742"/>
                    <a:pt x="5056" y="1541"/>
                  </a:cubicBezTo>
                  <a:cubicBezTo>
                    <a:pt x="5103" y="1525"/>
                    <a:pt x="5134" y="1510"/>
                    <a:pt x="5165" y="1448"/>
                  </a:cubicBezTo>
                  <a:cubicBezTo>
                    <a:pt x="5351" y="998"/>
                    <a:pt x="3815" y="36"/>
                    <a:pt x="3335" y="21"/>
                  </a:cubicBezTo>
                  <a:cubicBezTo>
                    <a:pt x="3155" y="7"/>
                    <a:pt x="2975" y="1"/>
                    <a:pt x="2797" y="1"/>
                  </a:cubicBez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27"/>
            <p:cNvSpPr/>
            <p:nvPr/>
          </p:nvSpPr>
          <p:spPr>
            <a:xfrm>
              <a:off x="3024225" y="751475"/>
              <a:ext cx="48900" cy="20975"/>
            </a:xfrm>
            <a:custGeom>
              <a:avLst/>
              <a:gdLst/>
              <a:ahLst/>
              <a:cxnLst/>
              <a:rect l="l" t="t" r="r" b="b"/>
              <a:pathLst>
                <a:path w="1956" h="839" extrusionOk="0">
                  <a:moveTo>
                    <a:pt x="1" y="1"/>
                  </a:moveTo>
                  <a:cubicBezTo>
                    <a:pt x="327" y="16"/>
                    <a:pt x="683" y="94"/>
                    <a:pt x="962" y="249"/>
                  </a:cubicBezTo>
                  <a:cubicBezTo>
                    <a:pt x="1149" y="342"/>
                    <a:pt x="1304" y="450"/>
                    <a:pt x="1459" y="544"/>
                  </a:cubicBezTo>
                  <a:cubicBezTo>
                    <a:pt x="1629" y="637"/>
                    <a:pt x="1800" y="730"/>
                    <a:pt x="1955" y="838"/>
                  </a:cubicBezTo>
                  <a:lnTo>
                    <a:pt x="1955" y="807"/>
                  </a:lnTo>
                  <a:cubicBezTo>
                    <a:pt x="1629" y="621"/>
                    <a:pt x="1319" y="373"/>
                    <a:pt x="962" y="187"/>
                  </a:cubicBezTo>
                  <a:cubicBezTo>
                    <a:pt x="652" y="63"/>
                    <a:pt x="327" y="1"/>
                    <a:pt x="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27"/>
            <p:cNvSpPr/>
            <p:nvPr/>
          </p:nvSpPr>
          <p:spPr>
            <a:xfrm>
              <a:off x="3028100" y="735975"/>
              <a:ext cx="69450" cy="31825"/>
            </a:xfrm>
            <a:custGeom>
              <a:avLst/>
              <a:gdLst/>
              <a:ahLst/>
              <a:cxnLst/>
              <a:rect l="l" t="t" r="r" b="b"/>
              <a:pathLst>
                <a:path w="2778" h="1273" extrusionOk="0">
                  <a:moveTo>
                    <a:pt x="1" y="0"/>
                  </a:moveTo>
                  <a:lnTo>
                    <a:pt x="1" y="0"/>
                  </a:lnTo>
                  <a:cubicBezTo>
                    <a:pt x="218" y="31"/>
                    <a:pt x="451" y="62"/>
                    <a:pt x="683" y="93"/>
                  </a:cubicBezTo>
                  <a:cubicBezTo>
                    <a:pt x="1071" y="171"/>
                    <a:pt x="1412" y="326"/>
                    <a:pt x="1738" y="543"/>
                  </a:cubicBezTo>
                  <a:cubicBezTo>
                    <a:pt x="2095" y="776"/>
                    <a:pt x="2436" y="1024"/>
                    <a:pt x="2777" y="1272"/>
                  </a:cubicBezTo>
                  <a:lnTo>
                    <a:pt x="2777" y="1257"/>
                  </a:lnTo>
                  <a:cubicBezTo>
                    <a:pt x="2576" y="1101"/>
                    <a:pt x="2389" y="962"/>
                    <a:pt x="2188" y="807"/>
                  </a:cubicBezTo>
                  <a:cubicBezTo>
                    <a:pt x="1862" y="574"/>
                    <a:pt x="1505" y="310"/>
                    <a:pt x="1118" y="186"/>
                  </a:cubicBezTo>
                  <a:cubicBezTo>
                    <a:pt x="761" y="93"/>
                    <a:pt x="389" y="16"/>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27"/>
            <p:cNvSpPr/>
            <p:nvPr/>
          </p:nvSpPr>
          <p:spPr>
            <a:xfrm>
              <a:off x="3035475" y="722000"/>
              <a:ext cx="65175" cy="31450"/>
            </a:xfrm>
            <a:custGeom>
              <a:avLst/>
              <a:gdLst/>
              <a:ahLst/>
              <a:cxnLst/>
              <a:rect l="l" t="t" r="r" b="b"/>
              <a:pathLst>
                <a:path w="2607" h="1258" extrusionOk="0">
                  <a:moveTo>
                    <a:pt x="1" y="1"/>
                  </a:moveTo>
                  <a:cubicBezTo>
                    <a:pt x="83" y="5"/>
                    <a:pt x="164" y="7"/>
                    <a:pt x="242" y="11"/>
                  </a:cubicBezTo>
                  <a:lnTo>
                    <a:pt x="242" y="11"/>
                  </a:lnTo>
                  <a:cubicBezTo>
                    <a:pt x="163" y="4"/>
                    <a:pt x="83" y="1"/>
                    <a:pt x="1" y="1"/>
                  </a:cubicBezTo>
                  <a:close/>
                  <a:moveTo>
                    <a:pt x="242" y="11"/>
                  </a:moveTo>
                  <a:cubicBezTo>
                    <a:pt x="401" y="25"/>
                    <a:pt x="553" y="53"/>
                    <a:pt x="699" y="94"/>
                  </a:cubicBezTo>
                  <a:cubicBezTo>
                    <a:pt x="931" y="156"/>
                    <a:pt x="1133" y="249"/>
                    <a:pt x="1350" y="389"/>
                  </a:cubicBezTo>
                  <a:cubicBezTo>
                    <a:pt x="1784" y="637"/>
                    <a:pt x="2203" y="947"/>
                    <a:pt x="2591" y="1257"/>
                  </a:cubicBezTo>
                  <a:cubicBezTo>
                    <a:pt x="2606" y="1257"/>
                    <a:pt x="2606" y="1242"/>
                    <a:pt x="2606" y="1242"/>
                  </a:cubicBezTo>
                  <a:cubicBezTo>
                    <a:pt x="2436" y="1102"/>
                    <a:pt x="2265" y="947"/>
                    <a:pt x="2094" y="807"/>
                  </a:cubicBezTo>
                  <a:cubicBezTo>
                    <a:pt x="1908" y="668"/>
                    <a:pt x="1443" y="327"/>
                    <a:pt x="1009" y="156"/>
                  </a:cubicBezTo>
                  <a:cubicBezTo>
                    <a:pt x="747" y="49"/>
                    <a:pt x="503" y="24"/>
                    <a:pt x="242" y="1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27"/>
            <p:cNvSpPr/>
            <p:nvPr/>
          </p:nvSpPr>
          <p:spPr>
            <a:xfrm>
              <a:off x="2853250" y="731700"/>
              <a:ext cx="253975" cy="75300"/>
            </a:xfrm>
            <a:custGeom>
              <a:avLst/>
              <a:gdLst/>
              <a:ahLst/>
              <a:cxnLst/>
              <a:rect l="l" t="t" r="r" b="b"/>
              <a:pathLst>
                <a:path w="10159" h="3012" extrusionOk="0">
                  <a:moveTo>
                    <a:pt x="0" y="1"/>
                  </a:moveTo>
                  <a:lnTo>
                    <a:pt x="0" y="1"/>
                  </a:lnTo>
                  <a:cubicBezTo>
                    <a:pt x="186" y="1350"/>
                    <a:pt x="496" y="2591"/>
                    <a:pt x="1055" y="2917"/>
                  </a:cubicBezTo>
                  <a:cubicBezTo>
                    <a:pt x="1167" y="2984"/>
                    <a:pt x="1388" y="3012"/>
                    <a:pt x="1675" y="3012"/>
                  </a:cubicBezTo>
                  <a:cubicBezTo>
                    <a:pt x="2876" y="3012"/>
                    <a:pt x="5218" y="2529"/>
                    <a:pt x="5422" y="2529"/>
                  </a:cubicBezTo>
                  <a:cubicBezTo>
                    <a:pt x="5424" y="2529"/>
                    <a:pt x="5427" y="2529"/>
                    <a:pt x="5428" y="2529"/>
                  </a:cubicBezTo>
                  <a:cubicBezTo>
                    <a:pt x="5677" y="2591"/>
                    <a:pt x="5925" y="2653"/>
                    <a:pt x="6204" y="2684"/>
                  </a:cubicBezTo>
                  <a:cubicBezTo>
                    <a:pt x="6325" y="2702"/>
                    <a:pt x="6540" y="2725"/>
                    <a:pt x="6762" y="2725"/>
                  </a:cubicBezTo>
                  <a:cubicBezTo>
                    <a:pt x="7110" y="2725"/>
                    <a:pt x="7475" y="2669"/>
                    <a:pt x="7522" y="2451"/>
                  </a:cubicBezTo>
                  <a:cubicBezTo>
                    <a:pt x="7553" y="2203"/>
                    <a:pt x="7026" y="2110"/>
                    <a:pt x="6638" y="2017"/>
                  </a:cubicBezTo>
                  <a:cubicBezTo>
                    <a:pt x="6452" y="1970"/>
                    <a:pt x="6173" y="1815"/>
                    <a:pt x="6219" y="1676"/>
                  </a:cubicBezTo>
                  <a:cubicBezTo>
                    <a:pt x="6243" y="1586"/>
                    <a:pt x="6335" y="1551"/>
                    <a:pt x="6459" y="1551"/>
                  </a:cubicBezTo>
                  <a:cubicBezTo>
                    <a:pt x="6655" y="1551"/>
                    <a:pt x="6932" y="1637"/>
                    <a:pt x="7150" y="1722"/>
                  </a:cubicBezTo>
                  <a:cubicBezTo>
                    <a:pt x="7661" y="1908"/>
                    <a:pt x="8293" y="2241"/>
                    <a:pt x="8722" y="2241"/>
                  </a:cubicBezTo>
                  <a:cubicBezTo>
                    <a:pt x="8866" y="2241"/>
                    <a:pt x="8987" y="2204"/>
                    <a:pt x="9073" y="2110"/>
                  </a:cubicBezTo>
                  <a:cubicBezTo>
                    <a:pt x="9197" y="1955"/>
                    <a:pt x="8996" y="1784"/>
                    <a:pt x="8716" y="1598"/>
                  </a:cubicBezTo>
                  <a:lnTo>
                    <a:pt x="8716" y="1598"/>
                  </a:lnTo>
                  <a:cubicBezTo>
                    <a:pt x="9013" y="1725"/>
                    <a:pt x="9324" y="1824"/>
                    <a:pt x="9531" y="1824"/>
                  </a:cubicBezTo>
                  <a:cubicBezTo>
                    <a:pt x="9627" y="1824"/>
                    <a:pt x="9701" y="1802"/>
                    <a:pt x="9740" y="1753"/>
                  </a:cubicBezTo>
                  <a:cubicBezTo>
                    <a:pt x="9818" y="1660"/>
                    <a:pt x="9818" y="1567"/>
                    <a:pt x="9740" y="1474"/>
                  </a:cubicBezTo>
                  <a:lnTo>
                    <a:pt x="9740" y="1474"/>
                  </a:lnTo>
                  <a:cubicBezTo>
                    <a:pt x="9766" y="1482"/>
                    <a:pt x="9793" y="1486"/>
                    <a:pt x="9819" y="1486"/>
                  </a:cubicBezTo>
                  <a:cubicBezTo>
                    <a:pt x="9900" y="1486"/>
                    <a:pt x="9976" y="1448"/>
                    <a:pt x="10035" y="1366"/>
                  </a:cubicBezTo>
                  <a:cubicBezTo>
                    <a:pt x="10159" y="1210"/>
                    <a:pt x="10050" y="1040"/>
                    <a:pt x="9895" y="869"/>
                  </a:cubicBezTo>
                  <a:cubicBezTo>
                    <a:pt x="9942" y="854"/>
                    <a:pt x="9973" y="807"/>
                    <a:pt x="10004" y="776"/>
                  </a:cubicBezTo>
                  <a:cubicBezTo>
                    <a:pt x="10066" y="590"/>
                    <a:pt x="9880" y="342"/>
                    <a:pt x="9585" y="94"/>
                  </a:cubicBezTo>
                  <a:lnTo>
                    <a:pt x="5770" y="47"/>
                  </a:lnTo>
                  <a:lnTo>
                    <a:pt x="5118" y="47"/>
                  </a:lnTo>
                  <a:lnTo>
                    <a:pt x="0" y="1"/>
                  </a:ln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27"/>
            <p:cNvSpPr/>
            <p:nvPr/>
          </p:nvSpPr>
          <p:spPr>
            <a:xfrm>
              <a:off x="2842375" y="616550"/>
              <a:ext cx="63625" cy="96575"/>
            </a:xfrm>
            <a:custGeom>
              <a:avLst/>
              <a:gdLst/>
              <a:ahLst/>
              <a:cxnLst/>
              <a:rect l="l" t="t" r="r" b="b"/>
              <a:pathLst>
                <a:path w="2545" h="3863" extrusionOk="0">
                  <a:moveTo>
                    <a:pt x="617" y="1"/>
                  </a:moveTo>
                  <a:cubicBezTo>
                    <a:pt x="306" y="1"/>
                    <a:pt x="113" y="450"/>
                    <a:pt x="63" y="1133"/>
                  </a:cubicBezTo>
                  <a:cubicBezTo>
                    <a:pt x="1" y="2203"/>
                    <a:pt x="125" y="3862"/>
                    <a:pt x="125" y="3862"/>
                  </a:cubicBezTo>
                  <a:lnTo>
                    <a:pt x="2544" y="2978"/>
                  </a:lnTo>
                  <a:cubicBezTo>
                    <a:pt x="2544" y="2978"/>
                    <a:pt x="1877" y="1303"/>
                    <a:pt x="1226" y="435"/>
                  </a:cubicBezTo>
                  <a:cubicBezTo>
                    <a:pt x="991" y="134"/>
                    <a:pt x="787" y="1"/>
                    <a:pt x="617" y="1"/>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27"/>
            <p:cNvSpPr/>
            <p:nvPr/>
          </p:nvSpPr>
          <p:spPr>
            <a:xfrm>
              <a:off x="2847025" y="681300"/>
              <a:ext cx="52000" cy="19800"/>
            </a:xfrm>
            <a:custGeom>
              <a:avLst/>
              <a:gdLst/>
              <a:ahLst/>
              <a:cxnLst/>
              <a:rect l="l" t="t" r="r" b="b"/>
              <a:pathLst>
                <a:path w="2080" h="792" extrusionOk="0">
                  <a:moveTo>
                    <a:pt x="2064" y="0"/>
                  </a:moveTo>
                  <a:cubicBezTo>
                    <a:pt x="1676" y="109"/>
                    <a:pt x="652" y="466"/>
                    <a:pt x="1" y="776"/>
                  </a:cubicBezTo>
                  <a:lnTo>
                    <a:pt x="1" y="791"/>
                  </a:lnTo>
                  <a:cubicBezTo>
                    <a:pt x="575" y="621"/>
                    <a:pt x="1691" y="171"/>
                    <a:pt x="2064" y="31"/>
                  </a:cubicBezTo>
                  <a:cubicBezTo>
                    <a:pt x="2079" y="16"/>
                    <a:pt x="2079" y="0"/>
                    <a:pt x="2064"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27"/>
            <p:cNvSpPr/>
            <p:nvPr/>
          </p:nvSpPr>
          <p:spPr>
            <a:xfrm>
              <a:off x="2842000" y="616550"/>
              <a:ext cx="58950" cy="96575"/>
            </a:xfrm>
            <a:custGeom>
              <a:avLst/>
              <a:gdLst/>
              <a:ahLst/>
              <a:cxnLst/>
              <a:rect l="l" t="t" r="r" b="b"/>
              <a:pathLst>
                <a:path w="2358" h="3863" extrusionOk="0">
                  <a:moveTo>
                    <a:pt x="621" y="0"/>
                  </a:moveTo>
                  <a:cubicBezTo>
                    <a:pt x="311" y="31"/>
                    <a:pt x="109" y="466"/>
                    <a:pt x="78" y="1148"/>
                  </a:cubicBezTo>
                  <a:cubicBezTo>
                    <a:pt x="0" y="2203"/>
                    <a:pt x="140" y="3862"/>
                    <a:pt x="140" y="3862"/>
                  </a:cubicBezTo>
                  <a:lnTo>
                    <a:pt x="2358" y="3056"/>
                  </a:lnTo>
                  <a:lnTo>
                    <a:pt x="621"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27"/>
            <p:cNvSpPr/>
            <p:nvPr/>
          </p:nvSpPr>
          <p:spPr>
            <a:xfrm>
              <a:off x="2864100" y="579700"/>
              <a:ext cx="48500" cy="63625"/>
            </a:xfrm>
            <a:custGeom>
              <a:avLst/>
              <a:gdLst/>
              <a:ahLst/>
              <a:cxnLst/>
              <a:rect l="l" t="t" r="r" b="b"/>
              <a:pathLst>
                <a:path w="1940" h="2545" extrusionOk="0">
                  <a:moveTo>
                    <a:pt x="605" y="1"/>
                  </a:moveTo>
                  <a:cubicBezTo>
                    <a:pt x="512" y="234"/>
                    <a:pt x="419" y="497"/>
                    <a:pt x="311" y="699"/>
                  </a:cubicBezTo>
                  <a:cubicBezTo>
                    <a:pt x="140" y="1056"/>
                    <a:pt x="0" y="1335"/>
                    <a:pt x="0" y="1381"/>
                  </a:cubicBezTo>
                  <a:cubicBezTo>
                    <a:pt x="47" y="1847"/>
                    <a:pt x="264" y="2513"/>
                    <a:pt x="621" y="2545"/>
                  </a:cubicBezTo>
                  <a:cubicBezTo>
                    <a:pt x="626" y="2545"/>
                    <a:pt x="631" y="2545"/>
                    <a:pt x="636" y="2545"/>
                  </a:cubicBezTo>
                  <a:cubicBezTo>
                    <a:pt x="1005" y="2545"/>
                    <a:pt x="1443" y="1999"/>
                    <a:pt x="1474" y="1831"/>
                  </a:cubicBezTo>
                  <a:lnTo>
                    <a:pt x="1474" y="1816"/>
                  </a:lnTo>
                  <a:cubicBezTo>
                    <a:pt x="1474" y="1769"/>
                    <a:pt x="1474" y="1754"/>
                    <a:pt x="1505" y="1707"/>
                  </a:cubicBezTo>
                  <a:cubicBezTo>
                    <a:pt x="1613" y="1397"/>
                    <a:pt x="1768" y="1133"/>
                    <a:pt x="1939" y="854"/>
                  </a:cubicBezTo>
                  <a:lnTo>
                    <a:pt x="605" y="1"/>
                  </a:ln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27"/>
            <p:cNvSpPr/>
            <p:nvPr/>
          </p:nvSpPr>
          <p:spPr>
            <a:xfrm>
              <a:off x="2877275" y="580875"/>
              <a:ext cx="35325" cy="43450"/>
            </a:xfrm>
            <a:custGeom>
              <a:avLst/>
              <a:gdLst/>
              <a:ahLst/>
              <a:cxnLst/>
              <a:rect l="l" t="t" r="r" b="b"/>
              <a:pathLst>
                <a:path w="1413" h="1738" extrusionOk="0">
                  <a:moveTo>
                    <a:pt x="156" y="0"/>
                  </a:moveTo>
                  <a:cubicBezTo>
                    <a:pt x="94" y="388"/>
                    <a:pt x="1" y="1427"/>
                    <a:pt x="792" y="1722"/>
                  </a:cubicBezTo>
                  <a:cubicBezTo>
                    <a:pt x="854" y="1738"/>
                    <a:pt x="900" y="1738"/>
                    <a:pt x="947" y="1738"/>
                  </a:cubicBezTo>
                  <a:cubicBezTo>
                    <a:pt x="947" y="1722"/>
                    <a:pt x="978" y="1691"/>
                    <a:pt x="962" y="1660"/>
                  </a:cubicBezTo>
                  <a:cubicBezTo>
                    <a:pt x="1086" y="1350"/>
                    <a:pt x="1241" y="1086"/>
                    <a:pt x="1412" y="807"/>
                  </a:cubicBezTo>
                  <a:lnTo>
                    <a:pt x="15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27"/>
            <p:cNvSpPr/>
            <p:nvPr/>
          </p:nvSpPr>
          <p:spPr>
            <a:xfrm>
              <a:off x="2867575" y="509450"/>
              <a:ext cx="82625" cy="103600"/>
            </a:xfrm>
            <a:custGeom>
              <a:avLst/>
              <a:gdLst/>
              <a:ahLst/>
              <a:cxnLst/>
              <a:rect l="l" t="t" r="r" b="b"/>
              <a:pathLst>
                <a:path w="3305" h="4144" extrusionOk="0">
                  <a:moveTo>
                    <a:pt x="1627" y="0"/>
                  </a:moveTo>
                  <a:cubicBezTo>
                    <a:pt x="1087" y="0"/>
                    <a:pt x="557" y="233"/>
                    <a:pt x="311" y="717"/>
                  </a:cubicBezTo>
                  <a:cubicBezTo>
                    <a:pt x="1" y="1338"/>
                    <a:pt x="1" y="2997"/>
                    <a:pt x="389" y="3478"/>
                  </a:cubicBezTo>
                  <a:cubicBezTo>
                    <a:pt x="712" y="3891"/>
                    <a:pt x="1208" y="4143"/>
                    <a:pt x="1697" y="4143"/>
                  </a:cubicBezTo>
                  <a:cubicBezTo>
                    <a:pt x="2052" y="4143"/>
                    <a:pt x="2404" y="4011"/>
                    <a:pt x="2684" y="3711"/>
                  </a:cubicBezTo>
                  <a:cubicBezTo>
                    <a:pt x="3304" y="3013"/>
                    <a:pt x="3273" y="934"/>
                    <a:pt x="2839" y="469"/>
                  </a:cubicBezTo>
                  <a:cubicBezTo>
                    <a:pt x="2530" y="160"/>
                    <a:pt x="2075" y="0"/>
                    <a:pt x="1627" y="0"/>
                  </a:cubicBez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27"/>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27"/>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27"/>
            <p:cNvSpPr/>
            <p:nvPr/>
          </p:nvSpPr>
          <p:spPr>
            <a:xfrm>
              <a:off x="2919150" y="554100"/>
              <a:ext cx="17475" cy="26950"/>
            </a:xfrm>
            <a:custGeom>
              <a:avLst/>
              <a:gdLst/>
              <a:ahLst/>
              <a:cxnLst/>
              <a:rect l="l" t="t" r="r" b="b"/>
              <a:pathLst>
                <a:path w="699" h="1078" extrusionOk="0">
                  <a:moveTo>
                    <a:pt x="268" y="0"/>
                  </a:moveTo>
                  <a:cubicBezTo>
                    <a:pt x="262" y="0"/>
                    <a:pt x="255" y="0"/>
                    <a:pt x="249" y="1"/>
                  </a:cubicBezTo>
                  <a:cubicBezTo>
                    <a:pt x="1" y="63"/>
                    <a:pt x="32" y="839"/>
                    <a:pt x="249" y="1009"/>
                  </a:cubicBezTo>
                  <a:cubicBezTo>
                    <a:pt x="301" y="1054"/>
                    <a:pt x="371" y="1077"/>
                    <a:pt x="440" y="1077"/>
                  </a:cubicBezTo>
                  <a:cubicBezTo>
                    <a:pt x="515" y="1077"/>
                    <a:pt x="588" y="1050"/>
                    <a:pt x="637" y="994"/>
                  </a:cubicBezTo>
                  <a:lnTo>
                    <a:pt x="699" y="544"/>
                  </a:lnTo>
                  <a:cubicBezTo>
                    <a:pt x="699" y="544"/>
                    <a:pt x="508" y="0"/>
                    <a:pt x="268" y="0"/>
                  </a:cubicBez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27"/>
            <p:cNvSpPr/>
            <p:nvPr/>
          </p:nvSpPr>
          <p:spPr>
            <a:xfrm>
              <a:off x="2925750" y="559925"/>
              <a:ext cx="8175" cy="18450"/>
            </a:xfrm>
            <a:custGeom>
              <a:avLst/>
              <a:gdLst/>
              <a:ahLst/>
              <a:cxnLst/>
              <a:rect l="l" t="t" r="r" b="b"/>
              <a:pathLst>
                <a:path w="327" h="738" extrusionOk="0">
                  <a:moveTo>
                    <a:pt x="0" y="1"/>
                  </a:moveTo>
                  <a:lnTo>
                    <a:pt x="0" y="1"/>
                  </a:lnTo>
                  <a:cubicBezTo>
                    <a:pt x="155" y="141"/>
                    <a:pt x="202" y="327"/>
                    <a:pt x="218" y="528"/>
                  </a:cubicBezTo>
                  <a:cubicBezTo>
                    <a:pt x="204" y="459"/>
                    <a:pt x="140" y="402"/>
                    <a:pt x="71" y="402"/>
                  </a:cubicBezTo>
                  <a:cubicBezTo>
                    <a:pt x="63" y="402"/>
                    <a:pt x="55" y="403"/>
                    <a:pt x="47" y="404"/>
                  </a:cubicBezTo>
                  <a:lnTo>
                    <a:pt x="16" y="404"/>
                  </a:lnTo>
                  <a:lnTo>
                    <a:pt x="16" y="435"/>
                  </a:lnTo>
                  <a:cubicBezTo>
                    <a:pt x="93" y="435"/>
                    <a:pt x="155" y="466"/>
                    <a:pt x="171" y="544"/>
                  </a:cubicBezTo>
                  <a:cubicBezTo>
                    <a:pt x="202" y="606"/>
                    <a:pt x="218" y="668"/>
                    <a:pt x="218" y="714"/>
                  </a:cubicBezTo>
                  <a:cubicBezTo>
                    <a:pt x="218" y="730"/>
                    <a:pt x="225" y="738"/>
                    <a:pt x="233" y="738"/>
                  </a:cubicBezTo>
                  <a:cubicBezTo>
                    <a:pt x="241" y="738"/>
                    <a:pt x="249" y="730"/>
                    <a:pt x="249" y="714"/>
                  </a:cubicBezTo>
                  <a:cubicBezTo>
                    <a:pt x="326" y="482"/>
                    <a:pt x="249" y="94"/>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27"/>
            <p:cNvSpPr/>
            <p:nvPr/>
          </p:nvSpPr>
          <p:spPr>
            <a:xfrm>
              <a:off x="2892400" y="507700"/>
              <a:ext cx="45400" cy="52650"/>
            </a:xfrm>
            <a:custGeom>
              <a:avLst/>
              <a:gdLst/>
              <a:ahLst/>
              <a:cxnLst/>
              <a:rect l="l" t="t" r="r" b="b"/>
              <a:pathLst>
                <a:path w="1816" h="2106" extrusionOk="0">
                  <a:moveTo>
                    <a:pt x="380" y="0"/>
                  </a:moveTo>
                  <a:cubicBezTo>
                    <a:pt x="239" y="0"/>
                    <a:pt x="107" y="24"/>
                    <a:pt x="1" y="74"/>
                  </a:cubicBezTo>
                  <a:cubicBezTo>
                    <a:pt x="1" y="74"/>
                    <a:pt x="70" y="56"/>
                    <a:pt x="182" y="56"/>
                  </a:cubicBezTo>
                  <a:cubicBezTo>
                    <a:pt x="429" y="56"/>
                    <a:pt x="883" y="144"/>
                    <a:pt x="1257" y="710"/>
                  </a:cubicBezTo>
                  <a:cubicBezTo>
                    <a:pt x="1489" y="1066"/>
                    <a:pt x="1350" y="2105"/>
                    <a:pt x="1350" y="2105"/>
                  </a:cubicBezTo>
                  <a:lnTo>
                    <a:pt x="1645" y="2105"/>
                  </a:lnTo>
                  <a:cubicBezTo>
                    <a:pt x="1645" y="2105"/>
                    <a:pt x="1815" y="1237"/>
                    <a:pt x="1614" y="710"/>
                  </a:cubicBezTo>
                  <a:cubicBezTo>
                    <a:pt x="1446" y="267"/>
                    <a:pt x="855" y="0"/>
                    <a:pt x="38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27"/>
            <p:cNvSpPr/>
            <p:nvPr/>
          </p:nvSpPr>
          <p:spPr>
            <a:xfrm>
              <a:off x="2910250" y="550900"/>
              <a:ext cx="39175" cy="41350"/>
            </a:xfrm>
            <a:custGeom>
              <a:avLst/>
              <a:gdLst/>
              <a:ahLst/>
              <a:cxnLst/>
              <a:rect l="l" t="t" r="r" b="b"/>
              <a:pathLst>
                <a:path w="1567" h="1654" extrusionOk="0">
                  <a:moveTo>
                    <a:pt x="820" y="1"/>
                  </a:moveTo>
                  <a:cubicBezTo>
                    <a:pt x="436" y="1"/>
                    <a:pt x="120" y="313"/>
                    <a:pt x="62" y="734"/>
                  </a:cubicBezTo>
                  <a:cubicBezTo>
                    <a:pt x="0" y="1168"/>
                    <a:pt x="279" y="1587"/>
                    <a:pt x="682" y="1649"/>
                  </a:cubicBezTo>
                  <a:cubicBezTo>
                    <a:pt x="708" y="1652"/>
                    <a:pt x="734" y="1654"/>
                    <a:pt x="759" y="1654"/>
                  </a:cubicBezTo>
                  <a:cubicBezTo>
                    <a:pt x="1132" y="1654"/>
                    <a:pt x="1462" y="1341"/>
                    <a:pt x="1520" y="920"/>
                  </a:cubicBezTo>
                  <a:cubicBezTo>
                    <a:pt x="1566" y="486"/>
                    <a:pt x="1303" y="67"/>
                    <a:pt x="900" y="5"/>
                  </a:cubicBezTo>
                  <a:cubicBezTo>
                    <a:pt x="873" y="2"/>
                    <a:pt x="846" y="1"/>
                    <a:pt x="82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27"/>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27"/>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27"/>
            <p:cNvSpPr/>
            <p:nvPr/>
          </p:nvSpPr>
          <p:spPr>
            <a:xfrm>
              <a:off x="2924975" y="560300"/>
              <a:ext cx="21725" cy="22950"/>
            </a:xfrm>
            <a:custGeom>
              <a:avLst/>
              <a:gdLst/>
              <a:ahLst/>
              <a:cxnLst/>
              <a:rect l="l" t="t" r="r" b="b"/>
              <a:pathLst>
                <a:path w="869" h="918" extrusionOk="0">
                  <a:moveTo>
                    <a:pt x="469" y="0"/>
                  </a:moveTo>
                  <a:cubicBezTo>
                    <a:pt x="260" y="0"/>
                    <a:pt x="46" y="167"/>
                    <a:pt x="31" y="405"/>
                  </a:cubicBezTo>
                  <a:cubicBezTo>
                    <a:pt x="0" y="668"/>
                    <a:pt x="155" y="901"/>
                    <a:pt x="357" y="917"/>
                  </a:cubicBezTo>
                  <a:cubicBezTo>
                    <a:pt x="366" y="917"/>
                    <a:pt x="375" y="918"/>
                    <a:pt x="385" y="918"/>
                  </a:cubicBezTo>
                  <a:cubicBezTo>
                    <a:pt x="592" y="918"/>
                    <a:pt x="793" y="751"/>
                    <a:pt x="822" y="513"/>
                  </a:cubicBezTo>
                  <a:cubicBezTo>
                    <a:pt x="869" y="265"/>
                    <a:pt x="714" y="17"/>
                    <a:pt x="497" y="1"/>
                  </a:cubicBezTo>
                  <a:cubicBezTo>
                    <a:pt x="488" y="1"/>
                    <a:pt x="478" y="0"/>
                    <a:pt x="46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27"/>
            <p:cNvSpPr/>
            <p:nvPr/>
          </p:nvSpPr>
          <p:spPr>
            <a:xfrm>
              <a:off x="2875725" y="1030650"/>
              <a:ext cx="187300" cy="261775"/>
            </a:xfrm>
            <a:custGeom>
              <a:avLst/>
              <a:gdLst/>
              <a:ahLst/>
              <a:cxnLst/>
              <a:rect l="l" t="t" r="r" b="b"/>
              <a:pathLst>
                <a:path w="7492" h="10471" extrusionOk="0">
                  <a:moveTo>
                    <a:pt x="3320" y="1"/>
                  </a:moveTo>
                  <a:lnTo>
                    <a:pt x="978" y="4405"/>
                  </a:lnTo>
                  <a:cubicBezTo>
                    <a:pt x="575" y="5227"/>
                    <a:pt x="218" y="5956"/>
                    <a:pt x="78" y="6360"/>
                  </a:cubicBezTo>
                  <a:cubicBezTo>
                    <a:pt x="16" y="6515"/>
                    <a:pt x="1" y="6608"/>
                    <a:pt x="16" y="6654"/>
                  </a:cubicBezTo>
                  <a:cubicBezTo>
                    <a:pt x="187" y="6933"/>
                    <a:pt x="6670" y="10408"/>
                    <a:pt x="6949" y="10470"/>
                  </a:cubicBezTo>
                  <a:cubicBezTo>
                    <a:pt x="6954" y="10470"/>
                    <a:pt x="6960" y="10471"/>
                    <a:pt x="6965" y="10471"/>
                  </a:cubicBezTo>
                  <a:cubicBezTo>
                    <a:pt x="7219" y="10471"/>
                    <a:pt x="7365" y="9749"/>
                    <a:pt x="7213" y="9415"/>
                  </a:cubicBezTo>
                  <a:cubicBezTo>
                    <a:pt x="7058" y="9089"/>
                    <a:pt x="5181" y="6639"/>
                    <a:pt x="5181" y="6639"/>
                  </a:cubicBezTo>
                  <a:lnTo>
                    <a:pt x="7492" y="2218"/>
                  </a:lnTo>
                  <a:lnTo>
                    <a:pt x="3320" y="1"/>
                  </a:ln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27"/>
            <p:cNvSpPr/>
            <p:nvPr/>
          </p:nvSpPr>
          <p:spPr>
            <a:xfrm>
              <a:off x="2978100" y="1191725"/>
              <a:ext cx="37250" cy="11100"/>
            </a:xfrm>
            <a:custGeom>
              <a:avLst/>
              <a:gdLst/>
              <a:ahLst/>
              <a:cxnLst/>
              <a:rect l="l" t="t" r="r" b="b"/>
              <a:pathLst>
                <a:path w="1490" h="444" extrusionOk="0">
                  <a:moveTo>
                    <a:pt x="394" y="0"/>
                  </a:moveTo>
                  <a:cubicBezTo>
                    <a:pt x="266" y="0"/>
                    <a:pt x="139" y="18"/>
                    <a:pt x="16" y="56"/>
                  </a:cubicBezTo>
                  <a:cubicBezTo>
                    <a:pt x="0" y="56"/>
                    <a:pt x="16" y="87"/>
                    <a:pt x="16" y="87"/>
                  </a:cubicBezTo>
                  <a:cubicBezTo>
                    <a:pt x="512" y="149"/>
                    <a:pt x="993" y="258"/>
                    <a:pt x="1443" y="444"/>
                  </a:cubicBezTo>
                  <a:cubicBezTo>
                    <a:pt x="1458" y="444"/>
                    <a:pt x="1474" y="444"/>
                    <a:pt x="1474" y="413"/>
                  </a:cubicBezTo>
                  <a:cubicBezTo>
                    <a:pt x="1489" y="413"/>
                    <a:pt x="1474" y="397"/>
                    <a:pt x="1474" y="382"/>
                  </a:cubicBezTo>
                  <a:cubicBezTo>
                    <a:pt x="1170" y="160"/>
                    <a:pt x="780" y="0"/>
                    <a:pt x="3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27"/>
            <p:cNvSpPr/>
            <p:nvPr/>
          </p:nvSpPr>
          <p:spPr>
            <a:xfrm>
              <a:off x="2983525" y="1200300"/>
              <a:ext cx="37250" cy="11075"/>
            </a:xfrm>
            <a:custGeom>
              <a:avLst/>
              <a:gdLst/>
              <a:ahLst/>
              <a:cxnLst/>
              <a:rect l="l" t="t" r="r" b="b"/>
              <a:pathLst>
                <a:path w="1490" h="443" extrusionOk="0">
                  <a:moveTo>
                    <a:pt x="374" y="0"/>
                  </a:moveTo>
                  <a:cubicBezTo>
                    <a:pt x="252" y="0"/>
                    <a:pt x="131" y="17"/>
                    <a:pt x="16" y="54"/>
                  </a:cubicBezTo>
                  <a:cubicBezTo>
                    <a:pt x="0" y="54"/>
                    <a:pt x="0" y="101"/>
                    <a:pt x="16" y="101"/>
                  </a:cubicBezTo>
                  <a:cubicBezTo>
                    <a:pt x="497" y="147"/>
                    <a:pt x="993" y="271"/>
                    <a:pt x="1458" y="442"/>
                  </a:cubicBezTo>
                  <a:cubicBezTo>
                    <a:pt x="1474" y="442"/>
                    <a:pt x="1489" y="442"/>
                    <a:pt x="1489" y="427"/>
                  </a:cubicBezTo>
                  <a:cubicBezTo>
                    <a:pt x="1489" y="411"/>
                    <a:pt x="1489" y="411"/>
                    <a:pt x="1474" y="380"/>
                  </a:cubicBezTo>
                  <a:cubicBezTo>
                    <a:pt x="1167" y="168"/>
                    <a:pt x="762" y="0"/>
                    <a:pt x="37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27"/>
            <p:cNvSpPr/>
            <p:nvPr/>
          </p:nvSpPr>
          <p:spPr>
            <a:xfrm>
              <a:off x="2989325" y="1209175"/>
              <a:ext cx="37250" cy="11100"/>
            </a:xfrm>
            <a:custGeom>
              <a:avLst/>
              <a:gdLst/>
              <a:ahLst/>
              <a:cxnLst/>
              <a:rect l="l" t="t" r="r" b="b"/>
              <a:pathLst>
                <a:path w="1490" h="444" extrusionOk="0">
                  <a:moveTo>
                    <a:pt x="388" y="0"/>
                  </a:moveTo>
                  <a:cubicBezTo>
                    <a:pt x="261" y="0"/>
                    <a:pt x="136" y="18"/>
                    <a:pt x="16" y="56"/>
                  </a:cubicBezTo>
                  <a:cubicBezTo>
                    <a:pt x="1" y="56"/>
                    <a:pt x="1" y="87"/>
                    <a:pt x="16" y="87"/>
                  </a:cubicBezTo>
                  <a:cubicBezTo>
                    <a:pt x="497" y="149"/>
                    <a:pt x="994" y="258"/>
                    <a:pt x="1459" y="444"/>
                  </a:cubicBezTo>
                  <a:cubicBezTo>
                    <a:pt x="1474" y="444"/>
                    <a:pt x="1490" y="444"/>
                    <a:pt x="1490" y="413"/>
                  </a:cubicBezTo>
                  <a:cubicBezTo>
                    <a:pt x="1490" y="397"/>
                    <a:pt x="1490" y="382"/>
                    <a:pt x="1474" y="382"/>
                  </a:cubicBezTo>
                  <a:cubicBezTo>
                    <a:pt x="1171" y="160"/>
                    <a:pt x="772" y="0"/>
                    <a:pt x="3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27"/>
            <p:cNvSpPr/>
            <p:nvPr/>
          </p:nvSpPr>
          <p:spPr>
            <a:xfrm>
              <a:off x="2874575" y="1139225"/>
              <a:ext cx="184475" cy="152850"/>
            </a:xfrm>
            <a:custGeom>
              <a:avLst/>
              <a:gdLst/>
              <a:ahLst/>
              <a:cxnLst/>
              <a:rect l="l" t="t" r="r" b="b"/>
              <a:pathLst>
                <a:path w="7379" h="6114" extrusionOk="0">
                  <a:moveTo>
                    <a:pt x="1039" y="0"/>
                  </a:moveTo>
                  <a:lnTo>
                    <a:pt x="1024" y="31"/>
                  </a:lnTo>
                  <a:cubicBezTo>
                    <a:pt x="434" y="1195"/>
                    <a:pt x="0" y="2172"/>
                    <a:pt x="47" y="2280"/>
                  </a:cubicBezTo>
                  <a:cubicBezTo>
                    <a:pt x="202" y="2575"/>
                    <a:pt x="6700" y="6065"/>
                    <a:pt x="6979" y="6111"/>
                  </a:cubicBezTo>
                  <a:cubicBezTo>
                    <a:pt x="6987" y="6112"/>
                    <a:pt x="6995" y="6113"/>
                    <a:pt x="7002" y="6113"/>
                  </a:cubicBezTo>
                  <a:cubicBezTo>
                    <a:pt x="7251" y="6113"/>
                    <a:pt x="7379" y="5372"/>
                    <a:pt x="7243" y="5041"/>
                  </a:cubicBezTo>
                  <a:cubicBezTo>
                    <a:pt x="7088" y="4715"/>
                    <a:pt x="5211" y="2265"/>
                    <a:pt x="5211" y="2265"/>
                  </a:cubicBezTo>
                  <a:lnTo>
                    <a:pt x="5242" y="2187"/>
                  </a:lnTo>
                  <a:lnTo>
                    <a:pt x="1039"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27"/>
            <p:cNvSpPr/>
            <p:nvPr/>
          </p:nvSpPr>
          <p:spPr>
            <a:xfrm>
              <a:off x="2874575" y="1139600"/>
              <a:ext cx="184475" cy="152075"/>
            </a:xfrm>
            <a:custGeom>
              <a:avLst/>
              <a:gdLst/>
              <a:ahLst/>
              <a:cxnLst/>
              <a:rect l="l" t="t" r="r" b="b"/>
              <a:pathLst>
                <a:path w="7379" h="6083" extrusionOk="0">
                  <a:moveTo>
                    <a:pt x="1039" y="1"/>
                  </a:moveTo>
                  <a:lnTo>
                    <a:pt x="1024" y="47"/>
                  </a:lnTo>
                  <a:cubicBezTo>
                    <a:pt x="434" y="1211"/>
                    <a:pt x="0" y="2172"/>
                    <a:pt x="47" y="2296"/>
                  </a:cubicBezTo>
                  <a:cubicBezTo>
                    <a:pt x="124" y="2420"/>
                    <a:pt x="1505" y="3227"/>
                    <a:pt x="3024" y="4033"/>
                  </a:cubicBezTo>
                  <a:cubicBezTo>
                    <a:pt x="4824" y="5026"/>
                    <a:pt x="6824" y="6065"/>
                    <a:pt x="6979" y="6081"/>
                  </a:cubicBezTo>
                  <a:cubicBezTo>
                    <a:pt x="6987" y="6082"/>
                    <a:pt x="6995" y="6083"/>
                    <a:pt x="7002" y="6083"/>
                  </a:cubicBezTo>
                  <a:cubicBezTo>
                    <a:pt x="7251" y="6083"/>
                    <a:pt x="7379" y="5357"/>
                    <a:pt x="7243" y="5041"/>
                  </a:cubicBezTo>
                  <a:cubicBezTo>
                    <a:pt x="7104" y="4716"/>
                    <a:pt x="5211" y="2265"/>
                    <a:pt x="5211" y="2265"/>
                  </a:cubicBezTo>
                  <a:lnTo>
                    <a:pt x="5242" y="2188"/>
                  </a:lnTo>
                  <a:lnTo>
                    <a:pt x="3847" y="1459"/>
                  </a:lnTo>
                  <a:lnTo>
                    <a:pt x="103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27"/>
            <p:cNvSpPr/>
            <p:nvPr/>
          </p:nvSpPr>
          <p:spPr>
            <a:xfrm>
              <a:off x="2885025" y="1197000"/>
              <a:ext cx="165850" cy="88100"/>
            </a:xfrm>
            <a:custGeom>
              <a:avLst/>
              <a:gdLst/>
              <a:ahLst/>
              <a:cxnLst/>
              <a:rect l="l" t="t" r="r" b="b"/>
              <a:pathLst>
                <a:path w="6634" h="3524" extrusionOk="0">
                  <a:moveTo>
                    <a:pt x="1" y="0"/>
                  </a:moveTo>
                  <a:cubicBezTo>
                    <a:pt x="1071" y="636"/>
                    <a:pt x="5491" y="2978"/>
                    <a:pt x="6608" y="3505"/>
                  </a:cubicBezTo>
                  <a:cubicBezTo>
                    <a:pt x="5522" y="2885"/>
                    <a:pt x="1133" y="512"/>
                    <a:pt x="1" y="0"/>
                  </a:cubicBezTo>
                  <a:close/>
                  <a:moveTo>
                    <a:pt x="6608" y="3505"/>
                  </a:moveTo>
                  <a:cubicBezTo>
                    <a:pt x="6621" y="3518"/>
                    <a:pt x="6629" y="3523"/>
                    <a:pt x="6631" y="3523"/>
                  </a:cubicBezTo>
                  <a:cubicBezTo>
                    <a:pt x="6633" y="3523"/>
                    <a:pt x="6626" y="3514"/>
                    <a:pt x="6608" y="350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27"/>
            <p:cNvSpPr/>
            <p:nvPr/>
          </p:nvSpPr>
          <p:spPr>
            <a:xfrm>
              <a:off x="2725675" y="771650"/>
              <a:ext cx="404825" cy="412950"/>
            </a:xfrm>
            <a:custGeom>
              <a:avLst/>
              <a:gdLst/>
              <a:ahLst/>
              <a:cxnLst/>
              <a:rect l="l" t="t" r="r" b="b"/>
              <a:pathLst>
                <a:path w="16193" h="16518" extrusionOk="0">
                  <a:moveTo>
                    <a:pt x="6670" y="0"/>
                  </a:moveTo>
                  <a:lnTo>
                    <a:pt x="1629" y="78"/>
                  </a:lnTo>
                  <a:cubicBezTo>
                    <a:pt x="1629" y="78"/>
                    <a:pt x="0" y="2994"/>
                    <a:pt x="1427" y="5087"/>
                  </a:cubicBezTo>
                  <a:cubicBezTo>
                    <a:pt x="2354" y="6426"/>
                    <a:pt x="5488" y="6691"/>
                    <a:pt x="7828" y="6691"/>
                  </a:cubicBezTo>
                  <a:cubicBezTo>
                    <a:pt x="9367" y="6691"/>
                    <a:pt x="10562" y="6576"/>
                    <a:pt x="10562" y="6576"/>
                  </a:cubicBezTo>
                  <a:lnTo>
                    <a:pt x="10562" y="6576"/>
                  </a:lnTo>
                  <a:lnTo>
                    <a:pt x="7228" y="14083"/>
                  </a:lnTo>
                  <a:lnTo>
                    <a:pt x="11881" y="16518"/>
                  </a:lnTo>
                  <a:cubicBezTo>
                    <a:pt x="11881" y="16518"/>
                    <a:pt x="15432" y="9601"/>
                    <a:pt x="16068" y="5878"/>
                  </a:cubicBezTo>
                  <a:cubicBezTo>
                    <a:pt x="16192" y="5180"/>
                    <a:pt x="14967" y="3149"/>
                    <a:pt x="14130" y="2714"/>
                  </a:cubicBezTo>
                  <a:cubicBezTo>
                    <a:pt x="12424" y="1830"/>
                    <a:pt x="7848" y="1939"/>
                    <a:pt x="6933" y="1551"/>
                  </a:cubicBezTo>
                  <a:cubicBezTo>
                    <a:pt x="6654" y="1443"/>
                    <a:pt x="6670" y="0"/>
                    <a:pt x="66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27"/>
            <p:cNvSpPr/>
            <p:nvPr/>
          </p:nvSpPr>
          <p:spPr>
            <a:xfrm>
              <a:off x="2921100" y="1100825"/>
              <a:ext cx="103550" cy="55875"/>
            </a:xfrm>
            <a:custGeom>
              <a:avLst/>
              <a:gdLst/>
              <a:ahLst/>
              <a:cxnLst/>
              <a:rect l="l" t="t" r="r" b="b"/>
              <a:pathLst>
                <a:path w="4142" h="2235" extrusionOk="0">
                  <a:moveTo>
                    <a:pt x="0" y="1"/>
                  </a:moveTo>
                  <a:lnTo>
                    <a:pt x="0" y="1"/>
                  </a:lnTo>
                  <a:cubicBezTo>
                    <a:pt x="124" y="140"/>
                    <a:pt x="279" y="171"/>
                    <a:pt x="419" y="264"/>
                  </a:cubicBezTo>
                  <a:cubicBezTo>
                    <a:pt x="559" y="373"/>
                    <a:pt x="714" y="451"/>
                    <a:pt x="869" y="544"/>
                  </a:cubicBezTo>
                  <a:cubicBezTo>
                    <a:pt x="1396" y="838"/>
                    <a:pt x="1939" y="1133"/>
                    <a:pt x="2482" y="1397"/>
                  </a:cubicBezTo>
                  <a:cubicBezTo>
                    <a:pt x="3025" y="1691"/>
                    <a:pt x="3567" y="1955"/>
                    <a:pt x="4110" y="2234"/>
                  </a:cubicBezTo>
                  <a:cubicBezTo>
                    <a:pt x="4126" y="2234"/>
                    <a:pt x="4141" y="2219"/>
                    <a:pt x="4126" y="2219"/>
                  </a:cubicBezTo>
                  <a:cubicBezTo>
                    <a:pt x="3831" y="2017"/>
                    <a:pt x="3536" y="1846"/>
                    <a:pt x="3226" y="1676"/>
                  </a:cubicBezTo>
                  <a:cubicBezTo>
                    <a:pt x="2714" y="1366"/>
                    <a:pt x="2172" y="1071"/>
                    <a:pt x="1629" y="776"/>
                  </a:cubicBezTo>
                  <a:lnTo>
                    <a:pt x="807" y="373"/>
                  </a:lnTo>
                  <a:cubicBezTo>
                    <a:pt x="667" y="311"/>
                    <a:pt x="512" y="233"/>
                    <a:pt x="388" y="171"/>
                  </a:cubicBezTo>
                  <a:cubicBezTo>
                    <a:pt x="264" y="125"/>
                    <a:pt x="124" y="63"/>
                    <a:pt x="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27"/>
            <p:cNvSpPr/>
            <p:nvPr/>
          </p:nvSpPr>
          <p:spPr>
            <a:xfrm>
              <a:off x="2917225" y="813900"/>
              <a:ext cx="213275" cy="280750"/>
            </a:xfrm>
            <a:custGeom>
              <a:avLst/>
              <a:gdLst/>
              <a:ahLst/>
              <a:cxnLst/>
              <a:rect l="l" t="t" r="r" b="b"/>
              <a:pathLst>
                <a:path w="8531" h="11230" extrusionOk="0">
                  <a:moveTo>
                    <a:pt x="0" y="1"/>
                  </a:moveTo>
                  <a:lnTo>
                    <a:pt x="2590" y="4886"/>
                  </a:lnTo>
                  <a:lnTo>
                    <a:pt x="2745" y="5196"/>
                  </a:lnTo>
                  <a:lnTo>
                    <a:pt x="5940" y="11230"/>
                  </a:lnTo>
                  <a:cubicBezTo>
                    <a:pt x="6948" y="8965"/>
                    <a:pt x="8081" y="6127"/>
                    <a:pt x="8406" y="4173"/>
                  </a:cubicBezTo>
                  <a:cubicBezTo>
                    <a:pt x="8530" y="3490"/>
                    <a:pt x="7305" y="1459"/>
                    <a:pt x="6468" y="1009"/>
                  </a:cubicBezTo>
                  <a:cubicBezTo>
                    <a:pt x="5056" y="280"/>
                    <a:pt x="1629" y="218"/>
                    <a:pt x="0" y="1"/>
                  </a:cubicBez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27"/>
            <p:cNvSpPr/>
            <p:nvPr/>
          </p:nvSpPr>
          <p:spPr>
            <a:xfrm>
              <a:off x="3081225" y="1100825"/>
              <a:ext cx="224925" cy="186450"/>
            </a:xfrm>
            <a:custGeom>
              <a:avLst/>
              <a:gdLst/>
              <a:ahLst/>
              <a:cxnLst/>
              <a:rect l="l" t="t" r="r" b="b"/>
              <a:pathLst>
                <a:path w="8997" h="7458" extrusionOk="0">
                  <a:moveTo>
                    <a:pt x="1" y="1"/>
                  </a:moveTo>
                  <a:cubicBezTo>
                    <a:pt x="1" y="1"/>
                    <a:pt x="668" y="4809"/>
                    <a:pt x="668" y="4824"/>
                  </a:cubicBezTo>
                  <a:cubicBezTo>
                    <a:pt x="683" y="5739"/>
                    <a:pt x="730" y="6561"/>
                    <a:pt x="776" y="6980"/>
                  </a:cubicBezTo>
                  <a:cubicBezTo>
                    <a:pt x="807" y="7135"/>
                    <a:pt x="823" y="7228"/>
                    <a:pt x="854" y="7275"/>
                  </a:cubicBezTo>
                  <a:cubicBezTo>
                    <a:pt x="1045" y="7392"/>
                    <a:pt x="4563" y="7458"/>
                    <a:pt x="6840" y="7458"/>
                  </a:cubicBezTo>
                  <a:cubicBezTo>
                    <a:pt x="7886" y="7458"/>
                    <a:pt x="8670" y="7444"/>
                    <a:pt x="8748" y="7414"/>
                  </a:cubicBezTo>
                  <a:cubicBezTo>
                    <a:pt x="8996" y="7337"/>
                    <a:pt x="8795" y="6577"/>
                    <a:pt x="8500" y="6360"/>
                  </a:cubicBezTo>
                  <a:cubicBezTo>
                    <a:pt x="8205" y="6127"/>
                    <a:pt x="5398" y="4840"/>
                    <a:pt x="5398" y="4840"/>
                  </a:cubicBezTo>
                  <a:lnTo>
                    <a:pt x="4685" y="32"/>
                  </a:lnTo>
                  <a:lnTo>
                    <a:pt x="1" y="1"/>
                  </a:ln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27"/>
            <p:cNvSpPr/>
            <p:nvPr/>
          </p:nvSpPr>
          <p:spPr>
            <a:xfrm>
              <a:off x="3191450" y="1220825"/>
              <a:ext cx="37150" cy="11250"/>
            </a:xfrm>
            <a:custGeom>
              <a:avLst/>
              <a:gdLst/>
              <a:ahLst/>
              <a:cxnLst/>
              <a:rect l="l" t="t" r="r" b="b"/>
              <a:pathLst>
                <a:path w="1486" h="450" extrusionOk="0">
                  <a:moveTo>
                    <a:pt x="1167" y="1"/>
                  </a:moveTo>
                  <a:cubicBezTo>
                    <a:pt x="755" y="1"/>
                    <a:pt x="309" y="127"/>
                    <a:pt x="12" y="412"/>
                  </a:cubicBezTo>
                  <a:cubicBezTo>
                    <a:pt x="1" y="435"/>
                    <a:pt x="6" y="449"/>
                    <a:pt x="22" y="449"/>
                  </a:cubicBezTo>
                  <a:cubicBezTo>
                    <a:pt x="27" y="449"/>
                    <a:pt x="35" y="447"/>
                    <a:pt x="43" y="443"/>
                  </a:cubicBezTo>
                  <a:cubicBezTo>
                    <a:pt x="508" y="257"/>
                    <a:pt x="974" y="148"/>
                    <a:pt x="1454" y="86"/>
                  </a:cubicBezTo>
                  <a:cubicBezTo>
                    <a:pt x="1470" y="86"/>
                    <a:pt x="1470" y="71"/>
                    <a:pt x="1470" y="55"/>
                  </a:cubicBezTo>
                  <a:cubicBezTo>
                    <a:pt x="1485" y="55"/>
                    <a:pt x="1470" y="55"/>
                    <a:pt x="1470" y="24"/>
                  </a:cubicBezTo>
                  <a:cubicBezTo>
                    <a:pt x="1373" y="9"/>
                    <a:pt x="1271" y="1"/>
                    <a:pt x="116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27"/>
            <p:cNvSpPr/>
            <p:nvPr/>
          </p:nvSpPr>
          <p:spPr>
            <a:xfrm>
              <a:off x="3200775" y="1226225"/>
              <a:ext cx="37125" cy="11050"/>
            </a:xfrm>
            <a:custGeom>
              <a:avLst/>
              <a:gdLst/>
              <a:ahLst/>
              <a:cxnLst/>
              <a:rect l="l" t="t" r="r" b="b"/>
              <a:pathLst>
                <a:path w="1485" h="442" extrusionOk="0">
                  <a:moveTo>
                    <a:pt x="1127" y="0"/>
                  </a:moveTo>
                  <a:cubicBezTo>
                    <a:pt x="717" y="0"/>
                    <a:pt x="292" y="120"/>
                    <a:pt x="11" y="413"/>
                  </a:cubicBezTo>
                  <a:cubicBezTo>
                    <a:pt x="1" y="424"/>
                    <a:pt x="5" y="442"/>
                    <a:pt x="13" y="442"/>
                  </a:cubicBezTo>
                  <a:cubicBezTo>
                    <a:pt x="17" y="442"/>
                    <a:pt x="22" y="438"/>
                    <a:pt x="27" y="429"/>
                  </a:cubicBezTo>
                  <a:cubicBezTo>
                    <a:pt x="492" y="258"/>
                    <a:pt x="957" y="150"/>
                    <a:pt x="1454" y="87"/>
                  </a:cubicBezTo>
                  <a:cubicBezTo>
                    <a:pt x="1469" y="87"/>
                    <a:pt x="1485" y="72"/>
                    <a:pt x="1485" y="41"/>
                  </a:cubicBezTo>
                  <a:cubicBezTo>
                    <a:pt x="1485" y="25"/>
                    <a:pt x="1469" y="25"/>
                    <a:pt x="1454" y="25"/>
                  </a:cubicBezTo>
                  <a:cubicBezTo>
                    <a:pt x="1348" y="9"/>
                    <a:pt x="1238" y="0"/>
                    <a:pt x="11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27"/>
            <p:cNvSpPr/>
            <p:nvPr/>
          </p:nvSpPr>
          <p:spPr>
            <a:xfrm>
              <a:off x="3210075" y="1231250"/>
              <a:ext cx="36750" cy="10900"/>
            </a:xfrm>
            <a:custGeom>
              <a:avLst/>
              <a:gdLst/>
              <a:ahLst/>
              <a:cxnLst/>
              <a:rect l="l" t="t" r="r" b="b"/>
              <a:pathLst>
                <a:path w="1470" h="436" extrusionOk="0">
                  <a:moveTo>
                    <a:pt x="1118" y="1"/>
                  </a:moveTo>
                  <a:cubicBezTo>
                    <a:pt x="712" y="1"/>
                    <a:pt x="280" y="121"/>
                    <a:pt x="11" y="414"/>
                  </a:cubicBezTo>
                  <a:cubicBezTo>
                    <a:pt x="0" y="425"/>
                    <a:pt x="5" y="436"/>
                    <a:pt x="14" y="436"/>
                  </a:cubicBezTo>
                  <a:cubicBezTo>
                    <a:pt x="18" y="436"/>
                    <a:pt x="22" y="434"/>
                    <a:pt x="27" y="429"/>
                  </a:cubicBezTo>
                  <a:cubicBezTo>
                    <a:pt x="492" y="259"/>
                    <a:pt x="958" y="135"/>
                    <a:pt x="1438" y="73"/>
                  </a:cubicBezTo>
                  <a:cubicBezTo>
                    <a:pt x="1469" y="73"/>
                    <a:pt x="1469" y="57"/>
                    <a:pt x="1469" y="42"/>
                  </a:cubicBezTo>
                  <a:cubicBezTo>
                    <a:pt x="1469" y="26"/>
                    <a:pt x="1469" y="26"/>
                    <a:pt x="1438" y="26"/>
                  </a:cubicBezTo>
                  <a:cubicBezTo>
                    <a:pt x="1336" y="10"/>
                    <a:pt x="1228" y="1"/>
                    <a:pt x="11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27"/>
            <p:cNvSpPr/>
            <p:nvPr/>
          </p:nvSpPr>
          <p:spPr>
            <a:xfrm>
              <a:off x="3098300" y="1220250"/>
              <a:ext cx="208625" cy="67025"/>
            </a:xfrm>
            <a:custGeom>
              <a:avLst/>
              <a:gdLst/>
              <a:ahLst/>
              <a:cxnLst/>
              <a:rect l="l" t="t" r="r" b="b"/>
              <a:pathLst>
                <a:path w="8345" h="2681" extrusionOk="0">
                  <a:moveTo>
                    <a:pt x="4746" y="1"/>
                  </a:moveTo>
                  <a:lnTo>
                    <a:pt x="0" y="16"/>
                  </a:lnTo>
                  <a:lnTo>
                    <a:pt x="0" y="47"/>
                  </a:lnTo>
                  <a:cubicBezTo>
                    <a:pt x="47" y="1350"/>
                    <a:pt x="78" y="2436"/>
                    <a:pt x="202" y="2498"/>
                  </a:cubicBezTo>
                  <a:cubicBezTo>
                    <a:pt x="382" y="2615"/>
                    <a:pt x="3897" y="2681"/>
                    <a:pt x="6173" y="2681"/>
                  </a:cubicBezTo>
                  <a:cubicBezTo>
                    <a:pt x="7219" y="2681"/>
                    <a:pt x="8003" y="2667"/>
                    <a:pt x="8081" y="2637"/>
                  </a:cubicBezTo>
                  <a:cubicBezTo>
                    <a:pt x="8344" y="2560"/>
                    <a:pt x="8143" y="1815"/>
                    <a:pt x="7848" y="1583"/>
                  </a:cubicBezTo>
                  <a:cubicBezTo>
                    <a:pt x="7569" y="1350"/>
                    <a:pt x="4746" y="78"/>
                    <a:pt x="4746" y="78"/>
                  </a:cubicBezTo>
                  <a:lnTo>
                    <a:pt x="474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27"/>
            <p:cNvSpPr/>
            <p:nvPr/>
          </p:nvSpPr>
          <p:spPr>
            <a:xfrm>
              <a:off x="3111475" y="1277550"/>
              <a:ext cx="187700" cy="1900"/>
            </a:xfrm>
            <a:custGeom>
              <a:avLst/>
              <a:gdLst/>
              <a:ahLst/>
              <a:cxnLst/>
              <a:rect l="l" t="t" r="r" b="b"/>
              <a:pathLst>
                <a:path w="7508" h="76" extrusionOk="0">
                  <a:moveTo>
                    <a:pt x="2811" y="0"/>
                  </a:moveTo>
                  <a:cubicBezTo>
                    <a:pt x="1594" y="0"/>
                    <a:pt x="497" y="10"/>
                    <a:pt x="0" y="35"/>
                  </a:cubicBezTo>
                  <a:cubicBezTo>
                    <a:pt x="777" y="65"/>
                    <a:pt x="3075" y="76"/>
                    <a:pt x="4969" y="76"/>
                  </a:cubicBezTo>
                  <a:cubicBezTo>
                    <a:pt x="6063" y="76"/>
                    <a:pt x="7022" y="72"/>
                    <a:pt x="7476" y="66"/>
                  </a:cubicBezTo>
                  <a:cubicBezTo>
                    <a:pt x="7507" y="66"/>
                    <a:pt x="7507" y="51"/>
                    <a:pt x="7476" y="51"/>
                  </a:cubicBezTo>
                  <a:cubicBezTo>
                    <a:pt x="6732" y="23"/>
                    <a:pt x="4636" y="0"/>
                    <a:pt x="281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27"/>
            <p:cNvSpPr/>
            <p:nvPr/>
          </p:nvSpPr>
          <p:spPr>
            <a:xfrm>
              <a:off x="2724500" y="769700"/>
              <a:ext cx="504875" cy="437775"/>
            </a:xfrm>
            <a:custGeom>
              <a:avLst/>
              <a:gdLst/>
              <a:ahLst/>
              <a:cxnLst/>
              <a:rect l="l" t="t" r="r" b="b"/>
              <a:pathLst>
                <a:path w="20195" h="17511" extrusionOk="0">
                  <a:moveTo>
                    <a:pt x="7352" y="1"/>
                  </a:moveTo>
                  <a:lnTo>
                    <a:pt x="1769" y="140"/>
                  </a:lnTo>
                  <a:cubicBezTo>
                    <a:pt x="1769" y="140"/>
                    <a:pt x="1" y="3490"/>
                    <a:pt x="2079" y="5367"/>
                  </a:cubicBezTo>
                  <a:cubicBezTo>
                    <a:pt x="3925" y="7042"/>
                    <a:pt x="12207" y="7058"/>
                    <a:pt x="12393" y="7724"/>
                  </a:cubicBezTo>
                  <a:cubicBezTo>
                    <a:pt x="12719" y="8748"/>
                    <a:pt x="14766" y="17511"/>
                    <a:pt x="14766" y="17511"/>
                  </a:cubicBezTo>
                  <a:lnTo>
                    <a:pt x="20194" y="17433"/>
                  </a:lnTo>
                  <a:cubicBezTo>
                    <a:pt x="20194" y="17433"/>
                    <a:pt x="17868" y="6235"/>
                    <a:pt x="16534" y="4591"/>
                  </a:cubicBezTo>
                  <a:cubicBezTo>
                    <a:pt x="14409" y="1939"/>
                    <a:pt x="7508" y="1831"/>
                    <a:pt x="7415" y="1552"/>
                  </a:cubicBezTo>
                  <a:cubicBezTo>
                    <a:pt x="7259" y="1148"/>
                    <a:pt x="7352" y="1"/>
                    <a:pt x="735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27"/>
            <p:cNvSpPr/>
            <p:nvPr/>
          </p:nvSpPr>
          <p:spPr>
            <a:xfrm>
              <a:off x="3099600" y="1180325"/>
              <a:ext cx="120075" cy="3675"/>
            </a:xfrm>
            <a:custGeom>
              <a:avLst/>
              <a:gdLst/>
              <a:ahLst/>
              <a:cxnLst/>
              <a:rect l="l" t="t" r="r" b="b"/>
              <a:pathLst>
                <a:path w="4803" h="147" extrusionOk="0">
                  <a:moveTo>
                    <a:pt x="1902" y="0"/>
                  </a:moveTo>
                  <a:cubicBezTo>
                    <a:pt x="1282" y="0"/>
                    <a:pt x="646" y="16"/>
                    <a:pt x="26" y="62"/>
                  </a:cubicBezTo>
                  <a:cubicBezTo>
                    <a:pt x="1" y="62"/>
                    <a:pt x="6" y="102"/>
                    <a:pt x="25" y="102"/>
                  </a:cubicBezTo>
                  <a:cubicBezTo>
                    <a:pt x="29" y="102"/>
                    <a:pt x="35" y="100"/>
                    <a:pt x="41" y="93"/>
                  </a:cubicBezTo>
                  <a:cubicBezTo>
                    <a:pt x="398" y="124"/>
                    <a:pt x="739" y="140"/>
                    <a:pt x="1096" y="140"/>
                  </a:cubicBezTo>
                  <a:cubicBezTo>
                    <a:pt x="1303" y="145"/>
                    <a:pt x="1506" y="147"/>
                    <a:pt x="1708" y="147"/>
                  </a:cubicBezTo>
                  <a:cubicBezTo>
                    <a:pt x="2113" y="147"/>
                    <a:pt x="2512" y="140"/>
                    <a:pt x="2926" y="140"/>
                  </a:cubicBezTo>
                  <a:cubicBezTo>
                    <a:pt x="3562" y="140"/>
                    <a:pt x="4182" y="140"/>
                    <a:pt x="4803" y="78"/>
                  </a:cubicBezTo>
                  <a:cubicBezTo>
                    <a:pt x="4446" y="31"/>
                    <a:pt x="4105" y="31"/>
                    <a:pt x="3748" y="16"/>
                  </a:cubicBezTo>
                  <a:cubicBezTo>
                    <a:pt x="3128" y="0"/>
                    <a:pt x="2523" y="0"/>
                    <a:pt x="190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27"/>
            <p:cNvSpPr/>
            <p:nvPr/>
          </p:nvSpPr>
          <p:spPr>
            <a:xfrm>
              <a:off x="2766000" y="607050"/>
              <a:ext cx="166750" cy="166175"/>
            </a:xfrm>
            <a:custGeom>
              <a:avLst/>
              <a:gdLst/>
              <a:ahLst/>
              <a:cxnLst/>
              <a:rect l="l" t="t" r="r" b="b"/>
              <a:pathLst>
                <a:path w="6670" h="6647" extrusionOk="0">
                  <a:moveTo>
                    <a:pt x="4308" y="1"/>
                  </a:moveTo>
                  <a:cubicBezTo>
                    <a:pt x="3949" y="1"/>
                    <a:pt x="3558" y="145"/>
                    <a:pt x="3180" y="473"/>
                  </a:cubicBezTo>
                  <a:cubicBezTo>
                    <a:pt x="1505" y="1931"/>
                    <a:pt x="0" y="6646"/>
                    <a:pt x="0" y="6646"/>
                  </a:cubicBezTo>
                  <a:lnTo>
                    <a:pt x="5692" y="6538"/>
                  </a:lnTo>
                  <a:lnTo>
                    <a:pt x="5863" y="4630"/>
                  </a:lnTo>
                  <a:cubicBezTo>
                    <a:pt x="5863" y="4630"/>
                    <a:pt x="6670" y="4211"/>
                    <a:pt x="6561" y="3436"/>
                  </a:cubicBezTo>
                  <a:cubicBezTo>
                    <a:pt x="6483" y="2552"/>
                    <a:pt x="5475" y="691"/>
                    <a:pt x="5367" y="535"/>
                  </a:cubicBezTo>
                  <a:cubicBezTo>
                    <a:pt x="5107" y="200"/>
                    <a:pt x="4730" y="1"/>
                    <a:pt x="430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27"/>
            <p:cNvSpPr/>
            <p:nvPr/>
          </p:nvSpPr>
          <p:spPr>
            <a:xfrm>
              <a:off x="2864575" y="611850"/>
              <a:ext cx="191475" cy="188150"/>
            </a:xfrm>
            <a:custGeom>
              <a:avLst/>
              <a:gdLst/>
              <a:ahLst/>
              <a:cxnLst/>
              <a:rect l="l" t="t" r="r" b="b"/>
              <a:pathLst>
                <a:path w="7659" h="7526" extrusionOk="0">
                  <a:moveTo>
                    <a:pt x="422" y="0"/>
                  </a:moveTo>
                  <a:cubicBezTo>
                    <a:pt x="74" y="0"/>
                    <a:pt x="1" y="659"/>
                    <a:pt x="199" y="1631"/>
                  </a:cubicBezTo>
                  <a:cubicBezTo>
                    <a:pt x="710" y="4112"/>
                    <a:pt x="1439" y="6888"/>
                    <a:pt x="1998" y="7214"/>
                  </a:cubicBezTo>
                  <a:cubicBezTo>
                    <a:pt x="2394" y="7450"/>
                    <a:pt x="3087" y="7526"/>
                    <a:pt x="3831" y="7526"/>
                  </a:cubicBezTo>
                  <a:cubicBezTo>
                    <a:pt x="5096" y="7526"/>
                    <a:pt x="6504" y="7306"/>
                    <a:pt x="6837" y="7276"/>
                  </a:cubicBezTo>
                  <a:cubicBezTo>
                    <a:pt x="7255" y="7214"/>
                    <a:pt x="7659" y="3973"/>
                    <a:pt x="7193" y="3942"/>
                  </a:cubicBezTo>
                  <a:cubicBezTo>
                    <a:pt x="7167" y="3939"/>
                    <a:pt x="7134" y="3938"/>
                    <a:pt x="7094" y="3938"/>
                  </a:cubicBezTo>
                  <a:cubicBezTo>
                    <a:pt x="6479" y="3938"/>
                    <a:pt x="4375" y="4231"/>
                    <a:pt x="3856" y="4231"/>
                  </a:cubicBezTo>
                  <a:cubicBezTo>
                    <a:pt x="3803" y="4231"/>
                    <a:pt x="3767" y="4228"/>
                    <a:pt x="3750" y="4221"/>
                  </a:cubicBezTo>
                  <a:cubicBezTo>
                    <a:pt x="3595" y="4174"/>
                    <a:pt x="2587" y="2639"/>
                    <a:pt x="1610" y="1165"/>
                  </a:cubicBezTo>
                  <a:cubicBezTo>
                    <a:pt x="1069" y="345"/>
                    <a:pt x="674" y="0"/>
                    <a:pt x="422" y="0"/>
                  </a:cubicBez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27"/>
            <p:cNvSpPr/>
            <p:nvPr/>
          </p:nvSpPr>
          <p:spPr>
            <a:xfrm>
              <a:off x="3016475" y="707625"/>
              <a:ext cx="183050" cy="99025"/>
            </a:xfrm>
            <a:custGeom>
              <a:avLst/>
              <a:gdLst/>
              <a:ahLst/>
              <a:cxnLst/>
              <a:rect l="l" t="t" r="r" b="b"/>
              <a:pathLst>
                <a:path w="7322" h="3961" extrusionOk="0">
                  <a:moveTo>
                    <a:pt x="2835" y="0"/>
                  </a:moveTo>
                  <a:cubicBezTo>
                    <a:pt x="1797" y="0"/>
                    <a:pt x="807" y="111"/>
                    <a:pt x="807" y="111"/>
                  </a:cubicBezTo>
                  <a:cubicBezTo>
                    <a:pt x="807" y="111"/>
                    <a:pt x="1" y="3259"/>
                    <a:pt x="125" y="3337"/>
                  </a:cubicBezTo>
                  <a:cubicBezTo>
                    <a:pt x="394" y="3406"/>
                    <a:pt x="712" y="3484"/>
                    <a:pt x="1085" y="3484"/>
                  </a:cubicBezTo>
                  <a:cubicBezTo>
                    <a:pt x="1550" y="3484"/>
                    <a:pt x="2100" y="3362"/>
                    <a:pt x="2746" y="2949"/>
                  </a:cubicBezTo>
                  <a:cubicBezTo>
                    <a:pt x="2746" y="2949"/>
                    <a:pt x="3908" y="3960"/>
                    <a:pt x="4512" y="3960"/>
                  </a:cubicBezTo>
                  <a:cubicBezTo>
                    <a:pt x="4606" y="3960"/>
                    <a:pt x="4686" y="3936"/>
                    <a:pt x="4747" y="3880"/>
                  </a:cubicBezTo>
                  <a:cubicBezTo>
                    <a:pt x="4926" y="3714"/>
                    <a:pt x="4692" y="3381"/>
                    <a:pt x="4390" y="3073"/>
                  </a:cubicBezTo>
                  <a:lnTo>
                    <a:pt x="4390" y="3073"/>
                  </a:lnTo>
                  <a:cubicBezTo>
                    <a:pt x="4768" y="3367"/>
                    <a:pt x="5195" y="3646"/>
                    <a:pt x="5453" y="3646"/>
                  </a:cubicBezTo>
                  <a:cubicBezTo>
                    <a:pt x="5511" y="3646"/>
                    <a:pt x="5561" y="3632"/>
                    <a:pt x="5600" y="3600"/>
                  </a:cubicBezTo>
                  <a:cubicBezTo>
                    <a:pt x="5803" y="3432"/>
                    <a:pt x="5678" y="3144"/>
                    <a:pt x="5442" y="2850"/>
                  </a:cubicBezTo>
                  <a:lnTo>
                    <a:pt x="5442" y="2850"/>
                  </a:lnTo>
                  <a:cubicBezTo>
                    <a:pt x="5728" y="3062"/>
                    <a:pt x="6014" y="3222"/>
                    <a:pt x="6224" y="3222"/>
                  </a:cubicBezTo>
                  <a:cubicBezTo>
                    <a:pt x="6309" y="3222"/>
                    <a:pt x="6382" y="3196"/>
                    <a:pt x="6437" y="3135"/>
                  </a:cubicBezTo>
                  <a:cubicBezTo>
                    <a:pt x="6723" y="2810"/>
                    <a:pt x="6108" y="2198"/>
                    <a:pt x="5621" y="1794"/>
                  </a:cubicBezTo>
                  <a:lnTo>
                    <a:pt x="5621" y="1794"/>
                  </a:lnTo>
                  <a:cubicBezTo>
                    <a:pt x="6011" y="2072"/>
                    <a:pt x="6525" y="2394"/>
                    <a:pt x="6817" y="2394"/>
                  </a:cubicBezTo>
                  <a:cubicBezTo>
                    <a:pt x="6905" y="2394"/>
                    <a:pt x="6973" y="2365"/>
                    <a:pt x="7011" y="2298"/>
                  </a:cubicBezTo>
                  <a:cubicBezTo>
                    <a:pt x="7321" y="1770"/>
                    <a:pt x="5258" y="436"/>
                    <a:pt x="4716" y="219"/>
                  </a:cubicBezTo>
                  <a:cubicBezTo>
                    <a:pt x="4259" y="50"/>
                    <a:pt x="3536" y="0"/>
                    <a:pt x="2835" y="0"/>
                  </a:cubicBezTo>
                  <a:close/>
                </a:path>
              </a:pathLst>
            </a:custGeom>
            <a:solidFill>
              <a:srgbClr val="DD6A5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27"/>
            <p:cNvSpPr/>
            <p:nvPr/>
          </p:nvSpPr>
          <p:spPr>
            <a:xfrm>
              <a:off x="3128925" y="730925"/>
              <a:ext cx="46950" cy="41525"/>
            </a:xfrm>
            <a:custGeom>
              <a:avLst/>
              <a:gdLst/>
              <a:ahLst/>
              <a:cxnLst/>
              <a:rect l="l" t="t" r="r" b="b"/>
              <a:pathLst>
                <a:path w="1878" h="1661" extrusionOk="0">
                  <a:moveTo>
                    <a:pt x="0" y="1"/>
                  </a:moveTo>
                  <a:lnTo>
                    <a:pt x="0" y="1"/>
                  </a:lnTo>
                  <a:cubicBezTo>
                    <a:pt x="187" y="156"/>
                    <a:pt x="373" y="311"/>
                    <a:pt x="574" y="466"/>
                  </a:cubicBezTo>
                  <a:cubicBezTo>
                    <a:pt x="791" y="621"/>
                    <a:pt x="1505" y="1195"/>
                    <a:pt x="1877" y="1660"/>
                  </a:cubicBezTo>
                  <a:cubicBezTo>
                    <a:pt x="1691" y="1381"/>
                    <a:pt x="1474" y="1133"/>
                    <a:pt x="1226" y="916"/>
                  </a:cubicBezTo>
                  <a:cubicBezTo>
                    <a:pt x="1040" y="745"/>
                    <a:pt x="838" y="590"/>
                    <a:pt x="636" y="435"/>
                  </a:cubicBezTo>
                  <a:cubicBezTo>
                    <a:pt x="419" y="280"/>
                    <a:pt x="218" y="140"/>
                    <a:pt x="0"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27"/>
            <p:cNvSpPr/>
            <p:nvPr/>
          </p:nvSpPr>
          <p:spPr>
            <a:xfrm>
              <a:off x="3114450" y="748800"/>
              <a:ext cx="41925" cy="32825"/>
            </a:xfrm>
            <a:custGeom>
              <a:avLst/>
              <a:gdLst/>
              <a:ahLst/>
              <a:cxnLst/>
              <a:rect l="l" t="t" r="r" b="b"/>
              <a:pathLst>
                <a:path w="1677" h="1313" extrusionOk="0">
                  <a:moveTo>
                    <a:pt x="14" y="1"/>
                  </a:moveTo>
                  <a:lnTo>
                    <a:pt x="14" y="1"/>
                  </a:lnTo>
                  <a:cubicBezTo>
                    <a:pt x="7" y="1"/>
                    <a:pt x="0" y="15"/>
                    <a:pt x="21" y="15"/>
                  </a:cubicBezTo>
                  <a:cubicBezTo>
                    <a:pt x="21" y="4"/>
                    <a:pt x="18" y="1"/>
                    <a:pt x="14" y="1"/>
                  </a:cubicBezTo>
                  <a:close/>
                  <a:moveTo>
                    <a:pt x="21" y="15"/>
                  </a:moveTo>
                  <a:lnTo>
                    <a:pt x="21" y="15"/>
                  </a:lnTo>
                  <a:cubicBezTo>
                    <a:pt x="269" y="201"/>
                    <a:pt x="517" y="418"/>
                    <a:pt x="766" y="635"/>
                  </a:cubicBezTo>
                  <a:cubicBezTo>
                    <a:pt x="1029" y="821"/>
                    <a:pt x="1386" y="1100"/>
                    <a:pt x="1650" y="1302"/>
                  </a:cubicBezTo>
                  <a:cubicBezTo>
                    <a:pt x="1653" y="1309"/>
                    <a:pt x="1657" y="1312"/>
                    <a:pt x="1660" y="1312"/>
                  </a:cubicBezTo>
                  <a:cubicBezTo>
                    <a:pt x="1671" y="1312"/>
                    <a:pt x="1677" y="1283"/>
                    <a:pt x="1665" y="1271"/>
                  </a:cubicBezTo>
                  <a:cubicBezTo>
                    <a:pt x="1417" y="1054"/>
                    <a:pt x="1060" y="759"/>
                    <a:pt x="812" y="573"/>
                  </a:cubicBezTo>
                  <a:cubicBezTo>
                    <a:pt x="564" y="371"/>
                    <a:pt x="285" y="201"/>
                    <a:pt x="21" y="15"/>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27"/>
            <p:cNvSpPr/>
            <p:nvPr/>
          </p:nvSpPr>
          <p:spPr>
            <a:xfrm>
              <a:off x="3099500" y="761775"/>
              <a:ext cx="29050" cy="24525"/>
            </a:xfrm>
            <a:custGeom>
              <a:avLst/>
              <a:gdLst/>
              <a:ahLst/>
              <a:cxnLst/>
              <a:rect l="l" t="t" r="r" b="b"/>
              <a:pathLst>
                <a:path w="1162" h="981" extrusionOk="0">
                  <a:moveTo>
                    <a:pt x="4" y="1"/>
                  </a:moveTo>
                  <a:lnTo>
                    <a:pt x="4" y="1"/>
                  </a:lnTo>
                  <a:cubicBezTo>
                    <a:pt x="0" y="1"/>
                    <a:pt x="4" y="7"/>
                    <a:pt x="14" y="7"/>
                  </a:cubicBezTo>
                  <a:cubicBezTo>
                    <a:pt x="9" y="2"/>
                    <a:pt x="6" y="1"/>
                    <a:pt x="4" y="1"/>
                  </a:cubicBezTo>
                  <a:close/>
                  <a:moveTo>
                    <a:pt x="14" y="7"/>
                  </a:moveTo>
                  <a:lnTo>
                    <a:pt x="14" y="7"/>
                  </a:lnTo>
                  <a:cubicBezTo>
                    <a:pt x="464" y="380"/>
                    <a:pt x="743" y="628"/>
                    <a:pt x="1131" y="969"/>
                  </a:cubicBezTo>
                  <a:cubicBezTo>
                    <a:pt x="1139" y="977"/>
                    <a:pt x="1150" y="981"/>
                    <a:pt x="1156" y="981"/>
                  </a:cubicBezTo>
                  <a:cubicBezTo>
                    <a:pt x="1162" y="981"/>
                    <a:pt x="1162" y="977"/>
                    <a:pt x="1146" y="969"/>
                  </a:cubicBezTo>
                  <a:cubicBezTo>
                    <a:pt x="805" y="612"/>
                    <a:pt x="417" y="287"/>
                    <a:pt x="14" y="7"/>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27"/>
            <p:cNvSpPr/>
            <p:nvPr/>
          </p:nvSpPr>
          <p:spPr>
            <a:xfrm>
              <a:off x="2864875" y="609950"/>
              <a:ext cx="70600" cy="86100"/>
            </a:xfrm>
            <a:custGeom>
              <a:avLst/>
              <a:gdLst/>
              <a:ahLst/>
              <a:cxnLst/>
              <a:rect l="l" t="t" r="r" b="b"/>
              <a:pathLst>
                <a:path w="2824" h="3444" extrusionOk="0">
                  <a:moveTo>
                    <a:pt x="392" y="1"/>
                  </a:moveTo>
                  <a:cubicBezTo>
                    <a:pt x="155" y="1"/>
                    <a:pt x="0" y="226"/>
                    <a:pt x="0" y="745"/>
                  </a:cubicBezTo>
                  <a:cubicBezTo>
                    <a:pt x="0" y="1800"/>
                    <a:pt x="481" y="3444"/>
                    <a:pt x="481" y="3444"/>
                  </a:cubicBezTo>
                  <a:lnTo>
                    <a:pt x="2823" y="2699"/>
                  </a:lnTo>
                  <a:cubicBezTo>
                    <a:pt x="2823" y="2699"/>
                    <a:pt x="1939" y="1350"/>
                    <a:pt x="1272" y="606"/>
                  </a:cubicBezTo>
                  <a:cubicBezTo>
                    <a:pt x="946" y="226"/>
                    <a:pt x="629" y="1"/>
                    <a:pt x="3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27"/>
            <p:cNvSpPr/>
            <p:nvPr/>
          </p:nvSpPr>
          <p:spPr>
            <a:xfrm>
              <a:off x="2876500" y="668900"/>
              <a:ext cx="49650" cy="15925"/>
            </a:xfrm>
            <a:custGeom>
              <a:avLst/>
              <a:gdLst/>
              <a:ahLst/>
              <a:cxnLst/>
              <a:rect l="l" t="t" r="r" b="b"/>
              <a:pathLst>
                <a:path w="1986" h="637" extrusionOk="0">
                  <a:moveTo>
                    <a:pt x="1986" y="0"/>
                  </a:moveTo>
                  <a:cubicBezTo>
                    <a:pt x="1335" y="140"/>
                    <a:pt x="342" y="496"/>
                    <a:pt x="1" y="621"/>
                  </a:cubicBezTo>
                  <a:lnTo>
                    <a:pt x="1" y="636"/>
                  </a:lnTo>
                  <a:cubicBezTo>
                    <a:pt x="357" y="543"/>
                    <a:pt x="1443" y="217"/>
                    <a:pt x="1986" y="16"/>
                  </a:cubicBezTo>
                  <a:lnTo>
                    <a:pt x="198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27"/>
            <p:cNvSpPr/>
            <p:nvPr/>
          </p:nvSpPr>
          <p:spPr>
            <a:xfrm>
              <a:off x="2866025" y="654550"/>
              <a:ext cx="15150" cy="42675"/>
            </a:xfrm>
            <a:custGeom>
              <a:avLst/>
              <a:gdLst/>
              <a:ahLst/>
              <a:cxnLst/>
              <a:rect l="l" t="t" r="r" b="b"/>
              <a:pathLst>
                <a:path w="606" h="1707" extrusionOk="0">
                  <a:moveTo>
                    <a:pt x="32" y="0"/>
                  </a:moveTo>
                  <a:cubicBezTo>
                    <a:pt x="63" y="171"/>
                    <a:pt x="78" y="373"/>
                    <a:pt x="125" y="543"/>
                  </a:cubicBezTo>
                  <a:cubicBezTo>
                    <a:pt x="78" y="450"/>
                    <a:pt x="47" y="373"/>
                    <a:pt x="1" y="295"/>
                  </a:cubicBezTo>
                  <a:lnTo>
                    <a:pt x="1" y="295"/>
                  </a:lnTo>
                  <a:lnTo>
                    <a:pt x="63" y="574"/>
                  </a:lnTo>
                  <a:cubicBezTo>
                    <a:pt x="78" y="636"/>
                    <a:pt x="109" y="683"/>
                    <a:pt x="125" y="729"/>
                  </a:cubicBezTo>
                  <a:cubicBezTo>
                    <a:pt x="203" y="1070"/>
                    <a:pt x="280" y="1381"/>
                    <a:pt x="373" y="1691"/>
                  </a:cubicBezTo>
                  <a:cubicBezTo>
                    <a:pt x="373" y="1706"/>
                    <a:pt x="389" y="1706"/>
                    <a:pt x="420" y="1706"/>
                  </a:cubicBezTo>
                  <a:cubicBezTo>
                    <a:pt x="466" y="1691"/>
                    <a:pt x="544" y="1660"/>
                    <a:pt x="606" y="1644"/>
                  </a:cubicBezTo>
                  <a:lnTo>
                    <a:pt x="606" y="1629"/>
                  </a:lnTo>
                  <a:lnTo>
                    <a:pt x="435" y="1629"/>
                  </a:lnTo>
                  <a:cubicBezTo>
                    <a:pt x="311" y="1086"/>
                    <a:pt x="156" y="543"/>
                    <a:pt x="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27"/>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27"/>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27"/>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27"/>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27"/>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27"/>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27"/>
            <p:cNvSpPr/>
            <p:nvPr/>
          </p:nvSpPr>
          <p:spPr>
            <a:xfrm>
              <a:off x="2859825" y="549225"/>
              <a:ext cx="10900" cy="15975"/>
            </a:xfrm>
            <a:custGeom>
              <a:avLst/>
              <a:gdLst/>
              <a:ahLst/>
              <a:cxnLst/>
              <a:rect l="l" t="t" r="r" b="b"/>
              <a:pathLst>
                <a:path w="436" h="639" extrusionOk="0">
                  <a:moveTo>
                    <a:pt x="196" y="0"/>
                  </a:moveTo>
                  <a:cubicBezTo>
                    <a:pt x="132" y="0"/>
                    <a:pt x="65" y="39"/>
                    <a:pt x="16" y="88"/>
                  </a:cubicBezTo>
                  <a:cubicBezTo>
                    <a:pt x="1" y="134"/>
                    <a:pt x="94" y="569"/>
                    <a:pt x="202" y="631"/>
                  </a:cubicBezTo>
                  <a:cubicBezTo>
                    <a:pt x="214" y="636"/>
                    <a:pt x="225" y="639"/>
                    <a:pt x="238" y="639"/>
                  </a:cubicBezTo>
                  <a:cubicBezTo>
                    <a:pt x="327" y="639"/>
                    <a:pt x="435" y="507"/>
                    <a:pt x="435" y="507"/>
                  </a:cubicBezTo>
                  <a:lnTo>
                    <a:pt x="249" y="10"/>
                  </a:lnTo>
                  <a:cubicBezTo>
                    <a:pt x="232" y="3"/>
                    <a:pt x="214" y="0"/>
                    <a:pt x="1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27"/>
            <p:cNvSpPr/>
            <p:nvPr/>
          </p:nvSpPr>
          <p:spPr>
            <a:xfrm>
              <a:off x="2835400" y="965500"/>
              <a:ext cx="20200" cy="14375"/>
            </a:xfrm>
            <a:custGeom>
              <a:avLst/>
              <a:gdLst/>
              <a:ahLst/>
              <a:cxnLst/>
              <a:rect l="l" t="t" r="r" b="b"/>
              <a:pathLst>
                <a:path w="808" h="575" extrusionOk="0">
                  <a:moveTo>
                    <a:pt x="1" y="1"/>
                  </a:moveTo>
                  <a:lnTo>
                    <a:pt x="1" y="575"/>
                  </a:lnTo>
                  <a:lnTo>
                    <a:pt x="807" y="575"/>
                  </a:lnTo>
                  <a:lnTo>
                    <a:pt x="807" y="1"/>
                  </a:lnTo>
                  <a:close/>
                </a:path>
              </a:pathLst>
            </a:custGeom>
            <a:solidFill>
              <a:srgbClr val="A6A6A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27"/>
            <p:cNvSpPr/>
            <p:nvPr/>
          </p:nvSpPr>
          <p:spPr>
            <a:xfrm>
              <a:off x="2827250" y="979850"/>
              <a:ext cx="36100" cy="195075"/>
            </a:xfrm>
            <a:custGeom>
              <a:avLst/>
              <a:gdLst/>
              <a:ahLst/>
              <a:cxnLst/>
              <a:rect l="l" t="t" r="r" b="b"/>
              <a:pathLst>
                <a:path w="1444" h="7803" extrusionOk="0">
                  <a:moveTo>
                    <a:pt x="1" y="1"/>
                  </a:moveTo>
                  <a:lnTo>
                    <a:pt x="1" y="7802"/>
                  </a:lnTo>
                  <a:lnTo>
                    <a:pt x="1443" y="7802"/>
                  </a:lnTo>
                  <a:lnTo>
                    <a:pt x="144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27"/>
            <p:cNvSpPr/>
            <p:nvPr/>
          </p:nvSpPr>
          <p:spPr>
            <a:xfrm>
              <a:off x="2863325" y="1050425"/>
              <a:ext cx="15925" cy="7000"/>
            </a:xfrm>
            <a:custGeom>
              <a:avLst/>
              <a:gdLst/>
              <a:ahLst/>
              <a:cxnLst/>
              <a:rect l="l" t="t" r="r" b="b"/>
              <a:pathLst>
                <a:path w="637" h="280" extrusionOk="0">
                  <a:moveTo>
                    <a:pt x="0" y="1"/>
                  </a:moveTo>
                  <a:lnTo>
                    <a:pt x="0" y="280"/>
                  </a:lnTo>
                  <a:lnTo>
                    <a:pt x="636" y="280"/>
                  </a:lnTo>
                  <a:lnTo>
                    <a:pt x="63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27"/>
            <p:cNvSpPr/>
            <p:nvPr/>
          </p:nvSpPr>
          <p:spPr>
            <a:xfrm>
              <a:off x="2879225" y="1046550"/>
              <a:ext cx="31825" cy="13600"/>
            </a:xfrm>
            <a:custGeom>
              <a:avLst/>
              <a:gdLst/>
              <a:ahLst/>
              <a:cxnLst/>
              <a:rect l="l" t="t" r="r" b="b"/>
              <a:pathLst>
                <a:path w="1273" h="544" extrusionOk="0">
                  <a:moveTo>
                    <a:pt x="0" y="0"/>
                  </a:moveTo>
                  <a:lnTo>
                    <a:pt x="0" y="543"/>
                  </a:lnTo>
                  <a:lnTo>
                    <a:pt x="1272" y="543"/>
                  </a:lnTo>
                  <a:lnTo>
                    <a:pt x="127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27"/>
            <p:cNvSpPr/>
            <p:nvPr/>
          </p:nvSpPr>
          <p:spPr>
            <a:xfrm>
              <a:off x="2823000" y="1174900"/>
              <a:ext cx="46150" cy="41900"/>
            </a:xfrm>
            <a:custGeom>
              <a:avLst/>
              <a:gdLst/>
              <a:ahLst/>
              <a:cxnLst/>
              <a:rect l="l" t="t" r="r" b="b"/>
              <a:pathLst>
                <a:path w="1846" h="1676" extrusionOk="0">
                  <a:moveTo>
                    <a:pt x="0" y="0"/>
                  </a:moveTo>
                  <a:lnTo>
                    <a:pt x="0" y="1675"/>
                  </a:lnTo>
                  <a:lnTo>
                    <a:pt x="1846" y="1675"/>
                  </a:lnTo>
                  <a:lnTo>
                    <a:pt x="184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27"/>
            <p:cNvSpPr/>
            <p:nvPr/>
          </p:nvSpPr>
          <p:spPr>
            <a:xfrm>
              <a:off x="2827250" y="1164425"/>
              <a:ext cx="36100" cy="11275"/>
            </a:xfrm>
            <a:custGeom>
              <a:avLst/>
              <a:gdLst/>
              <a:ahLst/>
              <a:cxnLst/>
              <a:rect l="l" t="t" r="r" b="b"/>
              <a:pathLst>
                <a:path w="1444" h="451" extrusionOk="0">
                  <a:moveTo>
                    <a:pt x="1" y="0"/>
                  </a:moveTo>
                  <a:lnTo>
                    <a:pt x="1" y="450"/>
                  </a:lnTo>
                  <a:lnTo>
                    <a:pt x="1443" y="450"/>
                  </a:lnTo>
                  <a:lnTo>
                    <a:pt x="1443" y="0"/>
                  </a:lnTo>
                  <a:close/>
                </a:path>
              </a:pathLst>
            </a:custGeom>
            <a:solidFill>
              <a:srgbClr val="C7C7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27"/>
            <p:cNvSpPr/>
            <p:nvPr/>
          </p:nvSpPr>
          <p:spPr>
            <a:xfrm>
              <a:off x="2691550" y="1239250"/>
              <a:ext cx="46550" cy="46550"/>
            </a:xfrm>
            <a:custGeom>
              <a:avLst/>
              <a:gdLst/>
              <a:ahLst/>
              <a:cxnLst/>
              <a:rect l="l" t="t" r="r" b="b"/>
              <a:pathLst>
                <a:path w="1862" h="1862" extrusionOk="0">
                  <a:moveTo>
                    <a:pt x="931" y="1"/>
                  </a:moveTo>
                  <a:cubicBezTo>
                    <a:pt x="419" y="1"/>
                    <a:pt x="1" y="420"/>
                    <a:pt x="1" y="931"/>
                  </a:cubicBezTo>
                  <a:cubicBezTo>
                    <a:pt x="1" y="1459"/>
                    <a:pt x="419" y="1862"/>
                    <a:pt x="931" y="1862"/>
                  </a:cubicBezTo>
                  <a:cubicBezTo>
                    <a:pt x="1443" y="1862"/>
                    <a:pt x="1862" y="1459"/>
                    <a:pt x="1862" y="931"/>
                  </a:cubicBezTo>
                  <a:cubicBezTo>
                    <a:pt x="1862" y="420"/>
                    <a:pt x="1443" y="1"/>
                    <a:pt x="9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27"/>
            <p:cNvSpPr/>
            <p:nvPr/>
          </p:nvSpPr>
          <p:spPr>
            <a:xfrm>
              <a:off x="2697375" y="1239250"/>
              <a:ext cx="46550" cy="46550"/>
            </a:xfrm>
            <a:custGeom>
              <a:avLst/>
              <a:gdLst/>
              <a:ahLst/>
              <a:cxnLst/>
              <a:rect l="l" t="t" r="r" b="b"/>
              <a:pathLst>
                <a:path w="1862" h="1862" extrusionOk="0">
                  <a:moveTo>
                    <a:pt x="931" y="1"/>
                  </a:moveTo>
                  <a:cubicBezTo>
                    <a:pt x="419" y="1"/>
                    <a:pt x="0" y="420"/>
                    <a:pt x="0" y="931"/>
                  </a:cubicBezTo>
                  <a:cubicBezTo>
                    <a:pt x="0" y="1459"/>
                    <a:pt x="419" y="1862"/>
                    <a:pt x="931" y="1862"/>
                  </a:cubicBezTo>
                  <a:cubicBezTo>
                    <a:pt x="1443" y="1862"/>
                    <a:pt x="1861" y="1459"/>
                    <a:pt x="1861" y="931"/>
                  </a:cubicBezTo>
                  <a:cubicBezTo>
                    <a:pt x="1861" y="420"/>
                    <a:pt x="1443" y="1"/>
                    <a:pt x="93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27"/>
            <p:cNvSpPr/>
            <p:nvPr/>
          </p:nvSpPr>
          <p:spPr>
            <a:xfrm>
              <a:off x="2709400" y="1251675"/>
              <a:ext cx="22125" cy="21725"/>
            </a:xfrm>
            <a:custGeom>
              <a:avLst/>
              <a:gdLst/>
              <a:ahLst/>
              <a:cxnLst/>
              <a:rect l="l" t="t" r="r" b="b"/>
              <a:pathLst>
                <a:path w="885" h="869" extrusionOk="0">
                  <a:moveTo>
                    <a:pt x="434" y="0"/>
                  </a:moveTo>
                  <a:cubicBezTo>
                    <a:pt x="202" y="0"/>
                    <a:pt x="0" y="186"/>
                    <a:pt x="0" y="450"/>
                  </a:cubicBezTo>
                  <a:cubicBezTo>
                    <a:pt x="0" y="682"/>
                    <a:pt x="202" y="869"/>
                    <a:pt x="450" y="869"/>
                  </a:cubicBezTo>
                  <a:cubicBezTo>
                    <a:pt x="682" y="869"/>
                    <a:pt x="884" y="682"/>
                    <a:pt x="884" y="419"/>
                  </a:cubicBezTo>
                  <a:cubicBezTo>
                    <a:pt x="884" y="186"/>
                    <a:pt x="682" y="0"/>
                    <a:pt x="43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27"/>
            <p:cNvSpPr/>
            <p:nvPr/>
          </p:nvSpPr>
          <p:spPr>
            <a:xfrm>
              <a:off x="2689625" y="1234600"/>
              <a:ext cx="57000" cy="26400"/>
            </a:xfrm>
            <a:custGeom>
              <a:avLst/>
              <a:gdLst/>
              <a:ahLst/>
              <a:cxnLst/>
              <a:rect l="l" t="t" r="r" b="b"/>
              <a:pathLst>
                <a:path w="2280" h="1056" extrusionOk="0">
                  <a:moveTo>
                    <a:pt x="1163" y="1"/>
                  </a:moveTo>
                  <a:cubicBezTo>
                    <a:pt x="496" y="1"/>
                    <a:pt x="0" y="466"/>
                    <a:pt x="0" y="1055"/>
                  </a:cubicBezTo>
                  <a:lnTo>
                    <a:pt x="2280" y="1055"/>
                  </a:lnTo>
                  <a:cubicBezTo>
                    <a:pt x="2280" y="466"/>
                    <a:pt x="1737" y="1"/>
                    <a:pt x="116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27"/>
            <p:cNvSpPr/>
            <p:nvPr/>
          </p:nvSpPr>
          <p:spPr>
            <a:xfrm>
              <a:off x="2951350" y="1239650"/>
              <a:ext cx="46550" cy="46550"/>
            </a:xfrm>
            <a:custGeom>
              <a:avLst/>
              <a:gdLst/>
              <a:ahLst/>
              <a:cxnLst/>
              <a:rect l="l" t="t" r="r" b="b"/>
              <a:pathLst>
                <a:path w="1862" h="1862" extrusionOk="0">
                  <a:moveTo>
                    <a:pt x="931" y="0"/>
                  </a:moveTo>
                  <a:cubicBezTo>
                    <a:pt x="434" y="0"/>
                    <a:pt x="0" y="404"/>
                    <a:pt x="0" y="931"/>
                  </a:cubicBezTo>
                  <a:cubicBezTo>
                    <a:pt x="0" y="1427"/>
                    <a:pt x="434" y="1861"/>
                    <a:pt x="931" y="1861"/>
                  </a:cubicBezTo>
                  <a:cubicBezTo>
                    <a:pt x="1442" y="1861"/>
                    <a:pt x="1861" y="1443"/>
                    <a:pt x="1861" y="931"/>
                  </a:cubicBezTo>
                  <a:cubicBezTo>
                    <a:pt x="1861" y="404"/>
                    <a:pt x="1442" y="0"/>
                    <a:pt x="9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27"/>
            <p:cNvSpPr/>
            <p:nvPr/>
          </p:nvSpPr>
          <p:spPr>
            <a:xfrm>
              <a:off x="2946300" y="1239650"/>
              <a:ext cx="46550" cy="46550"/>
            </a:xfrm>
            <a:custGeom>
              <a:avLst/>
              <a:gdLst/>
              <a:ahLst/>
              <a:cxnLst/>
              <a:rect l="l" t="t" r="r" b="b"/>
              <a:pathLst>
                <a:path w="1862" h="1862" extrusionOk="0">
                  <a:moveTo>
                    <a:pt x="931" y="0"/>
                  </a:moveTo>
                  <a:cubicBezTo>
                    <a:pt x="419" y="0"/>
                    <a:pt x="0" y="404"/>
                    <a:pt x="0" y="931"/>
                  </a:cubicBezTo>
                  <a:cubicBezTo>
                    <a:pt x="0" y="1427"/>
                    <a:pt x="404" y="1861"/>
                    <a:pt x="931" y="1861"/>
                  </a:cubicBezTo>
                  <a:cubicBezTo>
                    <a:pt x="1427" y="1861"/>
                    <a:pt x="1862" y="1443"/>
                    <a:pt x="1862" y="931"/>
                  </a:cubicBezTo>
                  <a:cubicBezTo>
                    <a:pt x="1862" y="404"/>
                    <a:pt x="1427" y="0"/>
                    <a:pt x="9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27"/>
            <p:cNvSpPr/>
            <p:nvPr/>
          </p:nvSpPr>
          <p:spPr>
            <a:xfrm>
              <a:off x="2958325" y="1251675"/>
              <a:ext cx="21725" cy="21725"/>
            </a:xfrm>
            <a:custGeom>
              <a:avLst/>
              <a:gdLst/>
              <a:ahLst/>
              <a:cxnLst/>
              <a:rect l="l" t="t" r="r" b="b"/>
              <a:pathLst>
                <a:path w="869" h="869" extrusionOk="0">
                  <a:moveTo>
                    <a:pt x="450" y="0"/>
                  </a:moveTo>
                  <a:cubicBezTo>
                    <a:pt x="186" y="0"/>
                    <a:pt x="0" y="186"/>
                    <a:pt x="0" y="419"/>
                  </a:cubicBezTo>
                  <a:cubicBezTo>
                    <a:pt x="0" y="682"/>
                    <a:pt x="186" y="869"/>
                    <a:pt x="419" y="869"/>
                  </a:cubicBezTo>
                  <a:cubicBezTo>
                    <a:pt x="683" y="869"/>
                    <a:pt x="869" y="682"/>
                    <a:pt x="869" y="450"/>
                  </a:cubicBezTo>
                  <a:cubicBezTo>
                    <a:pt x="869" y="186"/>
                    <a:pt x="683" y="0"/>
                    <a:pt x="45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27"/>
            <p:cNvSpPr/>
            <p:nvPr/>
          </p:nvSpPr>
          <p:spPr>
            <a:xfrm>
              <a:off x="2943200" y="1234600"/>
              <a:ext cx="57400" cy="26400"/>
            </a:xfrm>
            <a:custGeom>
              <a:avLst/>
              <a:gdLst/>
              <a:ahLst/>
              <a:cxnLst/>
              <a:rect l="l" t="t" r="r" b="b"/>
              <a:pathLst>
                <a:path w="2296" h="1056" extrusionOk="0">
                  <a:moveTo>
                    <a:pt x="1133" y="1"/>
                  </a:moveTo>
                  <a:cubicBezTo>
                    <a:pt x="543" y="1"/>
                    <a:pt x="0" y="466"/>
                    <a:pt x="0" y="1055"/>
                  </a:cubicBezTo>
                  <a:lnTo>
                    <a:pt x="2296" y="1055"/>
                  </a:lnTo>
                  <a:cubicBezTo>
                    <a:pt x="2296" y="466"/>
                    <a:pt x="1799" y="1"/>
                    <a:pt x="113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27"/>
            <p:cNvSpPr/>
            <p:nvPr/>
          </p:nvSpPr>
          <p:spPr>
            <a:xfrm>
              <a:off x="2829200" y="1240425"/>
              <a:ext cx="38025" cy="46550"/>
            </a:xfrm>
            <a:custGeom>
              <a:avLst/>
              <a:gdLst/>
              <a:ahLst/>
              <a:cxnLst/>
              <a:rect l="l" t="t" r="r" b="b"/>
              <a:pathLst>
                <a:path w="1521" h="1862" extrusionOk="0">
                  <a:moveTo>
                    <a:pt x="760" y="0"/>
                  </a:moveTo>
                  <a:cubicBezTo>
                    <a:pt x="342" y="0"/>
                    <a:pt x="1" y="419"/>
                    <a:pt x="1" y="931"/>
                  </a:cubicBezTo>
                  <a:cubicBezTo>
                    <a:pt x="1" y="1443"/>
                    <a:pt x="342" y="1861"/>
                    <a:pt x="760" y="1861"/>
                  </a:cubicBezTo>
                  <a:cubicBezTo>
                    <a:pt x="1179" y="1861"/>
                    <a:pt x="1520" y="1443"/>
                    <a:pt x="1520" y="931"/>
                  </a:cubicBezTo>
                  <a:cubicBezTo>
                    <a:pt x="1520" y="419"/>
                    <a:pt x="1179" y="0"/>
                    <a:pt x="7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27"/>
            <p:cNvSpPr/>
            <p:nvPr/>
          </p:nvSpPr>
          <p:spPr>
            <a:xfrm>
              <a:off x="2824550" y="1240425"/>
              <a:ext cx="37625" cy="46550"/>
            </a:xfrm>
            <a:custGeom>
              <a:avLst/>
              <a:gdLst/>
              <a:ahLst/>
              <a:cxnLst/>
              <a:rect l="l" t="t" r="r" b="b"/>
              <a:pathLst>
                <a:path w="1505" h="1862" extrusionOk="0">
                  <a:moveTo>
                    <a:pt x="760" y="0"/>
                  </a:moveTo>
                  <a:cubicBezTo>
                    <a:pt x="342" y="0"/>
                    <a:pt x="0" y="419"/>
                    <a:pt x="0" y="931"/>
                  </a:cubicBezTo>
                  <a:cubicBezTo>
                    <a:pt x="0" y="1443"/>
                    <a:pt x="326" y="1861"/>
                    <a:pt x="760" y="1861"/>
                  </a:cubicBezTo>
                  <a:cubicBezTo>
                    <a:pt x="1179" y="1861"/>
                    <a:pt x="1505" y="1458"/>
                    <a:pt x="1505" y="931"/>
                  </a:cubicBezTo>
                  <a:cubicBezTo>
                    <a:pt x="1505" y="404"/>
                    <a:pt x="1164" y="0"/>
                    <a:pt x="7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27"/>
            <p:cNvSpPr/>
            <p:nvPr/>
          </p:nvSpPr>
          <p:spPr>
            <a:xfrm>
              <a:off x="2835025" y="1252450"/>
              <a:ext cx="17475" cy="22500"/>
            </a:xfrm>
            <a:custGeom>
              <a:avLst/>
              <a:gdLst/>
              <a:ahLst/>
              <a:cxnLst/>
              <a:rect l="l" t="t" r="r" b="b"/>
              <a:pathLst>
                <a:path w="699" h="900" extrusionOk="0">
                  <a:moveTo>
                    <a:pt x="357" y="0"/>
                  </a:moveTo>
                  <a:cubicBezTo>
                    <a:pt x="155" y="0"/>
                    <a:pt x="0" y="202"/>
                    <a:pt x="0" y="450"/>
                  </a:cubicBezTo>
                  <a:cubicBezTo>
                    <a:pt x="0" y="698"/>
                    <a:pt x="155" y="900"/>
                    <a:pt x="357" y="900"/>
                  </a:cubicBezTo>
                  <a:cubicBezTo>
                    <a:pt x="543" y="900"/>
                    <a:pt x="698" y="698"/>
                    <a:pt x="698" y="450"/>
                  </a:cubicBezTo>
                  <a:cubicBezTo>
                    <a:pt x="698" y="202"/>
                    <a:pt x="543" y="0"/>
                    <a:pt x="3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27"/>
            <p:cNvSpPr/>
            <p:nvPr/>
          </p:nvSpPr>
          <p:spPr>
            <a:xfrm>
              <a:off x="2822600" y="1235775"/>
              <a:ext cx="46175" cy="26000"/>
            </a:xfrm>
            <a:custGeom>
              <a:avLst/>
              <a:gdLst/>
              <a:ahLst/>
              <a:cxnLst/>
              <a:rect l="l" t="t" r="r" b="b"/>
              <a:pathLst>
                <a:path w="1847" h="1040" extrusionOk="0">
                  <a:moveTo>
                    <a:pt x="885" y="0"/>
                  </a:moveTo>
                  <a:cubicBezTo>
                    <a:pt x="451" y="0"/>
                    <a:pt x="1" y="465"/>
                    <a:pt x="1" y="1039"/>
                  </a:cubicBezTo>
                  <a:lnTo>
                    <a:pt x="1846" y="1039"/>
                  </a:lnTo>
                  <a:cubicBezTo>
                    <a:pt x="1846" y="465"/>
                    <a:pt x="1459" y="0"/>
                    <a:pt x="88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27"/>
            <p:cNvSpPr/>
            <p:nvPr/>
          </p:nvSpPr>
          <p:spPr>
            <a:xfrm>
              <a:off x="2710950" y="1208625"/>
              <a:ext cx="134550" cy="29875"/>
            </a:xfrm>
            <a:custGeom>
              <a:avLst/>
              <a:gdLst/>
              <a:ahLst/>
              <a:cxnLst/>
              <a:rect l="l" t="t" r="r" b="b"/>
              <a:pathLst>
                <a:path w="5382" h="1195" extrusionOk="0">
                  <a:moveTo>
                    <a:pt x="0" y="0"/>
                  </a:moveTo>
                  <a:lnTo>
                    <a:pt x="0" y="1195"/>
                  </a:lnTo>
                  <a:lnTo>
                    <a:pt x="698" y="1195"/>
                  </a:lnTo>
                  <a:lnTo>
                    <a:pt x="698" y="698"/>
                  </a:lnTo>
                  <a:lnTo>
                    <a:pt x="5382" y="698"/>
                  </a:lnTo>
                  <a:lnTo>
                    <a:pt x="53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27"/>
            <p:cNvSpPr/>
            <p:nvPr/>
          </p:nvSpPr>
          <p:spPr>
            <a:xfrm>
              <a:off x="2845475" y="1208625"/>
              <a:ext cx="134575" cy="29875"/>
            </a:xfrm>
            <a:custGeom>
              <a:avLst/>
              <a:gdLst/>
              <a:ahLst/>
              <a:cxnLst/>
              <a:rect l="l" t="t" r="r" b="b"/>
              <a:pathLst>
                <a:path w="5383" h="1195" extrusionOk="0">
                  <a:moveTo>
                    <a:pt x="1" y="0"/>
                  </a:moveTo>
                  <a:lnTo>
                    <a:pt x="1" y="698"/>
                  </a:lnTo>
                  <a:lnTo>
                    <a:pt x="4685" y="698"/>
                  </a:lnTo>
                  <a:lnTo>
                    <a:pt x="4685" y="1195"/>
                  </a:lnTo>
                  <a:lnTo>
                    <a:pt x="5383" y="1195"/>
                  </a:lnTo>
                  <a:lnTo>
                    <a:pt x="538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27"/>
            <p:cNvSpPr/>
            <p:nvPr/>
          </p:nvSpPr>
          <p:spPr>
            <a:xfrm>
              <a:off x="2836575" y="1217150"/>
              <a:ext cx="17475" cy="21350"/>
            </a:xfrm>
            <a:custGeom>
              <a:avLst/>
              <a:gdLst/>
              <a:ahLst/>
              <a:cxnLst/>
              <a:rect l="l" t="t" r="r" b="b"/>
              <a:pathLst>
                <a:path w="699" h="854" extrusionOk="0">
                  <a:moveTo>
                    <a:pt x="0" y="1"/>
                  </a:moveTo>
                  <a:lnTo>
                    <a:pt x="0" y="854"/>
                  </a:lnTo>
                  <a:lnTo>
                    <a:pt x="698" y="854"/>
                  </a:lnTo>
                  <a:lnTo>
                    <a:pt x="69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27"/>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27"/>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27"/>
            <p:cNvSpPr/>
            <p:nvPr/>
          </p:nvSpPr>
          <p:spPr>
            <a:xfrm>
              <a:off x="2669075" y="559150"/>
              <a:ext cx="198525" cy="420725"/>
            </a:xfrm>
            <a:custGeom>
              <a:avLst/>
              <a:gdLst/>
              <a:ahLst/>
              <a:cxnLst/>
              <a:rect l="l" t="t" r="r" b="b"/>
              <a:pathLst>
                <a:path w="7941" h="16829" extrusionOk="0">
                  <a:moveTo>
                    <a:pt x="3366" y="807"/>
                  </a:moveTo>
                  <a:lnTo>
                    <a:pt x="3846" y="1878"/>
                  </a:lnTo>
                  <a:lnTo>
                    <a:pt x="1101" y="1878"/>
                  </a:lnTo>
                  <a:lnTo>
                    <a:pt x="1210" y="807"/>
                  </a:lnTo>
                  <a:close/>
                  <a:moveTo>
                    <a:pt x="0" y="1"/>
                  </a:moveTo>
                  <a:lnTo>
                    <a:pt x="1349" y="16829"/>
                  </a:lnTo>
                  <a:lnTo>
                    <a:pt x="7553" y="16829"/>
                  </a:lnTo>
                  <a:lnTo>
                    <a:pt x="7941" y="10734"/>
                  </a:lnTo>
                  <a:lnTo>
                    <a:pt x="5382" y="2715"/>
                  </a:lnTo>
                  <a:lnTo>
                    <a:pt x="482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27"/>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rgbClr val="FF993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27"/>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27"/>
            <p:cNvSpPr/>
            <p:nvPr/>
          </p:nvSpPr>
          <p:spPr>
            <a:xfrm>
              <a:off x="2888125" y="914325"/>
              <a:ext cx="163275" cy="65550"/>
            </a:xfrm>
            <a:custGeom>
              <a:avLst/>
              <a:gdLst/>
              <a:ahLst/>
              <a:cxnLst/>
              <a:rect l="l" t="t" r="r" b="b"/>
              <a:pathLst>
                <a:path w="6531" h="2622" extrusionOk="0">
                  <a:moveTo>
                    <a:pt x="1909" y="1"/>
                  </a:moveTo>
                  <a:lnTo>
                    <a:pt x="110" y="993"/>
                  </a:lnTo>
                  <a:lnTo>
                    <a:pt x="1" y="2622"/>
                  </a:lnTo>
                  <a:lnTo>
                    <a:pt x="6313" y="2622"/>
                  </a:lnTo>
                  <a:lnTo>
                    <a:pt x="6531" y="1148"/>
                  </a:lnTo>
                  <a:lnTo>
                    <a:pt x="570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27"/>
            <p:cNvSpPr/>
            <p:nvPr/>
          </p:nvSpPr>
          <p:spPr>
            <a:xfrm>
              <a:off x="2952500" y="849575"/>
              <a:ext cx="59750" cy="48500"/>
            </a:xfrm>
            <a:custGeom>
              <a:avLst/>
              <a:gdLst/>
              <a:ahLst/>
              <a:cxnLst/>
              <a:rect l="l" t="t" r="r" b="b"/>
              <a:pathLst>
                <a:path w="2390" h="1940" extrusionOk="0">
                  <a:moveTo>
                    <a:pt x="1" y="1"/>
                  </a:moveTo>
                  <a:lnTo>
                    <a:pt x="1" y="1939"/>
                  </a:lnTo>
                  <a:lnTo>
                    <a:pt x="2389" y="1939"/>
                  </a:lnTo>
                  <a:lnTo>
                    <a:pt x="238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27"/>
            <p:cNvSpPr/>
            <p:nvPr/>
          </p:nvSpPr>
          <p:spPr>
            <a:xfrm>
              <a:off x="2912175" y="828650"/>
              <a:ext cx="145425" cy="21350"/>
            </a:xfrm>
            <a:custGeom>
              <a:avLst/>
              <a:gdLst/>
              <a:ahLst/>
              <a:cxnLst/>
              <a:rect l="l" t="t" r="r" b="b"/>
              <a:pathLst>
                <a:path w="5817" h="854" extrusionOk="0">
                  <a:moveTo>
                    <a:pt x="1" y="0"/>
                  </a:moveTo>
                  <a:lnTo>
                    <a:pt x="1" y="853"/>
                  </a:lnTo>
                  <a:lnTo>
                    <a:pt x="5817" y="853"/>
                  </a:lnTo>
                  <a:lnTo>
                    <a:pt x="5817"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2"/>
        <p:cNvGrpSpPr/>
        <p:nvPr/>
      </p:nvGrpSpPr>
      <p:grpSpPr>
        <a:xfrm>
          <a:off x="0" y="0"/>
          <a:ext cx="0" cy="0"/>
          <a:chOff x="0" y="0"/>
          <a:chExt cx="0" cy="0"/>
        </a:xfrm>
      </p:grpSpPr>
      <p:sp>
        <p:nvSpPr>
          <p:cNvPr id="1993" name="Google Shape;1993;p28"/>
          <p:cNvSpPr txBox="1">
            <a:spLocks noGrp="1"/>
          </p:cNvSpPr>
          <p:nvPr>
            <p:ph type="title"/>
          </p:nvPr>
        </p:nvSpPr>
        <p:spPr>
          <a:xfrm>
            <a:off x="762000" y="285750"/>
            <a:ext cx="7772400" cy="9144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b="1"/>
              <a:t>Data science and artificial intelligence are not the same.</a:t>
            </a:r>
            <a:br>
              <a:rPr lang="en-US" b="1"/>
            </a:br>
            <a:endParaRPr/>
          </a:p>
        </p:txBody>
      </p:sp>
      <p:sp>
        <p:nvSpPr>
          <p:cNvPr id="1994" name="Google Shape;1994;p28"/>
          <p:cNvSpPr txBox="1">
            <a:spLocks noGrp="1"/>
          </p:cNvSpPr>
          <p:nvPr>
            <p:ph type="subTitle" idx="1"/>
          </p:nvPr>
        </p:nvSpPr>
        <p:spPr>
          <a:xfrm>
            <a:off x="745900" y="1055600"/>
            <a:ext cx="7652100" cy="21114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500"/>
              <a:buNone/>
            </a:pPr>
            <a:r>
              <a:rPr lang="en-US"/>
              <a:t>“</a:t>
            </a:r>
            <a:r>
              <a:rPr lang="en-US" sz="2000"/>
              <a:t>Data science and artificial intelligence are two technologies </a:t>
            </a:r>
            <a:r>
              <a:rPr lang="en-US" sz="1800"/>
              <a:t>that are transforming the world. While artificial intelligence powers data science operations, data science is not completely dependent on AI. Data Science is leading the fourth industrial revolution.</a:t>
            </a:r>
            <a:r>
              <a:rPr lang="en-US"/>
              <a:t> ”</a:t>
            </a:r>
            <a:endParaRPr/>
          </a:p>
        </p:txBody>
      </p:sp>
      <p:grpSp>
        <p:nvGrpSpPr>
          <p:cNvPr id="1995" name="Google Shape;1995;p28"/>
          <p:cNvGrpSpPr/>
          <p:nvPr/>
        </p:nvGrpSpPr>
        <p:grpSpPr>
          <a:xfrm>
            <a:off x="4421623" y="3873667"/>
            <a:ext cx="300770" cy="54726"/>
            <a:chOff x="4770650" y="685575"/>
            <a:chExt cx="158250" cy="28800"/>
          </a:xfrm>
        </p:grpSpPr>
        <p:sp>
          <p:nvSpPr>
            <p:cNvPr id="1996" name="Google Shape;1996;p28"/>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28"/>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28"/>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9" name="Google Shape;1999;p28"/>
          <p:cNvGrpSpPr/>
          <p:nvPr/>
        </p:nvGrpSpPr>
        <p:grpSpPr>
          <a:xfrm rot="10800000" flipH="1">
            <a:off x="6306928" y="3527787"/>
            <a:ext cx="4563990" cy="1409125"/>
            <a:chOff x="5092230" y="-180802"/>
            <a:chExt cx="5253816" cy="1622109"/>
          </a:xfrm>
        </p:grpSpPr>
        <p:sp>
          <p:nvSpPr>
            <p:cNvPr id="2000" name="Google Shape;2000;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0" name="Google Shape;2010;p28"/>
          <p:cNvGrpSpPr/>
          <p:nvPr/>
        </p:nvGrpSpPr>
        <p:grpSpPr>
          <a:xfrm flipH="1">
            <a:off x="-2085673" y="36587"/>
            <a:ext cx="4563990" cy="1409125"/>
            <a:chOff x="5092230" y="-180802"/>
            <a:chExt cx="5253816" cy="1622109"/>
          </a:xfrm>
        </p:grpSpPr>
        <p:sp>
          <p:nvSpPr>
            <p:cNvPr id="2011" name="Google Shape;2011;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4"/>
        <p:cNvGrpSpPr/>
        <p:nvPr/>
      </p:nvGrpSpPr>
      <p:grpSpPr>
        <a:xfrm>
          <a:off x="0" y="0"/>
          <a:ext cx="0" cy="0"/>
          <a:chOff x="0" y="0"/>
          <a:chExt cx="0" cy="0"/>
        </a:xfrm>
      </p:grpSpPr>
      <p:sp>
        <p:nvSpPr>
          <p:cNvPr id="2025" name="Google Shape;2025;p29"/>
          <p:cNvSpPr txBox="1">
            <a:spLocks noGrp="1"/>
          </p:cNvSpPr>
          <p:nvPr>
            <p:ph type="title"/>
          </p:nvPr>
        </p:nvSpPr>
        <p:spPr>
          <a:xfrm>
            <a:off x="990600" y="1809750"/>
            <a:ext cx="7772400" cy="9144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u="sng">
                <a:solidFill>
                  <a:schemeClr val="hlink"/>
                </a:solidFill>
                <a:hlinkClick r:id="rId3"/>
              </a:rPr>
              <a:t>Data science also requires machine learning algorithms</a:t>
            </a:r>
            <a:r>
              <a:rPr lang="en-US"/>
              <a:t>, which results in dependency on AI.  </a:t>
            </a:r>
            <a:endParaRPr/>
          </a:p>
        </p:txBody>
      </p:sp>
      <p:grpSp>
        <p:nvGrpSpPr>
          <p:cNvPr id="2026" name="Google Shape;2026;p29"/>
          <p:cNvGrpSpPr/>
          <p:nvPr/>
        </p:nvGrpSpPr>
        <p:grpSpPr>
          <a:xfrm>
            <a:off x="4421623" y="3873667"/>
            <a:ext cx="300770" cy="54726"/>
            <a:chOff x="4770650" y="685575"/>
            <a:chExt cx="158250" cy="28800"/>
          </a:xfrm>
        </p:grpSpPr>
        <p:sp>
          <p:nvSpPr>
            <p:cNvPr id="2027" name="Google Shape;2027;p29"/>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29"/>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29"/>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0" name="Google Shape;2030;p29"/>
          <p:cNvGrpSpPr/>
          <p:nvPr/>
        </p:nvGrpSpPr>
        <p:grpSpPr>
          <a:xfrm rot="10800000" flipH="1">
            <a:off x="6306928" y="3527787"/>
            <a:ext cx="4563990" cy="1409125"/>
            <a:chOff x="5092230" y="-180802"/>
            <a:chExt cx="5253816" cy="1622109"/>
          </a:xfrm>
        </p:grpSpPr>
        <p:sp>
          <p:nvSpPr>
            <p:cNvPr id="2031" name="Google Shape;203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29"/>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29"/>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29"/>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29"/>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41" name="Google Shape;2041;p29"/>
          <p:cNvGrpSpPr/>
          <p:nvPr/>
        </p:nvGrpSpPr>
        <p:grpSpPr>
          <a:xfrm flipH="1">
            <a:off x="-2085673" y="36587"/>
            <a:ext cx="4563990" cy="1409125"/>
            <a:chOff x="5092230" y="-180802"/>
            <a:chExt cx="5253816" cy="1622109"/>
          </a:xfrm>
        </p:grpSpPr>
        <p:sp>
          <p:nvSpPr>
            <p:cNvPr id="2042" name="Google Shape;2042;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29"/>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29"/>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29"/>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29"/>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5"/>
        <p:cNvGrpSpPr/>
        <p:nvPr/>
      </p:nvGrpSpPr>
      <p:grpSpPr>
        <a:xfrm>
          <a:off x="0" y="0"/>
          <a:ext cx="0" cy="0"/>
          <a:chOff x="0" y="0"/>
          <a:chExt cx="0" cy="0"/>
        </a:xfrm>
      </p:grpSpPr>
      <p:sp>
        <p:nvSpPr>
          <p:cNvPr id="2056" name="Google Shape;2056;p30"/>
          <p:cNvSpPr txBox="1">
            <a:spLocks noGrp="1"/>
          </p:cNvSpPr>
          <p:nvPr>
            <p:ph type="title"/>
          </p:nvPr>
        </p:nvSpPr>
        <p:spPr>
          <a:xfrm>
            <a:off x="2209800" y="666750"/>
            <a:ext cx="4563900" cy="3609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Comparison Between AI and Data Science</a:t>
            </a:r>
            <a:endParaRPr/>
          </a:p>
        </p:txBody>
      </p:sp>
      <p:sp>
        <p:nvSpPr>
          <p:cNvPr id="2057" name="Google Shape;2057;p30"/>
          <p:cNvSpPr txBox="1">
            <a:spLocks noGrp="1"/>
          </p:cNvSpPr>
          <p:nvPr>
            <p:ph type="subTitle" idx="1"/>
          </p:nvPr>
        </p:nvSpPr>
        <p:spPr>
          <a:xfrm>
            <a:off x="838200" y="1733550"/>
            <a:ext cx="7652100" cy="3048000"/>
          </a:xfrm>
          <a:prstGeom prst="rect">
            <a:avLst/>
          </a:prstGeom>
          <a:noFill/>
          <a:ln>
            <a:noFill/>
          </a:ln>
        </p:spPr>
        <p:txBody>
          <a:bodyPr spcFirstLastPara="1" wrap="square" lIns="91425" tIns="91425" rIns="91425" bIns="91425" anchor="b" anchorCtr="0">
            <a:noAutofit/>
          </a:bodyPr>
          <a:lstStyle/>
          <a:p>
            <a:pPr marL="457200" lvl="0" indent="-317500" algn="l" rtl="0">
              <a:lnSpc>
                <a:spcPct val="100000"/>
              </a:lnSpc>
              <a:spcBef>
                <a:spcPts val="0"/>
              </a:spcBef>
              <a:spcAft>
                <a:spcPts val="0"/>
              </a:spcAft>
              <a:buSzPts val="2500"/>
              <a:buFont typeface="Arial"/>
              <a:buChar char="•"/>
            </a:pPr>
            <a:r>
              <a:rPr lang="en-US" sz="2000"/>
              <a:t>Data science jobs require the knowledge of ML languages like R and Python to perform various data operations and computer science expertise.</a:t>
            </a:r>
            <a:endParaRPr/>
          </a:p>
          <a:p>
            <a:pPr marL="457200" lvl="0" indent="-158750" algn="l" rtl="0">
              <a:lnSpc>
                <a:spcPct val="100000"/>
              </a:lnSpc>
              <a:spcBef>
                <a:spcPts val="0"/>
              </a:spcBef>
              <a:spcAft>
                <a:spcPts val="0"/>
              </a:spcAft>
              <a:buSzPts val="2500"/>
              <a:buFont typeface="Arial"/>
              <a:buNone/>
            </a:pPr>
            <a:endParaRPr sz="2000"/>
          </a:p>
          <a:p>
            <a:pPr marL="457200" lvl="0" indent="-317500" algn="l" rtl="0">
              <a:lnSpc>
                <a:spcPct val="100000"/>
              </a:lnSpc>
              <a:spcBef>
                <a:spcPts val="0"/>
              </a:spcBef>
              <a:spcAft>
                <a:spcPts val="0"/>
              </a:spcAft>
              <a:buSzPts val="2500"/>
              <a:buFont typeface="Arial"/>
              <a:buChar char="•"/>
            </a:pPr>
            <a:r>
              <a:rPr lang="en-US" sz="2000"/>
              <a:t> Data science uses more tools apart from AI. This is because data science involves multiples steps to analyze data and generate insights.</a:t>
            </a:r>
            <a:endParaRPr/>
          </a:p>
          <a:p>
            <a:pPr marL="457200" lvl="0" indent="-158750" algn="l" rtl="0">
              <a:lnSpc>
                <a:spcPct val="100000"/>
              </a:lnSpc>
              <a:spcBef>
                <a:spcPts val="0"/>
              </a:spcBef>
              <a:spcAft>
                <a:spcPts val="0"/>
              </a:spcAft>
              <a:buSzPts val="2500"/>
              <a:buFont typeface="Arial"/>
              <a:buNone/>
            </a:pPr>
            <a:endParaRPr sz="2000"/>
          </a:p>
          <a:p>
            <a:pPr marL="457200" lvl="0" indent="-317500" algn="l" rtl="0">
              <a:lnSpc>
                <a:spcPct val="100000"/>
              </a:lnSpc>
              <a:spcBef>
                <a:spcPts val="0"/>
              </a:spcBef>
              <a:spcAft>
                <a:spcPts val="0"/>
              </a:spcAft>
              <a:buSzPts val="2500"/>
              <a:buFont typeface="Arial"/>
              <a:buChar char="•"/>
            </a:pPr>
            <a:r>
              <a:rPr lang="en-US" sz="2000"/>
              <a:t> Data science models are built for statistical insights whereas AI is used to build models that mimic cognition and human understanding.</a:t>
            </a:r>
            <a:endParaRPr sz="200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1"/>
        <p:cNvGrpSpPr/>
        <p:nvPr/>
      </p:nvGrpSpPr>
      <p:grpSpPr>
        <a:xfrm>
          <a:off x="0" y="0"/>
          <a:ext cx="0" cy="0"/>
          <a:chOff x="0" y="0"/>
          <a:chExt cx="0" cy="0"/>
        </a:xfrm>
      </p:grpSpPr>
      <p:sp>
        <p:nvSpPr>
          <p:cNvPr id="2062" name="Google Shape;2062;p31"/>
          <p:cNvSpPr txBox="1">
            <a:spLocks noGrp="1"/>
          </p:cNvSpPr>
          <p:nvPr>
            <p:ph type="title"/>
          </p:nvPr>
        </p:nvSpPr>
        <p:spPr>
          <a:xfrm>
            <a:off x="2209800" y="666750"/>
            <a:ext cx="4563900" cy="3609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Comparison Between AI and Data Science</a:t>
            </a:r>
            <a:endParaRPr/>
          </a:p>
        </p:txBody>
      </p:sp>
      <p:sp>
        <p:nvSpPr>
          <p:cNvPr id="2063" name="Google Shape;2063;p31"/>
          <p:cNvSpPr txBox="1">
            <a:spLocks noGrp="1"/>
          </p:cNvSpPr>
          <p:nvPr>
            <p:ph type="subTitle" idx="1"/>
          </p:nvPr>
        </p:nvSpPr>
        <p:spPr>
          <a:xfrm>
            <a:off x="838200" y="1733550"/>
            <a:ext cx="7652100" cy="3048000"/>
          </a:xfrm>
          <a:prstGeom prst="rect">
            <a:avLst/>
          </a:prstGeom>
          <a:noFill/>
          <a:ln>
            <a:noFill/>
          </a:ln>
        </p:spPr>
        <p:txBody>
          <a:bodyPr spcFirstLastPara="1" wrap="square" lIns="91425" tIns="91425" rIns="91425" bIns="91425" anchor="b" anchorCtr="0">
            <a:noAutofit/>
          </a:bodyPr>
          <a:lstStyle/>
          <a:p>
            <a:pPr marL="457200" lvl="0" indent="-317500" algn="l" rtl="0">
              <a:lnSpc>
                <a:spcPct val="100000"/>
              </a:lnSpc>
              <a:spcBef>
                <a:spcPts val="0"/>
              </a:spcBef>
              <a:spcAft>
                <a:spcPts val="0"/>
              </a:spcAft>
              <a:buSzPts val="2500"/>
              <a:buFont typeface="Arial"/>
              <a:buChar char="•"/>
            </a:pPr>
            <a:r>
              <a:rPr lang="en-US" sz="2400">
                <a:latin typeface="Century"/>
                <a:ea typeface="Century"/>
                <a:cs typeface="Century"/>
                <a:sym typeface="Century"/>
              </a:rPr>
              <a:t>Today’s industries require both, data science and artificial intelligence. </a:t>
            </a:r>
            <a:r>
              <a:rPr lang="en-US" sz="2400" u="sng">
                <a:solidFill>
                  <a:schemeClr val="hlink"/>
                </a:solidFill>
                <a:latin typeface="Century"/>
                <a:ea typeface="Century"/>
                <a:cs typeface="Century"/>
                <a:sym typeface="Century"/>
                <a:hlinkClick r:id="rId3"/>
              </a:rPr>
              <a:t>Data science</a:t>
            </a:r>
            <a:r>
              <a:rPr lang="en-US" sz="2400">
                <a:latin typeface="Century"/>
                <a:ea typeface="Century"/>
                <a:cs typeface="Century"/>
                <a:sym typeface="Century"/>
              </a:rPr>
              <a:t> will help them make necessary data-driven decisions and assess their performance in the market, while artificial intelligence will help industries work with smarter devices and software that will minimize workload and optimize all the processes for improves innovation.</a:t>
            </a:r>
            <a:endParaRPr sz="2400">
              <a:latin typeface="Century"/>
              <a:ea typeface="Century"/>
              <a:cs typeface="Century"/>
              <a:sym typeface="Century"/>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32"/>
          <p:cNvSpPr txBox="1">
            <a:spLocks noGrp="1"/>
          </p:cNvSpPr>
          <p:nvPr>
            <p:ph type="title"/>
          </p:nvPr>
        </p:nvSpPr>
        <p:spPr>
          <a:xfrm>
            <a:off x="2209800" y="666750"/>
            <a:ext cx="4563900" cy="3609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a:t>Comparison Between AI and Data Science</a:t>
            </a:r>
            <a:endParaRPr/>
          </a:p>
        </p:txBody>
      </p:sp>
      <p:pic>
        <p:nvPicPr>
          <p:cNvPr id="2069" name="Google Shape;2069;p32"/>
          <p:cNvPicPr preferRelativeResize="0"/>
          <p:nvPr/>
        </p:nvPicPr>
        <p:blipFill rotWithShape="1">
          <a:blip r:embed="rId3">
            <a:alphaModFix/>
          </a:blip>
          <a:srcRect/>
          <a:stretch/>
        </p:blipFill>
        <p:spPr>
          <a:xfrm>
            <a:off x="2438400" y="1352550"/>
            <a:ext cx="4295775" cy="3400425"/>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
          <p:cNvSpPr txBox="1">
            <a:spLocks noGrp="1"/>
          </p:cNvSpPr>
          <p:nvPr>
            <p:ph type="title"/>
          </p:nvPr>
        </p:nvSpPr>
        <p:spPr>
          <a:xfrm>
            <a:off x="381000" y="1123950"/>
            <a:ext cx="4542700" cy="659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chemeClr val="hlink"/>
              </a:buClr>
              <a:buSzPts val="1100"/>
              <a:buFont typeface="Arial"/>
              <a:buNone/>
            </a:pPr>
            <a:r>
              <a:rPr lang="en-US" dirty="0">
                <a:latin typeface="Teko"/>
                <a:ea typeface="Teko"/>
                <a:cs typeface="Teko"/>
                <a:sym typeface="Teko"/>
              </a:rPr>
              <a:t>What is Data Science?</a:t>
            </a:r>
            <a:endParaRPr dirty="0">
              <a:latin typeface="Teko"/>
              <a:ea typeface="Teko"/>
              <a:cs typeface="Teko"/>
              <a:sym typeface="Teko"/>
            </a:endParaRPr>
          </a:p>
        </p:txBody>
      </p:sp>
      <p:sp>
        <p:nvSpPr>
          <p:cNvPr id="613" name="Google Shape;613;p3"/>
          <p:cNvSpPr txBox="1">
            <a:spLocks noGrp="1"/>
          </p:cNvSpPr>
          <p:nvPr>
            <p:ph type="subTitle" idx="1"/>
          </p:nvPr>
        </p:nvSpPr>
        <p:spPr>
          <a:xfrm>
            <a:off x="316510" y="1720332"/>
            <a:ext cx="4326800" cy="2895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2000" dirty="0"/>
              <a:t>Data science is an interdisciplinary field that uses algorithms, procedures, and processes to examine large amounts of data in order to uncover hidden patterns, generate insights, and direct decision making.</a:t>
            </a:r>
            <a:endParaRPr sz="2000" dirty="0"/>
          </a:p>
        </p:txBody>
      </p:sp>
      <p:grpSp>
        <p:nvGrpSpPr>
          <p:cNvPr id="614" name="Google Shape;614;p3"/>
          <p:cNvGrpSpPr/>
          <p:nvPr/>
        </p:nvGrpSpPr>
        <p:grpSpPr>
          <a:xfrm>
            <a:off x="2425173" y="4245367"/>
            <a:ext cx="300770" cy="54726"/>
            <a:chOff x="4770650" y="685575"/>
            <a:chExt cx="158250" cy="28800"/>
          </a:xfrm>
        </p:grpSpPr>
        <p:sp>
          <p:nvSpPr>
            <p:cNvPr id="615" name="Google Shape;615;p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8" name="Google Shape;618;p3"/>
          <p:cNvGrpSpPr/>
          <p:nvPr/>
        </p:nvGrpSpPr>
        <p:grpSpPr>
          <a:xfrm rot="10800000">
            <a:off x="-1234832" y="84756"/>
            <a:ext cx="4210803" cy="748080"/>
            <a:chOff x="6135243" y="693226"/>
            <a:chExt cx="4210803" cy="748080"/>
          </a:xfrm>
        </p:grpSpPr>
        <p:sp>
          <p:nvSpPr>
            <p:cNvPr id="619" name="Google Shape;619;p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23" name="Google Shape;623;p3" descr="DS.png"/>
          <p:cNvPicPr preferRelativeResize="0"/>
          <p:nvPr/>
        </p:nvPicPr>
        <p:blipFill rotWithShape="1">
          <a:blip r:embed="rId3">
            <a:alphaModFix/>
          </a:blip>
          <a:srcRect/>
          <a:stretch/>
        </p:blipFill>
        <p:spPr>
          <a:xfrm>
            <a:off x="4495800" y="971550"/>
            <a:ext cx="4495800" cy="3353268"/>
          </a:xfrm>
          <a:prstGeom prst="rect">
            <a:avLst/>
          </a:prstGeom>
          <a:noFill/>
          <a:ln>
            <a:noFill/>
          </a:ln>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33"/>
          <p:cNvSpPr txBox="1">
            <a:spLocks noGrp="1"/>
          </p:cNvSpPr>
          <p:nvPr>
            <p:ph type="title"/>
          </p:nvPr>
        </p:nvSpPr>
        <p:spPr>
          <a:xfrm>
            <a:off x="5046624" y="1809750"/>
            <a:ext cx="3868775" cy="2362200"/>
          </a:xfrm>
          <a:prstGeom prst="rect">
            <a:avLst/>
          </a:prstGeom>
          <a:solidFill>
            <a:srgbClr val="FF9933">
              <a:alpha val="38431"/>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Prerequisites for Data Science</a:t>
            </a:r>
            <a:br>
              <a:rPr lang="en-US"/>
            </a:br>
            <a:endParaRPr/>
          </a:p>
        </p:txBody>
      </p:sp>
      <p:sp>
        <p:nvSpPr>
          <p:cNvPr id="2075" name="Google Shape;2075;p33"/>
          <p:cNvSpPr txBox="1">
            <a:spLocks noGrp="1"/>
          </p:cNvSpPr>
          <p:nvPr>
            <p:ph type="title" idx="2"/>
          </p:nvPr>
        </p:nvSpPr>
        <p:spPr>
          <a:xfrm>
            <a:off x="6272275" y="1152475"/>
            <a:ext cx="930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04</a:t>
            </a:r>
            <a:endParaRPr/>
          </a:p>
        </p:txBody>
      </p:sp>
      <p:grpSp>
        <p:nvGrpSpPr>
          <p:cNvPr id="2076" name="Google Shape;2076;p33"/>
          <p:cNvGrpSpPr/>
          <p:nvPr/>
        </p:nvGrpSpPr>
        <p:grpSpPr>
          <a:xfrm>
            <a:off x="6587340" y="4253004"/>
            <a:ext cx="300770" cy="54726"/>
            <a:chOff x="4770650" y="685575"/>
            <a:chExt cx="158250" cy="28800"/>
          </a:xfrm>
        </p:grpSpPr>
        <p:sp>
          <p:nvSpPr>
            <p:cNvPr id="2077" name="Google Shape;2077;p3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3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3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80" name="Google Shape;2080;p33"/>
          <p:cNvGrpSpPr/>
          <p:nvPr/>
        </p:nvGrpSpPr>
        <p:grpSpPr>
          <a:xfrm rot="10800000" flipH="1">
            <a:off x="6323493" y="404394"/>
            <a:ext cx="4210803" cy="748080"/>
            <a:chOff x="6135243" y="693226"/>
            <a:chExt cx="4210803" cy="748080"/>
          </a:xfrm>
        </p:grpSpPr>
        <p:sp>
          <p:nvSpPr>
            <p:cNvPr id="2081" name="Google Shape;2081;p33"/>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33"/>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33"/>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33"/>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85" name="Google Shape;2085;p33"/>
          <p:cNvSpPr/>
          <p:nvPr/>
        </p:nvSpPr>
        <p:spPr>
          <a:xfrm flipH="1">
            <a:off x="143388" y="592750"/>
            <a:ext cx="4428662" cy="4015761"/>
          </a:xfrm>
          <a:custGeom>
            <a:avLst/>
            <a:gdLst/>
            <a:ahLst/>
            <a:cxnLst/>
            <a:rect l="l" t="t" r="r" b="b"/>
            <a:pathLst>
              <a:path w="14292" h="10047" extrusionOk="0">
                <a:moveTo>
                  <a:pt x="6944" y="1"/>
                </a:moveTo>
                <a:cubicBezTo>
                  <a:pt x="6697" y="1"/>
                  <a:pt x="6448" y="49"/>
                  <a:pt x="6208" y="114"/>
                </a:cubicBezTo>
                <a:cubicBezTo>
                  <a:pt x="4439" y="592"/>
                  <a:pt x="3012" y="1930"/>
                  <a:pt x="1772" y="3327"/>
                </a:cubicBezTo>
                <a:cubicBezTo>
                  <a:pt x="1376" y="3774"/>
                  <a:pt x="983" y="4248"/>
                  <a:pt x="791" y="4821"/>
                </a:cubicBezTo>
                <a:cubicBezTo>
                  <a:pt x="244" y="6446"/>
                  <a:pt x="86" y="8329"/>
                  <a:pt x="0" y="10047"/>
                </a:cubicBezTo>
                <a:lnTo>
                  <a:pt x="13246" y="10047"/>
                </a:lnTo>
                <a:cubicBezTo>
                  <a:pt x="13369" y="10031"/>
                  <a:pt x="13491" y="10017"/>
                  <a:pt x="13612" y="10000"/>
                </a:cubicBezTo>
                <a:cubicBezTo>
                  <a:pt x="13855" y="9569"/>
                  <a:pt x="14100" y="9126"/>
                  <a:pt x="14196" y="8636"/>
                </a:cubicBezTo>
                <a:cubicBezTo>
                  <a:pt x="14292" y="8145"/>
                  <a:pt x="14209" y="7588"/>
                  <a:pt x="13867" y="7238"/>
                </a:cubicBezTo>
                <a:cubicBezTo>
                  <a:pt x="13703" y="7066"/>
                  <a:pt x="13491" y="6955"/>
                  <a:pt x="13320" y="6792"/>
                </a:cubicBezTo>
                <a:cubicBezTo>
                  <a:pt x="12892" y="6379"/>
                  <a:pt x="12803" y="5713"/>
                  <a:pt x="12815" y="5106"/>
                </a:cubicBezTo>
                <a:cubicBezTo>
                  <a:pt x="12830" y="4499"/>
                  <a:pt x="12919" y="3878"/>
                  <a:pt x="12748" y="3297"/>
                </a:cubicBezTo>
                <a:cubicBezTo>
                  <a:pt x="12548" y="2611"/>
                  <a:pt x="11994" y="2073"/>
                  <a:pt x="11356" y="1803"/>
                </a:cubicBezTo>
                <a:cubicBezTo>
                  <a:pt x="10937" y="1626"/>
                  <a:pt x="10485" y="1554"/>
                  <a:pt x="10032" y="1554"/>
                </a:cubicBezTo>
                <a:cubicBezTo>
                  <a:pt x="9795" y="1554"/>
                  <a:pt x="9557" y="1574"/>
                  <a:pt x="9322" y="1609"/>
                </a:cubicBezTo>
                <a:cubicBezTo>
                  <a:pt x="9193" y="1629"/>
                  <a:pt x="9056" y="1651"/>
                  <a:pt x="8924" y="1651"/>
                </a:cubicBezTo>
                <a:cubicBezTo>
                  <a:pt x="8781" y="1651"/>
                  <a:pt x="8643" y="1625"/>
                  <a:pt x="8527" y="1539"/>
                </a:cubicBezTo>
                <a:cubicBezTo>
                  <a:pt x="8250" y="1337"/>
                  <a:pt x="8243" y="920"/>
                  <a:pt x="8085" y="609"/>
                </a:cubicBezTo>
                <a:cubicBezTo>
                  <a:pt x="7921" y="288"/>
                  <a:pt x="7587" y="89"/>
                  <a:pt x="7244" y="27"/>
                </a:cubicBezTo>
                <a:cubicBezTo>
                  <a:pt x="7144" y="9"/>
                  <a:pt x="7044" y="1"/>
                  <a:pt x="6944" y="1"/>
                </a:cubicBezTo>
                <a:close/>
              </a:path>
            </a:pathLst>
          </a:custGeom>
          <a:solidFill>
            <a:srgbClr val="138808">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86" name="Google Shape;2086;p33"/>
          <p:cNvGrpSpPr/>
          <p:nvPr/>
        </p:nvGrpSpPr>
        <p:grpSpPr>
          <a:xfrm>
            <a:off x="410496" y="535182"/>
            <a:ext cx="4294734" cy="4073363"/>
            <a:chOff x="2058750" y="4141775"/>
            <a:chExt cx="920925" cy="873475"/>
          </a:xfrm>
        </p:grpSpPr>
        <p:sp>
          <p:nvSpPr>
            <p:cNvPr id="2087" name="Google Shape;2087;p33"/>
            <p:cNvSpPr/>
            <p:nvPr/>
          </p:nvSpPr>
          <p:spPr>
            <a:xfrm>
              <a:off x="2878825" y="4180650"/>
              <a:ext cx="58575" cy="26000"/>
            </a:xfrm>
            <a:custGeom>
              <a:avLst/>
              <a:gdLst/>
              <a:ahLst/>
              <a:cxnLst/>
              <a:rect l="l" t="t" r="r" b="b"/>
              <a:pathLst>
                <a:path w="2343" h="1040" extrusionOk="0">
                  <a:moveTo>
                    <a:pt x="1148" y="0"/>
                  </a:moveTo>
                  <a:lnTo>
                    <a:pt x="1" y="16"/>
                  </a:lnTo>
                  <a:lnTo>
                    <a:pt x="1164" y="47"/>
                  </a:lnTo>
                  <a:lnTo>
                    <a:pt x="2265" y="47"/>
                  </a:lnTo>
                  <a:lnTo>
                    <a:pt x="2265" y="947"/>
                  </a:lnTo>
                  <a:lnTo>
                    <a:pt x="1164" y="947"/>
                  </a:lnTo>
                  <a:cubicBezTo>
                    <a:pt x="796" y="947"/>
                    <a:pt x="413" y="962"/>
                    <a:pt x="30" y="962"/>
                  </a:cubicBezTo>
                  <a:lnTo>
                    <a:pt x="30" y="962"/>
                  </a:lnTo>
                  <a:cubicBezTo>
                    <a:pt x="16" y="811"/>
                    <a:pt x="16" y="647"/>
                    <a:pt x="16" y="497"/>
                  </a:cubicBezTo>
                  <a:lnTo>
                    <a:pt x="1" y="16"/>
                  </a:lnTo>
                  <a:lnTo>
                    <a:pt x="16" y="512"/>
                  </a:lnTo>
                  <a:cubicBezTo>
                    <a:pt x="1" y="667"/>
                    <a:pt x="1" y="822"/>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33"/>
            <p:cNvSpPr/>
            <p:nvPr/>
          </p:nvSpPr>
          <p:spPr>
            <a:xfrm>
              <a:off x="2911400" y="4150025"/>
              <a:ext cx="58575" cy="26000"/>
            </a:xfrm>
            <a:custGeom>
              <a:avLst/>
              <a:gdLst/>
              <a:ahLst/>
              <a:cxnLst/>
              <a:rect l="l" t="t" r="r" b="b"/>
              <a:pathLst>
                <a:path w="2343" h="1040" extrusionOk="0">
                  <a:moveTo>
                    <a:pt x="1133" y="0"/>
                  </a:moveTo>
                  <a:lnTo>
                    <a:pt x="1" y="16"/>
                  </a:lnTo>
                  <a:lnTo>
                    <a:pt x="1179" y="31"/>
                  </a:lnTo>
                  <a:lnTo>
                    <a:pt x="1738" y="62"/>
                  </a:lnTo>
                  <a:lnTo>
                    <a:pt x="2265" y="62"/>
                  </a:lnTo>
                  <a:lnTo>
                    <a:pt x="2265" y="946"/>
                  </a:lnTo>
                  <a:lnTo>
                    <a:pt x="1164" y="946"/>
                  </a:lnTo>
                  <a:cubicBezTo>
                    <a:pt x="796" y="946"/>
                    <a:pt x="412" y="961"/>
                    <a:pt x="29" y="962"/>
                  </a:cubicBezTo>
                  <a:lnTo>
                    <a:pt x="29" y="962"/>
                  </a:lnTo>
                  <a:cubicBezTo>
                    <a:pt x="16" y="813"/>
                    <a:pt x="16" y="641"/>
                    <a:pt x="16" y="497"/>
                  </a:cubicBezTo>
                  <a:lnTo>
                    <a:pt x="1" y="16"/>
                  </a:lnTo>
                  <a:lnTo>
                    <a:pt x="16" y="528"/>
                  </a:lnTo>
                  <a:cubicBezTo>
                    <a:pt x="1" y="683"/>
                    <a:pt x="1" y="838"/>
                    <a:pt x="1" y="1008"/>
                  </a:cubicBezTo>
                  <a:lnTo>
                    <a:pt x="1" y="1024"/>
                  </a:lnTo>
                  <a:lnTo>
                    <a:pt x="16" y="1024"/>
                  </a:lnTo>
                  <a:cubicBezTo>
                    <a:pt x="388" y="1039"/>
                    <a:pt x="776" y="1039"/>
                    <a:pt x="1164" y="1039"/>
                  </a:cubicBezTo>
                  <a:lnTo>
                    <a:pt x="2342" y="1039"/>
                  </a:lnTo>
                  <a:lnTo>
                    <a:pt x="2342" y="1008"/>
                  </a:lnTo>
                  <a:lnTo>
                    <a:pt x="2342" y="31"/>
                  </a:lnTo>
                  <a:lnTo>
                    <a:pt x="2342"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33"/>
            <p:cNvSpPr/>
            <p:nvPr/>
          </p:nvSpPr>
          <p:spPr>
            <a:xfrm>
              <a:off x="2469375" y="4430750"/>
              <a:ext cx="58575" cy="26000"/>
            </a:xfrm>
            <a:custGeom>
              <a:avLst/>
              <a:gdLst/>
              <a:ahLst/>
              <a:cxnLst/>
              <a:rect l="l" t="t" r="r" b="b"/>
              <a:pathLst>
                <a:path w="2343" h="1040" extrusionOk="0">
                  <a:moveTo>
                    <a:pt x="1133" y="0"/>
                  </a:moveTo>
                  <a:lnTo>
                    <a:pt x="1" y="16"/>
                  </a:lnTo>
                  <a:lnTo>
                    <a:pt x="1164" y="47"/>
                  </a:lnTo>
                  <a:lnTo>
                    <a:pt x="2265" y="47"/>
                  </a:lnTo>
                  <a:lnTo>
                    <a:pt x="2265" y="946"/>
                  </a:lnTo>
                  <a:lnTo>
                    <a:pt x="1164" y="946"/>
                  </a:lnTo>
                  <a:cubicBezTo>
                    <a:pt x="796" y="946"/>
                    <a:pt x="413" y="961"/>
                    <a:pt x="30" y="962"/>
                  </a:cubicBezTo>
                  <a:lnTo>
                    <a:pt x="30" y="962"/>
                  </a:lnTo>
                  <a:cubicBezTo>
                    <a:pt x="16" y="811"/>
                    <a:pt x="16" y="646"/>
                    <a:pt x="16" y="496"/>
                  </a:cubicBezTo>
                  <a:lnTo>
                    <a:pt x="1" y="16"/>
                  </a:lnTo>
                  <a:lnTo>
                    <a:pt x="16" y="512"/>
                  </a:lnTo>
                  <a:cubicBezTo>
                    <a:pt x="1" y="667"/>
                    <a:pt x="1" y="822"/>
                    <a:pt x="1" y="1008"/>
                  </a:cubicBezTo>
                  <a:lnTo>
                    <a:pt x="1" y="1024"/>
                  </a:lnTo>
                  <a:lnTo>
                    <a:pt x="16" y="1024"/>
                  </a:lnTo>
                  <a:cubicBezTo>
                    <a:pt x="388" y="1024"/>
                    <a:pt x="776" y="1039"/>
                    <a:pt x="1164" y="1039"/>
                  </a:cubicBezTo>
                  <a:lnTo>
                    <a:pt x="2343" y="1039"/>
                  </a:lnTo>
                  <a:lnTo>
                    <a:pt x="2343" y="1008"/>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33"/>
            <p:cNvSpPr/>
            <p:nvPr/>
          </p:nvSpPr>
          <p:spPr>
            <a:xfrm>
              <a:off x="2501550" y="4400100"/>
              <a:ext cx="58575" cy="26025"/>
            </a:xfrm>
            <a:custGeom>
              <a:avLst/>
              <a:gdLst/>
              <a:ahLst/>
              <a:cxnLst/>
              <a:rect l="l" t="t" r="r" b="b"/>
              <a:pathLst>
                <a:path w="2343" h="1041" extrusionOk="0">
                  <a:moveTo>
                    <a:pt x="1149" y="1"/>
                  </a:moveTo>
                  <a:lnTo>
                    <a:pt x="1" y="16"/>
                  </a:lnTo>
                  <a:lnTo>
                    <a:pt x="1164" y="63"/>
                  </a:lnTo>
                  <a:lnTo>
                    <a:pt x="2281" y="63"/>
                  </a:lnTo>
                  <a:lnTo>
                    <a:pt x="2281" y="947"/>
                  </a:lnTo>
                  <a:lnTo>
                    <a:pt x="1164" y="947"/>
                  </a:lnTo>
                  <a:cubicBezTo>
                    <a:pt x="811" y="947"/>
                    <a:pt x="428" y="962"/>
                    <a:pt x="45" y="962"/>
                  </a:cubicBezTo>
                  <a:lnTo>
                    <a:pt x="45" y="962"/>
                  </a:lnTo>
                  <a:cubicBezTo>
                    <a:pt x="32" y="814"/>
                    <a:pt x="32" y="642"/>
                    <a:pt x="32" y="497"/>
                  </a:cubicBezTo>
                  <a:lnTo>
                    <a:pt x="1" y="16"/>
                  </a:lnTo>
                  <a:lnTo>
                    <a:pt x="32" y="528"/>
                  </a:lnTo>
                  <a:cubicBezTo>
                    <a:pt x="1" y="683"/>
                    <a:pt x="1" y="838"/>
                    <a:pt x="1" y="1009"/>
                  </a:cubicBezTo>
                  <a:lnTo>
                    <a:pt x="1" y="1025"/>
                  </a:lnTo>
                  <a:lnTo>
                    <a:pt x="32" y="1025"/>
                  </a:lnTo>
                  <a:cubicBezTo>
                    <a:pt x="389" y="1025"/>
                    <a:pt x="776" y="1040"/>
                    <a:pt x="1164" y="1040"/>
                  </a:cubicBezTo>
                  <a:lnTo>
                    <a:pt x="2343" y="1040"/>
                  </a:lnTo>
                  <a:lnTo>
                    <a:pt x="2343" y="1009"/>
                  </a:lnTo>
                  <a:lnTo>
                    <a:pt x="2343" y="32"/>
                  </a:lnTo>
                  <a:lnTo>
                    <a:pt x="2343"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33"/>
            <p:cNvSpPr/>
            <p:nvPr/>
          </p:nvSpPr>
          <p:spPr>
            <a:xfrm>
              <a:off x="2533750" y="4430750"/>
              <a:ext cx="58575" cy="26000"/>
            </a:xfrm>
            <a:custGeom>
              <a:avLst/>
              <a:gdLst/>
              <a:ahLst/>
              <a:cxnLst/>
              <a:rect l="l" t="t" r="r" b="b"/>
              <a:pathLst>
                <a:path w="2343" h="1040" extrusionOk="0">
                  <a:moveTo>
                    <a:pt x="1148" y="0"/>
                  </a:moveTo>
                  <a:lnTo>
                    <a:pt x="0" y="16"/>
                  </a:lnTo>
                  <a:lnTo>
                    <a:pt x="1163" y="47"/>
                  </a:lnTo>
                  <a:lnTo>
                    <a:pt x="2265" y="47"/>
                  </a:lnTo>
                  <a:lnTo>
                    <a:pt x="2265" y="946"/>
                  </a:lnTo>
                  <a:lnTo>
                    <a:pt x="1163" y="946"/>
                  </a:lnTo>
                  <a:cubicBezTo>
                    <a:pt x="796" y="946"/>
                    <a:pt x="413" y="961"/>
                    <a:pt x="30" y="962"/>
                  </a:cubicBezTo>
                  <a:lnTo>
                    <a:pt x="30" y="962"/>
                  </a:lnTo>
                  <a:cubicBezTo>
                    <a:pt x="16" y="811"/>
                    <a:pt x="16" y="646"/>
                    <a:pt x="16" y="496"/>
                  </a:cubicBezTo>
                  <a:lnTo>
                    <a:pt x="0" y="16"/>
                  </a:lnTo>
                  <a:lnTo>
                    <a:pt x="16" y="512"/>
                  </a:lnTo>
                  <a:cubicBezTo>
                    <a:pt x="0" y="667"/>
                    <a:pt x="0" y="822"/>
                    <a:pt x="0" y="1008"/>
                  </a:cubicBezTo>
                  <a:lnTo>
                    <a:pt x="0" y="1024"/>
                  </a:lnTo>
                  <a:lnTo>
                    <a:pt x="16" y="1024"/>
                  </a:lnTo>
                  <a:cubicBezTo>
                    <a:pt x="388" y="1024"/>
                    <a:pt x="776" y="1039"/>
                    <a:pt x="1163" y="1039"/>
                  </a:cubicBezTo>
                  <a:lnTo>
                    <a:pt x="2342" y="1039"/>
                  </a:lnTo>
                  <a:lnTo>
                    <a:pt x="2342" y="1008"/>
                  </a:lnTo>
                  <a:lnTo>
                    <a:pt x="2342" y="31"/>
                  </a:lnTo>
                  <a:lnTo>
                    <a:pt x="2342"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33"/>
            <p:cNvSpPr/>
            <p:nvPr/>
          </p:nvSpPr>
          <p:spPr>
            <a:xfrm>
              <a:off x="2059525" y="4150025"/>
              <a:ext cx="58975" cy="26000"/>
            </a:xfrm>
            <a:custGeom>
              <a:avLst/>
              <a:gdLst/>
              <a:ahLst/>
              <a:cxnLst/>
              <a:rect l="l" t="t" r="r" b="b"/>
              <a:pathLst>
                <a:path w="2359" h="1040" extrusionOk="0">
                  <a:moveTo>
                    <a:pt x="1149" y="0"/>
                  </a:moveTo>
                  <a:lnTo>
                    <a:pt x="1" y="16"/>
                  </a:lnTo>
                  <a:lnTo>
                    <a:pt x="1164" y="31"/>
                  </a:lnTo>
                  <a:lnTo>
                    <a:pt x="1754" y="62"/>
                  </a:lnTo>
                  <a:lnTo>
                    <a:pt x="2281" y="62"/>
                  </a:lnTo>
                  <a:lnTo>
                    <a:pt x="2281" y="946"/>
                  </a:lnTo>
                  <a:lnTo>
                    <a:pt x="1164" y="946"/>
                  </a:lnTo>
                  <a:cubicBezTo>
                    <a:pt x="812" y="946"/>
                    <a:pt x="430" y="961"/>
                    <a:pt x="47" y="962"/>
                  </a:cubicBezTo>
                  <a:lnTo>
                    <a:pt x="47" y="962"/>
                  </a:lnTo>
                  <a:cubicBezTo>
                    <a:pt x="46" y="813"/>
                    <a:pt x="32" y="641"/>
                    <a:pt x="32" y="497"/>
                  </a:cubicBezTo>
                  <a:lnTo>
                    <a:pt x="1" y="16"/>
                  </a:lnTo>
                  <a:lnTo>
                    <a:pt x="32" y="528"/>
                  </a:lnTo>
                  <a:cubicBezTo>
                    <a:pt x="1" y="683"/>
                    <a:pt x="1" y="838"/>
                    <a:pt x="1" y="1008"/>
                  </a:cubicBezTo>
                  <a:lnTo>
                    <a:pt x="1" y="1024"/>
                  </a:lnTo>
                  <a:lnTo>
                    <a:pt x="32" y="1024"/>
                  </a:lnTo>
                  <a:cubicBezTo>
                    <a:pt x="389" y="1039"/>
                    <a:pt x="776" y="1039"/>
                    <a:pt x="1164" y="1039"/>
                  </a:cubicBezTo>
                  <a:lnTo>
                    <a:pt x="2358" y="1039"/>
                  </a:lnTo>
                  <a:lnTo>
                    <a:pt x="2358" y="1008"/>
                  </a:lnTo>
                  <a:lnTo>
                    <a:pt x="2358" y="31"/>
                  </a:lnTo>
                  <a:lnTo>
                    <a:pt x="235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33"/>
            <p:cNvSpPr/>
            <p:nvPr/>
          </p:nvSpPr>
          <p:spPr>
            <a:xfrm>
              <a:off x="2092100" y="4766525"/>
              <a:ext cx="58575" cy="26000"/>
            </a:xfrm>
            <a:custGeom>
              <a:avLst/>
              <a:gdLst/>
              <a:ahLst/>
              <a:cxnLst/>
              <a:rect l="l" t="t" r="r" b="b"/>
              <a:pathLst>
                <a:path w="2343" h="1040" extrusionOk="0">
                  <a:moveTo>
                    <a:pt x="1148" y="0"/>
                  </a:moveTo>
                  <a:lnTo>
                    <a:pt x="1" y="16"/>
                  </a:lnTo>
                  <a:lnTo>
                    <a:pt x="1164" y="62"/>
                  </a:lnTo>
                  <a:lnTo>
                    <a:pt x="2265" y="62"/>
                  </a:lnTo>
                  <a:lnTo>
                    <a:pt x="2265" y="947"/>
                  </a:lnTo>
                  <a:lnTo>
                    <a:pt x="1164" y="947"/>
                  </a:lnTo>
                  <a:cubicBezTo>
                    <a:pt x="802" y="947"/>
                    <a:pt x="424" y="961"/>
                    <a:pt x="47" y="962"/>
                  </a:cubicBezTo>
                  <a:lnTo>
                    <a:pt x="47" y="962"/>
                  </a:lnTo>
                  <a:cubicBezTo>
                    <a:pt x="43" y="814"/>
                    <a:pt x="16" y="642"/>
                    <a:pt x="16" y="497"/>
                  </a:cubicBezTo>
                  <a:lnTo>
                    <a:pt x="1" y="16"/>
                  </a:lnTo>
                  <a:lnTo>
                    <a:pt x="16" y="528"/>
                  </a:lnTo>
                  <a:cubicBezTo>
                    <a:pt x="1" y="683"/>
                    <a:pt x="1" y="838"/>
                    <a:pt x="1" y="1009"/>
                  </a:cubicBezTo>
                  <a:lnTo>
                    <a:pt x="1" y="1024"/>
                  </a:lnTo>
                  <a:lnTo>
                    <a:pt x="16" y="1024"/>
                  </a:lnTo>
                  <a:cubicBezTo>
                    <a:pt x="389" y="1040"/>
                    <a:pt x="776" y="1040"/>
                    <a:pt x="1164" y="1040"/>
                  </a:cubicBezTo>
                  <a:lnTo>
                    <a:pt x="2343" y="1040"/>
                  </a:lnTo>
                  <a:lnTo>
                    <a:pt x="2343" y="1009"/>
                  </a:lnTo>
                  <a:lnTo>
                    <a:pt x="2343" y="31"/>
                  </a:lnTo>
                  <a:lnTo>
                    <a:pt x="2343"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33"/>
            <p:cNvSpPr/>
            <p:nvPr/>
          </p:nvSpPr>
          <p:spPr>
            <a:xfrm>
              <a:off x="2059525" y="4735900"/>
              <a:ext cx="58975" cy="26375"/>
            </a:xfrm>
            <a:custGeom>
              <a:avLst/>
              <a:gdLst/>
              <a:ahLst/>
              <a:cxnLst/>
              <a:rect l="l" t="t" r="r" b="b"/>
              <a:pathLst>
                <a:path w="2359" h="1055" extrusionOk="0">
                  <a:moveTo>
                    <a:pt x="1149" y="0"/>
                  </a:moveTo>
                  <a:lnTo>
                    <a:pt x="1" y="16"/>
                  </a:lnTo>
                  <a:lnTo>
                    <a:pt x="1164" y="47"/>
                  </a:lnTo>
                  <a:lnTo>
                    <a:pt x="1754" y="62"/>
                  </a:lnTo>
                  <a:lnTo>
                    <a:pt x="2281" y="62"/>
                  </a:lnTo>
                  <a:lnTo>
                    <a:pt x="2281" y="946"/>
                  </a:lnTo>
                  <a:lnTo>
                    <a:pt x="1164" y="946"/>
                  </a:lnTo>
                  <a:cubicBezTo>
                    <a:pt x="812" y="946"/>
                    <a:pt x="430" y="976"/>
                    <a:pt x="47" y="977"/>
                  </a:cubicBezTo>
                  <a:lnTo>
                    <a:pt x="47" y="977"/>
                  </a:lnTo>
                  <a:cubicBezTo>
                    <a:pt x="46" y="826"/>
                    <a:pt x="32" y="662"/>
                    <a:pt x="32" y="512"/>
                  </a:cubicBezTo>
                  <a:lnTo>
                    <a:pt x="1" y="16"/>
                  </a:lnTo>
                  <a:lnTo>
                    <a:pt x="32" y="528"/>
                  </a:lnTo>
                  <a:cubicBezTo>
                    <a:pt x="1" y="683"/>
                    <a:pt x="1" y="838"/>
                    <a:pt x="1" y="1008"/>
                  </a:cubicBezTo>
                  <a:lnTo>
                    <a:pt x="1" y="1024"/>
                  </a:lnTo>
                  <a:lnTo>
                    <a:pt x="32" y="1024"/>
                  </a:lnTo>
                  <a:cubicBezTo>
                    <a:pt x="389" y="1055"/>
                    <a:pt x="776" y="1055"/>
                    <a:pt x="1164" y="1055"/>
                  </a:cubicBezTo>
                  <a:lnTo>
                    <a:pt x="2358" y="1055"/>
                  </a:lnTo>
                  <a:lnTo>
                    <a:pt x="2358" y="1008"/>
                  </a:lnTo>
                  <a:lnTo>
                    <a:pt x="2358" y="47"/>
                  </a:lnTo>
                  <a:lnTo>
                    <a:pt x="235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33"/>
            <p:cNvSpPr/>
            <p:nvPr/>
          </p:nvSpPr>
          <p:spPr>
            <a:xfrm>
              <a:off x="2878825" y="4766525"/>
              <a:ext cx="58575" cy="26000"/>
            </a:xfrm>
            <a:custGeom>
              <a:avLst/>
              <a:gdLst/>
              <a:ahLst/>
              <a:cxnLst/>
              <a:rect l="l" t="t" r="r" b="b"/>
              <a:pathLst>
                <a:path w="2343" h="1040" extrusionOk="0">
                  <a:moveTo>
                    <a:pt x="1148" y="0"/>
                  </a:moveTo>
                  <a:lnTo>
                    <a:pt x="1" y="16"/>
                  </a:lnTo>
                  <a:lnTo>
                    <a:pt x="1164" y="62"/>
                  </a:lnTo>
                  <a:lnTo>
                    <a:pt x="2265" y="62"/>
                  </a:lnTo>
                  <a:lnTo>
                    <a:pt x="2265" y="947"/>
                  </a:lnTo>
                  <a:lnTo>
                    <a:pt x="1164" y="947"/>
                  </a:lnTo>
                  <a:cubicBezTo>
                    <a:pt x="796" y="947"/>
                    <a:pt x="412" y="962"/>
                    <a:pt x="29" y="962"/>
                  </a:cubicBezTo>
                  <a:lnTo>
                    <a:pt x="29" y="962"/>
                  </a:lnTo>
                  <a:cubicBezTo>
                    <a:pt x="16" y="814"/>
                    <a:pt x="16" y="642"/>
                    <a:pt x="16" y="497"/>
                  </a:cubicBezTo>
                  <a:lnTo>
                    <a:pt x="1" y="16"/>
                  </a:lnTo>
                  <a:lnTo>
                    <a:pt x="16" y="528"/>
                  </a:lnTo>
                  <a:cubicBezTo>
                    <a:pt x="1" y="683"/>
                    <a:pt x="1" y="838"/>
                    <a:pt x="1" y="1009"/>
                  </a:cubicBezTo>
                  <a:lnTo>
                    <a:pt x="1" y="1024"/>
                  </a:lnTo>
                  <a:lnTo>
                    <a:pt x="16" y="1024"/>
                  </a:lnTo>
                  <a:cubicBezTo>
                    <a:pt x="388" y="1040"/>
                    <a:pt x="776" y="1040"/>
                    <a:pt x="1164" y="1040"/>
                  </a:cubicBezTo>
                  <a:lnTo>
                    <a:pt x="2343" y="1040"/>
                  </a:lnTo>
                  <a:lnTo>
                    <a:pt x="2343" y="1009"/>
                  </a:lnTo>
                  <a:lnTo>
                    <a:pt x="2343" y="31"/>
                  </a:lnTo>
                  <a:lnTo>
                    <a:pt x="234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33"/>
            <p:cNvSpPr/>
            <p:nvPr/>
          </p:nvSpPr>
          <p:spPr>
            <a:xfrm>
              <a:off x="2734200" y="4510625"/>
              <a:ext cx="60900" cy="501750"/>
            </a:xfrm>
            <a:custGeom>
              <a:avLst/>
              <a:gdLst/>
              <a:ahLst/>
              <a:cxnLst/>
              <a:rect l="l" t="t" r="r" b="b"/>
              <a:pathLst>
                <a:path w="2436" h="20070" extrusionOk="0">
                  <a:moveTo>
                    <a:pt x="1" y="0"/>
                  </a:moveTo>
                  <a:lnTo>
                    <a:pt x="1" y="5956"/>
                  </a:lnTo>
                  <a:lnTo>
                    <a:pt x="2327" y="9135"/>
                  </a:lnTo>
                  <a:lnTo>
                    <a:pt x="2327" y="20070"/>
                  </a:lnTo>
                  <a:lnTo>
                    <a:pt x="2436" y="20070"/>
                  </a:lnTo>
                  <a:lnTo>
                    <a:pt x="2436" y="9104"/>
                  </a:lnTo>
                  <a:lnTo>
                    <a:pt x="109" y="5925"/>
                  </a:lnTo>
                  <a:lnTo>
                    <a:pt x="10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33"/>
            <p:cNvSpPr/>
            <p:nvPr/>
          </p:nvSpPr>
          <p:spPr>
            <a:xfrm>
              <a:off x="2728775" y="4498975"/>
              <a:ext cx="12825" cy="12450"/>
            </a:xfrm>
            <a:custGeom>
              <a:avLst/>
              <a:gdLst/>
              <a:ahLst/>
              <a:cxnLst/>
              <a:rect l="l" t="t" r="r" b="b"/>
              <a:pathLst>
                <a:path w="513" h="498" extrusionOk="0">
                  <a:moveTo>
                    <a:pt x="264" y="94"/>
                  </a:moveTo>
                  <a:cubicBezTo>
                    <a:pt x="357" y="94"/>
                    <a:pt x="435" y="156"/>
                    <a:pt x="419" y="249"/>
                  </a:cubicBezTo>
                  <a:cubicBezTo>
                    <a:pt x="419" y="327"/>
                    <a:pt x="357" y="404"/>
                    <a:pt x="264" y="404"/>
                  </a:cubicBezTo>
                  <a:cubicBezTo>
                    <a:pt x="187" y="404"/>
                    <a:pt x="109" y="327"/>
                    <a:pt x="109" y="249"/>
                  </a:cubicBezTo>
                  <a:cubicBezTo>
                    <a:pt x="109" y="171"/>
                    <a:pt x="171" y="94"/>
                    <a:pt x="264" y="94"/>
                  </a:cubicBezTo>
                  <a:close/>
                  <a:moveTo>
                    <a:pt x="264" y="1"/>
                  </a:moveTo>
                  <a:cubicBezTo>
                    <a:pt x="125" y="1"/>
                    <a:pt x="1" y="109"/>
                    <a:pt x="1" y="249"/>
                  </a:cubicBezTo>
                  <a:cubicBezTo>
                    <a:pt x="1" y="389"/>
                    <a:pt x="125" y="497"/>
                    <a:pt x="264" y="497"/>
                  </a:cubicBezTo>
                  <a:cubicBezTo>
                    <a:pt x="388" y="497"/>
                    <a:pt x="512" y="389"/>
                    <a:pt x="512" y="249"/>
                  </a:cubicBezTo>
                  <a:cubicBezTo>
                    <a:pt x="512" y="109"/>
                    <a:pt x="388" y="1"/>
                    <a:pt x="26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33"/>
            <p:cNvSpPr/>
            <p:nvPr/>
          </p:nvSpPr>
          <p:spPr>
            <a:xfrm>
              <a:off x="2719075" y="4564900"/>
              <a:ext cx="60900" cy="447475"/>
            </a:xfrm>
            <a:custGeom>
              <a:avLst/>
              <a:gdLst/>
              <a:ahLst/>
              <a:cxnLst/>
              <a:rect l="l" t="t" r="r" b="b"/>
              <a:pathLst>
                <a:path w="2436" h="17899" extrusionOk="0">
                  <a:moveTo>
                    <a:pt x="1" y="0"/>
                  </a:moveTo>
                  <a:lnTo>
                    <a:pt x="1" y="4173"/>
                  </a:lnTo>
                  <a:lnTo>
                    <a:pt x="2327" y="7352"/>
                  </a:lnTo>
                  <a:lnTo>
                    <a:pt x="2327" y="17899"/>
                  </a:lnTo>
                  <a:lnTo>
                    <a:pt x="2436" y="17899"/>
                  </a:lnTo>
                  <a:lnTo>
                    <a:pt x="2436" y="7321"/>
                  </a:lnTo>
                  <a:lnTo>
                    <a:pt x="109" y="4142"/>
                  </a:lnTo>
                  <a:lnTo>
                    <a:pt x="10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33"/>
            <p:cNvSpPr/>
            <p:nvPr/>
          </p:nvSpPr>
          <p:spPr>
            <a:xfrm>
              <a:off x="2714050" y="4553275"/>
              <a:ext cx="12425" cy="12425"/>
            </a:xfrm>
            <a:custGeom>
              <a:avLst/>
              <a:gdLst/>
              <a:ahLst/>
              <a:cxnLst/>
              <a:rect l="l" t="t" r="r" b="b"/>
              <a:pathLst>
                <a:path w="497" h="497" extrusionOk="0">
                  <a:moveTo>
                    <a:pt x="248" y="93"/>
                  </a:moveTo>
                  <a:cubicBezTo>
                    <a:pt x="341" y="93"/>
                    <a:pt x="419" y="171"/>
                    <a:pt x="403" y="248"/>
                  </a:cubicBezTo>
                  <a:cubicBezTo>
                    <a:pt x="403" y="326"/>
                    <a:pt x="341" y="403"/>
                    <a:pt x="248" y="403"/>
                  </a:cubicBezTo>
                  <a:cubicBezTo>
                    <a:pt x="171" y="403"/>
                    <a:pt x="93" y="341"/>
                    <a:pt x="93" y="248"/>
                  </a:cubicBezTo>
                  <a:cubicBezTo>
                    <a:pt x="93" y="171"/>
                    <a:pt x="155" y="93"/>
                    <a:pt x="248" y="93"/>
                  </a:cubicBezTo>
                  <a:close/>
                  <a:moveTo>
                    <a:pt x="248" y="0"/>
                  </a:moveTo>
                  <a:cubicBezTo>
                    <a:pt x="109" y="0"/>
                    <a:pt x="0" y="109"/>
                    <a:pt x="0" y="248"/>
                  </a:cubicBezTo>
                  <a:cubicBezTo>
                    <a:pt x="0" y="388"/>
                    <a:pt x="109" y="496"/>
                    <a:pt x="248" y="496"/>
                  </a:cubicBezTo>
                  <a:cubicBezTo>
                    <a:pt x="403" y="496"/>
                    <a:pt x="496" y="403"/>
                    <a:pt x="496" y="248"/>
                  </a:cubicBezTo>
                  <a:cubicBezTo>
                    <a:pt x="496" y="109"/>
                    <a:pt x="388" y="0"/>
                    <a:pt x="24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33"/>
            <p:cNvSpPr/>
            <p:nvPr/>
          </p:nvSpPr>
          <p:spPr>
            <a:xfrm>
              <a:off x="2807100" y="4650200"/>
              <a:ext cx="1975" cy="362575"/>
            </a:xfrm>
            <a:custGeom>
              <a:avLst/>
              <a:gdLst/>
              <a:ahLst/>
              <a:cxnLst/>
              <a:rect l="l" t="t" r="r" b="b"/>
              <a:pathLst>
                <a:path w="79" h="14503" extrusionOk="0">
                  <a:moveTo>
                    <a:pt x="0" y="1"/>
                  </a:moveTo>
                  <a:lnTo>
                    <a:pt x="0" y="14502"/>
                  </a:lnTo>
                  <a:lnTo>
                    <a:pt x="78" y="14502"/>
                  </a:lnTo>
                  <a:lnTo>
                    <a:pt x="7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33"/>
            <p:cNvSpPr/>
            <p:nvPr/>
          </p:nvSpPr>
          <p:spPr>
            <a:xfrm>
              <a:off x="2801675" y="4638575"/>
              <a:ext cx="12825" cy="12425"/>
            </a:xfrm>
            <a:custGeom>
              <a:avLst/>
              <a:gdLst/>
              <a:ahLst/>
              <a:cxnLst/>
              <a:rect l="l" t="t" r="r" b="b"/>
              <a:pathLst>
                <a:path w="513" h="497" extrusionOk="0">
                  <a:moveTo>
                    <a:pt x="248" y="78"/>
                  </a:moveTo>
                  <a:cubicBezTo>
                    <a:pt x="357" y="78"/>
                    <a:pt x="435" y="155"/>
                    <a:pt x="404" y="233"/>
                  </a:cubicBezTo>
                  <a:cubicBezTo>
                    <a:pt x="404" y="310"/>
                    <a:pt x="326" y="388"/>
                    <a:pt x="248" y="388"/>
                  </a:cubicBezTo>
                  <a:cubicBezTo>
                    <a:pt x="171" y="388"/>
                    <a:pt x="93" y="310"/>
                    <a:pt x="93" y="233"/>
                  </a:cubicBezTo>
                  <a:cubicBezTo>
                    <a:pt x="93" y="155"/>
                    <a:pt x="155" y="78"/>
                    <a:pt x="248" y="78"/>
                  </a:cubicBezTo>
                  <a:close/>
                  <a:moveTo>
                    <a:pt x="248" y="0"/>
                  </a:moveTo>
                  <a:cubicBezTo>
                    <a:pt x="124" y="0"/>
                    <a:pt x="0" y="109"/>
                    <a:pt x="0" y="248"/>
                  </a:cubicBezTo>
                  <a:cubicBezTo>
                    <a:pt x="0" y="388"/>
                    <a:pt x="124" y="497"/>
                    <a:pt x="248" y="497"/>
                  </a:cubicBezTo>
                  <a:cubicBezTo>
                    <a:pt x="388" y="497"/>
                    <a:pt x="512" y="388"/>
                    <a:pt x="512" y="248"/>
                  </a:cubicBezTo>
                  <a:cubicBezTo>
                    <a:pt x="512" y="109"/>
                    <a:pt x="388" y="0"/>
                    <a:pt x="24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33"/>
            <p:cNvSpPr/>
            <p:nvPr/>
          </p:nvSpPr>
          <p:spPr>
            <a:xfrm>
              <a:off x="2821050" y="4619950"/>
              <a:ext cx="41900" cy="392425"/>
            </a:xfrm>
            <a:custGeom>
              <a:avLst/>
              <a:gdLst/>
              <a:ahLst/>
              <a:cxnLst/>
              <a:rect l="l" t="t" r="r" b="b"/>
              <a:pathLst>
                <a:path w="1676" h="15697" extrusionOk="0">
                  <a:moveTo>
                    <a:pt x="1567" y="1"/>
                  </a:moveTo>
                  <a:lnTo>
                    <a:pt x="1567" y="5336"/>
                  </a:lnTo>
                  <a:lnTo>
                    <a:pt x="1" y="8329"/>
                  </a:lnTo>
                  <a:lnTo>
                    <a:pt x="1" y="15697"/>
                  </a:lnTo>
                  <a:lnTo>
                    <a:pt x="78" y="15697"/>
                  </a:lnTo>
                  <a:lnTo>
                    <a:pt x="78" y="8345"/>
                  </a:lnTo>
                  <a:lnTo>
                    <a:pt x="1676" y="5352"/>
                  </a:lnTo>
                  <a:lnTo>
                    <a:pt x="167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33"/>
            <p:cNvSpPr/>
            <p:nvPr/>
          </p:nvSpPr>
          <p:spPr>
            <a:xfrm>
              <a:off x="2855175" y="4608325"/>
              <a:ext cx="12425" cy="12825"/>
            </a:xfrm>
            <a:custGeom>
              <a:avLst/>
              <a:gdLst/>
              <a:ahLst/>
              <a:cxnLst/>
              <a:rect l="l" t="t" r="r" b="b"/>
              <a:pathLst>
                <a:path w="497" h="513" extrusionOk="0">
                  <a:moveTo>
                    <a:pt x="249" y="109"/>
                  </a:moveTo>
                  <a:cubicBezTo>
                    <a:pt x="342" y="109"/>
                    <a:pt x="419" y="156"/>
                    <a:pt x="404" y="264"/>
                  </a:cubicBezTo>
                  <a:cubicBezTo>
                    <a:pt x="404" y="342"/>
                    <a:pt x="326" y="419"/>
                    <a:pt x="249" y="419"/>
                  </a:cubicBezTo>
                  <a:cubicBezTo>
                    <a:pt x="171" y="419"/>
                    <a:pt x="94" y="357"/>
                    <a:pt x="94" y="264"/>
                  </a:cubicBezTo>
                  <a:cubicBezTo>
                    <a:pt x="94" y="187"/>
                    <a:pt x="156" y="109"/>
                    <a:pt x="249" y="109"/>
                  </a:cubicBezTo>
                  <a:close/>
                  <a:moveTo>
                    <a:pt x="249" y="1"/>
                  </a:moveTo>
                  <a:cubicBezTo>
                    <a:pt x="109" y="1"/>
                    <a:pt x="1" y="125"/>
                    <a:pt x="1" y="264"/>
                  </a:cubicBezTo>
                  <a:cubicBezTo>
                    <a:pt x="1" y="388"/>
                    <a:pt x="109" y="512"/>
                    <a:pt x="249" y="512"/>
                  </a:cubicBezTo>
                  <a:cubicBezTo>
                    <a:pt x="404" y="512"/>
                    <a:pt x="497" y="388"/>
                    <a:pt x="497" y="264"/>
                  </a:cubicBezTo>
                  <a:cubicBezTo>
                    <a:pt x="497" y="125"/>
                    <a:pt x="388" y="1"/>
                    <a:pt x="24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33"/>
            <p:cNvSpPr/>
            <p:nvPr/>
          </p:nvSpPr>
          <p:spPr>
            <a:xfrm>
              <a:off x="2834625" y="4665700"/>
              <a:ext cx="48875" cy="346675"/>
            </a:xfrm>
            <a:custGeom>
              <a:avLst/>
              <a:gdLst/>
              <a:ahLst/>
              <a:cxnLst/>
              <a:rect l="l" t="t" r="r" b="b"/>
              <a:pathLst>
                <a:path w="1955" h="13867" extrusionOk="0">
                  <a:moveTo>
                    <a:pt x="1862" y="1"/>
                  </a:moveTo>
                  <a:lnTo>
                    <a:pt x="1862" y="3506"/>
                  </a:lnTo>
                  <a:lnTo>
                    <a:pt x="1" y="6810"/>
                  </a:lnTo>
                  <a:lnTo>
                    <a:pt x="1" y="13867"/>
                  </a:lnTo>
                  <a:lnTo>
                    <a:pt x="94" y="13867"/>
                  </a:lnTo>
                  <a:lnTo>
                    <a:pt x="94" y="6825"/>
                  </a:lnTo>
                  <a:lnTo>
                    <a:pt x="1955" y="3522"/>
                  </a:lnTo>
                  <a:lnTo>
                    <a:pt x="195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33"/>
            <p:cNvSpPr/>
            <p:nvPr/>
          </p:nvSpPr>
          <p:spPr>
            <a:xfrm>
              <a:off x="2875725" y="4654075"/>
              <a:ext cx="12825" cy="12425"/>
            </a:xfrm>
            <a:custGeom>
              <a:avLst/>
              <a:gdLst/>
              <a:ahLst/>
              <a:cxnLst/>
              <a:rect l="l" t="t" r="r" b="b"/>
              <a:pathLst>
                <a:path w="513" h="497" extrusionOk="0">
                  <a:moveTo>
                    <a:pt x="264" y="94"/>
                  </a:moveTo>
                  <a:cubicBezTo>
                    <a:pt x="357" y="94"/>
                    <a:pt x="435" y="171"/>
                    <a:pt x="419" y="249"/>
                  </a:cubicBezTo>
                  <a:cubicBezTo>
                    <a:pt x="419" y="326"/>
                    <a:pt x="357" y="404"/>
                    <a:pt x="264" y="404"/>
                  </a:cubicBezTo>
                  <a:cubicBezTo>
                    <a:pt x="187" y="404"/>
                    <a:pt x="109" y="342"/>
                    <a:pt x="109" y="249"/>
                  </a:cubicBezTo>
                  <a:cubicBezTo>
                    <a:pt x="109" y="171"/>
                    <a:pt x="156" y="94"/>
                    <a:pt x="264" y="94"/>
                  </a:cubicBezTo>
                  <a:close/>
                  <a:moveTo>
                    <a:pt x="264" y="1"/>
                  </a:moveTo>
                  <a:cubicBezTo>
                    <a:pt x="125" y="1"/>
                    <a:pt x="1" y="109"/>
                    <a:pt x="1" y="249"/>
                  </a:cubicBezTo>
                  <a:cubicBezTo>
                    <a:pt x="1" y="388"/>
                    <a:pt x="125" y="497"/>
                    <a:pt x="264" y="497"/>
                  </a:cubicBezTo>
                  <a:cubicBezTo>
                    <a:pt x="419" y="497"/>
                    <a:pt x="512" y="388"/>
                    <a:pt x="512" y="249"/>
                  </a:cubicBezTo>
                  <a:cubicBezTo>
                    <a:pt x="512" y="109"/>
                    <a:pt x="388" y="1"/>
                    <a:pt x="26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33"/>
            <p:cNvSpPr/>
            <p:nvPr/>
          </p:nvSpPr>
          <p:spPr>
            <a:xfrm>
              <a:off x="2838125" y="4446250"/>
              <a:ext cx="101600" cy="101625"/>
            </a:xfrm>
            <a:custGeom>
              <a:avLst/>
              <a:gdLst/>
              <a:ahLst/>
              <a:cxnLst/>
              <a:rect l="l" t="t" r="r" b="b"/>
              <a:pathLst>
                <a:path w="4064" h="4065" extrusionOk="0">
                  <a:moveTo>
                    <a:pt x="2062" y="1081"/>
                  </a:moveTo>
                  <a:cubicBezTo>
                    <a:pt x="2395" y="1081"/>
                    <a:pt x="2714" y="1262"/>
                    <a:pt x="2885" y="1583"/>
                  </a:cubicBezTo>
                  <a:cubicBezTo>
                    <a:pt x="3118" y="2048"/>
                    <a:pt x="2963" y="2606"/>
                    <a:pt x="2497" y="2870"/>
                  </a:cubicBezTo>
                  <a:cubicBezTo>
                    <a:pt x="2353" y="2947"/>
                    <a:pt x="2199" y="2984"/>
                    <a:pt x="2049" y="2984"/>
                  </a:cubicBezTo>
                  <a:cubicBezTo>
                    <a:pt x="1715" y="2984"/>
                    <a:pt x="1397" y="2803"/>
                    <a:pt x="1225" y="2482"/>
                  </a:cubicBezTo>
                  <a:cubicBezTo>
                    <a:pt x="962" y="2017"/>
                    <a:pt x="1148" y="1443"/>
                    <a:pt x="1613" y="1195"/>
                  </a:cubicBezTo>
                  <a:cubicBezTo>
                    <a:pt x="1758" y="1118"/>
                    <a:pt x="1911" y="1081"/>
                    <a:pt x="2062" y="1081"/>
                  </a:cubicBezTo>
                  <a:close/>
                  <a:moveTo>
                    <a:pt x="1505" y="1"/>
                  </a:moveTo>
                  <a:lnTo>
                    <a:pt x="1489" y="342"/>
                  </a:lnTo>
                  <a:cubicBezTo>
                    <a:pt x="1489" y="435"/>
                    <a:pt x="1427" y="543"/>
                    <a:pt x="1334" y="574"/>
                  </a:cubicBezTo>
                  <a:cubicBezTo>
                    <a:pt x="1319" y="590"/>
                    <a:pt x="1272" y="590"/>
                    <a:pt x="1257" y="621"/>
                  </a:cubicBezTo>
                  <a:lnTo>
                    <a:pt x="1179" y="652"/>
                  </a:lnTo>
                  <a:cubicBezTo>
                    <a:pt x="1132" y="683"/>
                    <a:pt x="1086" y="698"/>
                    <a:pt x="1037" y="698"/>
                  </a:cubicBezTo>
                  <a:cubicBezTo>
                    <a:pt x="989" y="698"/>
                    <a:pt x="939" y="683"/>
                    <a:pt x="884" y="652"/>
                  </a:cubicBezTo>
                  <a:lnTo>
                    <a:pt x="605" y="466"/>
                  </a:lnTo>
                  <a:lnTo>
                    <a:pt x="0" y="1443"/>
                  </a:lnTo>
                  <a:lnTo>
                    <a:pt x="310" y="1645"/>
                  </a:lnTo>
                  <a:cubicBezTo>
                    <a:pt x="403" y="1707"/>
                    <a:pt x="450" y="1800"/>
                    <a:pt x="450" y="1893"/>
                  </a:cubicBezTo>
                  <a:lnTo>
                    <a:pt x="450" y="2063"/>
                  </a:lnTo>
                  <a:cubicBezTo>
                    <a:pt x="450" y="2172"/>
                    <a:pt x="388" y="2265"/>
                    <a:pt x="310" y="2327"/>
                  </a:cubicBezTo>
                  <a:lnTo>
                    <a:pt x="0" y="2498"/>
                  </a:lnTo>
                  <a:lnTo>
                    <a:pt x="543" y="3506"/>
                  </a:lnTo>
                  <a:lnTo>
                    <a:pt x="853" y="3335"/>
                  </a:lnTo>
                  <a:cubicBezTo>
                    <a:pt x="894" y="3308"/>
                    <a:pt x="935" y="3296"/>
                    <a:pt x="977" y="3296"/>
                  </a:cubicBezTo>
                  <a:cubicBezTo>
                    <a:pt x="1031" y="3296"/>
                    <a:pt x="1087" y="3316"/>
                    <a:pt x="1148" y="3351"/>
                  </a:cubicBezTo>
                  <a:cubicBezTo>
                    <a:pt x="1179" y="3382"/>
                    <a:pt x="1241" y="3413"/>
                    <a:pt x="1303" y="3428"/>
                  </a:cubicBezTo>
                  <a:cubicBezTo>
                    <a:pt x="1396" y="3490"/>
                    <a:pt x="1458" y="3568"/>
                    <a:pt x="1458" y="3676"/>
                  </a:cubicBezTo>
                  <a:lnTo>
                    <a:pt x="1427" y="4033"/>
                  </a:lnTo>
                  <a:lnTo>
                    <a:pt x="2575" y="4064"/>
                  </a:lnTo>
                  <a:lnTo>
                    <a:pt x="2590" y="3723"/>
                  </a:lnTo>
                  <a:cubicBezTo>
                    <a:pt x="2590" y="3614"/>
                    <a:pt x="2652" y="3521"/>
                    <a:pt x="2745" y="3490"/>
                  </a:cubicBezTo>
                  <a:cubicBezTo>
                    <a:pt x="2776" y="3459"/>
                    <a:pt x="2807" y="3459"/>
                    <a:pt x="2823" y="3444"/>
                  </a:cubicBezTo>
                  <a:cubicBezTo>
                    <a:pt x="2854" y="3428"/>
                    <a:pt x="2885" y="3428"/>
                    <a:pt x="2901" y="3413"/>
                  </a:cubicBezTo>
                  <a:cubicBezTo>
                    <a:pt x="2955" y="3382"/>
                    <a:pt x="3005" y="3366"/>
                    <a:pt x="3054" y="3366"/>
                  </a:cubicBezTo>
                  <a:cubicBezTo>
                    <a:pt x="3102" y="3366"/>
                    <a:pt x="3149" y="3382"/>
                    <a:pt x="3195" y="3413"/>
                  </a:cubicBezTo>
                  <a:lnTo>
                    <a:pt x="3474" y="3599"/>
                  </a:lnTo>
                  <a:lnTo>
                    <a:pt x="4064" y="2606"/>
                  </a:lnTo>
                  <a:lnTo>
                    <a:pt x="3754" y="2420"/>
                  </a:lnTo>
                  <a:cubicBezTo>
                    <a:pt x="3660" y="2358"/>
                    <a:pt x="3629" y="2265"/>
                    <a:pt x="3629" y="2172"/>
                  </a:cubicBezTo>
                  <a:lnTo>
                    <a:pt x="3629" y="1986"/>
                  </a:lnTo>
                  <a:cubicBezTo>
                    <a:pt x="3629" y="1893"/>
                    <a:pt x="3676" y="1800"/>
                    <a:pt x="3754" y="1738"/>
                  </a:cubicBezTo>
                  <a:lnTo>
                    <a:pt x="4064" y="1567"/>
                  </a:lnTo>
                  <a:lnTo>
                    <a:pt x="3521" y="559"/>
                  </a:lnTo>
                  <a:lnTo>
                    <a:pt x="3211" y="729"/>
                  </a:lnTo>
                  <a:cubicBezTo>
                    <a:pt x="3168" y="751"/>
                    <a:pt x="3124" y="763"/>
                    <a:pt x="3081" y="763"/>
                  </a:cubicBezTo>
                  <a:cubicBezTo>
                    <a:pt x="3031" y="763"/>
                    <a:pt x="2981" y="747"/>
                    <a:pt x="2932" y="714"/>
                  </a:cubicBezTo>
                  <a:cubicBezTo>
                    <a:pt x="2885" y="667"/>
                    <a:pt x="2823" y="652"/>
                    <a:pt x="2776" y="636"/>
                  </a:cubicBezTo>
                  <a:cubicBezTo>
                    <a:pt x="2668" y="574"/>
                    <a:pt x="2621" y="481"/>
                    <a:pt x="2637" y="388"/>
                  </a:cubicBezTo>
                  <a:lnTo>
                    <a:pt x="2652" y="32"/>
                  </a:lnTo>
                  <a:lnTo>
                    <a:pt x="150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33"/>
            <p:cNvSpPr/>
            <p:nvPr/>
          </p:nvSpPr>
          <p:spPr>
            <a:xfrm>
              <a:off x="2104565" y="4254700"/>
              <a:ext cx="70975" cy="70600"/>
            </a:xfrm>
            <a:custGeom>
              <a:avLst/>
              <a:gdLst/>
              <a:ahLst/>
              <a:cxnLst/>
              <a:rect l="l" t="t" r="r" b="b"/>
              <a:pathLst>
                <a:path w="2839" h="2824" extrusionOk="0">
                  <a:moveTo>
                    <a:pt x="1397" y="761"/>
                  </a:moveTo>
                  <a:cubicBezTo>
                    <a:pt x="1769" y="761"/>
                    <a:pt x="2063" y="1040"/>
                    <a:pt x="2063" y="1412"/>
                  </a:cubicBezTo>
                  <a:cubicBezTo>
                    <a:pt x="2063" y="1769"/>
                    <a:pt x="1769" y="2079"/>
                    <a:pt x="1397" y="2079"/>
                  </a:cubicBezTo>
                  <a:cubicBezTo>
                    <a:pt x="1024" y="2079"/>
                    <a:pt x="745" y="1784"/>
                    <a:pt x="745" y="1412"/>
                  </a:cubicBezTo>
                  <a:cubicBezTo>
                    <a:pt x="745" y="1040"/>
                    <a:pt x="1024" y="761"/>
                    <a:pt x="1397" y="761"/>
                  </a:cubicBezTo>
                  <a:close/>
                  <a:moveTo>
                    <a:pt x="1071" y="1"/>
                  </a:moveTo>
                  <a:lnTo>
                    <a:pt x="373" y="404"/>
                  </a:lnTo>
                  <a:lnTo>
                    <a:pt x="481" y="621"/>
                  </a:lnTo>
                  <a:cubicBezTo>
                    <a:pt x="528" y="668"/>
                    <a:pt x="528" y="745"/>
                    <a:pt x="481" y="807"/>
                  </a:cubicBezTo>
                  <a:cubicBezTo>
                    <a:pt x="466" y="854"/>
                    <a:pt x="450" y="885"/>
                    <a:pt x="419" y="900"/>
                  </a:cubicBezTo>
                  <a:cubicBezTo>
                    <a:pt x="392" y="956"/>
                    <a:pt x="339" y="1011"/>
                    <a:pt x="273" y="1011"/>
                  </a:cubicBezTo>
                  <a:cubicBezTo>
                    <a:pt x="265" y="1011"/>
                    <a:pt x="257" y="1011"/>
                    <a:pt x="249" y="1009"/>
                  </a:cubicBezTo>
                  <a:lnTo>
                    <a:pt x="1" y="1009"/>
                  </a:lnTo>
                  <a:lnTo>
                    <a:pt x="1" y="1815"/>
                  </a:lnTo>
                  <a:lnTo>
                    <a:pt x="249" y="1815"/>
                  </a:lnTo>
                  <a:cubicBezTo>
                    <a:pt x="326" y="1815"/>
                    <a:pt x="388" y="1862"/>
                    <a:pt x="419" y="1908"/>
                  </a:cubicBezTo>
                  <a:cubicBezTo>
                    <a:pt x="450" y="1955"/>
                    <a:pt x="466" y="1986"/>
                    <a:pt x="481" y="2017"/>
                  </a:cubicBezTo>
                  <a:cubicBezTo>
                    <a:pt x="528" y="2064"/>
                    <a:pt x="528" y="2157"/>
                    <a:pt x="481" y="2203"/>
                  </a:cubicBezTo>
                  <a:lnTo>
                    <a:pt x="373" y="2420"/>
                  </a:lnTo>
                  <a:lnTo>
                    <a:pt x="1071" y="2824"/>
                  </a:lnTo>
                  <a:lnTo>
                    <a:pt x="1179" y="2622"/>
                  </a:lnTo>
                  <a:cubicBezTo>
                    <a:pt x="1226" y="2560"/>
                    <a:pt x="1288" y="2513"/>
                    <a:pt x="1366" y="2513"/>
                  </a:cubicBezTo>
                  <a:lnTo>
                    <a:pt x="1474" y="2513"/>
                  </a:lnTo>
                  <a:cubicBezTo>
                    <a:pt x="1552" y="2513"/>
                    <a:pt x="1614" y="2560"/>
                    <a:pt x="1645" y="2622"/>
                  </a:cubicBezTo>
                  <a:lnTo>
                    <a:pt x="1769" y="2824"/>
                  </a:lnTo>
                  <a:lnTo>
                    <a:pt x="2467" y="2420"/>
                  </a:lnTo>
                  <a:lnTo>
                    <a:pt x="2343" y="2203"/>
                  </a:lnTo>
                  <a:cubicBezTo>
                    <a:pt x="2312" y="2157"/>
                    <a:pt x="2312" y="2064"/>
                    <a:pt x="2343" y="2017"/>
                  </a:cubicBezTo>
                  <a:cubicBezTo>
                    <a:pt x="2374" y="1971"/>
                    <a:pt x="2389" y="1939"/>
                    <a:pt x="2405" y="1908"/>
                  </a:cubicBezTo>
                  <a:cubicBezTo>
                    <a:pt x="2446" y="1867"/>
                    <a:pt x="2488" y="1813"/>
                    <a:pt x="2551" y="1813"/>
                  </a:cubicBezTo>
                  <a:cubicBezTo>
                    <a:pt x="2559" y="1813"/>
                    <a:pt x="2567" y="1814"/>
                    <a:pt x="2575" y="1815"/>
                  </a:cubicBezTo>
                  <a:lnTo>
                    <a:pt x="2839" y="1815"/>
                  </a:lnTo>
                  <a:lnTo>
                    <a:pt x="2839" y="1009"/>
                  </a:lnTo>
                  <a:lnTo>
                    <a:pt x="2575" y="1009"/>
                  </a:lnTo>
                  <a:cubicBezTo>
                    <a:pt x="2498" y="1009"/>
                    <a:pt x="2451" y="962"/>
                    <a:pt x="2405" y="900"/>
                  </a:cubicBezTo>
                  <a:cubicBezTo>
                    <a:pt x="2389" y="869"/>
                    <a:pt x="2374" y="823"/>
                    <a:pt x="2343" y="807"/>
                  </a:cubicBezTo>
                  <a:cubicBezTo>
                    <a:pt x="2312" y="745"/>
                    <a:pt x="2312" y="668"/>
                    <a:pt x="2343" y="621"/>
                  </a:cubicBezTo>
                  <a:lnTo>
                    <a:pt x="2467" y="404"/>
                  </a:lnTo>
                  <a:lnTo>
                    <a:pt x="1769" y="1"/>
                  </a:lnTo>
                  <a:lnTo>
                    <a:pt x="1645" y="202"/>
                  </a:lnTo>
                  <a:cubicBezTo>
                    <a:pt x="1614" y="264"/>
                    <a:pt x="1552" y="311"/>
                    <a:pt x="1474" y="311"/>
                  </a:cubicBezTo>
                  <a:lnTo>
                    <a:pt x="1366" y="311"/>
                  </a:lnTo>
                  <a:cubicBezTo>
                    <a:pt x="1288" y="311"/>
                    <a:pt x="1226" y="264"/>
                    <a:pt x="1179" y="202"/>
                  </a:cubicBezTo>
                  <a:lnTo>
                    <a:pt x="107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33"/>
            <p:cNvSpPr/>
            <p:nvPr/>
          </p:nvSpPr>
          <p:spPr>
            <a:xfrm>
              <a:off x="2764825" y="4526900"/>
              <a:ext cx="71375" cy="70975"/>
            </a:xfrm>
            <a:custGeom>
              <a:avLst/>
              <a:gdLst/>
              <a:ahLst/>
              <a:cxnLst/>
              <a:rect l="l" t="t" r="r" b="b"/>
              <a:pathLst>
                <a:path w="2855" h="2839" extrusionOk="0">
                  <a:moveTo>
                    <a:pt x="1412" y="776"/>
                  </a:moveTo>
                  <a:cubicBezTo>
                    <a:pt x="1769" y="776"/>
                    <a:pt x="2079" y="1071"/>
                    <a:pt x="2079" y="1443"/>
                  </a:cubicBezTo>
                  <a:cubicBezTo>
                    <a:pt x="2079" y="1815"/>
                    <a:pt x="1785" y="2094"/>
                    <a:pt x="1412" y="2094"/>
                  </a:cubicBezTo>
                  <a:cubicBezTo>
                    <a:pt x="1056" y="2094"/>
                    <a:pt x="761" y="1815"/>
                    <a:pt x="761" y="1443"/>
                  </a:cubicBezTo>
                  <a:cubicBezTo>
                    <a:pt x="761" y="1071"/>
                    <a:pt x="1056" y="776"/>
                    <a:pt x="1412" y="776"/>
                  </a:cubicBezTo>
                  <a:close/>
                  <a:moveTo>
                    <a:pt x="1009" y="1"/>
                  </a:moveTo>
                  <a:lnTo>
                    <a:pt x="1009" y="264"/>
                  </a:lnTo>
                  <a:cubicBezTo>
                    <a:pt x="1009" y="342"/>
                    <a:pt x="978" y="388"/>
                    <a:pt x="916" y="435"/>
                  </a:cubicBezTo>
                  <a:cubicBezTo>
                    <a:pt x="869" y="450"/>
                    <a:pt x="838" y="466"/>
                    <a:pt x="823" y="497"/>
                  </a:cubicBezTo>
                  <a:cubicBezTo>
                    <a:pt x="792" y="512"/>
                    <a:pt x="757" y="520"/>
                    <a:pt x="722" y="520"/>
                  </a:cubicBezTo>
                  <a:cubicBezTo>
                    <a:pt x="687" y="520"/>
                    <a:pt x="652" y="512"/>
                    <a:pt x="621" y="497"/>
                  </a:cubicBezTo>
                  <a:lnTo>
                    <a:pt x="404" y="373"/>
                  </a:lnTo>
                  <a:lnTo>
                    <a:pt x="1" y="1071"/>
                  </a:lnTo>
                  <a:lnTo>
                    <a:pt x="218" y="1195"/>
                  </a:lnTo>
                  <a:cubicBezTo>
                    <a:pt x="280" y="1226"/>
                    <a:pt x="311" y="1288"/>
                    <a:pt x="311" y="1365"/>
                  </a:cubicBezTo>
                  <a:lnTo>
                    <a:pt x="311" y="1427"/>
                  </a:lnTo>
                  <a:lnTo>
                    <a:pt x="311" y="1474"/>
                  </a:lnTo>
                  <a:cubicBezTo>
                    <a:pt x="311" y="1551"/>
                    <a:pt x="280" y="1614"/>
                    <a:pt x="218" y="1645"/>
                  </a:cubicBezTo>
                  <a:lnTo>
                    <a:pt x="1" y="1769"/>
                  </a:lnTo>
                  <a:lnTo>
                    <a:pt x="404" y="2467"/>
                  </a:lnTo>
                  <a:lnTo>
                    <a:pt x="621" y="2342"/>
                  </a:lnTo>
                  <a:cubicBezTo>
                    <a:pt x="652" y="2327"/>
                    <a:pt x="687" y="2319"/>
                    <a:pt x="722" y="2319"/>
                  </a:cubicBezTo>
                  <a:cubicBezTo>
                    <a:pt x="757" y="2319"/>
                    <a:pt x="792" y="2327"/>
                    <a:pt x="823" y="2342"/>
                  </a:cubicBezTo>
                  <a:cubicBezTo>
                    <a:pt x="854" y="2373"/>
                    <a:pt x="900" y="2389"/>
                    <a:pt x="916" y="2405"/>
                  </a:cubicBezTo>
                  <a:cubicBezTo>
                    <a:pt x="978" y="2451"/>
                    <a:pt x="1025" y="2498"/>
                    <a:pt x="1009" y="2575"/>
                  </a:cubicBezTo>
                  <a:lnTo>
                    <a:pt x="1009" y="2839"/>
                  </a:lnTo>
                  <a:lnTo>
                    <a:pt x="1831" y="2839"/>
                  </a:lnTo>
                  <a:lnTo>
                    <a:pt x="1831" y="2575"/>
                  </a:lnTo>
                  <a:cubicBezTo>
                    <a:pt x="1831" y="2498"/>
                    <a:pt x="1862" y="2451"/>
                    <a:pt x="1924" y="2405"/>
                  </a:cubicBezTo>
                  <a:cubicBezTo>
                    <a:pt x="1955" y="2389"/>
                    <a:pt x="2002" y="2373"/>
                    <a:pt x="2017" y="2342"/>
                  </a:cubicBezTo>
                  <a:cubicBezTo>
                    <a:pt x="2048" y="2327"/>
                    <a:pt x="2083" y="2319"/>
                    <a:pt x="2118" y="2319"/>
                  </a:cubicBezTo>
                  <a:cubicBezTo>
                    <a:pt x="2153" y="2319"/>
                    <a:pt x="2188" y="2327"/>
                    <a:pt x="2219" y="2342"/>
                  </a:cubicBezTo>
                  <a:lnTo>
                    <a:pt x="2420" y="2467"/>
                  </a:lnTo>
                  <a:lnTo>
                    <a:pt x="2839" y="1769"/>
                  </a:lnTo>
                  <a:lnTo>
                    <a:pt x="2622" y="1645"/>
                  </a:lnTo>
                  <a:cubicBezTo>
                    <a:pt x="2560" y="1614"/>
                    <a:pt x="2529" y="1551"/>
                    <a:pt x="2529" y="1474"/>
                  </a:cubicBezTo>
                  <a:lnTo>
                    <a:pt x="2529" y="1427"/>
                  </a:lnTo>
                  <a:lnTo>
                    <a:pt x="2529" y="1365"/>
                  </a:lnTo>
                  <a:cubicBezTo>
                    <a:pt x="2529" y="1288"/>
                    <a:pt x="2560" y="1226"/>
                    <a:pt x="2622" y="1195"/>
                  </a:cubicBezTo>
                  <a:lnTo>
                    <a:pt x="2855" y="1071"/>
                  </a:lnTo>
                  <a:lnTo>
                    <a:pt x="2451" y="373"/>
                  </a:lnTo>
                  <a:lnTo>
                    <a:pt x="2234" y="497"/>
                  </a:lnTo>
                  <a:cubicBezTo>
                    <a:pt x="2203" y="512"/>
                    <a:pt x="2168" y="520"/>
                    <a:pt x="2133" y="520"/>
                  </a:cubicBezTo>
                  <a:cubicBezTo>
                    <a:pt x="2099" y="520"/>
                    <a:pt x="2064" y="512"/>
                    <a:pt x="2033" y="497"/>
                  </a:cubicBezTo>
                  <a:cubicBezTo>
                    <a:pt x="2002" y="466"/>
                    <a:pt x="1955" y="450"/>
                    <a:pt x="1940" y="435"/>
                  </a:cubicBezTo>
                  <a:cubicBezTo>
                    <a:pt x="1878" y="388"/>
                    <a:pt x="1816" y="342"/>
                    <a:pt x="1847" y="264"/>
                  </a:cubicBezTo>
                  <a:lnTo>
                    <a:pt x="184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33"/>
            <p:cNvSpPr/>
            <p:nvPr/>
          </p:nvSpPr>
          <p:spPr>
            <a:xfrm>
              <a:off x="2307700" y="4488125"/>
              <a:ext cx="123325" cy="524650"/>
            </a:xfrm>
            <a:custGeom>
              <a:avLst/>
              <a:gdLst/>
              <a:ahLst/>
              <a:cxnLst/>
              <a:rect l="l" t="t" r="r" b="b"/>
              <a:pathLst>
                <a:path w="4933" h="20986" extrusionOk="0">
                  <a:moveTo>
                    <a:pt x="0" y="1"/>
                  </a:moveTo>
                  <a:lnTo>
                    <a:pt x="0" y="20985"/>
                  </a:lnTo>
                  <a:lnTo>
                    <a:pt x="4932" y="20985"/>
                  </a:lnTo>
                  <a:lnTo>
                    <a:pt x="493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33"/>
            <p:cNvSpPr/>
            <p:nvPr/>
          </p:nvSpPr>
          <p:spPr>
            <a:xfrm>
              <a:off x="2081650" y="4488125"/>
              <a:ext cx="226075" cy="524650"/>
            </a:xfrm>
            <a:custGeom>
              <a:avLst/>
              <a:gdLst/>
              <a:ahLst/>
              <a:cxnLst/>
              <a:rect l="l" t="t" r="r" b="b"/>
              <a:pathLst>
                <a:path w="9043" h="20986" extrusionOk="0">
                  <a:moveTo>
                    <a:pt x="0" y="1"/>
                  </a:moveTo>
                  <a:lnTo>
                    <a:pt x="0" y="20985"/>
                  </a:lnTo>
                  <a:lnTo>
                    <a:pt x="9042" y="20985"/>
                  </a:lnTo>
                  <a:lnTo>
                    <a:pt x="904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33"/>
            <p:cNvSpPr/>
            <p:nvPr/>
          </p:nvSpPr>
          <p:spPr>
            <a:xfrm>
              <a:off x="2095975" y="4952650"/>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33"/>
            <p:cNvSpPr/>
            <p:nvPr/>
          </p:nvSpPr>
          <p:spPr>
            <a:xfrm>
              <a:off x="2171600" y="49600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33"/>
            <p:cNvSpPr/>
            <p:nvPr/>
          </p:nvSpPr>
          <p:spPr>
            <a:xfrm>
              <a:off x="2171600" y="49666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33"/>
            <p:cNvSpPr/>
            <p:nvPr/>
          </p:nvSpPr>
          <p:spPr>
            <a:xfrm>
              <a:off x="2171600" y="49728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33"/>
            <p:cNvSpPr/>
            <p:nvPr/>
          </p:nvSpPr>
          <p:spPr>
            <a:xfrm>
              <a:off x="2171600" y="49797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33"/>
            <p:cNvSpPr/>
            <p:nvPr/>
          </p:nvSpPr>
          <p:spPr>
            <a:xfrm>
              <a:off x="2171600" y="49859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33"/>
            <p:cNvSpPr/>
            <p:nvPr/>
          </p:nvSpPr>
          <p:spPr>
            <a:xfrm>
              <a:off x="2151425" y="4960000"/>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33"/>
            <p:cNvSpPr/>
            <p:nvPr/>
          </p:nvSpPr>
          <p:spPr>
            <a:xfrm>
              <a:off x="2139025" y="4960000"/>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33"/>
            <p:cNvSpPr/>
            <p:nvPr/>
          </p:nvSpPr>
          <p:spPr>
            <a:xfrm>
              <a:off x="2126625" y="4960000"/>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33"/>
            <p:cNvSpPr/>
            <p:nvPr/>
          </p:nvSpPr>
          <p:spPr>
            <a:xfrm>
              <a:off x="2113825" y="496000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33"/>
            <p:cNvSpPr/>
            <p:nvPr/>
          </p:nvSpPr>
          <p:spPr>
            <a:xfrm>
              <a:off x="2101800" y="4960000"/>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33"/>
            <p:cNvSpPr/>
            <p:nvPr/>
          </p:nvSpPr>
          <p:spPr>
            <a:xfrm>
              <a:off x="2151425" y="4970850"/>
              <a:ext cx="7775" cy="7800"/>
            </a:xfrm>
            <a:custGeom>
              <a:avLst/>
              <a:gdLst/>
              <a:ahLst/>
              <a:cxnLst/>
              <a:rect l="l" t="t" r="r" b="b"/>
              <a:pathLst>
                <a:path w="311" h="312" extrusionOk="0">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33"/>
            <p:cNvSpPr/>
            <p:nvPr/>
          </p:nvSpPr>
          <p:spPr>
            <a:xfrm>
              <a:off x="2139025" y="4970850"/>
              <a:ext cx="7775" cy="7800"/>
            </a:xfrm>
            <a:custGeom>
              <a:avLst/>
              <a:gdLst/>
              <a:ahLst/>
              <a:cxnLst/>
              <a:rect l="l" t="t" r="r" b="b"/>
              <a:pathLst>
                <a:path w="311" h="312" extrusionOk="0">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33"/>
            <p:cNvSpPr/>
            <p:nvPr/>
          </p:nvSpPr>
          <p:spPr>
            <a:xfrm>
              <a:off x="2126625" y="497085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33"/>
            <p:cNvSpPr/>
            <p:nvPr/>
          </p:nvSpPr>
          <p:spPr>
            <a:xfrm>
              <a:off x="2113825" y="497085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33"/>
            <p:cNvSpPr/>
            <p:nvPr/>
          </p:nvSpPr>
          <p:spPr>
            <a:xfrm>
              <a:off x="2101800" y="4970850"/>
              <a:ext cx="7775" cy="7800"/>
            </a:xfrm>
            <a:custGeom>
              <a:avLst/>
              <a:gdLst/>
              <a:ahLst/>
              <a:cxnLst/>
              <a:rect l="l" t="t" r="r" b="b"/>
              <a:pathLst>
                <a:path w="311" h="312" extrusionOk="0">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33"/>
            <p:cNvSpPr/>
            <p:nvPr/>
          </p:nvSpPr>
          <p:spPr>
            <a:xfrm>
              <a:off x="2151425" y="4982500"/>
              <a:ext cx="7775" cy="7775"/>
            </a:xfrm>
            <a:custGeom>
              <a:avLst/>
              <a:gdLst/>
              <a:ahLst/>
              <a:cxnLst/>
              <a:rect l="l" t="t" r="r" b="b"/>
              <a:pathLst>
                <a:path w="311" h="311" extrusionOk="0">
                  <a:moveTo>
                    <a:pt x="156" y="0"/>
                  </a:moveTo>
                  <a:cubicBezTo>
                    <a:pt x="78" y="0"/>
                    <a:pt x="1" y="62"/>
                    <a:pt x="1" y="155"/>
                  </a:cubicBezTo>
                  <a:cubicBezTo>
                    <a:pt x="1" y="233"/>
                    <a:pt x="47" y="310"/>
                    <a:pt x="156" y="310"/>
                  </a:cubicBezTo>
                  <a:cubicBezTo>
                    <a:pt x="233" y="310"/>
                    <a:pt x="311" y="264"/>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33"/>
            <p:cNvSpPr/>
            <p:nvPr/>
          </p:nvSpPr>
          <p:spPr>
            <a:xfrm>
              <a:off x="2139025" y="4982500"/>
              <a:ext cx="7775" cy="7775"/>
            </a:xfrm>
            <a:custGeom>
              <a:avLst/>
              <a:gdLst/>
              <a:ahLst/>
              <a:cxnLst/>
              <a:rect l="l" t="t" r="r" b="b"/>
              <a:pathLst>
                <a:path w="311" h="311" extrusionOk="0">
                  <a:moveTo>
                    <a:pt x="156" y="0"/>
                  </a:moveTo>
                  <a:cubicBezTo>
                    <a:pt x="62" y="0"/>
                    <a:pt x="0" y="62"/>
                    <a:pt x="0" y="155"/>
                  </a:cubicBezTo>
                  <a:cubicBezTo>
                    <a:pt x="0" y="233"/>
                    <a:pt x="62" y="310"/>
                    <a:pt x="156" y="310"/>
                  </a:cubicBezTo>
                  <a:cubicBezTo>
                    <a:pt x="233" y="310"/>
                    <a:pt x="311" y="264"/>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33"/>
            <p:cNvSpPr/>
            <p:nvPr/>
          </p:nvSpPr>
          <p:spPr>
            <a:xfrm>
              <a:off x="2126625" y="49825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33"/>
            <p:cNvSpPr/>
            <p:nvPr/>
          </p:nvSpPr>
          <p:spPr>
            <a:xfrm>
              <a:off x="2113825" y="49825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33"/>
            <p:cNvSpPr/>
            <p:nvPr/>
          </p:nvSpPr>
          <p:spPr>
            <a:xfrm>
              <a:off x="2101800" y="4982500"/>
              <a:ext cx="7775" cy="7775"/>
            </a:xfrm>
            <a:custGeom>
              <a:avLst/>
              <a:gdLst/>
              <a:ahLst/>
              <a:cxnLst/>
              <a:rect l="l" t="t" r="r" b="b"/>
              <a:pathLst>
                <a:path w="311" h="311" extrusionOk="0">
                  <a:moveTo>
                    <a:pt x="156" y="0"/>
                  </a:moveTo>
                  <a:cubicBezTo>
                    <a:pt x="63" y="0"/>
                    <a:pt x="1" y="62"/>
                    <a:pt x="1" y="155"/>
                  </a:cubicBezTo>
                  <a:cubicBezTo>
                    <a:pt x="1" y="233"/>
                    <a:pt x="63" y="310"/>
                    <a:pt x="156" y="310"/>
                  </a:cubicBezTo>
                  <a:cubicBezTo>
                    <a:pt x="249" y="310"/>
                    <a:pt x="311" y="264"/>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33"/>
            <p:cNvSpPr/>
            <p:nvPr/>
          </p:nvSpPr>
          <p:spPr>
            <a:xfrm>
              <a:off x="2163850" y="4960000"/>
              <a:ext cx="1950" cy="29875"/>
            </a:xfrm>
            <a:custGeom>
              <a:avLst/>
              <a:gdLst/>
              <a:ahLst/>
              <a:cxnLst/>
              <a:rect l="l" t="t" r="r" b="b"/>
              <a:pathLst>
                <a:path w="78" h="1195" extrusionOk="0">
                  <a:moveTo>
                    <a:pt x="0" y="1"/>
                  </a:moveTo>
                  <a:lnTo>
                    <a:pt x="0" y="1195"/>
                  </a:lnTo>
                  <a:lnTo>
                    <a:pt x="78" y="1195"/>
                  </a:lnTo>
                  <a:lnTo>
                    <a:pt x="7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33"/>
            <p:cNvSpPr/>
            <p:nvPr/>
          </p:nvSpPr>
          <p:spPr>
            <a:xfrm>
              <a:off x="2095975" y="4898350"/>
              <a:ext cx="195450" cy="45000"/>
            </a:xfrm>
            <a:custGeom>
              <a:avLst/>
              <a:gdLst/>
              <a:ahLst/>
              <a:cxnLst/>
              <a:rect l="l" t="t" r="r" b="b"/>
              <a:pathLst>
                <a:path w="7818" h="1800" extrusionOk="0">
                  <a:moveTo>
                    <a:pt x="1" y="1"/>
                  </a:moveTo>
                  <a:lnTo>
                    <a:pt x="1" y="1800"/>
                  </a:lnTo>
                  <a:lnTo>
                    <a:pt x="7818" y="1800"/>
                  </a:lnTo>
                  <a:lnTo>
                    <a:pt x="78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33"/>
            <p:cNvSpPr/>
            <p:nvPr/>
          </p:nvSpPr>
          <p:spPr>
            <a:xfrm>
              <a:off x="2171600" y="49057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33"/>
            <p:cNvSpPr/>
            <p:nvPr/>
          </p:nvSpPr>
          <p:spPr>
            <a:xfrm>
              <a:off x="2171600" y="49123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33"/>
            <p:cNvSpPr/>
            <p:nvPr/>
          </p:nvSpPr>
          <p:spPr>
            <a:xfrm>
              <a:off x="2171600" y="49185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33"/>
            <p:cNvSpPr/>
            <p:nvPr/>
          </p:nvSpPr>
          <p:spPr>
            <a:xfrm>
              <a:off x="2171600" y="49255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33"/>
            <p:cNvSpPr/>
            <p:nvPr/>
          </p:nvSpPr>
          <p:spPr>
            <a:xfrm>
              <a:off x="2171600" y="49317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33"/>
            <p:cNvSpPr/>
            <p:nvPr/>
          </p:nvSpPr>
          <p:spPr>
            <a:xfrm>
              <a:off x="2151050" y="4905325"/>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33"/>
            <p:cNvSpPr/>
            <p:nvPr/>
          </p:nvSpPr>
          <p:spPr>
            <a:xfrm>
              <a:off x="2138625" y="4905325"/>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33"/>
            <p:cNvSpPr/>
            <p:nvPr/>
          </p:nvSpPr>
          <p:spPr>
            <a:xfrm>
              <a:off x="2126625" y="4905725"/>
              <a:ext cx="7775" cy="7400"/>
            </a:xfrm>
            <a:custGeom>
              <a:avLst/>
              <a:gdLst/>
              <a:ahLst/>
              <a:cxnLst/>
              <a:rect l="l" t="t" r="r" b="b"/>
              <a:pathLst>
                <a:path w="311" h="296" extrusionOk="0">
                  <a:moveTo>
                    <a:pt x="155" y="0"/>
                  </a:moveTo>
                  <a:cubicBezTo>
                    <a:pt x="78" y="0"/>
                    <a:pt x="0" y="47"/>
                    <a:pt x="0" y="155"/>
                  </a:cubicBezTo>
                  <a:cubicBezTo>
                    <a:pt x="0" y="233"/>
                    <a:pt x="62" y="295"/>
                    <a:pt x="155" y="295"/>
                  </a:cubicBezTo>
                  <a:cubicBezTo>
                    <a:pt x="233" y="295"/>
                    <a:pt x="310" y="249"/>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33"/>
            <p:cNvSpPr/>
            <p:nvPr/>
          </p:nvSpPr>
          <p:spPr>
            <a:xfrm>
              <a:off x="2113825" y="4905725"/>
              <a:ext cx="7775" cy="7400"/>
            </a:xfrm>
            <a:custGeom>
              <a:avLst/>
              <a:gdLst/>
              <a:ahLst/>
              <a:cxnLst/>
              <a:rect l="l" t="t" r="r" b="b"/>
              <a:pathLst>
                <a:path w="311" h="296" extrusionOk="0">
                  <a:moveTo>
                    <a:pt x="155" y="0"/>
                  </a:moveTo>
                  <a:cubicBezTo>
                    <a:pt x="78" y="0"/>
                    <a:pt x="0" y="47"/>
                    <a:pt x="0" y="155"/>
                  </a:cubicBezTo>
                  <a:cubicBezTo>
                    <a:pt x="0" y="233"/>
                    <a:pt x="62" y="295"/>
                    <a:pt x="155" y="295"/>
                  </a:cubicBezTo>
                  <a:cubicBezTo>
                    <a:pt x="264" y="295"/>
                    <a:pt x="311" y="249"/>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33"/>
            <p:cNvSpPr/>
            <p:nvPr/>
          </p:nvSpPr>
          <p:spPr>
            <a:xfrm>
              <a:off x="2101800" y="4905725"/>
              <a:ext cx="7775" cy="7400"/>
            </a:xfrm>
            <a:custGeom>
              <a:avLst/>
              <a:gdLst/>
              <a:ahLst/>
              <a:cxnLst/>
              <a:rect l="l" t="t" r="r" b="b"/>
              <a:pathLst>
                <a:path w="311" h="296" extrusionOk="0">
                  <a:moveTo>
                    <a:pt x="156" y="0"/>
                  </a:moveTo>
                  <a:cubicBezTo>
                    <a:pt x="63" y="0"/>
                    <a:pt x="1" y="47"/>
                    <a:pt x="1" y="155"/>
                  </a:cubicBezTo>
                  <a:cubicBezTo>
                    <a:pt x="1" y="233"/>
                    <a:pt x="63" y="295"/>
                    <a:pt x="156" y="295"/>
                  </a:cubicBezTo>
                  <a:cubicBezTo>
                    <a:pt x="233" y="295"/>
                    <a:pt x="311" y="249"/>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33"/>
            <p:cNvSpPr/>
            <p:nvPr/>
          </p:nvSpPr>
          <p:spPr>
            <a:xfrm>
              <a:off x="2151050" y="4916575"/>
              <a:ext cx="8150" cy="7775"/>
            </a:xfrm>
            <a:custGeom>
              <a:avLst/>
              <a:gdLst/>
              <a:ahLst/>
              <a:cxnLst/>
              <a:rect l="l" t="t" r="r" b="b"/>
              <a:pathLst>
                <a:path w="326" h="311"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33"/>
            <p:cNvSpPr/>
            <p:nvPr/>
          </p:nvSpPr>
          <p:spPr>
            <a:xfrm>
              <a:off x="2138625" y="4916575"/>
              <a:ext cx="7800" cy="7775"/>
            </a:xfrm>
            <a:custGeom>
              <a:avLst/>
              <a:gdLst/>
              <a:ahLst/>
              <a:cxnLst/>
              <a:rect l="l" t="t" r="r" b="b"/>
              <a:pathLst>
                <a:path w="312" h="311"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33"/>
            <p:cNvSpPr/>
            <p:nvPr/>
          </p:nvSpPr>
          <p:spPr>
            <a:xfrm>
              <a:off x="2126625" y="49165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33"/>
            <p:cNvSpPr/>
            <p:nvPr/>
          </p:nvSpPr>
          <p:spPr>
            <a:xfrm>
              <a:off x="2113825" y="49165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33"/>
            <p:cNvSpPr/>
            <p:nvPr/>
          </p:nvSpPr>
          <p:spPr>
            <a:xfrm>
              <a:off x="2101800" y="491657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33"/>
            <p:cNvSpPr/>
            <p:nvPr/>
          </p:nvSpPr>
          <p:spPr>
            <a:xfrm>
              <a:off x="2151050" y="4927825"/>
              <a:ext cx="8150" cy="7775"/>
            </a:xfrm>
            <a:custGeom>
              <a:avLst/>
              <a:gdLst/>
              <a:ahLst/>
              <a:cxnLst/>
              <a:rect l="l" t="t" r="r" b="b"/>
              <a:pathLst>
                <a:path w="326" h="311" extrusionOk="0">
                  <a:moveTo>
                    <a:pt x="171" y="0"/>
                  </a:moveTo>
                  <a:cubicBezTo>
                    <a:pt x="78" y="0"/>
                    <a:pt x="0" y="62"/>
                    <a:pt x="0" y="156"/>
                  </a:cubicBezTo>
                  <a:cubicBezTo>
                    <a:pt x="0" y="249"/>
                    <a:pt x="78" y="311"/>
                    <a:pt x="171" y="311"/>
                  </a:cubicBezTo>
                  <a:cubicBezTo>
                    <a:pt x="248" y="311"/>
                    <a:pt x="326" y="249"/>
                    <a:pt x="326" y="156"/>
                  </a:cubicBezTo>
                  <a:cubicBezTo>
                    <a:pt x="326" y="62"/>
                    <a:pt x="248" y="0"/>
                    <a:pt x="17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33"/>
            <p:cNvSpPr/>
            <p:nvPr/>
          </p:nvSpPr>
          <p:spPr>
            <a:xfrm>
              <a:off x="2138625" y="4927825"/>
              <a:ext cx="7800" cy="7775"/>
            </a:xfrm>
            <a:custGeom>
              <a:avLst/>
              <a:gdLst/>
              <a:ahLst/>
              <a:cxnLst/>
              <a:rect l="l" t="t" r="r" b="b"/>
              <a:pathLst>
                <a:path w="312" h="311" extrusionOk="0">
                  <a:moveTo>
                    <a:pt x="156" y="0"/>
                  </a:moveTo>
                  <a:cubicBezTo>
                    <a:pt x="63" y="0"/>
                    <a:pt x="1" y="62"/>
                    <a:pt x="1" y="156"/>
                  </a:cubicBezTo>
                  <a:cubicBezTo>
                    <a:pt x="1" y="249"/>
                    <a:pt x="63" y="311"/>
                    <a:pt x="156" y="311"/>
                  </a:cubicBezTo>
                  <a:cubicBezTo>
                    <a:pt x="249" y="311"/>
                    <a:pt x="311" y="249"/>
                    <a:pt x="311" y="156"/>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33"/>
            <p:cNvSpPr/>
            <p:nvPr/>
          </p:nvSpPr>
          <p:spPr>
            <a:xfrm>
              <a:off x="2126625" y="4927825"/>
              <a:ext cx="7775" cy="7775"/>
            </a:xfrm>
            <a:custGeom>
              <a:avLst/>
              <a:gdLst/>
              <a:ahLst/>
              <a:cxnLst/>
              <a:rect l="l" t="t" r="r" b="b"/>
              <a:pathLst>
                <a:path w="311" h="311" extrusionOk="0">
                  <a:moveTo>
                    <a:pt x="155" y="0"/>
                  </a:moveTo>
                  <a:cubicBezTo>
                    <a:pt x="78" y="16"/>
                    <a:pt x="0" y="78"/>
                    <a:pt x="0" y="156"/>
                  </a:cubicBezTo>
                  <a:cubicBezTo>
                    <a:pt x="0" y="233"/>
                    <a:pt x="62" y="311"/>
                    <a:pt x="155" y="311"/>
                  </a:cubicBezTo>
                  <a:cubicBezTo>
                    <a:pt x="233" y="311"/>
                    <a:pt x="310" y="249"/>
                    <a:pt x="310" y="156"/>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33"/>
            <p:cNvSpPr/>
            <p:nvPr/>
          </p:nvSpPr>
          <p:spPr>
            <a:xfrm>
              <a:off x="2113825" y="4927825"/>
              <a:ext cx="7775" cy="7775"/>
            </a:xfrm>
            <a:custGeom>
              <a:avLst/>
              <a:gdLst/>
              <a:ahLst/>
              <a:cxnLst/>
              <a:rect l="l" t="t" r="r" b="b"/>
              <a:pathLst>
                <a:path w="311" h="311" extrusionOk="0">
                  <a:moveTo>
                    <a:pt x="155" y="0"/>
                  </a:moveTo>
                  <a:cubicBezTo>
                    <a:pt x="78" y="16"/>
                    <a:pt x="0" y="78"/>
                    <a:pt x="0" y="156"/>
                  </a:cubicBezTo>
                  <a:cubicBezTo>
                    <a:pt x="0" y="233"/>
                    <a:pt x="62" y="311"/>
                    <a:pt x="155" y="311"/>
                  </a:cubicBezTo>
                  <a:cubicBezTo>
                    <a:pt x="264" y="311"/>
                    <a:pt x="311" y="249"/>
                    <a:pt x="311" y="156"/>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33"/>
            <p:cNvSpPr/>
            <p:nvPr/>
          </p:nvSpPr>
          <p:spPr>
            <a:xfrm>
              <a:off x="2101800" y="4927825"/>
              <a:ext cx="7775" cy="7775"/>
            </a:xfrm>
            <a:custGeom>
              <a:avLst/>
              <a:gdLst/>
              <a:ahLst/>
              <a:cxnLst/>
              <a:rect l="l" t="t" r="r" b="b"/>
              <a:pathLst>
                <a:path w="311" h="311" extrusionOk="0">
                  <a:moveTo>
                    <a:pt x="156" y="0"/>
                  </a:moveTo>
                  <a:cubicBezTo>
                    <a:pt x="63" y="16"/>
                    <a:pt x="1" y="78"/>
                    <a:pt x="1" y="156"/>
                  </a:cubicBezTo>
                  <a:cubicBezTo>
                    <a:pt x="1" y="233"/>
                    <a:pt x="63" y="311"/>
                    <a:pt x="156" y="311"/>
                  </a:cubicBezTo>
                  <a:cubicBezTo>
                    <a:pt x="233" y="311"/>
                    <a:pt x="311" y="249"/>
                    <a:pt x="311" y="156"/>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33"/>
            <p:cNvSpPr/>
            <p:nvPr/>
          </p:nvSpPr>
          <p:spPr>
            <a:xfrm>
              <a:off x="2163850" y="4905725"/>
              <a:ext cx="1950" cy="29875"/>
            </a:xfrm>
            <a:custGeom>
              <a:avLst/>
              <a:gdLst/>
              <a:ahLst/>
              <a:cxnLst/>
              <a:rect l="l" t="t" r="r" b="b"/>
              <a:pathLst>
                <a:path w="78" h="1195" extrusionOk="0">
                  <a:moveTo>
                    <a:pt x="0" y="0"/>
                  </a:moveTo>
                  <a:lnTo>
                    <a:pt x="0" y="1195"/>
                  </a:lnTo>
                  <a:lnTo>
                    <a:pt x="78" y="1195"/>
                  </a:lnTo>
                  <a:lnTo>
                    <a:pt x="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33"/>
            <p:cNvSpPr/>
            <p:nvPr/>
          </p:nvSpPr>
          <p:spPr>
            <a:xfrm>
              <a:off x="2095975" y="4844075"/>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33"/>
            <p:cNvSpPr/>
            <p:nvPr/>
          </p:nvSpPr>
          <p:spPr>
            <a:xfrm>
              <a:off x="2171600" y="48510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33"/>
            <p:cNvSpPr/>
            <p:nvPr/>
          </p:nvSpPr>
          <p:spPr>
            <a:xfrm>
              <a:off x="2171600" y="48580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33"/>
            <p:cNvSpPr/>
            <p:nvPr/>
          </p:nvSpPr>
          <p:spPr>
            <a:xfrm>
              <a:off x="2171600" y="48642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33"/>
            <p:cNvSpPr/>
            <p:nvPr/>
          </p:nvSpPr>
          <p:spPr>
            <a:xfrm>
              <a:off x="2171600" y="48712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33"/>
            <p:cNvSpPr/>
            <p:nvPr/>
          </p:nvSpPr>
          <p:spPr>
            <a:xfrm>
              <a:off x="2171600" y="48774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33"/>
            <p:cNvSpPr/>
            <p:nvPr/>
          </p:nvSpPr>
          <p:spPr>
            <a:xfrm>
              <a:off x="2151425" y="4851450"/>
              <a:ext cx="7775" cy="7775"/>
            </a:xfrm>
            <a:custGeom>
              <a:avLst/>
              <a:gdLst/>
              <a:ahLst/>
              <a:cxnLst/>
              <a:rect l="l" t="t" r="r" b="b"/>
              <a:pathLst>
                <a:path w="311" h="311" extrusionOk="0">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33"/>
            <p:cNvSpPr/>
            <p:nvPr/>
          </p:nvSpPr>
          <p:spPr>
            <a:xfrm>
              <a:off x="2139025" y="4851450"/>
              <a:ext cx="7775" cy="7775"/>
            </a:xfrm>
            <a:custGeom>
              <a:avLst/>
              <a:gdLst/>
              <a:ahLst/>
              <a:cxnLst/>
              <a:rect l="l" t="t" r="r" b="b"/>
              <a:pathLst>
                <a:path w="311" h="311" extrusionOk="0">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33"/>
            <p:cNvSpPr/>
            <p:nvPr/>
          </p:nvSpPr>
          <p:spPr>
            <a:xfrm>
              <a:off x="2126625" y="485145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33"/>
            <p:cNvSpPr/>
            <p:nvPr/>
          </p:nvSpPr>
          <p:spPr>
            <a:xfrm>
              <a:off x="2113825" y="485145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33"/>
            <p:cNvSpPr/>
            <p:nvPr/>
          </p:nvSpPr>
          <p:spPr>
            <a:xfrm>
              <a:off x="2101800" y="4851450"/>
              <a:ext cx="7775" cy="7775"/>
            </a:xfrm>
            <a:custGeom>
              <a:avLst/>
              <a:gdLst/>
              <a:ahLst/>
              <a:cxnLst/>
              <a:rect l="l" t="t" r="r" b="b"/>
              <a:pathLst>
                <a:path w="311" h="311" extrusionOk="0">
                  <a:moveTo>
                    <a:pt x="156" y="0"/>
                  </a:moveTo>
                  <a:cubicBezTo>
                    <a:pt x="63" y="0"/>
                    <a:pt x="1" y="47"/>
                    <a:pt x="1" y="155"/>
                  </a:cubicBezTo>
                  <a:cubicBezTo>
                    <a:pt x="1" y="233"/>
                    <a:pt x="63" y="310"/>
                    <a:pt x="156" y="310"/>
                  </a:cubicBezTo>
                  <a:cubicBezTo>
                    <a:pt x="233" y="310"/>
                    <a:pt x="311" y="248"/>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33"/>
            <p:cNvSpPr/>
            <p:nvPr/>
          </p:nvSpPr>
          <p:spPr>
            <a:xfrm>
              <a:off x="2151425" y="4862300"/>
              <a:ext cx="7775" cy="7775"/>
            </a:xfrm>
            <a:custGeom>
              <a:avLst/>
              <a:gdLst/>
              <a:ahLst/>
              <a:cxnLst/>
              <a:rect l="l" t="t" r="r" b="b"/>
              <a:pathLst>
                <a:path w="311" h="311" extrusionOk="0">
                  <a:moveTo>
                    <a:pt x="156" y="0"/>
                  </a:moveTo>
                  <a:cubicBezTo>
                    <a:pt x="78" y="0"/>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33"/>
            <p:cNvSpPr/>
            <p:nvPr/>
          </p:nvSpPr>
          <p:spPr>
            <a:xfrm>
              <a:off x="2139025" y="4862300"/>
              <a:ext cx="7775" cy="7775"/>
            </a:xfrm>
            <a:custGeom>
              <a:avLst/>
              <a:gdLst/>
              <a:ahLst/>
              <a:cxnLst/>
              <a:rect l="l" t="t" r="r" b="b"/>
              <a:pathLst>
                <a:path w="311" h="311" extrusionOk="0">
                  <a:moveTo>
                    <a:pt x="156" y="0"/>
                  </a:moveTo>
                  <a:cubicBezTo>
                    <a:pt x="62" y="0"/>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33"/>
            <p:cNvSpPr/>
            <p:nvPr/>
          </p:nvSpPr>
          <p:spPr>
            <a:xfrm>
              <a:off x="2126625" y="4862300"/>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33"/>
            <p:cNvSpPr/>
            <p:nvPr/>
          </p:nvSpPr>
          <p:spPr>
            <a:xfrm>
              <a:off x="2113825" y="4862300"/>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33"/>
            <p:cNvSpPr/>
            <p:nvPr/>
          </p:nvSpPr>
          <p:spPr>
            <a:xfrm>
              <a:off x="2101800" y="4862300"/>
              <a:ext cx="7775" cy="7775"/>
            </a:xfrm>
            <a:custGeom>
              <a:avLst/>
              <a:gdLst/>
              <a:ahLst/>
              <a:cxnLst/>
              <a:rect l="l" t="t" r="r" b="b"/>
              <a:pathLst>
                <a:path w="311" h="311" extrusionOk="0">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33"/>
            <p:cNvSpPr/>
            <p:nvPr/>
          </p:nvSpPr>
          <p:spPr>
            <a:xfrm>
              <a:off x="2151425" y="4873550"/>
              <a:ext cx="7775" cy="7775"/>
            </a:xfrm>
            <a:custGeom>
              <a:avLst/>
              <a:gdLst/>
              <a:ahLst/>
              <a:cxnLst/>
              <a:rect l="l" t="t" r="r" b="b"/>
              <a:pathLst>
                <a:path w="311" h="311" extrusionOk="0">
                  <a:moveTo>
                    <a:pt x="156" y="0"/>
                  </a:moveTo>
                  <a:cubicBezTo>
                    <a:pt x="78" y="16"/>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33"/>
            <p:cNvSpPr/>
            <p:nvPr/>
          </p:nvSpPr>
          <p:spPr>
            <a:xfrm>
              <a:off x="2139025" y="4873550"/>
              <a:ext cx="7775" cy="7775"/>
            </a:xfrm>
            <a:custGeom>
              <a:avLst/>
              <a:gdLst/>
              <a:ahLst/>
              <a:cxnLst/>
              <a:rect l="l" t="t" r="r" b="b"/>
              <a:pathLst>
                <a:path w="311" h="311" extrusionOk="0">
                  <a:moveTo>
                    <a:pt x="156" y="0"/>
                  </a:moveTo>
                  <a:cubicBezTo>
                    <a:pt x="62" y="16"/>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33"/>
            <p:cNvSpPr/>
            <p:nvPr/>
          </p:nvSpPr>
          <p:spPr>
            <a:xfrm>
              <a:off x="2126625" y="487355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33"/>
            <p:cNvSpPr/>
            <p:nvPr/>
          </p:nvSpPr>
          <p:spPr>
            <a:xfrm>
              <a:off x="2113825" y="487355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33"/>
            <p:cNvSpPr/>
            <p:nvPr/>
          </p:nvSpPr>
          <p:spPr>
            <a:xfrm>
              <a:off x="2101800" y="4873550"/>
              <a:ext cx="7775" cy="7775"/>
            </a:xfrm>
            <a:custGeom>
              <a:avLst/>
              <a:gdLst/>
              <a:ahLst/>
              <a:cxnLst/>
              <a:rect l="l" t="t" r="r" b="b"/>
              <a:pathLst>
                <a:path w="311" h="311" extrusionOk="0">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33"/>
            <p:cNvSpPr/>
            <p:nvPr/>
          </p:nvSpPr>
          <p:spPr>
            <a:xfrm>
              <a:off x="2163850" y="4851050"/>
              <a:ext cx="1950" cy="30275"/>
            </a:xfrm>
            <a:custGeom>
              <a:avLst/>
              <a:gdLst/>
              <a:ahLst/>
              <a:cxnLst/>
              <a:rect l="l" t="t" r="r" b="b"/>
              <a:pathLst>
                <a:path w="78" h="1211" extrusionOk="0">
                  <a:moveTo>
                    <a:pt x="0" y="1"/>
                  </a:moveTo>
                  <a:lnTo>
                    <a:pt x="0" y="1210"/>
                  </a:lnTo>
                  <a:lnTo>
                    <a:pt x="78" y="1210"/>
                  </a:lnTo>
                  <a:lnTo>
                    <a:pt x="7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33"/>
            <p:cNvSpPr/>
            <p:nvPr/>
          </p:nvSpPr>
          <p:spPr>
            <a:xfrm>
              <a:off x="2095975" y="4789800"/>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33"/>
            <p:cNvSpPr/>
            <p:nvPr/>
          </p:nvSpPr>
          <p:spPr>
            <a:xfrm>
              <a:off x="2171600" y="47967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33"/>
            <p:cNvSpPr/>
            <p:nvPr/>
          </p:nvSpPr>
          <p:spPr>
            <a:xfrm>
              <a:off x="2171600" y="48033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33"/>
            <p:cNvSpPr/>
            <p:nvPr/>
          </p:nvSpPr>
          <p:spPr>
            <a:xfrm>
              <a:off x="2171600" y="48099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33"/>
            <p:cNvSpPr/>
            <p:nvPr/>
          </p:nvSpPr>
          <p:spPr>
            <a:xfrm>
              <a:off x="2171600" y="48169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33"/>
            <p:cNvSpPr/>
            <p:nvPr/>
          </p:nvSpPr>
          <p:spPr>
            <a:xfrm>
              <a:off x="2171600" y="48231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33"/>
            <p:cNvSpPr/>
            <p:nvPr/>
          </p:nvSpPr>
          <p:spPr>
            <a:xfrm>
              <a:off x="2151425" y="4797150"/>
              <a:ext cx="7775" cy="7775"/>
            </a:xfrm>
            <a:custGeom>
              <a:avLst/>
              <a:gdLst/>
              <a:ahLst/>
              <a:cxnLst/>
              <a:rect l="l" t="t" r="r" b="b"/>
              <a:pathLst>
                <a:path w="311" h="311" extrusionOk="0">
                  <a:moveTo>
                    <a:pt x="156" y="1"/>
                  </a:moveTo>
                  <a:cubicBezTo>
                    <a:pt x="78" y="1"/>
                    <a:pt x="1" y="47"/>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33"/>
            <p:cNvSpPr/>
            <p:nvPr/>
          </p:nvSpPr>
          <p:spPr>
            <a:xfrm>
              <a:off x="2139025" y="4797150"/>
              <a:ext cx="7775" cy="7775"/>
            </a:xfrm>
            <a:custGeom>
              <a:avLst/>
              <a:gdLst/>
              <a:ahLst/>
              <a:cxnLst/>
              <a:rect l="l" t="t" r="r" b="b"/>
              <a:pathLst>
                <a:path w="311" h="311" extrusionOk="0">
                  <a:moveTo>
                    <a:pt x="156" y="1"/>
                  </a:moveTo>
                  <a:cubicBezTo>
                    <a:pt x="62" y="1"/>
                    <a:pt x="0" y="47"/>
                    <a:pt x="0" y="156"/>
                  </a:cubicBezTo>
                  <a:cubicBezTo>
                    <a:pt x="0" y="233"/>
                    <a:pt x="62" y="311"/>
                    <a:pt x="156" y="311"/>
                  </a:cubicBezTo>
                  <a:cubicBezTo>
                    <a:pt x="233" y="311"/>
                    <a:pt x="311" y="249"/>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33"/>
            <p:cNvSpPr/>
            <p:nvPr/>
          </p:nvSpPr>
          <p:spPr>
            <a:xfrm>
              <a:off x="2126625" y="479715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33"/>
            <p:cNvSpPr/>
            <p:nvPr/>
          </p:nvSpPr>
          <p:spPr>
            <a:xfrm>
              <a:off x="2113825" y="4797150"/>
              <a:ext cx="7775" cy="7775"/>
            </a:xfrm>
            <a:custGeom>
              <a:avLst/>
              <a:gdLst/>
              <a:ahLst/>
              <a:cxnLst/>
              <a:rect l="l" t="t" r="r" b="b"/>
              <a:pathLst>
                <a:path w="311" h="311" extrusionOk="0">
                  <a:moveTo>
                    <a:pt x="155" y="1"/>
                  </a:moveTo>
                  <a:cubicBezTo>
                    <a:pt x="78" y="1"/>
                    <a:pt x="0" y="47"/>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33"/>
            <p:cNvSpPr/>
            <p:nvPr/>
          </p:nvSpPr>
          <p:spPr>
            <a:xfrm>
              <a:off x="2101800" y="4797150"/>
              <a:ext cx="7775" cy="7775"/>
            </a:xfrm>
            <a:custGeom>
              <a:avLst/>
              <a:gdLst/>
              <a:ahLst/>
              <a:cxnLst/>
              <a:rect l="l" t="t" r="r" b="b"/>
              <a:pathLst>
                <a:path w="311" h="311" extrusionOk="0">
                  <a:moveTo>
                    <a:pt x="156" y="1"/>
                  </a:moveTo>
                  <a:cubicBezTo>
                    <a:pt x="63" y="1"/>
                    <a:pt x="1" y="47"/>
                    <a:pt x="1" y="156"/>
                  </a:cubicBezTo>
                  <a:cubicBezTo>
                    <a:pt x="1" y="233"/>
                    <a:pt x="63" y="311"/>
                    <a:pt x="156" y="311"/>
                  </a:cubicBezTo>
                  <a:cubicBezTo>
                    <a:pt x="233" y="311"/>
                    <a:pt x="311" y="249"/>
                    <a:pt x="311" y="156"/>
                  </a:cubicBezTo>
                  <a:cubicBezTo>
                    <a:pt x="311" y="47"/>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33"/>
            <p:cNvSpPr/>
            <p:nvPr/>
          </p:nvSpPr>
          <p:spPr>
            <a:xfrm>
              <a:off x="2151425" y="4808000"/>
              <a:ext cx="7775" cy="7800"/>
            </a:xfrm>
            <a:custGeom>
              <a:avLst/>
              <a:gdLst/>
              <a:ahLst/>
              <a:cxnLst/>
              <a:rect l="l" t="t" r="r" b="b"/>
              <a:pathLst>
                <a:path w="311" h="312" extrusionOk="0">
                  <a:moveTo>
                    <a:pt x="156" y="1"/>
                  </a:moveTo>
                  <a:cubicBezTo>
                    <a:pt x="78" y="1"/>
                    <a:pt x="1" y="79"/>
                    <a:pt x="1" y="156"/>
                  </a:cubicBezTo>
                  <a:cubicBezTo>
                    <a:pt x="1" y="234"/>
                    <a:pt x="47" y="311"/>
                    <a:pt x="156" y="311"/>
                  </a:cubicBezTo>
                  <a:cubicBezTo>
                    <a:pt x="233" y="311"/>
                    <a:pt x="311" y="265"/>
                    <a:pt x="311" y="156"/>
                  </a:cubicBezTo>
                  <a:cubicBezTo>
                    <a:pt x="311" y="79"/>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33"/>
            <p:cNvSpPr/>
            <p:nvPr/>
          </p:nvSpPr>
          <p:spPr>
            <a:xfrm>
              <a:off x="2139025" y="4808000"/>
              <a:ext cx="7775" cy="7800"/>
            </a:xfrm>
            <a:custGeom>
              <a:avLst/>
              <a:gdLst/>
              <a:ahLst/>
              <a:cxnLst/>
              <a:rect l="l" t="t" r="r" b="b"/>
              <a:pathLst>
                <a:path w="311" h="312" extrusionOk="0">
                  <a:moveTo>
                    <a:pt x="156" y="1"/>
                  </a:moveTo>
                  <a:cubicBezTo>
                    <a:pt x="62" y="1"/>
                    <a:pt x="0" y="79"/>
                    <a:pt x="0" y="156"/>
                  </a:cubicBezTo>
                  <a:cubicBezTo>
                    <a:pt x="0" y="234"/>
                    <a:pt x="62" y="311"/>
                    <a:pt x="156" y="311"/>
                  </a:cubicBezTo>
                  <a:cubicBezTo>
                    <a:pt x="233" y="311"/>
                    <a:pt x="311" y="265"/>
                    <a:pt x="311" y="156"/>
                  </a:cubicBezTo>
                  <a:cubicBezTo>
                    <a:pt x="311" y="79"/>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33"/>
            <p:cNvSpPr/>
            <p:nvPr/>
          </p:nvSpPr>
          <p:spPr>
            <a:xfrm>
              <a:off x="2126625" y="480800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33" y="311"/>
                    <a:pt x="310" y="265"/>
                    <a:pt x="310" y="156"/>
                  </a:cubicBezTo>
                  <a:cubicBezTo>
                    <a:pt x="310" y="79"/>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33"/>
            <p:cNvSpPr/>
            <p:nvPr/>
          </p:nvSpPr>
          <p:spPr>
            <a:xfrm>
              <a:off x="2113825" y="4808000"/>
              <a:ext cx="7775" cy="7800"/>
            </a:xfrm>
            <a:custGeom>
              <a:avLst/>
              <a:gdLst/>
              <a:ahLst/>
              <a:cxnLst/>
              <a:rect l="l" t="t" r="r" b="b"/>
              <a:pathLst>
                <a:path w="311" h="312" extrusionOk="0">
                  <a:moveTo>
                    <a:pt x="155" y="1"/>
                  </a:moveTo>
                  <a:cubicBezTo>
                    <a:pt x="78" y="1"/>
                    <a:pt x="0" y="79"/>
                    <a:pt x="0" y="156"/>
                  </a:cubicBezTo>
                  <a:cubicBezTo>
                    <a:pt x="0" y="234"/>
                    <a:pt x="62" y="311"/>
                    <a:pt x="155" y="311"/>
                  </a:cubicBezTo>
                  <a:cubicBezTo>
                    <a:pt x="264"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33"/>
            <p:cNvSpPr/>
            <p:nvPr/>
          </p:nvSpPr>
          <p:spPr>
            <a:xfrm>
              <a:off x="2101800" y="4808000"/>
              <a:ext cx="7775" cy="7800"/>
            </a:xfrm>
            <a:custGeom>
              <a:avLst/>
              <a:gdLst/>
              <a:ahLst/>
              <a:cxnLst/>
              <a:rect l="l" t="t" r="r" b="b"/>
              <a:pathLst>
                <a:path w="311" h="312" extrusionOk="0">
                  <a:moveTo>
                    <a:pt x="156" y="1"/>
                  </a:moveTo>
                  <a:cubicBezTo>
                    <a:pt x="63" y="1"/>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33"/>
            <p:cNvSpPr/>
            <p:nvPr/>
          </p:nvSpPr>
          <p:spPr>
            <a:xfrm>
              <a:off x="2151425" y="4819250"/>
              <a:ext cx="7775" cy="7775"/>
            </a:xfrm>
            <a:custGeom>
              <a:avLst/>
              <a:gdLst/>
              <a:ahLst/>
              <a:cxnLst/>
              <a:rect l="l" t="t" r="r" b="b"/>
              <a:pathLst>
                <a:path w="311" h="311" extrusionOk="0">
                  <a:moveTo>
                    <a:pt x="156" y="1"/>
                  </a:moveTo>
                  <a:cubicBezTo>
                    <a:pt x="78" y="16"/>
                    <a:pt x="1" y="78"/>
                    <a:pt x="1" y="156"/>
                  </a:cubicBezTo>
                  <a:cubicBezTo>
                    <a:pt x="1" y="233"/>
                    <a:pt x="47" y="311"/>
                    <a:pt x="156" y="311"/>
                  </a:cubicBezTo>
                  <a:cubicBezTo>
                    <a:pt x="233"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33"/>
            <p:cNvSpPr/>
            <p:nvPr/>
          </p:nvSpPr>
          <p:spPr>
            <a:xfrm>
              <a:off x="2139025" y="4819250"/>
              <a:ext cx="7775" cy="7775"/>
            </a:xfrm>
            <a:custGeom>
              <a:avLst/>
              <a:gdLst/>
              <a:ahLst/>
              <a:cxnLst/>
              <a:rect l="l" t="t" r="r" b="b"/>
              <a:pathLst>
                <a:path w="311" h="311" extrusionOk="0">
                  <a:moveTo>
                    <a:pt x="156" y="1"/>
                  </a:moveTo>
                  <a:cubicBezTo>
                    <a:pt x="62" y="16"/>
                    <a:pt x="0" y="78"/>
                    <a:pt x="0" y="156"/>
                  </a:cubicBezTo>
                  <a:cubicBezTo>
                    <a:pt x="0" y="233"/>
                    <a:pt x="62" y="311"/>
                    <a:pt x="156" y="311"/>
                  </a:cubicBezTo>
                  <a:cubicBezTo>
                    <a:pt x="233" y="311"/>
                    <a:pt x="311" y="249"/>
                    <a:pt x="311" y="156"/>
                  </a:cubicBezTo>
                  <a:cubicBezTo>
                    <a:pt x="311" y="63"/>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33"/>
            <p:cNvSpPr/>
            <p:nvPr/>
          </p:nvSpPr>
          <p:spPr>
            <a:xfrm>
              <a:off x="2126625" y="481925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33" y="311"/>
                    <a:pt x="310" y="249"/>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33"/>
            <p:cNvSpPr/>
            <p:nvPr/>
          </p:nvSpPr>
          <p:spPr>
            <a:xfrm>
              <a:off x="2113825" y="481925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64"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33"/>
            <p:cNvSpPr/>
            <p:nvPr/>
          </p:nvSpPr>
          <p:spPr>
            <a:xfrm>
              <a:off x="2101800" y="4819250"/>
              <a:ext cx="7775" cy="7775"/>
            </a:xfrm>
            <a:custGeom>
              <a:avLst/>
              <a:gdLst/>
              <a:ahLst/>
              <a:cxnLst/>
              <a:rect l="l" t="t" r="r" b="b"/>
              <a:pathLst>
                <a:path w="311" h="311" extrusionOk="0">
                  <a:moveTo>
                    <a:pt x="156" y="1"/>
                  </a:moveTo>
                  <a:cubicBezTo>
                    <a:pt x="63" y="16"/>
                    <a:pt x="1" y="78"/>
                    <a:pt x="1" y="156"/>
                  </a:cubicBezTo>
                  <a:cubicBezTo>
                    <a:pt x="1" y="233"/>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33"/>
            <p:cNvSpPr/>
            <p:nvPr/>
          </p:nvSpPr>
          <p:spPr>
            <a:xfrm>
              <a:off x="2163850" y="4796775"/>
              <a:ext cx="1950" cy="30250"/>
            </a:xfrm>
            <a:custGeom>
              <a:avLst/>
              <a:gdLst/>
              <a:ahLst/>
              <a:cxnLst/>
              <a:rect l="l" t="t" r="r" b="b"/>
              <a:pathLst>
                <a:path w="78" h="1210" extrusionOk="0">
                  <a:moveTo>
                    <a:pt x="0" y="0"/>
                  </a:moveTo>
                  <a:lnTo>
                    <a:pt x="0" y="1210"/>
                  </a:lnTo>
                  <a:lnTo>
                    <a:pt x="78" y="1210"/>
                  </a:lnTo>
                  <a:lnTo>
                    <a:pt x="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33"/>
            <p:cNvSpPr/>
            <p:nvPr/>
          </p:nvSpPr>
          <p:spPr>
            <a:xfrm>
              <a:off x="2095975" y="4734725"/>
              <a:ext cx="195450" cy="45400"/>
            </a:xfrm>
            <a:custGeom>
              <a:avLst/>
              <a:gdLst/>
              <a:ahLst/>
              <a:cxnLst/>
              <a:rect l="l" t="t" r="r" b="b"/>
              <a:pathLst>
                <a:path w="7818" h="1816" extrusionOk="0">
                  <a:moveTo>
                    <a:pt x="1" y="1"/>
                  </a:moveTo>
                  <a:lnTo>
                    <a:pt x="1" y="1815"/>
                  </a:lnTo>
                  <a:lnTo>
                    <a:pt x="7818" y="1815"/>
                  </a:lnTo>
                  <a:lnTo>
                    <a:pt x="78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33"/>
            <p:cNvSpPr/>
            <p:nvPr/>
          </p:nvSpPr>
          <p:spPr>
            <a:xfrm>
              <a:off x="2171600" y="47428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33"/>
            <p:cNvSpPr/>
            <p:nvPr/>
          </p:nvSpPr>
          <p:spPr>
            <a:xfrm>
              <a:off x="2171600" y="47490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33"/>
            <p:cNvSpPr/>
            <p:nvPr/>
          </p:nvSpPr>
          <p:spPr>
            <a:xfrm>
              <a:off x="2171600" y="47556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33"/>
            <p:cNvSpPr/>
            <p:nvPr/>
          </p:nvSpPr>
          <p:spPr>
            <a:xfrm>
              <a:off x="2171600" y="476265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33"/>
            <p:cNvSpPr/>
            <p:nvPr/>
          </p:nvSpPr>
          <p:spPr>
            <a:xfrm>
              <a:off x="2171600" y="476885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33"/>
            <p:cNvSpPr/>
            <p:nvPr/>
          </p:nvSpPr>
          <p:spPr>
            <a:xfrm>
              <a:off x="2151425" y="4742875"/>
              <a:ext cx="7775" cy="7775"/>
            </a:xfrm>
            <a:custGeom>
              <a:avLst/>
              <a:gdLst/>
              <a:ahLst/>
              <a:cxnLst/>
              <a:rect l="l" t="t" r="r" b="b"/>
              <a:pathLst>
                <a:path w="311" h="311" extrusionOk="0">
                  <a:moveTo>
                    <a:pt x="156" y="0"/>
                  </a:moveTo>
                  <a:cubicBezTo>
                    <a:pt x="78" y="0"/>
                    <a:pt x="1" y="47"/>
                    <a:pt x="1" y="155"/>
                  </a:cubicBezTo>
                  <a:cubicBezTo>
                    <a:pt x="1" y="233"/>
                    <a:pt x="47" y="311"/>
                    <a:pt x="156" y="311"/>
                  </a:cubicBezTo>
                  <a:cubicBezTo>
                    <a:pt x="233" y="311"/>
                    <a:pt x="311" y="249"/>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33"/>
            <p:cNvSpPr/>
            <p:nvPr/>
          </p:nvSpPr>
          <p:spPr>
            <a:xfrm>
              <a:off x="2139025" y="4742875"/>
              <a:ext cx="7775" cy="7775"/>
            </a:xfrm>
            <a:custGeom>
              <a:avLst/>
              <a:gdLst/>
              <a:ahLst/>
              <a:cxnLst/>
              <a:rect l="l" t="t" r="r" b="b"/>
              <a:pathLst>
                <a:path w="311" h="311" extrusionOk="0">
                  <a:moveTo>
                    <a:pt x="156" y="0"/>
                  </a:moveTo>
                  <a:cubicBezTo>
                    <a:pt x="62" y="0"/>
                    <a:pt x="0" y="47"/>
                    <a:pt x="0" y="155"/>
                  </a:cubicBezTo>
                  <a:cubicBezTo>
                    <a:pt x="0" y="233"/>
                    <a:pt x="62" y="311"/>
                    <a:pt x="156" y="311"/>
                  </a:cubicBezTo>
                  <a:cubicBezTo>
                    <a:pt x="233" y="311"/>
                    <a:pt x="311" y="249"/>
                    <a:pt x="311" y="155"/>
                  </a:cubicBezTo>
                  <a:cubicBezTo>
                    <a:pt x="311" y="47"/>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33"/>
            <p:cNvSpPr/>
            <p:nvPr/>
          </p:nvSpPr>
          <p:spPr>
            <a:xfrm>
              <a:off x="2126625" y="4742875"/>
              <a:ext cx="7775" cy="7775"/>
            </a:xfrm>
            <a:custGeom>
              <a:avLst/>
              <a:gdLst/>
              <a:ahLst/>
              <a:cxnLst/>
              <a:rect l="l" t="t" r="r" b="b"/>
              <a:pathLst>
                <a:path w="311" h="311" extrusionOk="0">
                  <a:moveTo>
                    <a:pt x="155" y="0"/>
                  </a:moveTo>
                  <a:cubicBezTo>
                    <a:pt x="78" y="0"/>
                    <a:pt x="0" y="47"/>
                    <a:pt x="0" y="155"/>
                  </a:cubicBezTo>
                  <a:cubicBezTo>
                    <a:pt x="0" y="233"/>
                    <a:pt x="62" y="311"/>
                    <a:pt x="155" y="311"/>
                  </a:cubicBezTo>
                  <a:cubicBezTo>
                    <a:pt x="233" y="311"/>
                    <a:pt x="310" y="249"/>
                    <a:pt x="310" y="155"/>
                  </a:cubicBezTo>
                  <a:cubicBezTo>
                    <a:pt x="310" y="47"/>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33"/>
            <p:cNvSpPr/>
            <p:nvPr/>
          </p:nvSpPr>
          <p:spPr>
            <a:xfrm>
              <a:off x="2113825" y="4742875"/>
              <a:ext cx="7775" cy="7775"/>
            </a:xfrm>
            <a:custGeom>
              <a:avLst/>
              <a:gdLst/>
              <a:ahLst/>
              <a:cxnLst/>
              <a:rect l="l" t="t" r="r" b="b"/>
              <a:pathLst>
                <a:path w="311" h="311" extrusionOk="0">
                  <a:moveTo>
                    <a:pt x="155" y="0"/>
                  </a:moveTo>
                  <a:cubicBezTo>
                    <a:pt x="78" y="0"/>
                    <a:pt x="0" y="47"/>
                    <a:pt x="0" y="155"/>
                  </a:cubicBezTo>
                  <a:cubicBezTo>
                    <a:pt x="0" y="233"/>
                    <a:pt x="62" y="311"/>
                    <a:pt x="155" y="311"/>
                  </a:cubicBezTo>
                  <a:cubicBezTo>
                    <a:pt x="264" y="311"/>
                    <a:pt x="311" y="249"/>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33"/>
            <p:cNvSpPr/>
            <p:nvPr/>
          </p:nvSpPr>
          <p:spPr>
            <a:xfrm>
              <a:off x="2101800" y="4742875"/>
              <a:ext cx="7775" cy="7775"/>
            </a:xfrm>
            <a:custGeom>
              <a:avLst/>
              <a:gdLst/>
              <a:ahLst/>
              <a:cxnLst/>
              <a:rect l="l" t="t" r="r" b="b"/>
              <a:pathLst>
                <a:path w="311" h="311" extrusionOk="0">
                  <a:moveTo>
                    <a:pt x="156" y="0"/>
                  </a:moveTo>
                  <a:cubicBezTo>
                    <a:pt x="63" y="0"/>
                    <a:pt x="1" y="47"/>
                    <a:pt x="1" y="155"/>
                  </a:cubicBezTo>
                  <a:cubicBezTo>
                    <a:pt x="1" y="233"/>
                    <a:pt x="63" y="311"/>
                    <a:pt x="156" y="311"/>
                  </a:cubicBezTo>
                  <a:cubicBezTo>
                    <a:pt x="233" y="311"/>
                    <a:pt x="311" y="249"/>
                    <a:pt x="311" y="155"/>
                  </a:cubicBezTo>
                  <a:cubicBezTo>
                    <a:pt x="311" y="47"/>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33"/>
            <p:cNvSpPr/>
            <p:nvPr/>
          </p:nvSpPr>
          <p:spPr>
            <a:xfrm>
              <a:off x="2151425" y="4753725"/>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33" y="311"/>
                    <a:pt x="311" y="264"/>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33"/>
            <p:cNvSpPr/>
            <p:nvPr/>
          </p:nvSpPr>
          <p:spPr>
            <a:xfrm>
              <a:off x="2139025" y="4753725"/>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33" y="311"/>
                    <a:pt x="311" y="264"/>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33"/>
            <p:cNvSpPr/>
            <p:nvPr/>
          </p:nvSpPr>
          <p:spPr>
            <a:xfrm>
              <a:off x="2126625" y="475372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33"/>
            <p:cNvSpPr/>
            <p:nvPr/>
          </p:nvSpPr>
          <p:spPr>
            <a:xfrm>
              <a:off x="2113825" y="475372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64"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33"/>
            <p:cNvSpPr/>
            <p:nvPr/>
          </p:nvSpPr>
          <p:spPr>
            <a:xfrm>
              <a:off x="2101800" y="475372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33"/>
            <p:cNvSpPr/>
            <p:nvPr/>
          </p:nvSpPr>
          <p:spPr>
            <a:xfrm>
              <a:off x="2151425" y="4764975"/>
              <a:ext cx="7775" cy="7775"/>
            </a:xfrm>
            <a:custGeom>
              <a:avLst/>
              <a:gdLst/>
              <a:ahLst/>
              <a:cxnLst/>
              <a:rect l="l" t="t" r="r" b="b"/>
              <a:pathLst>
                <a:path w="311" h="311" extrusionOk="0">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33"/>
            <p:cNvSpPr/>
            <p:nvPr/>
          </p:nvSpPr>
          <p:spPr>
            <a:xfrm>
              <a:off x="2139025" y="4764975"/>
              <a:ext cx="7775" cy="7775"/>
            </a:xfrm>
            <a:custGeom>
              <a:avLst/>
              <a:gdLst/>
              <a:ahLst/>
              <a:cxnLst/>
              <a:rect l="l" t="t" r="r" b="b"/>
              <a:pathLst>
                <a:path w="311" h="311" extrusionOk="0">
                  <a:moveTo>
                    <a:pt x="156" y="0"/>
                  </a:moveTo>
                  <a:cubicBezTo>
                    <a:pt x="62" y="0"/>
                    <a:pt x="0" y="78"/>
                    <a:pt x="0" y="156"/>
                  </a:cubicBezTo>
                  <a:cubicBezTo>
                    <a:pt x="0"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33"/>
            <p:cNvSpPr/>
            <p:nvPr/>
          </p:nvSpPr>
          <p:spPr>
            <a:xfrm>
              <a:off x="2126625" y="4764975"/>
              <a:ext cx="7775" cy="7775"/>
            </a:xfrm>
            <a:custGeom>
              <a:avLst/>
              <a:gdLst/>
              <a:ahLst/>
              <a:cxnLst/>
              <a:rect l="l" t="t" r="r" b="b"/>
              <a:pathLst>
                <a:path w="311" h="311" extrusionOk="0">
                  <a:moveTo>
                    <a:pt x="155" y="0"/>
                  </a:moveTo>
                  <a:cubicBezTo>
                    <a:pt x="62" y="16"/>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33"/>
            <p:cNvSpPr/>
            <p:nvPr/>
          </p:nvSpPr>
          <p:spPr>
            <a:xfrm>
              <a:off x="2113825" y="4764975"/>
              <a:ext cx="7775" cy="7775"/>
            </a:xfrm>
            <a:custGeom>
              <a:avLst/>
              <a:gdLst/>
              <a:ahLst/>
              <a:cxnLst/>
              <a:rect l="l" t="t" r="r" b="b"/>
              <a:pathLst>
                <a:path w="311" h="311" extrusionOk="0">
                  <a:moveTo>
                    <a:pt x="155" y="0"/>
                  </a:moveTo>
                  <a:cubicBezTo>
                    <a:pt x="78" y="0"/>
                    <a:pt x="0" y="78"/>
                    <a:pt x="0" y="156"/>
                  </a:cubicBezTo>
                  <a:cubicBezTo>
                    <a:pt x="0" y="233"/>
                    <a:pt x="78" y="311"/>
                    <a:pt x="155" y="311"/>
                  </a:cubicBezTo>
                  <a:cubicBezTo>
                    <a:pt x="233" y="311"/>
                    <a:pt x="311" y="233"/>
                    <a:pt x="311" y="156"/>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33"/>
            <p:cNvSpPr/>
            <p:nvPr/>
          </p:nvSpPr>
          <p:spPr>
            <a:xfrm>
              <a:off x="2101800" y="4764975"/>
              <a:ext cx="7775" cy="7775"/>
            </a:xfrm>
            <a:custGeom>
              <a:avLst/>
              <a:gdLst/>
              <a:ahLst/>
              <a:cxnLst/>
              <a:rect l="l" t="t" r="r" b="b"/>
              <a:pathLst>
                <a:path w="311" h="311" extrusionOk="0">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33"/>
            <p:cNvSpPr/>
            <p:nvPr/>
          </p:nvSpPr>
          <p:spPr>
            <a:xfrm>
              <a:off x="2163850" y="4742875"/>
              <a:ext cx="1950" cy="29875"/>
            </a:xfrm>
            <a:custGeom>
              <a:avLst/>
              <a:gdLst/>
              <a:ahLst/>
              <a:cxnLst/>
              <a:rect l="l" t="t" r="r" b="b"/>
              <a:pathLst>
                <a:path w="78" h="1195" extrusionOk="0">
                  <a:moveTo>
                    <a:pt x="0" y="0"/>
                  </a:moveTo>
                  <a:lnTo>
                    <a:pt x="0" y="1195"/>
                  </a:lnTo>
                  <a:lnTo>
                    <a:pt x="78" y="1195"/>
                  </a:lnTo>
                  <a:lnTo>
                    <a:pt x="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33"/>
            <p:cNvSpPr/>
            <p:nvPr/>
          </p:nvSpPr>
          <p:spPr>
            <a:xfrm>
              <a:off x="2095975" y="4680450"/>
              <a:ext cx="195450" cy="45375"/>
            </a:xfrm>
            <a:custGeom>
              <a:avLst/>
              <a:gdLst/>
              <a:ahLst/>
              <a:cxnLst/>
              <a:rect l="l" t="t" r="r" b="b"/>
              <a:pathLst>
                <a:path w="7818" h="1815" extrusionOk="0">
                  <a:moveTo>
                    <a:pt x="1" y="0"/>
                  </a:moveTo>
                  <a:lnTo>
                    <a:pt x="1" y="1815"/>
                  </a:lnTo>
                  <a:lnTo>
                    <a:pt x="7818" y="1815"/>
                  </a:lnTo>
                  <a:lnTo>
                    <a:pt x="78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33"/>
            <p:cNvSpPr/>
            <p:nvPr/>
          </p:nvSpPr>
          <p:spPr>
            <a:xfrm>
              <a:off x="2171600" y="46886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33"/>
            <p:cNvSpPr/>
            <p:nvPr/>
          </p:nvSpPr>
          <p:spPr>
            <a:xfrm>
              <a:off x="2171600" y="46948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33"/>
            <p:cNvSpPr/>
            <p:nvPr/>
          </p:nvSpPr>
          <p:spPr>
            <a:xfrm>
              <a:off x="2171600" y="47013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33"/>
            <p:cNvSpPr/>
            <p:nvPr/>
          </p:nvSpPr>
          <p:spPr>
            <a:xfrm>
              <a:off x="2171600" y="47083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33"/>
            <p:cNvSpPr/>
            <p:nvPr/>
          </p:nvSpPr>
          <p:spPr>
            <a:xfrm>
              <a:off x="2171600" y="471457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33"/>
            <p:cNvSpPr/>
            <p:nvPr/>
          </p:nvSpPr>
          <p:spPr>
            <a:xfrm>
              <a:off x="2151425" y="4688600"/>
              <a:ext cx="7775" cy="7775"/>
            </a:xfrm>
            <a:custGeom>
              <a:avLst/>
              <a:gdLst/>
              <a:ahLst/>
              <a:cxnLst/>
              <a:rect l="l" t="t" r="r" b="b"/>
              <a:pathLst>
                <a:path w="311" h="311" extrusionOk="0">
                  <a:moveTo>
                    <a:pt x="156" y="0"/>
                  </a:moveTo>
                  <a:cubicBezTo>
                    <a:pt x="78" y="0"/>
                    <a:pt x="1" y="47"/>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33"/>
            <p:cNvSpPr/>
            <p:nvPr/>
          </p:nvSpPr>
          <p:spPr>
            <a:xfrm>
              <a:off x="2139025" y="4688600"/>
              <a:ext cx="7775" cy="7775"/>
            </a:xfrm>
            <a:custGeom>
              <a:avLst/>
              <a:gdLst/>
              <a:ahLst/>
              <a:cxnLst/>
              <a:rect l="l" t="t" r="r" b="b"/>
              <a:pathLst>
                <a:path w="311" h="311" extrusionOk="0">
                  <a:moveTo>
                    <a:pt x="156" y="0"/>
                  </a:moveTo>
                  <a:cubicBezTo>
                    <a:pt x="62" y="0"/>
                    <a:pt x="0" y="47"/>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33"/>
            <p:cNvSpPr/>
            <p:nvPr/>
          </p:nvSpPr>
          <p:spPr>
            <a:xfrm>
              <a:off x="2126625" y="468860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33"/>
            <p:cNvSpPr/>
            <p:nvPr/>
          </p:nvSpPr>
          <p:spPr>
            <a:xfrm>
              <a:off x="2113825" y="4688600"/>
              <a:ext cx="7775" cy="7775"/>
            </a:xfrm>
            <a:custGeom>
              <a:avLst/>
              <a:gdLst/>
              <a:ahLst/>
              <a:cxnLst/>
              <a:rect l="l" t="t" r="r" b="b"/>
              <a:pathLst>
                <a:path w="311" h="311" extrusionOk="0">
                  <a:moveTo>
                    <a:pt x="155" y="0"/>
                  </a:moveTo>
                  <a:cubicBezTo>
                    <a:pt x="78" y="0"/>
                    <a:pt x="0" y="47"/>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33"/>
            <p:cNvSpPr/>
            <p:nvPr/>
          </p:nvSpPr>
          <p:spPr>
            <a:xfrm>
              <a:off x="2101800" y="4688600"/>
              <a:ext cx="7775" cy="7775"/>
            </a:xfrm>
            <a:custGeom>
              <a:avLst/>
              <a:gdLst/>
              <a:ahLst/>
              <a:cxnLst/>
              <a:rect l="l" t="t" r="r" b="b"/>
              <a:pathLst>
                <a:path w="311" h="311" extrusionOk="0">
                  <a:moveTo>
                    <a:pt x="156" y="0"/>
                  </a:moveTo>
                  <a:cubicBezTo>
                    <a:pt x="63" y="0"/>
                    <a:pt x="1" y="47"/>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33"/>
            <p:cNvSpPr/>
            <p:nvPr/>
          </p:nvSpPr>
          <p:spPr>
            <a:xfrm>
              <a:off x="2151425" y="469945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33"/>
            <p:cNvSpPr/>
            <p:nvPr/>
          </p:nvSpPr>
          <p:spPr>
            <a:xfrm>
              <a:off x="2139025" y="4699450"/>
              <a:ext cx="7775" cy="7775"/>
            </a:xfrm>
            <a:custGeom>
              <a:avLst/>
              <a:gdLst/>
              <a:ahLst/>
              <a:cxnLst/>
              <a:rect l="l" t="t" r="r" b="b"/>
              <a:pathLst>
                <a:path w="311" h="311" extrusionOk="0">
                  <a:moveTo>
                    <a:pt x="156" y="0"/>
                  </a:moveTo>
                  <a:cubicBezTo>
                    <a:pt x="62" y="0"/>
                    <a:pt x="0" y="78"/>
                    <a:pt x="0" y="155"/>
                  </a:cubicBezTo>
                  <a:cubicBezTo>
                    <a:pt x="0" y="233"/>
                    <a:pt x="78" y="310"/>
                    <a:pt x="156" y="310"/>
                  </a:cubicBezTo>
                  <a:cubicBezTo>
                    <a:pt x="233" y="310"/>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33"/>
            <p:cNvSpPr/>
            <p:nvPr/>
          </p:nvSpPr>
          <p:spPr>
            <a:xfrm>
              <a:off x="2126625" y="4699450"/>
              <a:ext cx="7775" cy="7775"/>
            </a:xfrm>
            <a:custGeom>
              <a:avLst/>
              <a:gdLst/>
              <a:ahLst/>
              <a:cxnLst/>
              <a:rect l="l" t="t" r="r" b="b"/>
              <a:pathLst>
                <a:path w="311" h="311" extrusionOk="0">
                  <a:moveTo>
                    <a:pt x="155" y="0"/>
                  </a:moveTo>
                  <a:cubicBezTo>
                    <a:pt x="78" y="0"/>
                    <a:pt x="0" y="78"/>
                    <a:pt x="0" y="155"/>
                  </a:cubicBezTo>
                  <a:cubicBezTo>
                    <a:pt x="0" y="233"/>
                    <a:pt x="78" y="310"/>
                    <a:pt x="155" y="310"/>
                  </a:cubicBezTo>
                  <a:cubicBezTo>
                    <a:pt x="233" y="310"/>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33"/>
            <p:cNvSpPr/>
            <p:nvPr/>
          </p:nvSpPr>
          <p:spPr>
            <a:xfrm>
              <a:off x="2113825" y="4699450"/>
              <a:ext cx="7775" cy="7775"/>
            </a:xfrm>
            <a:custGeom>
              <a:avLst/>
              <a:gdLst/>
              <a:ahLst/>
              <a:cxnLst/>
              <a:rect l="l" t="t" r="r" b="b"/>
              <a:pathLst>
                <a:path w="311" h="311" extrusionOk="0">
                  <a:moveTo>
                    <a:pt x="155" y="0"/>
                  </a:moveTo>
                  <a:cubicBezTo>
                    <a:pt x="78" y="0"/>
                    <a:pt x="0" y="78"/>
                    <a:pt x="0" y="155"/>
                  </a:cubicBezTo>
                  <a:cubicBezTo>
                    <a:pt x="0" y="233"/>
                    <a:pt x="78" y="310"/>
                    <a:pt x="155" y="310"/>
                  </a:cubicBezTo>
                  <a:cubicBezTo>
                    <a:pt x="233" y="310"/>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33"/>
            <p:cNvSpPr/>
            <p:nvPr/>
          </p:nvSpPr>
          <p:spPr>
            <a:xfrm>
              <a:off x="2101800" y="4699450"/>
              <a:ext cx="7775" cy="7775"/>
            </a:xfrm>
            <a:custGeom>
              <a:avLst/>
              <a:gdLst/>
              <a:ahLst/>
              <a:cxnLst/>
              <a:rect l="l" t="t" r="r" b="b"/>
              <a:pathLst>
                <a:path w="311"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33"/>
            <p:cNvSpPr/>
            <p:nvPr/>
          </p:nvSpPr>
          <p:spPr>
            <a:xfrm>
              <a:off x="2151425" y="471070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33"/>
            <p:cNvSpPr/>
            <p:nvPr/>
          </p:nvSpPr>
          <p:spPr>
            <a:xfrm>
              <a:off x="2139025" y="471070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33"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33"/>
            <p:cNvSpPr/>
            <p:nvPr/>
          </p:nvSpPr>
          <p:spPr>
            <a:xfrm>
              <a:off x="2126625" y="4710700"/>
              <a:ext cx="7775" cy="7775"/>
            </a:xfrm>
            <a:custGeom>
              <a:avLst/>
              <a:gdLst/>
              <a:ahLst/>
              <a:cxnLst/>
              <a:rect l="l" t="t" r="r" b="b"/>
              <a:pathLst>
                <a:path w="311" h="311" extrusionOk="0">
                  <a:moveTo>
                    <a:pt x="155" y="0"/>
                  </a:moveTo>
                  <a:cubicBezTo>
                    <a:pt x="78" y="16"/>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33"/>
            <p:cNvSpPr/>
            <p:nvPr/>
          </p:nvSpPr>
          <p:spPr>
            <a:xfrm>
              <a:off x="2113825" y="471070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64"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33"/>
            <p:cNvSpPr/>
            <p:nvPr/>
          </p:nvSpPr>
          <p:spPr>
            <a:xfrm>
              <a:off x="2101800" y="4710700"/>
              <a:ext cx="7775" cy="7775"/>
            </a:xfrm>
            <a:custGeom>
              <a:avLst/>
              <a:gdLst/>
              <a:ahLst/>
              <a:cxnLst/>
              <a:rect l="l" t="t" r="r" b="b"/>
              <a:pathLst>
                <a:path w="311" h="311" extrusionOk="0">
                  <a:moveTo>
                    <a:pt x="156" y="0"/>
                  </a:moveTo>
                  <a:cubicBezTo>
                    <a:pt x="63" y="16"/>
                    <a:pt x="1" y="78"/>
                    <a:pt x="1" y="155"/>
                  </a:cubicBezTo>
                  <a:cubicBezTo>
                    <a:pt x="1" y="233"/>
                    <a:pt x="63" y="310"/>
                    <a:pt x="156" y="310"/>
                  </a:cubicBezTo>
                  <a:cubicBezTo>
                    <a:pt x="233"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33"/>
            <p:cNvSpPr/>
            <p:nvPr/>
          </p:nvSpPr>
          <p:spPr>
            <a:xfrm>
              <a:off x="2163850" y="4688600"/>
              <a:ext cx="1950" cy="29875"/>
            </a:xfrm>
            <a:custGeom>
              <a:avLst/>
              <a:gdLst/>
              <a:ahLst/>
              <a:cxnLst/>
              <a:rect l="l" t="t" r="r" b="b"/>
              <a:pathLst>
                <a:path w="78" h="1195" extrusionOk="0">
                  <a:moveTo>
                    <a:pt x="0" y="0"/>
                  </a:moveTo>
                  <a:lnTo>
                    <a:pt x="0" y="1194"/>
                  </a:lnTo>
                  <a:lnTo>
                    <a:pt x="78" y="1194"/>
                  </a:lnTo>
                  <a:lnTo>
                    <a:pt x="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33"/>
            <p:cNvSpPr/>
            <p:nvPr/>
          </p:nvSpPr>
          <p:spPr>
            <a:xfrm>
              <a:off x="2095975" y="4626550"/>
              <a:ext cx="195450" cy="45000"/>
            </a:xfrm>
            <a:custGeom>
              <a:avLst/>
              <a:gdLst/>
              <a:ahLst/>
              <a:cxnLst/>
              <a:rect l="l" t="t" r="r" b="b"/>
              <a:pathLst>
                <a:path w="7818" h="1800" extrusionOk="0">
                  <a:moveTo>
                    <a:pt x="1" y="0"/>
                  </a:moveTo>
                  <a:lnTo>
                    <a:pt x="1" y="1800"/>
                  </a:lnTo>
                  <a:lnTo>
                    <a:pt x="7818" y="1800"/>
                  </a:lnTo>
                  <a:lnTo>
                    <a:pt x="78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33"/>
            <p:cNvSpPr/>
            <p:nvPr/>
          </p:nvSpPr>
          <p:spPr>
            <a:xfrm>
              <a:off x="2171600" y="46343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33"/>
            <p:cNvSpPr/>
            <p:nvPr/>
          </p:nvSpPr>
          <p:spPr>
            <a:xfrm>
              <a:off x="2171600" y="4640500"/>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33"/>
            <p:cNvSpPr/>
            <p:nvPr/>
          </p:nvSpPr>
          <p:spPr>
            <a:xfrm>
              <a:off x="2171600" y="4647100"/>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33"/>
            <p:cNvSpPr/>
            <p:nvPr/>
          </p:nvSpPr>
          <p:spPr>
            <a:xfrm>
              <a:off x="2171600" y="46540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33"/>
            <p:cNvSpPr/>
            <p:nvPr/>
          </p:nvSpPr>
          <p:spPr>
            <a:xfrm>
              <a:off x="2171600" y="466027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33"/>
            <p:cNvSpPr/>
            <p:nvPr/>
          </p:nvSpPr>
          <p:spPr>
            <a:xfrm>
              <a:off x="2151050" y="4633925"/>
              <a:ext cx="8150" cy="7775"/>
            </a:xfrm>
            <a:custGeom>
              <a:avLst/>
              <a:gdLst/>
              <a:ahLst/>
              <a:cxnLst/>
              <a:rect l="l" t="t" r="r" b="b"/>
              <a:pathLst>
                <a:path w="326" h="311" extrusionOk="0">
                  <a:moveTo>
                    <a:pt x="171" y="0"/>
                  </a:moveTo>
                  <a:cubicBezTo>
                    <a:pt x="78" y="0"/>
                    <a:pt x="0" y="78"/>
                    <a:pt x="0" y="155"/>
                  </a:cubicBezTo>
                  <a:cubicBezTo>
                    <a:pt x="0" y="248"/>
                    <a:pt x="78" y="310"/>
                    <a:pt x="171" y="310"/>
                  </a:cubicBezTo>
                  <a:cubicBezTo>
                    <a:pt x="248" y="310"/>
                    <a:pt x="326" y="248"/>
                    <a:pt x="326" y="155"/>
                  </a:cubicBezTo>
                  <a:cubicBezTo>
                    <a:pt x="326" y="78"/>
                    <a:pt x="248" y="0"/>
                    <a:pt x="17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33"/>
            <p:cNvSpPr/>
            <p:nvPr/>
          </p:nvSpPr>
          <p:spPr>
            <a:xfrm>
              <a:off x="2138625" y="4633925"/>
              <a:ext cx="7800" cy="7775"/>
            </a:xfrm>
            <a:custGeom>
              <a:avLst/>
              <a:gdLst/>
              <a:ahLst/>
              <a:cxnLst/>
              <a:rect l="l" t="t" r="r" b="b"/>
              <a:pathLst>
                <a:path w="312" h="311" extrusionOk="0">
                  <a:moveTo>
                    <a:pt x="156" y="0"/>
                  </a:moveTo>
                  <a:cubicBezTo>
                    <a:pt x="63" y="0"/>
                    <a:pt x="1" y="78"/>
                    <a:pt x="1" y="155"/>
                  </a:cubicBezTo>
                  <a:cubicBezTo>
                    <a:pt x="1" y="248"/>
                    <a:pt x="63" y="310"/>
                    <a:pt x="156" y="310"/>
                  </a:cubicBezTo>
                  <a:cubicBezTo>
                    <a:pt x="249"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33"/>
            <p:cNvSpPr/>
            <p:nvPr/>
          </p:nvSpPr>
          <p:spPr>
            <a:xfrm>
              <a:off x="2126625" y="4634300"/>
              <a:ext cx="7775" cy="7400"/>
            </a:xfrm>
            <a:custGeom>
              <a:avLst/>
              <a:gdLst/>
              <a:ahLst/>
              <a:cxnLst/>
              <a:rect l="l" t="t" r="r" b="b"/>
              <a:pathLst>
                <a:path w="311" h="296" extrusionOk="0">
                  <a:moveTo>
                    <a:pt x="155" y="1"/>
                  </a:moveTo>
                  <a:cubicBezTo>
                    <a:pt x="78" y="1"/>
                    <a:pt x="0" y="47"/>
                    <a:pt x="0" y="156"/>
                  </a:cubicBezTo>
                  <a:cubicBezTo>
                    <a:pt x="0" y="233"/>
                    <a:pt x="62" y="295"/>
                    <a:pt x="155" y="295"/>
                  </a:cubicBezTo>
                  <a:cubicBezTo>
                    <a:pt x="233" y="295"/>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33"/>
            <p:cNvSpPr/>
            <p:nvPr/>
          </p:nvSpPr>
          <p:spPr>
            <a:xfrm>
              <a:off x="2113825" y="4634300"/>
              <a:ext cx="7775" cy="7400"/>
            </a:xfrm>
            <a:custGeom>
              <a:avLst/>
              <a:gdLst/>
              <a:ahLst/>
              <a:cxnLst/>
              <a:rect l="l" t="t" r="r" b="b"/>
              <a:pathLst>
                <a:path w="311" h="296" extrusionOk="0">
                  <a:moveTo>
                    <a:pt x="155" y="1"/>
                  </a:moveTo>
                  <a:cubicBezTo>
                    <a:pt x="78" y="1"/>
                    <a:pt x="0" y="47"/>
                    <a:pt x="0" y="156"/>
                  </a:cubicBezTo>
                  <a:cubicBezTo>
                    <a:pt x="0" y="233"/>
                    <a:pt x="62" y="295"/>
                    <a:pt x="155" y="295"/>
                  </a:cubicBezTo>
                  <a:cubicBezTo>
                    <a:pt x="264" y="295"/>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33"/>
            <p:cNvSpPr/>
            <p:nvPr/>
          </p:nvSpPr>
          <p:spPr>
            <a:xfrm>
              <a:off x="2101800" y="4634300"/>
              <a:ext cx="7775" cy="7400"/>
            </a:xfrm>
            <a:custGeom>
              <a:avLst/>
              <a:gdLst/>
              <a:ahLst/>
              <a:cxnLst/>
              <a:rect l="l" t="t" r="r" b="b"/>
              <a:pathLst>
                <a:path w="311" h="296" extrusionOk="0">
                  <a:moveTo>
                    <a:pt x="156" y="1"/>
                  </a:moveTo>
                  <a:cubicBezTo>
                    <a:pt x="63" y="1"/>
                    <a:pt x="1" y="47"/>
                    <a:pt x="1" y="156"/>
                  </a:cubicBezTo>
                  <a:cubicBezTo>
                    <a:pt x="1" y="233"/>
                    <a:pt x="63" y="295"/>
                    <a:pt x="156" y="295"/>
                  </a:cubicBezTo>
                  <a:cubicBezTo>
                    <a:pt x="249" y="295"/>
                    <a:pt x="311" y="249"/>
                    <a:pt x="311" y="156"/>
                  </a:cubicBezTo>
                  <a:cubicBezTo>
                    <a:pt x="311" y="47"/>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33"/>
            <p:cNvSpPr/>
            <p:nvPr/>
          </p:nvSpPr>
          <p:spPr>
            <a:xfrm>
              <a:off x="2151050" y="4645150"/>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33"/>
            <p:cNvSpPr/>
            <p:nvPr/>
          </p:nvSpPr>
          <p:spPr>
            <a:xfrm>
              <a:off x="2138625" y="4645150"/>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33"/>
            <p:cNvSpPr/>
            <p:nvPr/>
          </p:nvSpPr>
          <p:spPr>
            <a:xfrm>
              <a:off x="2126625" y="4645150"/>
              <a:ext cx="7775" cy="7800"/>
            </a:xfrm>
            <a:custGeom>
              <a:avLst/>
              <a:gdLst/>
              <a:ahLst/>
              <a:cxnLst/>
              <a:rect l="l" t="t" r="r" b="b"/>
              <a:pathLst>
                <a:path w="311" h="312" extrusionOk="0">
                  <a:moveTo>
                    <a:pt x="155" y="1"/>
                  </a:moveTo>
                  <a:cubicBezTo>
                    <a:pt x="78" y="1"/>
                    <a:pt x="0" y="78"/>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33"/>
            <p:cNvSpPr/>
            <p:nvPr/>
          </p:nvSpPr>
          <p:spPr>
            <a:xfrm>
              <a:off x="2113825" y="4645150"/>
              <a:ext cx="7775" cy="7800"/>
            </a:xfrm>
            <a:custGeom>
              <a:avLst/>
              <a:gdLst/>
              <a:ahLst/>
              <a:cxnLst/>
              <a:rect l="l" t="t" r="r" b="b"/>
              <a:pathLst>
                <a:path w="311" h="312" extrusionOk="0">
                  <a:moveTo>
                    <a:pt x="155" y="1"/>
                  </a:moveTo>
                  <a:cubicBezTo>
                    <a:pt x="78" y="1"/>
                    <a:pt x="0" y="78"/>
                    <a:pt x="0" y="156"/>
                  </a:cubicBezTo>
                  <a:cubicBezTo>
                    <a:pt x="0" y="234"/>
                    <a:pt x="62" y="311"/>
                    <a:pt x="155" y="311"/>
                  </a:cubicBezTo>
                  <a:cubicBezTo>
                    <a:pt x="233" y="311"/>
                    <a:pt x="311" y="265"/>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33"/>
            <p:cNvSpPr/>
            <p:nvPr/>
          </p:nvSpPr>
          <p:spPr>
            <a:xfrm>
              <a:off x="2101800" y="4645150"/>
              <a:ext cx="7775" cy="7800"/>
            </a:xfrm>
            <a:custGeom>
              <a:avLst/>
              <a:gdLst/>
              <a:ahLst/>
              <a:cxnLst/>
              <a:rect l="l" t="t" r="r" b="b"/>
              <a:pathLst>
                <a:path w="311" h="312" extrusionOk="0">
                  <a:moveTo>
                    <a:pt x="156" y="1"/>
                  </a:moveTo>
                  <a:cubicBezTo>
                    <a:pt x="63" y="1"/>
                    <a:pt x="1" y="78"/>
                    <a:pt x="1" y="156"/>
                  </a:cubicBezTo>
                  <a:cubicBezTo>
                    <a:pt x="1" y="234"/>
                    <a:pt x="63" y="311"/>
                    <a:pt x="156" y="311"/>
                  </a:cubicBezTo>
                  <a:cubicBezTo>
                    <a:pt x="233" y="311"/>
                    <a:pt x="311" y="265"/>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33"/>
            <p:cNvSpPr/>
            <p:nvPr/>
          </p:nvSpPr>
          <p:spPr>
            <a:xfrm>
              <a:off x="2151050" y="4656400"/>
              <a:ext cx="8150" cy="7775"/>
            </a:xfrm>
            <a:custGeom>
              <a:avLst/>
              <a:gdLst/>
              <a:ahLst/>
              <a:cxnLst/>
              <a:rect l="l" t="t" r="r" b="b"/>
              <a:pathLst>
                <a:path w="326" h="311" extrusionOk="0">
                  <a:moveTo>
                    <a:pt x="171" y="1"/>
                  </a:moveTo>
                  <a:cubicBezTo>
                    <a:pt x="78" y="1"/>
                    <a:pt x="0" y="63"/>
                    <a:pt x="0" y="156"/>
                  </a:cubicBezTo>
                  <a:cubicBezTo>
                    <a:pt x="0" y="249"/>
                    <a:pt x="78" y="311"/>
                    <a:pt x="171" y="311"/>
                  </a:cubicBezTo>
                  <a:cubicBezTo>
                    <a:pt x="248" y="311"/>
                    <a:pt x="326" y="249"/>
                    <a:pt x="326" y="156"/>
                  </a:cubicBezTo>
                  <a:cubicBezTo>
                    <a:pt x="326" y="63"/>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33"/>
            <p:cNvSpPr/>
            <p:nvPr/>
          </p:nvSpPr>
          <p:spPr>
            <a:xfrm>
              <a:off x="2138625" y="4656400"/>
              <a:ext cx="7800" cy="7775"/>
            </a:xfrm>
            <a:custGeom>
              <a:avLst/>
              <a:gdLst/>
              <a:ahLst/>
              <a:cxnLst/>
              <a:rect l="l" t="t" r="r" b="b"/>
              <a:pathLst>
                <a:path w="312" h="311" extrusionOk="0">
                  <a:moveTo>
                    <a:pt x="156" y="1"/>
                  </a:moveTo>
                  <a:cubicBezTo>
                    <a:pt x="63" y="1"/>
                    <a:pt x="1" y="63"/>
                    <a:pt x="1" y="156"/>
                  </a:cubicBezTo>
                  <a:cubicBezTo>
                    <a:pt x="1" y="249"/>
                    <a:pt x="63" y="311"/>
                    <a:pt x="156" y="311"/>
                  </a:cubicBezTo>
                  <a:cubicBezTo>
                    <a:pt x="249" y="311"/>
                    <a:pt x="311" y="249"/>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33"/>
            <p:cNvSpPr/>
            <p:nvPr/>
          </p:nvSpPr>
          <p:spPr>
            <a:xfrm>
              <a:off x="2126625" y="4656400"/>
              <a:ext cx="7775" cy="7775"/>
            </a:xfrm>
            <a:custGeom>
              <a:avLst/>
              <a:gdLst/>
              <a:ahLst/>
              <a:cxnLst/>
              <a:rect l="l" t="t" r="r" b="b"/>
              <a:pathLst>
                <a:path w="311" h="311" extrusionOk="0">
                  <a:moveTo>
                    <a:pt x="155" y="1"/>
                  </a:moveTo>
                  <a:cubicBezTo>
                    <a:pt x="78" y="16"/>
                    <a:pt x="0" y="78"/>
                    <a:pt x="0" y="156"/>
                  </a:cubicBezTo>
                  <a:cubicBezTo>
                    <a:pt x="0" y="233"/>
                    <a:pt x="62" y="311"/>
                    <a:pt x="155" y="311"/>
                  </a:cubicBezTo>
                  <a:cubicBezTo>
                    <a:pt x="233" y="311"/>
                    <a:pt x="310" y="249"/>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33"/>
            <p:cNvSpPr/>
            <p:nvPr/>
          </p:nvSpPr>
          <p:spPr>
            <a:xfrm>
              <a:off x="2113825" y="4656400"/>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1" y="249"/>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33"/>
            <p:cNvSpPr/>
            <p:nvPr/>
          </p:nvSpPr>
          <p:spPr>
            <a:xfrm>
              <a:off x="2101800" y="4656400"/>
              <a:ext cx="7775" cy="7775"/>
            </a:xfrm>
            <a:custGeom>
              <a:avLst/>
              <a:gdLst/>
              <a:ahLst/>
              <a:cxnLst/>
              <a:rect l="l" t="t" r="r" b="b"/>
              <a:pathLst>
                <a:path w="311" h="311" extrusionOk="0">
                  <a:moveTo>
                    <a:pt x="156" y="1"/>
                  </a:moveTo>
                  <a:cubicBezTo>
                    <a:pt x="63" y="16"/>
                    <a:pt x="1" y="78"/>
                    <a:pt x="1" y="156"/>
                  </a:cubicBezTo>
                  <a:cubicBezTo>
                    <a:pt x="1" y="233"/>
                    <a:pt x="63" y="311"/>
                    <a:pt x="156" y="311"/>
                  </a:cubicBezTo>
                  <a:cubicBezTo>
                    <a:pt x="233" y="311"/>
                    <a:pt x="311" y="249"/>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33"/>
            <p:cNvSpPr/>
            <p:nvPr/>
          </p:nvSpPr>
          <p:spPr>
            <a:xfrm>
              <a:off x="2163850" y="4634300"/>
              <a:ext cx="1950" cy="29875"/>
            </a:xfrm>
            <a:custGeom>
              <a:avLst/>
              <a:gdLst/>
              <a:ahLst/>
              <a:cxnLst/>
              <a:rect l="l" t="t" r="r" b="b"/>
              <a:pathLst>
                <a:path w="78" h="1195" extrusionOk="0">
                  <a:moveTo>
                    <a:pt x="0" y="1"/>
                  </a:moveTo>
                  <a:lnTo>
                    <a:pt x="0" y="1195"/>
                  </a:lnTo>
                  <a:lnTo>
                    <a:pt x="78" y="1195"/>
                  </a:lnTo>
                  <a:lnTo>
                    <a:pt x="7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33"/>
            <p:cNvSpPr/>
            <p:nvPr/>
          </p:nvSpPr>
          <p:spPr>
            <a:xfrm>
              <a:off x="2095975" y="4572275"/>
              <a:ext cx="195450" cy="45000"/>
            </a:xfrm>
            <a:custGeom>
              <a:avLst/>
              <a:gdLst/>
              <a:ahLst/>
              <a:cxnLst/>
              <a:rect l="l" t="t" r="r" b="b"/>
              <a:pathLst>
                <a:path w="7818" h="1800" extrusionOk="0">
                  <a:moveTo>
                    <a:pt x="1" y="0"/>
                  </a:moveTo>
                  <a:lnTo>
                    <a:pt x="1" y="1799"/>
                  </a:lnTo>
                  <a:lnTo>
                    <a:pt x="7818" y="1799"/>
                  </a:lnTo>
                  <a:lnTo>
                    <a:pt x="781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33"/>
            <p:cNvSpPr/>
            <p:nvPr/>
          </p:nvSpPr>
          <p:spPr>
            <a:xfrm>
              <a:off x="2171600" y="45796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33"/>
            <p:cNvSpPr/>
            <p:nvPr/>
          </p:nvSpPr>
          <p:spPr>
            <a:xfrm>
              <a:off x="2171600" y="4586225"/>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33"/>
            <p:cNvSpPr/>
            <p:nvPr/>
          </p:nvSpPr>
          <p:spPr>
            <a:xfrm>
              <a:off x="2171600" y="45928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33"/>
            <p:cNvSpPr/>
            <p:nvPr/>
          </p:nvSpPr>
          <p:spPr>
            <a:xfrm>
              <a:off x="2171600" y="459980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33"/>
            <p:cNvSpPr/>
            <p:nvPr/>
          </p:nvSpPr>
          <p:spPr>
            <a:xfrm>
              <a:off x="2171600" y="4606000"/>
              <a:ext cx="110900" cy="3900"/>
            </a:xfrm>
            <a:custGeom>
              <a:avLst/>
              <a:gdLst/>
              <a:ahLst/>
              <a:cxnLst/>
              <a:rect l="l" t="t" r="r" b="b"/>
              <a:pathLst>
                <a:path w="4436" h="156" extrusionOk="0">
                  <a:moveTo>
                    <a:pt x="0" y="0"/>
                  </a:moveTo>
                  <a:lnTo>
                    <a:pt x="0" y="156"/>
                  </a:lnTo>
                  <a:lnTo>
                    <a:pt x="4436" y="156"/>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33"/>
            <p:cNvSpPr/>
            <p:nvPr/>
          </p:nvSpPr>
          <p:spPr>
            <a:xfrm>
              <a:off x="2151050" y="4579625"/>
              <a:ext cx="8150" cy="7800"/>
            </a:xfrm>
            <a:custGeom>
              <a:avLst/>
              <a:gdLst/>
              <a:ahLst/>
              <a:cxnLst/>
              <a:rect l="l" t="t" r="r" b="b"/>
              <a:pathLst>
                <a:path w="326" h="312" extrusionOk="0">
                  <a:moveTo>
                    <a:pt x="171" y="1"/>
                  </a:moveTo>
                  <a:cubicBezTo>
                    <a:pt x="78" y="1"/>
                    <a:pt x="0" y="78"/>
                    <a:pt x="0" y="156"/>
                  </a:cubicBezTo>
                  <a:cubicBezTo>
                    <a:pt x="0" y="249"/>
                    <a:pt x="78" y="311"/>
                    <a:pt x="171" y="311"/>
                  </a:cubicBezTo>
                  <a:cubicBezTo>
                    <a:pt x="248" y="311"/>
                    <a:pt x="326" y="249"/>
                    <a:pt x="326" y="156"/>
                  </a:cubicBezTo>
                  <a:cubicBezTo>
                    <a:pt x="326" y="78"/>
                    <a:pt x="248" y="1"/>
                    <a:pt x="17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33"/>
            <p:cNvSpPr/>
            <p:nvPr/>
          </p:nvSpPr>
          <p:spPr>
            <a:xfrm>
              <a:off x="2138625" y="4579625"/>
              <a:ext cx="7800" cy="7800"/>
            </a:xfrm>
            <a:custGeom>
              <a:avLst/>
              <a:gdLst/>
              <a:ahLst/>
              <a:cxnLst/>
              <a:rect l="l" t="t" r="r" b="b"/>
              <a:pathLst>
                <a:path w="312" h="312" extrusionOk="0">
                  <a:moveTo>
                    <a:pt x="156" y="1"/>
                  </a:moveTo>
                  <a:cubicBezTo>
                    <a:pt x="63" y="1"/>
                    <a:pt x="1" y="78"/>
                    <a:pt x="1" y="156"/>
                  </a:cubicBezTo>
                  <a:cubicBezTo>
                    <a:pt x="1" y="249"/>
                    <a:pt x="63" y="311"/>
                    <a:pt x="156" y="311"/>
                  </a:cubicBezTo>
                  <a:cubicBezTo>
                    <a:pt x="249" y="311"/>
                    <a:pt x="311" y="249"/>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33"/>
            <p:cNvSpPr/>
            <p:nvPr/>
          </p:nvSpPr>
          <p:spPr>
            <a:xfrm>
              <a:off x="2126625" y="4580025"/>
              <a:ext cx="7775" cy="7775"/>
            </a:xfrm>
            <a:custGeom>
              <a:avLst/>
              <a:gdLst/>
              <a:ahLst/>
              <a:cxnLst/>
              <a:rect l="l" t="t" r="r" b="b"/>
              <a:pathLst>
                <a:path w="311" h="311" extrusionOk="0">
                  <a:moveTo>
                    <a:pt x="155" y="0"/>
                  </a:moveTo>
                  <a:cubicBezTo>
                    <a:pt x="78" y="0"/>
                    <a:pt x="0" y="47"/>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33"/>
            <p:cNvSpPr/>
            <p:nvPr/>
          </p:nvSpPr>
          <p:spPr>
            <a:xfrm>
              <a:off x="2113825" y="4580025"/>
              <a:ext cx="7775" cy="7775"/>
            </a:xfrm>
            <a:custGeom>
              <a:avLst/>
              <a:gdLst/>
              <a:ahLst/>
              <a:cxnLst/>
              <a:rect l="l" t="t" r="r" b="b"/>
              <a:pathLst>
                <a:path w="311" h="311" extrusionOk="0">
                  <a:moveTo>
                    <a:pt x="155" y="0"/>
                  </a:moveTo>
                  <a:cubicBezTo>
                    <a:pt x="78" y="0"/>
                    <a:pt x="0" y="47"/>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33"/>
            <p:cNvSpPr/>
            <p:nvPr/>
          </p:nvSpPr>
          <p:spPr>
            <a:xfrm>
              <a:off x="2101800" y="4580025"/>
              <a:ext cx="7775" cy="7775"/>
            </a:xfrm>
            <a:custGeom>
              <a:avLst/>
              <a:gdLst/>
              <a:ahLst/>
              <a:cxnLst/>
              <a:rect l="l" t="t" r="r" b="b"/>
              <a:pathLst>
                <a:path w="311" h="311" extrusionOk="0">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33"/>
            <p:cNvSpPr/>
            <p:nvPr/>
          </p:nvSpPr>
          <p:spPr>
            <a:xfrm>
              <a:off x="2151425" y="4590875"/>
              <a:ext cx="7775" cy="7775"/>
            </a:xfrm>
            <a:custGeom>
              <a:avLst/>
              <a:gdLst/>
              <a:ahLst/>
              <a:cxnLst/>
              <a:rect l="l" t="t" r="r" b="b"/>
              <a:pathLst>
                <a:path w="311" h="311" extrusionOk="0">
                  <a:moveTo>
                    <a:pt x="156" y="1"/>
                  </a:moveTo>
                  <a:cubicBezTo>
                    <a:pt x="78" y="1"/>
                    <a:pt x="1" y="78"/>
                    <a:pt x="1" y="156"/>
                  </a:cubicBezTo>
                  <a:cubicBezTo>
                    <a:pt x="1" y="233"/>
                    <a:pt x="47" y="311"/>
                    <a:pt x="156" y="311"/>
                  </a:cubicBezTo>
                  <a:cubicBezTo>
                    <a:pt x="249" y="311"/>
                    <a:pt x="311" y="264"/>
                    <a:pt x="311" y="156"/>
                  </a:cubicBezTo>
                  <a:cubicBezTo>
                    <a:pt x="311" y="78"/>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33"/>
            <p:cNvSpPr/>
            <p:nvPr/>
          </p:nvSpPr>
          <p:spPr>
            <a:xfrm>
              <a:off x="2139025" y="4590875"/>
              <a:ext cx="7775" cy="7775"/>
            </a:xfrm>
            <a:custGeom>
              <a:avLst/>
              <a:gdLst/>
              <a:ahLst/>
              <a:cxnLst/>
              <a:rect l="l" t="t" r="r" b="b"/>
              <a:pathLst>
                <a:path w="311" h="311" extrusionOk="0">
                  <a:moveTo>
                    <a:pt x="156" y="1"/>
                  </a:moveTo>
                  <a:cubicBezTo>
                    <a:pt x="62" y="1"/>
                    <a:pt x="0" y="78"/>
                    <a:pt x="0" y="156"/>
                  </a:cubicBezTo>
                  <a:cubicBezTo>
                    <a:pt x="0" y="233"/>
                    <a:pt x="62" y="311"/>
                    <a:pt x="156" y="311"/>
                  </a:cubicBezTo>
                  <a:cubicBezTo>
                    <a:pt x="264" y="311"/>
                    <a:pt x="311" y="264"/>
                    <a:pt x="311" y="156"/>
                  </a:cubicBezTo>
                  <a:cubicBezTo>
                    <a:pt x="311" y="78"/>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33"/>
            <p:cNvSpPr/>
            <p:nvPr/>
          </p:nvSpPr>
          <p:spPr>
            <a:xfrm>
              <a:off x="2126625" y="4590875"/>
              <a:ext cx="7775" cy="7775"/>
            </a:xfrm>
            <a:custGeom>
              <a:avLst/>
              <a:gdLst/>
              <a:ahLst/>
              <a:cxnLst/>
              <a:rect l="l" t="t" r="r" b="b"/>
              <a:pathLst>
                <a:path w="311" h="311" extrusionOk="0">
                  <a:moveTo>
                    <a:pt x="155" y="1"/>
                  </a:moveTo>
                  <a:cubicBezTo>
                    <a:pt x="78" y="1"/>
                    <a:pt x="0" y="78"/>
                    <a:pt x="0" y="156"/>
                  </a:cubicBezTo>
                  <a:cubicBezTo>
                    <a:pt x="0" y="233"/>
                    <a:pt x="62" y="311"/>
                    <a:pt x="155" y="311"/>
                  </a:cubicBezTo>
                  <a:cubicBezTo>
                    <a:pt x="233" y="311"/>
                    <a:pt x="310" y="264"/>
                    <a:pt x="310" y="156"/>
                  </a:cubicBezTo>
                  <a:cubicBezTo>
                    <a:pt x="310" y="78"/>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33"/>
            <p:cNvSpPr/>
            <p:nvPr/>
          </p:nvSpPr>
          <p:spPr>
            <a:xfrm>
              <a:off x="2113825" y="4590875"/>
              <a:ext cx="7775" cy="7775"/>
            </a:xfrm>
            <a:custGeom>
              <a:avLst/>
              <a:gdLst/>
              <a:ahLst/>
              <a:cxnLst/>
              <a:rect l="l" t="t" r="r" b="b"/>
              <a:pathLst>
                <a:path w="311" h="311" extrusionOk="0">
                  <a:moveTo>
                    <a:pt x="155" y="1"/>
                  </a:moveTo>
                  <a:cubicBezTo>
                    <a:pt x="78" y="1"/>
                    <a:pt x="0" y="63"/>
                    <a:pt x="0" y="156"/>
                  </a:cubicBezTo>
                  <a:cubicBezTo>
                    <a:pt x="0" y="233"/>
                    <a:pt x="62" y="311"/>
                    <a:pt x="155" y="311"/>
                  </a:cubicBezTo>
                  <a:cubicBezTo>
                    <a:pt x="233" y="311"/>
                    <a:pt x="311" y="264"/>
                    <a:pt x="311" y="156"/>
                  </a:cubicBezTo>
                  <a:cubicBezTo>
                    <a:pt x="311" y="78"/>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33"/>
            <p:cNvSpPr/>
            <p:nvPr/>
          </p:nvSpPr>
          <p:spPr>
            <a:xfrm>
              <a:off x="2101800" y="4590875"/>
              <a:ext cx="7775" cy="7775"/>
            </a:xfrm>
            <a:custGeom>
              <a:avLst/>
              <a:gdLst/>
              <a:ahLst/>
              <a:cxnLst/>
              <a:rect l="l" t="t" r="r" b="b"/>
              <a:pathLst>
                <a:path w="311" h="311" extrusionOk="0">
                  <a:moveTo>
                    <a:pt x="156" y="1"/>
                  </a:moveTo>
                  <a:cubicBezTo>
                    <a:pt x="63" y="1"/>
                    <a:pt x="1" y="78"/>
                    <a:pt x="1" y="156"/>
                  </a:cubicBezTo>
                  <a:cubicBezTo>
                    <a:pt x="1" y="233"/>
                    <a:pt x="63" y="311"/>
                    <a:pt x="156" y="311"/>
                  </a:cubicBezTo>
                  <a:cubicBezTo>
                    <a:pt x="233" y="311"/>
                    <a:pt x="311" y="264"/>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33"/>
            <p:cNvSpPr/>
            <p:nvPr/>
          </p:nvSpPr>
          <p:spPr>
            <a:xfrm>
              <a:off x="2151425" y="4602125"/>
              <a:ext cx="7775" cy="7775"/>
            </a:xfrm>
            <a:custGeom>
              <a:avLst/>
              <a:gdLst/>
              <a:ahLst/>
              <a:cxnLst/>
              <a:rect l="l" t="t" r="r" b="b"/>
              <a:pathLst>
                <a:path w="311" h="311" extrusionOk="0">
                  <a:moveTo>
                    <a:pt x="156" y="0"/>
                  </a:moveTo>
                  <a:cubicBezTo>
                    <a:pt x="78" y="16"/>
                    <a:pt x="1" y="78"/>
                    <a:pt x="1" y="155"/>
                  </a:cubicBezTo>
                  <a:cubicBezTo>
                    <a:pt x="1" y="233"/>
                    <a:pt x="78" y="311"/>
                    <a:pt x="156" y="311"/>
                  </a:cubicBezTo>
                  <a:cubicBezTo>
                    <a:pt x="233" y="311"/>
                    <a:pt x="311" y="233"/>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33"/>
            <p:cNvSpPr/>
            <p:nvPr/>
          </p:nvSpPr>
          <p:spPr>
            <a:xfrm>
              <a:off x="2139025" y="4602125"/>
              <a:ext cx="7775" cy="7775"/>
            </a:xfrm>
            <a:custGeom>
              <a:avLst/>
              <a:gdLst/>
              <a:ahLst/>
              <a:cxnLst/>
              <a:rect l="l" t="t" r="r" b="b"/>
              <a:pathLst>
                <a:path w="311" h="311" extrusionOk="0">
                  <a:moveTo>
                    <a:pt x="156" y="0"/>
                  </a:moveTo>
                  <a:cubicBezTo>
                    <a:pt x="62" y="16"/>
                    <a:pt x="0" y="78"/>
                    <a:pt x="0" y="155"/>
                  </a:cubicBezTo>
                  <a:cubicBezTo>
                    <a:pt x="0" y="233"/>
                    <a:pt x="78" y="311"/>
                    <a:pt x="156" y="311"/>
                  </a:cubicBezTo>
                  <a:cubicBezTo>
                    <a:pt x="233" y="311"/>
                    <a:pt x="311" y="233"/>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33"/>
            <p:cNvSpPr/>
            <p:nvPr/>
          </p:nvSpPr>
          <p:spPr>
            <a:xfrm>
              <a:off x="2126625" y="4602125"/>
              <a:ext cx="7775" cy="7775"/>
            </a:xfrm>
            <a:custGeom>
              <a:avLst/>
              <a:gdLst/>
              <a:ahLst/>
              <a:cxnLst/>
              <a:rect l="l" t="t" r="r" b="b"/>
              <a:pathLst>
                <a:path w="311" h="311" extrusionOk="0">
                  <a:moveTo>
                    <a:pt x="155" y="0"/>
                  </a:moveTo>
                  <a:cubicBezTo>
                    <a:pt x="78" y="16"/>
                    <a:pt x="0" y="78"/>
                    <a:pt x="0" y="155"/>
                  </a:cubicBezTo>
                  <a:cubicBezTo>
                    <a:pt x="0" y="233"/>
                    <a:pt x="78" y="311"/>
                    <a:pt x="155" y="311"/>
                  </a:cubicBezTo>
                  <a:cubicBezTo>
                    <a:pt x="233" y="311"/>
                    <a:pt x="310" y="233"/>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33"/>
            <p:cNvSpPr/>
            <p:nvPr/>
          </p:nvSpPr>
          <p:spPr>
            <a:xfrm>
              <a:off x="2113825" y="4602125"/>
              <a:ext cx="7775" cy="7775"/>
            </a:xfrm>
            <a:custGeom>
              <a:avLst/>
              <a:gdLst/>
              <a:ahLst/>
              <a:cxnLst/>
              <a:rect l="l" t="t" r="r" b="b"/>
              <a:pathLst>
                <a:path w="311" h="311" extrusionOk="0">
                  <a:moveTo>
                    <a:pt x="155" y="0"/>
                  </a:moveTo>
                  <a:cubicBezTo>
                    <a:pt x="78" y="0"/>
                    <a:pt x="0" y="78"/>
                    <a:pt x="0" y="155"/>
                  </a:cubicBezTo>
                  <a:cubicBezTo>
                    <a:pt x="0" y="233"/>
                    <a:pt x="78" y="311"/>
                    <a:pt x="155" y="311"/>
                  </a:cubicBezTo>
                  <a:cubicBezTo>
                    <a:pt x="233" y="311"/>
                    <a:pt x="311" y="233"/>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33"/>
            <p:cNvSpPr/>
            <p:nvPr/>
          </p:nvSpPr>
          <p:spPr>
            <a:xfrm>
              <a:off x="2101800" y="4602125"/>
              <a:ext cx="7775" cy="7775"/>
            </a:xfrm>
            <a:custGeom>
              <a:avLst/>
              <a:gdLst/>
              <a:ahLst/>
              <a:cxnLst/>
              <a:rect l="l" t="t" r="r" b="b"/>
              <a:pathLst>
                <a:path w="311" h="311" extrusionOk="0">
                  <a:moveTo>
                    <a:pt x="156" y="0"/>
                  </a:moveTo>
                  <a:cubicBezTo>
                    <a:pt x="63" y="16"/>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33"/>
            <p:cNvSpPr/>
            <p:nvPr/>
          </p:nvSpPr>
          <p:spPr>
            <a:xfrm>
              <a:off x="2163850" y="4579625"/>
              <a:ext cx="1950" cy="30275"/>
            </a:xfrm>
            <a:custGeom>
              <a:avLst/>
              <a:gdLst/>
              <a:ahLst/>
              <a:cxnLst/>
              <a:rect l="l" t="t" r="r" b="b"/>
              <a:pathLst>
                <a:path w="78" h="1211" extrusionOk="0">
                  <a:moveTo>
                    <a:pt x="0" y="1"/>
                  </a:moveTo>
                  <a:lnTo>
                    <a:pt x="0" y="1211"/>
                  </a:lnTo>
                  <a:lnTo>
                    <a:pt x="78" y="1211"/>
                  </a:lnTo>
                  <a:lnTo>
                    <a:pt x="7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33"/>
            <p:cNvSpPr/>
            <p:nvPr/>
          </p:nvSpPr>
          <p:spPr>
            <a:xfrm>
              <a:off x="2095975" y="4517975"/>
              <a:ext cx="195450" cy="45000"/>
            </a:xfrm>
            <a:custGeom>
              <a:avLst/>
              <a:gdLst/>
              <a:ahLst/>
              <a:cxnLst/>
              <a:rect l="l" t="t" r="r" b="b"/>
              <a:pathLst>
                <a:path w="7818" h="1800" extrusionOk="0">
                  <a:moveTo>
                    <a:pt x="1" y="1"/>
                  </a:moveTo>
                  <a:lnTo>
                    <a:pt x="1" y="1800"/>
                  </a:lnTo>
                  <a:lnTo>
                    <a:pt x="7818" y="1800"/>
                  </a:lnTo>
                  <a:lnTo>
                    <a:pt x="781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33"/>
            <p:cNvSpPr/>
            <p:nvPr/>
          </p:nvSpPr>
          <p:spPr>
            <a:xfrm>
              <a:off x="2171600" y="4525350"/>
              <a:ext cx="110900" cy="3900"/>
            </a:xfrm>
            <a:custGeom>
              <a:avLst/>
              <a:gdLst/>
              <a:ahLst/>
              <a:cxnLst/>
              <a:rect l="l" t="t" r="r" b="b"/>
              <a:pathLst>
                <a:path w="4436" h="156" extrusionOk="0">
                  <a:moveTo>
                    <a:pt x="0" y="0"/>
                  </a:moveTo>
                  <a:lnTo>
                    <a:pt x="0" y="156"/>
                  </a:lnTo>
                  <a:lnTo>
                    <a:pt x="4436" y="156"/>
                  </a:lnTo>
                  <a:lnTo>
                    <a:pt x="4436"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33"/>
            <p:cNvSpPr/>
            <p:nvPr/>
          </p:nvSpPr>
          <p:spPr>
            <a:xfrm>
              <a:off x="2171600" y="4531950"/>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33"/>
            <p:cNvSpPr/>
            <p:nvPr/>
          </p:nvSpPr>
          <p:spPr>
            <a:xfrm>
              <a:off x="2171600" y="4538525"/>
              <a:ext cx="110900" cy="3900"/>
            </a:xfrm>
            <a:custGeom>
              <a:avLst/>
              <a:gdLst/>
              <a:ahLst/>
              <a:cxnLst/>
              <a:rect l="l" t="t" r="r" b="b"/>
              <a:pathLst>
                <a:path w="4436" h="156"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33"/>
            <p:cNvSpPr/>
            <p:nvPr/>
          </p:nvSpPr>
          <p:spPr>
            <a:xfrm>
              <a:off x="2171600" y="4545500"/>
              <a:ext cx="110900" cy="3925"/>
            </a:xfrm>
            <a:custGeom>
              <a:avLst/>
              <a:gdLst/>
              <a:ahLst/>
              <a:cxnLst/>
              <a:rect l="l" t="t" r="r" b="b"/>
              <a:pathLst>
                <a:path w="4436" h="157" extrusionOk="0">
                  <a:moveTo>
                    <a:pt x="0" y="1"/>
                  </a:moveTo>
                  <a:lnTo>
                    <a:pt x="0" y="156"/>
                  </a:lnTo>
                  <a:lnTo>
                    <a:pt x="4436" y="156"/>
                  </a:lnTo>
                  <a:lnTo>
                    <a:pt x="443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33"/>
            <p:cNvSpPr/>
            <p:nvPr/>
          </p:nvSpPr>
          <p:spPr>
            <a:xfrm>
              <a:off x="2171600" y="4551725"/>
              <a:ext cx="110900" cy="3900"/>
            </a:xfrm>
            <a:custGeom>
              <a:avLst/>
              <a:gdLst/>
              <a:ahLst/>
              <a:cxnLst/>
              <a:rect l="l" t="t" r="r" b="b"/>
              <a:pathLst>
                <a:path w="4436" h="156" extrusionOk="0">
                  <a:moveTo>
                    <a:pt x="0" y="0"/>
                  </a:moveTo>
                  <a:lnTo>
                    <a:pt x="0" y="155"/>
                  </a:lnTo>
                  <a:lnTo>
                    <a:pt x="4436" y="155"/>
                  </a:lnTo>
                  <a:lnTo>
                    <a:pt x="443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33"/>
            <p:cNvSpPr/>
            <p:nvPr/>
          </p:nvSpPr>
          <p:spPr>
            <a:xfrm>
              <a:off x="2151425" y="4524950"/>
              <a:ext cx="7775" cy="7800"/>
            </a:xfrm>
            <a:custGeom>
              <a:avLst/>
              <a:gdLst/>
              <a:ahLst/>
              <a:cxnLst/>
              <a:rect l="l" t="t" r="r" b="b"/>
              <a:pathLst>
                <a:path w="311" h="312" extrusionOk="0">
                  <a:moveTo>
                    <a:pt x="156" y="1"/>
                  </a:moveTo>
                  <a:cubicBezTo>
                    <a:pt x="78" y="32"/>
                    <a:pt x="1" y="79"/>
                    <a:pt x="1" y="156"/>
                  </a:cubicBezTo>
                  <a:cubicBezTo>
                    <a:pt x="1" y="234"/>
                    <a:pt x="47" y="311"/>
                    <a:pt x="156" y="311"/>
                  </a:cubicBezTo>
                  <a:cubicBezTo>
                    <a:pt x="249"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33"/>
            <p:cNvSpPr/>
            <p:nvPr/>
          </p:nvSpPr>
          <p:spPr>
            <a:xfrm>
              <a:off x="2139025" y="4524950"/>
              <a:ext cx="7775" cy="7800"/>
            </a:xfrm>
            <a:custGeom>
              <a:avLst/>
              <a:gdLst/>
              <a:ahLst/>
              <a:cxnLst/>
              <a:rect l="l" t="t" r="r" b="b"/>
              <a:pathLst>
                <a:path w="311" h="312" extrusionOk="0">
                  <a:moveTo>
                    <a:pt x="156" y="1"/>
                  </a:moveTo>
                  <a:cubicBezTo>
                    <a:pt x="62" y="32"/>
                    <a:pt x="0" y="79"/>
                    <a:pt x="0" y="156"/>
                  </a:cubicBezTo>
                  <a:cubicBezTo>
                    <a:pt x="0" y="234"/>
                    <a:pt x="62" y="311"/>
                    <a:pt x="156" y="311"/>
                  </a:cubicBezTo>
                  <a:cubicBezTo>
                    <a:pt x="264" y="311"/>
                    <a:pt x="311" y="265"/>
                    <a:pt x="311" y="156"/>
                  </a:cubicBezTo>
                  <a:cubicBezTo>
                    <a:pt x="311" y="63"/>
                    <a:pt x="264"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33"/>
            <p:cNvSpPr/>
            <p:nvPr/>
          </p:nvSpPr>
          <p:spPr>
            <a:xfrm>
              <a:off x="2126625" y="4524950"/>
              <a:ext cx="7775" cy="7800"/>
            </a:xfrm>
            <a:custGeom>
              <a:avLst/>
              <a:gdLst/>
              <a:ahLst/>
              <a:cxnLst/>
              <a:rect l="l" t="t" r="r" b="b"/>
              <a:pathLst>
                <a:path w="311" h="312" extrusionOk="0">
                  <a:moveTo>
                    <a:pt x="155" y="1"/>
                  </a:moveTo>
                  <a:cubicBezTo>
                    <a:pt x="78" y="32"/>
                    <a:pt x="0" y="79"/>
                    <a:pt x="0" y="156"/>
                  </a:cubicBezTo>
                  <a:cubicBezTo>
                    <a:pt x="0" y="234"/>
                    <a:pt x="62" y="311"/>
                    <a:pt x="155" y="311"/>
                  </a:cubicBezTo>
                  <a:cubicBezTo>
                    <a:pt x="233" y="311"/>
                    <a:pt x="310" y="265"/>
                    <a:pt x="310" y="156"/>
                  </a:cubicBezTo>
                  <a:cubicBezTo>
                    <a:pt x="310" y="63"/>
                    <a:pt x="248"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33"/>
            <p:cNvSpPr/>
            <p:nvPr/>
          </p:nvSpPr>
          <p:spPr>
            <a:xfrm>
              <a:off x="2113825" y="4524950"/>
              <a:ext cx="7775" cy="7800"/>
            </a:xfrm>
            <a:custGeom>
              <a:avLst/>
              <a:gdLst/>
              <a:ahLst/>
              <a:cxnLst/>
              <a:rect l="l" t="t" r="r" b="b"/>
              <a:pathLst>
                <a:path w="311" h="312" extrusionOk="0">
                  <a:moveTo>
                    <a:pt x="155" y="1"/>
                  </a:moveTo>
                  <a:cubicBezTo>
                    <a:pt x="78" y="32"/>
                    <a:pt x="0" y="79"/>
                    <a:pt x="0" y="156"/>
                  </a:cubicBezTo>
                  <a:cubicBezTo>
                    <a:pt x="0" y="234"/>
                    <a:pt x="62" y="311"/>
                    <a:pt x="155" y="311"/>
                  </a:cubicBezTo>
                  <a:cubicBezTo>
                    <a:pt x="233" y="311"/>
                    <a:pt x="311" y="265"/>
                    <a:pt x="311" y="156"/>
                  </a:cubicBezTo>
                  <a:cubicBezTo>
                    <a:pt x="311" y="79"/>
                    <a:pt x="264" y="1"/>
                    <a:pt x="15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33"/>
            <p:cNvSpPr/>
            <p:nvPr/>
          </p:nvSpPr>
          <p:spPr>
            <a:xfrm>
              <a:off x="2101800" y="4524950"/>
              <a:ext cx="7775" cy="7800"/>
            </a:xfrm>
            <a:custGeom>
              <a:avLst/>
              <a:gdLst/>
              <a:ahLst/>
              <a:cxnLst/>
              <a:rect l="l" t="t" r="r" b="b"/>
              <a:pathLst>
                <a:path w="311" h="312" extrusionOk="0">
                  <a:moveTo>
                    <a:pt x="156" y="1"/>
                  </a:moveTo>
                  <a:cubicBezTo>
                    <a:pt x="63" y="32"/>
                    <a:pt x="1" y="79"/>
                    <a:pt x="1" y="156"/>
                  </a:cubicBezTo>
                  <a:cubicBezTo>
                    <a:pt x="1" y="234"/>
                    <a:pt x="63" y="311"/>
                    <a:pt x="156" y="311"/>
                  </a:cubicBezTo>
                  <a:cubicBezTo>
                    <a:pt x="233" y="311"/>
                    <a:pt x="311" y="265"/>
                    <a:pt x="311" y="156"/>
                  </a:cubicBezTo>
                  <a:cubicBezTo>
                    <a:pt x="311" y="63"/>
                    <a:pt x="249" y="1"/>
                    <a:pt x="15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33"/>
            <p:cNvSpPr/>
            <p:nvPr/>
          </p:nvSpPr>
          <p:spPr>
            <a:xfrm>
              <a:off x="2151425" y="453660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49" y="310"/>
                    <a:pt x="311" y="264"/>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33"/>
            <p:cNvSpPr/>
            <p:nvPr/>
          </p:nvSpPr>
          <p:spPr>
            <a:xfrm>
              <a:off x="2139025" y="453660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64" y="310"/>
                    <a:pt x="311" y="264"/>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33"/>
            <p:cNvSpPr/>
            <p:nvPr/>
          </p:nvSpPr>
          <p:spPr>
            <a:xfrm>
              <a:off x="2126625" y="453660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0" y="264"/>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33"/>
            <p:cNvSpPr/>
            <p:nvPr/>
          </p:nvSpPr>
          <p:spPr>
            <a:xfrm>
              <a:off x="2113825" y="4536600"/>
              <a:ext cx="7775" cy="7775"/>
            </a:xfrm>
            <a:custGeom>
              <a:avLst/>
              <a:gdLst/>
              <a:ahLst/>
              <a:cxnLst/>
              <a:rect l="l" t="t" r="r" b="b"/>
              <a:pathLst>
                <a:path w="311" h="311" extrusionOk="0">
                  <a:moveTo>
                    <a:pt x="155" y="0"/>
                  </a:moveTo>
                  <a:cubicBezTo>
                    <a:pt x="78" y="0"/>
                    <a:pt x="0" y="62"/>
                    <a:pt x="0" y="155"/>
                  </a:cubicBezTo>
                  <a:cubicBezTo>
                    <a:pt x="0" y="233"/>
                    <a:pt x="62" y="310"/>
                    <a:pt x="155" y="310"/>
                  </a:cubicBezTo>
                  <a:cubicBezTo>
                    <a:pt x="264" y="310"/>
                    <a:pt x="311" y="264"/>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33"/>
            <p:cNvSpPr/>
            <p:nvPr/>
          </p:nvSpPr>
          <p:spPr>
            <a:xfrm>
              <a:off x="2101800" y="4536600"/>
              <a:ext cx="7775" cy="7775"/>
            </a:xfrm>
            <a:custGeom>
              <a:avLst/>
              <a:gdLst/>
              <a:ahLst/>
              <a:cxnLst/>
              <a:rect l="l" t="t" r="r" b="b"/>
              <a:pathLst>
                <a:path w="311" h="311" extrusionOk="0">
                  <a:moveTo>
                    <a:pt x="156" y="0"/>
                  </a:moveTo>
                  <a:cubicBezTo>
                    <a:pt x="63" y="0"/>
                    <a:pt x="1" y="78"/>
                    <a:pt x="1" y="155"/>
                  </a:cubicBezTo>
                  <a:cubicBezTo>
                    <a:pt x="1" y="233"/>
                    <a:pt x="63" y="310"/>
                    <a:pt x="156" y="310"/>
                  </a:cubicBezTo>
                  <a:cubicBezTo>
                    <a:pt x="233" y="310"/>
                    <a:pt x="311" y="264"/>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33"/>
            <p:cNvSpPr/>
            <p:nvPr/>
          </p:nvSpPr>
          <p:spPr>
            <a:xfrm>
              <a:off x="2151425" y="4547850"/>
              <a:ext cx="7775" cy="7775"/>
            </a:xfrm>
            <a:custGeom>
              <a:avLst/>
              <a:gdLst/>
              <a:ahLst/>
              <a:cxnLst/>
              <a:rect l="l" t="t" r="r" b="b"/>
              <a:pathLst>
                <a:path w="311" h="311" extrusionOk="0">
                  <a:moveTo>
                    <a:pt x="156" y="0"/>
                  </a:moveTo>
                  <a:cubicBezTo>
                    <a:pt x="78" y="0"/>
                    <a:pt x="1" y="78"/>
                    <a:pt x="1" y="155"/>
                  </a:cubicBezTo>
                  <a:cubicBezTo>
                    <a:pt x="1" y="233"/>
                    <a:pt x="47" y="310"/>
                    <a:pt x="156" y="310"/>
                  </a:cubicBezTo>
                  <a:cubicBezTo>
                    <a:pt x="249" y="310"/>
                    <a:pt x="311" y="248"/>
                    <a:pt x="311" y="155"/>
                  </a:cubicBezTo>
                  <a:cubicBezTo>
                    <a:pt x="311" y="78"/>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33"/>
            <p:cNvSpPr/>
            <p:nvPr/>
          </p:nvSpPr>
          <p:spPr>
            <a:xfrm>
              <a:off x="2139025" y="4547850"/>
              <a:ext cx="7775" cy="7775"/>
            </a:xfrm>
            <a:custGeom>
              <a:avLst/>
              <a:gdLst/>
              <a:ahLst/>
              <a:cxnLst/>
              <a:rect l="l" t="t" r="r" b="b"/>
              <a:pathLst>
                <a:path w="311" h="311" extrusionOk="0">
                  <a:moveTo>
                    <a:pt x="156" y="0"/>
                  </a:moveTo>
                  <a:cubicBezTo>
                    <a:pt x="62" y="0"/>
                    <a:pt x="0" y="78"/>
                    <a:pt x="0" y="155"/>
                  </a:cubicBezTo>
                  <a:cubicBezTo>
                    <a:pt x="0" y="233"/>
                    <a:pt x="62" y="310"/>
                    <a:pt x="156" y="310"/>
                  </a:cubicBezTo>
                  <a:cubicBezTo>
                    <a:pt x="264" y="310"/>
                    <a:pt x="311" y="248"/>
                    <a:pt x="311" y="155"/>
                  </a:cubicBezTo>
                  <a:cubicBezTo>
                    <a:pt x="311" y="78"/>
                    <a:pt x="264"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33"/>
            <p:cNvSpPr/>
            <p:nvPr/>
          </p:nvSpPr>
          <p:spPr>
            <a:xfrm>
              <a:off x="2126625" y="454785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0" y="248"/>
                    <a:pt x="310" y="155"/>
                  </a:cubicBezTo>
                  <a:cubicBezTo>
                    <a:pt x="310" y="78"/>
                    <a:pt x="248"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33"/>
            <p:cNvSpPr/>
            <p:nvPr/>
          </p:nvSpPr>
          <p:spPr>
            <a:xfrm>
              <a:off x="2113825" y="4547850"/>
              <a:ext cx="7775" cy="7775"/>
            </a:xfrm>
            <a:custGeom>
              <a:avLst/>
              <a:gdLst/>
              <a:ahLst/>
              <a:cxnLst/>
              <a:rect l="l" t="t" r="r" b="b"/>
              <a:pathLst>
                <a:path w="311" h="311" extrusionOk="0">
                  <a:moveTo>
                    <a:pt x="155" y="0"/>
                  </a:moveTo>
                  <a:cubicBezTo>
                    <a:pt x="78" y="0"/>
                    <a:pt x="0" y="78"/>
                    <a:pt x="0" y="155"/>
                  </a:cubicBezTo>
                  <a:cubicBezTo>
                    <a:pt x="0" y="233"/>
                    <a:pt x="62" y="310"/>
                    <a:pt x="155" y="310"/>
                  </a:cubicBezTo>
                  <a:cubicBezTo>
                    <a:pt x="233" y="310"/>
                    <a:pt x="311" y="248"/>
                    <a:pt x="311" y="155"/>
                  </a:cubicBezTo>
                  <a:cubicBezTo>
                    <a:pt x="311" y="78"/>
                    <a:pt x="264" y="0"/>
                    <a:pt x="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33"/>
            <p:cNvSpPr/>
            <p:nvPr/>
          </p:nvSpPr>
          <p:spPr>
            <a:xfrm>
              <a:off x="2101800" y="4547850"/>
              <a:ext cx="7775" cy="7775"/>
            </a:xfrm>
            <a:custGeom>
              <a:avLst/>
              <a:gdLst/>
              <a:ahLst/>
              <a:cxnLst/>
              <a:rect l="l" t="t" r="r" b="b"/>
              <a:pathLst>
                <a:path w="311" h="311" extrusionOk="0">
                  <a:moveTo>
                    <a:pt x="156" y="0"/>
                  </a:moveTo>
                  <a:cubicBezTo>
                    <a:pt x="63" y="0"/>
                    <a:pt x="1" y="78"/>
                    <a:pt x="1" y="155"/>
                  </a:cubicBezTo>
                  <a:cubicBezTo>
                    <a:pt x="1" y="233"/>
                    <a:pt x="63" y="310"/>
                    <a:pt x="156" y="310"/>
                  </a:cubicBezTo>
                  <a:cubicBezTo>
                    <a:pt x="233" y="310"/>
                    <a:pt x="311" y="248"/>
                    <a:pt x="311" y="155"/>
                  </a:cubicBezTo>
                  <a:cubicBezTo>
                    <a:pt x="311" y="62"/>
                    <a:pt x="249" y="0"/>
                    <a:pt x="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33"/>
            <p:cNvSpPr/>
            <p:nvPr/>
          </p:nvSpPr>
          <p:spPr>
            <a:xfrm>
              <a:off x="2163850" y="4525350"/>
              <a:ext cx="1950" cy="30275"/>
            </a:xfrm>
            <a:custGeom>
              <a:avLst/>
              <a:gdLst/>
              <a:ahLst/>
              <a:cxnLst/>
              <a:rect l="l" t="t" r="r" b="b"/>
              <a:pathLst>
                <a:path w="78" h="1211" extrusionOk="0">
                  <a:moveTo>
                    <a:pt x="0" y="0"/>
                  </a:moveTo>
                  <a:lnTo>
                    <a:pt x="0" y="1210"/>
                  </a:lnTo>
                  <a:lnTo>
                    <a:pt x="78" y="1210"/>
                  </a:lnTo>
                  <a:lnTo>
                    <a:pt x="7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33"/>
            <p:cNvSpPr/>
            <p:nvPr/>
          </p:nvSpPr>
          <p:spPr>
            <a:xfrm>
              <a:off x="2127400" y="4473775"/>
              <a:ext cx="257475" cy="14000"/>
            </a:xfrm>
            <a:custGeom>
              <a:avLst/>
              <a:gdLst/>
              <a:ahLst/>
              <a:cxnLst/>
              <a:rect l="l" t="t" r="r" b="b"/>
              <a:pathLst>
                <a:path w="10299" h="560" extrusionOk="0">
                  <a:moveTo>
                    <a:pt x="0" y="1"/>
                  </a:moveTo>
                  <a:lnTo>
                    <a:pt x="0" y="559"/>
                  </a:lnTo>
                  <a:lnTo>
                    <a:pt x="10299" y="559"/>
                  </a:lnTo>
                  <a:lnTo>
                    <a:pt x="10299"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33"/>
            <p:cNvSpPr/>
            <p:nvPr/>
          </p:nvSpPr>
          <p:spPr>
            <a:xfrm>
              <a:off x="2399575" y="4141775"/>
              <a:ext cx="229975" cy="126150"/>
            </a:xfrm>
            <a:custGeom>
              <a:avLst/>
              <a:gdLst/>
              <a:ahLst/>
              <a:cxnLst/>
              <a:rect l="l" t="t" r="r" b="b"/>
              <a:pathLst>
                <a:path w="9199" h="5046" extrusionOk="0">
                  <a:moveTo>
                    <a:pt x="5519" y="112"/>
                  </a:moveTo>
                  <a:cubicBezTo>
                    <a:pt x="6734" y="112"/>
                    <a:pt x="7756" y="1063"/>
                    <a:pt x="7787" y="2284"/>
                  </a:cubicBezTo>
                  <a:lnTo>
                    <a:pt x="7787" y="2331"/>
                  </a:lnTo>
                  <a:lnTo>
                    <a:pt x="7833" y="2331"/>
                  </a:lnTo>
                  <a:cubicBezTo>
                    <a:pt x="8500" y="2408"/>
                    <a:pt x="9027" y="2967"/>
                    <a:pt x="9027" y="3649"/>
                  </a:cubicBezTo>
                  <a:cubicBezTo>
                    <a:pt x="9027" y="4363"/>
                    <a:pt x="8454" y="4968"/>
                    <a:pt x="7709" y="4968"/>
                  </a:cubicBezTo>
                  <a:lnTo>
                    <a:pt x="1195" y="4968"/>
                  </a:lnTo>
                  <a:lnTo>
                    <a:pt x="1195" y="4999"/>
                  </a:lnTo>
                  <a:lnTo>
                    <a:pt x="1180" y="4999"/>
                  </a:lnTo>
                  <a:cubicBezTo>
                    <a:pt x="1133" y="4983"/>
                    <a:pt x="1118" y="4983"/>
                    <a:pt x="1087" y="4983"/>
                  </a:cubicBezTo>
                  <a:cubicBezTo>
                    <a:pt x="466" y="4875"/>
                    <a:pt x="47" y="4301"/>
                    <a:pt x="156" y="3696"/>
                  </a:cubicBezTo>
                  <a:cubicBezTo>
                    <a:pt x="240" y="3135"/>
                    <a:pt x="717" y="2752"/>
                    <a:pt x="1254" y="2752"/>
                  </a:cubicBezTo>
                  <a:cubicBezTo>
                    <a:pt x="1311" y="2752"/>
                    <a:pt x="1369" y="2756"/>
                    <a:pt x="1428" y="2765"/>
                  </a:cubicBezTo>
                  <a:lnTo>
                    <a:pt x="1474" y="2765"/>
                  </a:lnTo>
                  <a:lnTo>
                    <a:pt x="1474" y="2719"/>
                  </a:lnTo>
                  <a:cubicBezTo>
                    <a:pt x="1505" y="2021"/>
                    <a:pt x="2095" y="1478"/>
                    <a:pt x="2793" y="1478"/>
                  </a:cubicBezTo>
                  <a:cubicBezTo>
                    <a:pt x="2979" y="1478"/>
                    <a:pt x="3196" y="1509"/>
                    <a:pt x="3366" y="1602"/>
                  </a:cubicBezTo>
                  <a:lnTo>
                    <a:pt x="3413" y="1633"/>
                  </a:lnTo>
                  <a:lnTo>
                    <a:pt x="3429" y="1586"/>
                  </a:lnTo>
                  <a:cubicBezTo>
                    <a:pt x="3739" y="733"/>
                    <a:pt x="4545" y="160"/>
                    <a:pt x="5460" y="113"/>
                  </a:cubicBezTo>
                  <a:cubicBezTo>
                    <a:pt x="5480" y="113"/>
                    <a:pt x="5499" y="112"/>
                    <a:pt x="5519" y="112"/>
                  </a:cubicBezTo>
                  <a:close/>
                  <a:moveTo>
                    <a:pt x="5547" y="1"/>
                  </a:moveTo>
                  <a:cubicBezTo>
                    <a:pt x="4613" y="1"/>
                    <a:pt x="3724" y="564"/>
                    <a:pt x="3366" y="1493"/>
                  </a:cubicBezTo>
                  <a:cubicBezTo>
                    <a:pt x="3196" y="1400"/>
                    <a:pt x="2979" y="1354"/>
                    <a:pt x="2793" y="1354"/>
                  </a:cubicBezTo>
                  <a:cubicBezTo>
                    <a:pt x="2064" y="1354"/>
                    <a:pt x="1474" y="1912"/>
                    <a:pt x="1397" y="2641"/>
                  </a:cubicBezTo>
                  <a:lnTo>
                    <a:pt x="1242" y="2641"/>
                  </a:lnTo>
                  <a:cubicBezTo>
                    <a:pt x="637" y="2641"/>
                    <a:pt x="125" y="3106"/>
                    <a:pt x="47" y="3696"/>
                  </a:cubicBezTo>
                  <a:cubicBezTo>
                    <a:pt x="1" y="4363"/>
                    <a:pt x="466" y="4968"/>
                    <a:pt x="1118" y="5045"/>
                  </a:cubicBezTo>
                  <a:lnTo>
                    <a:pt x="7725" y="5045"/>
                  </a:lnTo>
                  <a:cubicBezTo>
                    <a:pt x="8454" y="5045"/>
                    <a:pt x="9027" y="4518"/>
                    <a:pt x="9105" y="3804"/>
                  </a:cubicBezTo>
                  <a:cubicBezTo>
                    <a:pt x="9198" y="3029"/>
                    <a:pt x="8655" y="2331"/>
                    <a:pt x="7880" y="2222"/>
                  </a:cubicBezTo>
                  <a:cubicBezTo>
                    <a:pt x="7849" y="1292"/>
                    <a:pt x="7259" y="485"/>
                    <a:pt x="6391" y="160"/>
                  </a:cubicBezTo>
                  <a:cubicBezTo>
                    <a:pt x="6114" y="52"/>
                    <a:pt x="5828" y="1"/>
                    <a:pt x="5547"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33"/>
            <p:cNvSpPr/>
            <p:nvPr/>
          </p:nvSpPr>
          <p:spPr>
            <a:xfrm>
              <a:off x="2499225" y="4217475"/>
              <a:ext cx="29500" cy="24850"/>
            </a:xfrm>
            <a:custGeom>
              <a:avLst/>
              <a:gdLst/>
              <a:ahLst/>
              <a:cxnLst/>
              <a:rect l="l" t="t" r="r" b="b"/>
              <a:pathLst>
                <a:path w="1180" h="994" extrusionOk="0">
                  <a:moveTo>
                    <a:pt x="1" y="1"/>
                  </a:moveTo>
                  <a:lnTo>
                    <a:pt x="1" y="993"/>
                  </a:lnTo>
                  <a:lnTo>
                    <a:pt x="1180" y="993"/>
                  </a:lnTo>
                  <a:lnTo>
                    <a:pt x="118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33"/>
            <p:cNvSpPr/>
            <p:nvPr/>
          </p:nvSpPr>
          <p:spPr>
            <a:xfrm>
              <a:off x="2489150" y="4192275"/>
              <a:ext cx="50425" cy="25225"/>
            </a:xfrm>
            <a:custGeom>
              <a:avLst/>
              <a:gdLst/>
              <a:ahLst/>
              <a:cxnLst/>
              <a:rect l="l" t="t" r="r" b="b"/>
              <a:pathLst>
                <a:path w="2017" h="1009" extrusionOk="0">
                  <a:moveTo>
                    <a:pt x="1009" y="1"/>
                  </a:moveTo>
                  <a:lnTo>
                    <a:pt x="1" y="1009"/>
                  </a:lnTo>
                  <a:lnTo>
                    <a:pt x="2017" y="1009"/>
                  </a:lnTo>
                  <a:lnTo>
                    <a:pt x="100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33"/>
            <p:cNvSpPr/>
            <p:nvPr/>
          </p:nvSpPr>
          <p:spPr>
            <a:xfrm>
              <a:off x="2659375" y="4241125"/>
              <a:ext cx="4275" cy="1975"/>
            </a:xfrm>
            <a:custGeom>
              <a:avLst/>
              <a:gdLst/>
              <a:ahLst/>
              <a:cxnLst/>
              <a:rect l="l" t="t" r="r" b="b"/>
              <a:pathLst>
                <a:path w="171" h="79" extrusionOk="0">
                  <a:moveTo>
                    <a:pt x="0" y="1"/>
                  </a:moveTo>
                  <a:lnTo>
                    <a:pt x="0" y="79"/>
                  </a:lnTo>
                  <a:lnTo>
                    <a:pt x="171" y="79"/>
                  </a:lnTo>
                  <a:lnTo>
                    <a:pt x="17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33"/>
            <p:cNvSpPr/>
            <p:nvPr/>
          </p:nvSpPr>
          <p:spPr>
            <a:xfrm>
              <a:off x="2669850" y="4241125"/>
              <a:ext cx="23275" cy="1975"/>
            </a:xfrm>
            <a:custGeom>
              <a:avLst/>
              <a:gdLst/>
              <a:ahLst/>
              <a:cxnLst/>
              <a:rect l="l" t="t" r="r" b="b"/>
              <a:pathLst>
                <a:path w="931" h="79" extrusionOk="0">
                  <a:moveTo>
                    <a:pt x="0" y="1"/>
                  </a:moveTo>
                  <a:lnTo>
                    <a:pt x="0" y="79"/>
                  </a:lnTo>
                  <a:lnTo>
                    <a:pt x="326" y="79"/>
                  </a:lnTo>
                  <a:lnTo>
                    <a:pt x="326" y="1"/>
                  </a:lnTo>
                  <a:close/>
                  <a:moveTo>
                    <a:pt x="605" y="1"/>
                  </a:moveTo>
                  <a:lnTo>
                    <a:pt x="605" y="79"/>
                  </a:lnTo>
                  <a:lnTo>
                    <a:pt x="931" y="79"/>
                  </a:lnTo>
                  <a:lnTo>
                    <a:pt x="93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33"/>
            <p:cNvSpPr/>
            <p:nvPr/>
          </p:nvSpPr>
          <p:spPr>
            <a:xfrm>
              <a:off x="2699300" y="4241125"/>
              <a:ext cx="5450" cy="5475"/>
            </a:xfrm>
            <a:custGeom>
              <a:avLst/>
              <a:gdLst/>
              <a:ahLst/>
              <a:cxnLst/>
              <a:rect l="l" t="t" r="r" b="b"/>
              <a:pathLst>
                <a:path w="218" h="219" extrusionOk="0">
                  <a:moveTo>
                    <a:pt x="1" y="1"/>
                  </a:moveTo>
                  <a:lnTo>
                    <a:pt x="1" y="79"/>
                  </a:lnTo>
                  <a:lnTo>
                    <a:pt x="140" y="79"/>
                  </a:lnTo>
                  <a:lnTo>
                    <a:pt x="140" y="218"/>
                  </a:lnTo>
                  <a:lnTo>
                    <a:pt x="218" y="218"/>
                  </a:lnTo>
                  <a:lnTo>
                    <a:pt x="21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33"/>
            <p:cNvSpPr/>
            <p:nvPr/>
          </p:nvSpPr>
          <p:spPr>
            <a:xfrm>
              <a:off x="2702800" y="4252775"/>
              <a:ext cx="1950" cy="114400"/>
            </a:xfrm>
            <a:custGeom>
              <a:avLst/>
              <a:gdLst/>
              <a:ahLst/>
              <a:cxnLst/>
              <a:rect l="l" t="t" r="r" b="b"/>
              <a:pathLst>
                <a:path w="78" h="4576" extrusionOk="0">
                  <a:moveTo>
                    <a:pt x="0" y="0"/>
                  </a:moveTo>
                  <a:lnTo>
                    <a:pt x="0" y="341"/>
                  </a:lnTo>
                  <a:lnTo>
                    <a:pt x="78" y="341"/>
                  </a:lnTo>
                  <a:lnTo>
                    <a:pt x="78" y="0"/>
                  </a:lnTo>
                  <a:close/>
                  <a:moveTo>
                    <a:pt x="0" y="605"/>
                  </a:moveTo>
                  <a:lnTo>
                    <a:pt x="0" y="946"/>
                  </a:lnTo>
                  <a:lnTo>
                    <a:pt x="78" y="946"/>
                  </a:lnTo>
                  <a:lnTo>
                    <a:pt x="78" y="605"/>
                  </a:lnTo>
                  <a:close/>
                  <a:moveTo>
                    <a:pt x="0" y="1194"/>
                  </a:moveTo>
                  <a:lnTo>
                    <a:pt x="0" y="1551"/>
                  </a:lnTo>
                  <a:lnTo>
                    <a:pt x="78" y="1551"/>
                  </a:lnTo>
                  <a:lnTo>
                    <a:pt x="78" y="1194"/>
                  </a:lnTo>
                  <a:close/>
                  <a:moveTo>
                    <a:pt x="0" y="1799"/>
                  </a:moveTo>
                  <a:lnTo>
                    <a:pt x="0" y="2156"/>
                  </a:lnTo>
                  <a:lnTo>
                    <a:pt x="78" y="2156"/>
                  </a:lnTo>
                  <a:lnTo>
                    <a:pt x="78" y="1799"/>
                  </a:lnTo>
                  <a:close/>
                  <a:moveTo>
                    <a:pt x="0" y="2404"/>
                  </a:moveTo>
                  <a:lnTo>
                    <a:pt x="0" y="2745"/>
                  </a:lnTo>
                  <a:lnTo>
                    <a:pt x="78" y="2745"/>
                  </a:lnTo>
                  <a:lnTo>
                    <a:pt x="78" y="2404"/>
                  </a:lnTo>
                  <a:close/>
                  <a:moveTo>
                    <a:pt x="0" y="3025"/>
                  </a:moveTo>
                  <a:lnTo>
                    <a:pt x="0" y="3366"/>
                  </a:lnTo>
                  <a:lnTo>
                    <a:pt x="78" y="3366"/>
                  </a:lnTo>
                  <a:lnTo>
                    <a:pt x="78" y="3025"/>
                  </a:lnTo>
                  <a:close/>
                  <a:moveTo>
                    <a:pt x="0" y="3629"/>
                  </a:moveTo>
                  <a:lnTo>
                    <a:pt x="0" y="3971"/>
                  </a:lnTo>
                  <a:lnTo>
                    <a:pt x="78" y="3971"/>
                  </a:lnTo>
                  <a:lnTo>
                    <a:pt x="78" y="3629"/>
                  </a:lnTo>
                  <a:close/>
                  <a:moveTo>
                    <a:pt x="0" y="4219"/>
                  </a:moveTo>
                  <a:lnTo>
                    <a:pt x="0" y="4576"/>
                  </a:lnTo>
                  <a:lnTo>
                    <a:pt x="78" y="4576"/>
                  </a:lnTo>
                  <a:lnTo>
                    <a:pt x="78" y="4219"/>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33"/>
            <p:cNvSpPr/>
            <p:nvPr/>
          </p:nvSpPr>
          <p:spPr>
            <a:xfrm>
              <a:off x="2702800" y="4373350"/>
              <a:ext cx="1950" cy="4300"/>
            </a:xfrm>
            <a:custGeom>
              <a:avLst/>
              <a:gdLst/>
              <a:ahLst/>
              <a:cxnLst/>
              <a:rect l="l" t="t" r="r" b="b"/>
              <a:pathLst>
                <a:path w="78" h="172" extrusionOk="0">
                  <a:moveTo>
                    <a:pt x="0" y="1"/>
                  </a:moveTo>
                  <a:lnTo>
                    <a:pt x="0" y="171"/>
                  </a:lnTo>
                  <a:lnTo>
                    <a:pt x="78" y="171"/>
                  </a:lnTo>
                  <a:lnTo>
                    <a:pt x="7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33"/>
            <p:cNvSpPr/>
            <p:nvPr/>
          </p:nvSpPr>
          <p:spPr>
            <a:xfrm>
              <a:off x="2655500" y="4238025"/>
              <a:ext cx="7775" cy="7800"/>
            </a:xfrm>
            <a:custGeom>
              <a:avLst/>
              <a:gdLst/>
              <a:ahLst/>
              <a:cxnLst/>
              <a:rect l="l" t="t" r="r" b="b"/>
              <a:pathLst>
                <a:path w="311" h="312" extrusionOk="0">
                  <a:moveTo>
                    <a:pt x="155" y="1"/>
                  </a:moveTo>
                  <a:cubicBezTo>
                    <a:pt x="62" y="1"/>
                    <a:pt x="0" y="63"/>
                    <a:pt x="0" y="156"/>
                  </a:cubicBezTo>
                  <a:cubicBezTo>
                    <a:pt x="0" y="234"/>
                    <a:pt x="47" y="311"/>
                    <a:pt x="155" y="311"/>
                  </a:cubicBezTo>
                  <a:cubicBezTo>
                    <a:pt x="248" y="311"/>
                    <a:pt x="310" y="234"/>
                    <a:pt x="310" y="156"/>
                  </a:cubicBezTo>
                  <a:cubicBezTo>
                    <a:pt x="310" y="78"/>
                    <a:pt x="233" y="1"/>
                    <a:pt x="15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33"/>
            <p:cNvSpPr/>
            <p:nvPr/>
          </p:nvSpPr>
          <p:spPr>
            <a:xfrm>
              <a:off x="2699300" y="4373700"/>
              <a:ext cx="7775" cy="7825"/>
            </a:xfrm>
            <a:custGeom>
              <a:avLst/>
              <a:gdLst/>
              <a:ahLst/>
              <a:cxnLst/>
              <a:rect l="l" t="t" r="r" b="b"/>
              <a:pathLst>
                <a:path w="311" h="313" extrusionOk="0">
                  <a:moveTo>
                    <a:pt x="136" y="0"/>
                  </a:moveTo>
                  <a:cubicBezTo>
                    <a:pt x="66" y="0"/>
                    <a:pt x="1" y="72"/>
                    <a:pt x="1" y="157"/>
                  </a:cubicBezTo>
                  <a:cubicBezTo>
                    <a:pt x="1" y="266"/>
                    <a:pt x="78" y="312"/>
                    <a:pt x="156" y="312"/>
                  </a:cubicBezTo>
                  <a:cubicBezTo>
                    <a:pt x="264" y="312"/>
                    <a:pt x="311" y="235"/>
                    <a:pt x="311" y="157"/>
                  </a:cubicBezTo>
                  <a:cubicBezTo>
                    <a:pt x="311" y="80"/>
                    <a:pt x="233" y="2"/>
                    <a:pt x="156" y="2"/>
                  </a:cubicBezTo>
                  <a:cubicBezTo>
                    <a:pt x="149" y="1"/>
                    <a:pt x="142" y="0"/>
                    <a:pt x="136"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33"/>
            <p:cNvSpPr/>
            <p:nvPr/>
          </p:nvSpPr>
          <p:spPr>
            <a:xfrm>
              <a:off x="2365075" y="4241125"/>
              <a:ext cx="4300" cy="1975"/>
            </a:xfrm>
            <a:custGeom>
              <a:avLst/>
              <a:gdLst/>
              <a:ahLst/>
              <a:cxnLst/>
              <a:rect l="l" t="t" r="r" b="b"/>
              <a:pathLst>
                <a:path w="172" h="79" extrusionOk="0">
                  <a:moveTo>
                    <a:pt x="1" y="1"/>
                  </a:moveTo>
                  <a:lnTo>
                    <a:pt x="1" y="79"/>
                  </a:lnTo>
                  <a:lnTo>
                    <a:pt x="171" y="79"/>
                  </a:lnTo>
                  <a:lnTo>
                    <a:pt x="171"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33"/>
            <p:cNvSpPr/>
            <p:nvPr/>
          </p:nvSpPr>
          <p:spPr>
            <a:xfrm>
              <a:off x="2336000" y="4241125"/>
              <a:ext cx="22900" cy="1975"/>
            </a:xfrm>
            <a:custGeom>
              <a:avLst/>
              <a:gdLst/>
              <a:ahLst/>
              <a:cxnLst/>
              <a:rect l="l" t="t" r="r" b="b"/>
              <a:pathLst>
                <a:path w="916" h="79" extrusionOk="0">
                  <a:moveTo>
                    <a:pt x="0" y="1"/>
                  </a:moveTo>
                  <a:lnTo>
                    <a:pt x="0" y="79"/>
                  </a:lnTo>
                  <a:lnTo>
                    <a:pt x="326" y="79"/>
                  </a:lnTo>
                  <a:lnTo>
                    <a:pt x="326" y="1"/>
                  </a:lnTo>
                  <a:close/>
                  <a:moveTo>
                    <a:pt x="574" y="1"/>
                  </a:moveTo>
                  <a:lnTo>
                    <a:pt x="574" y="79"/>
                  </a:lnTo>
                  <a:lnTo>
                    <a:pt x="915" y="79"/>
                  </a:lnTo>
                  <a:lnTo>
                    <a:pt x="9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33"/>
            <p:cNvSpPr/>
            <p:nvPr/>
          </p:nvSpPr>
          <p:spPr>
            <a:xfrm>
              <a:off x="2323975" y="4241125"/>
              <a:ext cx="5075" cy="5475"/>
            </a:xfrm>
            <a:custGeom>
              <a:avLst/>
              <a:gdLst/>
              <a:ahLst/>
              <a:cxnLst/>
              <a:rect l="l" t="t" r="r" b="b"/>
              <a:pathLst>
                <a:path w="203" h="219" extrusionOk="0">
                  <a:moveTo>
                    <a:pt x="1" y="1"/>
                  </a:moveTo>
                  <a:lnTo>
                    <a:pt x="1" y="218"/>
                  </a:lnTo>
                  <a:lnTo>
                    <a:pt x="94" y="218"/>
                  </a:lnTo>
                  <a:lnTo>
                    <a:pt x="94" y="79"/>
                  </a:lnTo>
                  <a:lnTo>
                    <a:pt x="202" y="79"/>
                  </a:lnTo>
                  <a:lnTo>
                    <a:pt x="20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33"/>
            <p:cNvSpPr/>
            <p:nvPr/>
          </p:nvSpPr>
          <p:spPr>
            <a:xfrm>
              <a:off x="2324375" y="4252375"/>
              <a:ext cx="1950" cy="80300"/>
            </a:xfrm>
            <a:custGeom>
              <a:avLst/>
              <a:gdLst/>
              <a:ahLst/>
              <a:cxnLst/>
              <a:rect l="l" t="t" r="r" b="b"/>
              <a:pathLst>
                <a:path w="78" h="3212" extrusionOk="0">
                  <a:moveTo>
                    <a:pt x="0" y="1"/>
                  </a:moveTo>
                  <a:lnTo>
                    <a:pt x="0" y="326"/>
                  </a:lnTo>
                  <a:lnTo>
                    <a:pt x="78" y="326"/>
                  </a:lnTo>
                  <a:lnTo>
                    <a:pt x="78" y="1"/>
                  </a:lnTo>
                  <a:close/>
                  <a:moveTo>
                    <a:pt x="0" y="575"/>
                  </a:moveTo>
                  <a:lnTo>
                    <a:pt x="0" y="900"/>
                  </a:lnTo>
                  <a:lnTo>
                    <a:pt x="78" y="900"/>
                  </a:lnTo>
                  <a:lnTo>
                    <a:pt x="78" y="575"/>
                  </a:lnTo>
                  <a:close/>
                  <a:moveTo>
                    <a:pt x="0" y="1164"/>
                  </a:moveTo>
                  <a:lnTo>
                    <a:pt x="0" y="1490"/>
                  </a:lnTo>
                  <a:lnTo>
                    <a:pt x="78" y="1490"/>
                  </a:lnTo>
                  <a:lnTo>
                    <a:pt x="78" y="1164"/>
                  </a:lnTo>
                  <a:close/>
                  <a:moveTo>
                    <a:pt x="0" y="1738"/>
                  </a:moveTo>
                  <a:lnTo>
                    <a:pt x="0" y="2064"/>
                  </a:lnTo>
                  <a:lnTo>
                    <a:pt x="78" y="2064"/>
                  </a:lnTo>
                  <a:lnTo>
                    <a:pt x="78" y="1738"/>
                  </a:lnTo>
                  <a:close/>
                  <a:moveTo>
                    <a:pt x="0" y="2296"/>
                  </a:moveTo>
                  <a:lnTo>
                    <a:pt x="0" y="2637"/>
                  </a:lnTo>
                  <a:lnTo>
                    <a:pt x="78" y="2637"/>
                  </a:lnTo>
                  <a:lnTo>
                    <a:pt x="78" y="2296"/>
                  </a:lnTo>
                  <a:close/>
                  <a:moveTo>
                    <a:pt x="0" y="2886"/>
                  </a:moveTo>
                  <a:lnTo>
                    <a:pt x="0" y="3211"/>
                  </a:lnTo>
                  <a:lnTo>
                    <a:pt x="78" y="3211"/>
                  </a:lnTo>
                  <a:lnTo>
                    <a:pt x="78" y="2886"/>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33"/>
            <p:cNvSpPr/>
            <p:nvPr/>
          </p:nvSpPr>
          <p:spPr>
            <a:xfrm>
              <a:off x="2323975" y="4338850"/>
              <a:ext cx="1975" cy="4275"/>
            </a:xfrm>
            <a:custGeom>
              <a:avLst/>
              <a:gdLst/>
              <a:ahLst/>
              <a:cxnLst/>
              <a:rect l="l" t="t" r="r" b="b"/>
              <a:pathLst>
                <a:path w="79" h="171" extrusionOk="0">
                  <a:moveTo>
                    <a:pt x="1" y="0"/>
                  </a:moveTo>
                  <a:lnTo>
                    <a:pt x="1" y="171"/>
                  </a:lnTo>
                  <a:lnTo>
                    <a:pt x="78" y="171"/>
                  </a:lnTo>
                  <a:lnTo>
                    <a:pt x="7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5" name="Google Shape;2325;p33"/>
            <p:cNvSpPr/>
            <p:nvPr/>
          </p:nvSpPr>
          <p:spPr>
            <a:xfrm>
              <a:off x="2365475" y="4238025"/>
              <a:ext cx="7775" cy="7800"/>
            </a:xfrm>
            <a:custGeom>
              <a:avLst/>
              <a:gdLst/>
              <a:ahLst/>
              <a:cxnLst/>
              <a:rect l="l" t="t" r="r" b="b"/>
              <a:pathLst>
                <a:path w="311" h="312" extrusionOk="0">
                  <a:moveTo>
                    <a:pt x="155" y="1"/>
                  </a:moveTo>
                  <a:cubicBezTo>
                    <a:pt x="62" y="1"/>
                    <a:pt x="0" y="78"/>
                    <a:pt x="0" y="156"/>
                  </a:cubicBezTo>
                  <a:cubicBezTo>
                    <a:pt x="0" y="249"/>
                    <a:pt x="62" y="311"/>
                    <a:pt x="155" y="311"/>
                  </a:cubicBezTo>
                  <a:cubicBezTo>
                    <a:pt x="248" y="311"/>
                    <a:pt x="310" y="249"/>
                    <a:pt x="310" y="156"/>
                  </a:cubicBezTo>
                  <a:cubicBezTo>
                    <a:pt x="310" y="78"/>
                    <a:pt x="248" y="1"/>
                    <a:pt x="1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6" name="Google Shape;2326;p33"/>
            <p:cNvSpPr/>
            <p:nvPr/>
          </p:nvSpPr>
          <p:spPr>
            <a:xfrm>
              <a:off x="2320875" y="4338850"/>
              <a:ext cx="7775" cy="7775"/>
            </a:xfrm>
            <a:custGeom>
              <a:avLst/>
              <a:gdLst/>
              <a:ahLst/>
              <a:cxnLst/>
              <a:rect l="l" t="t" r="r" b="b"/>
              <a:pathLst>
                <a:path w="311" h="311" extrusionOk="0">
                  <a:moveTo>
                    <a:pt x="156" y="0"/>
                  </a:moveTo>
                  <a:cubicBezTo>
                    <a:pt x="78" y="0"/>
                    <a:pt x="0" y="78"/>
                    <a:pt x="0" y="155"/>
                  </a:cubicBezTo>
                  <a:cubicBezTo>
                    <a:pt x="0" y="264"/>
                    <a:pt x="78" y="311"/>
                    <a:pt x="156" y="311"/>
                  </a:cubicBezTo>
                  <a:cubicBezTo>
                    <a:pt x="249" y="311"/>
                    <a:pt x="311" y="233"/>
                    <a:pt x="311" y="155"/>
                  </a:cubicBezTo>
                  <a:cubicBezTo>
                    <a:pt x="311" y="62"/>
                    <a:pt x="233" y="0"/>
                    <a:pt x="15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33"/>
            <p:cNvSpPr/>
            <p:nvPr/>
          </p:nvSpPr>
          <p:spPr>
            <a:xfrm>
              <a:off x="2442225" y="4536600"/>
              <a:ext cx="126050" cy="475775"/>
            </a:xfrm>
            <a:custGeom>
              <a:avLst/>
              <a:gdLst/>
              <a:ahLst/>
              <a:cxnLst/>
              <a:rect l="l" t="t" r="r" b="b"/>
              <a:pathLst>
                <a:path w="5042" h="19031" extrusionOk="0">
                  <a:moveTo>
                    <a:pt x="1" y="0"/>
                  </a:moveTo>
                  <a:lnTo>
                    <a:pt x="1" y="19031"/>
                  </a:lnTo>
                  <a:lnTo>
                    <a:pt x="5042" y="19031"/>
                  </a:lnTo>
                  <a:lnTo>
                    <a:pt x="50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33"/>
            <p:cNvSpPr/>
            <p:nvPr/>
          </p:nvSpPr>
          <p:spPr>
            <a:xfrm>
              <a:off x="2210375" y="4536600"/>
              <a:ext cx="232275" cy="475775"/>
            </a:xfrm>
            <a:custGeom>
              <a:avLst/>
              <a:gdLst/>
              <a:ahLst/>
              <a:cxnLst/>
              <a:rect l="l" t="t" r="r" b="b"/>
              <a:pathLst>
                <a:path w="9291" h="19031" extrusionOk="0">
                  <a:moveTo>
                    <a:pt x="0" y="0"/>
                  </a:moveTo>
                  <a:lnTo>
                    <a:pt x="0" y="19031"/>
                  </a:lnTo>
                  <a:lnTo>
                    <a:pt x="9290" y="19031"/>
                  </a:lnTo>
                  <a:lnTo>
                    <a:pt x="929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33"/>
            <p:cNvSpPr/>
            <p:nvPr/>
          </p:nvSpPr>
          <p:spPr>
            <a:xfrm>
              <a:off x="2224325" y="4950700"/>
              <a:ext cx="200500" cy="45775"/>
            </a:xfrm>
            <a:custGeom>
              <a:avLst/>
              <a:gdLst/>
              <a:ahLst/>
              <a:cxnLst/>
              <a:rect l="l" t="t" r="r" b="b"/>
              <a:pathLst>
                <a:path w="8020" h="1831" extrusionOk="0">
                  <a:moveTo>
                    <a:pt x="1" y="1"/>
                  </a:moveTo>
                  <a:lnTo>
                    <a:pt x="1" y="1831"/>
                  </a:lnTo>
                  <a:lnTo>
                    <a:pt x="8019" y="1831"/>
                  </a:lnTo>
                  <a:lnTo>
                    <a:pt x="80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33"/>
            <p:cNvSpPr/>
            <p:nvPr/>
          </p:nvSpPr>
          <p:spPr>
            <a:xfrm>
              <a:off x="2302250" y="49584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33"/>
            <p:cNvSpPr/>
            <p:nvPr/>
          </p:nvSpPr>
          <p:spPr>
            <a:xfrm>
              <a:off x="2302250" y="49650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33"/>
            <p:cNvSpPr/>
            <p:nvPr/>
          </p:nvSpPr>
          <p:spPr>
            <a:xfrm>
              <a:off x="2302250" y="49720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33"/>
            <p:cNvSpPr/>
            <p:nvPr/>
          </p:nvSpPr>
          <p:spPr>
            <a:xfrm>
              <a:off x="2302250" y="49786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33"/>
            <p:cNvSpPr/>
            <p:nvPr/>
          </p:nvSpPr>
          <p:spPr>
            <a:xfrm>
              <a:off x="2302250" y="49856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33"/>
            <p:cNvSpPr/>
            <p:nvPr/>
          </p:nvSpPr>
          <p:spPr>
            <a:xfrm>
              <a:off x="2281700" y="49584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33"/>
            <p:cNvSpPr/>
            <p:nvPr/>
          </p:nvSpPr>
          <p:spPr>
            <a:xfrm>
              <a:off x="2268925" y="49584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33"/>
            <p:cNvSpPr/>
            <p:nvPr/>
          </p:nvSpPr>
          <p:spPr>
            <a:xfrm>
              <a:off x="2256500" y="49584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33"/>
            <p:cNvSpPr/>
            <p:nvPr/>
          </p:nvSpPr>
          <p:spPr>
            <a:xfrm>
              <a:off x="2243325" y="49584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33"/>
            <p:cNvSpPr/>
            <p:nvPr/>
          </p:nvSpPr>
          <p:spPr>
            <a:xfrm>
              <a:off x="2230925" y="49584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33"/>
            <p:cNvSpPr/>
            <p:nvPr/>
          </p:nvSpPr>
          <p:spPr>
            <a:xfrm>
              <a:off x="2281700" y="49700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33"/>
            <p:cNvSpPr/>
            <p:nvPr/>
          </p:nvSpPr>
          <p:spPr>
            <a:xfrm>
              <a:off x="2268925" y="49700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33"/>
            <p:cNvSpPr/>
            <p:nvPr/>
          </p:nvSpPr>
          <p:spPr>
            <a:xfrm>
              <a:off x="2256500" y="49700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33"/>
            <p:cNvSpPr/>
            <p:nvPr/>
          </p:nvSpPr>
          <p:spPr>
            <a:xfrm>
              <a:off x="2243325" y="49700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33"/>
            <p:cNvSpPr/>
            <p:nvPr/>
          </p:nvSpPr>
          <p:spPr>
            <a:xfrm>
              <a:off x="2230925" y="49700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33"/>
            <p:cNvSpPr/>
            <p:nvPr/>
          </p:nvSpPr>
          <p:spPr>
            <a:xfrm>
              <a:off x="2281700" y="498172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33"/>
            <p:cNvSpPr/>
            <p:nvPr/>
          </p:nvSpPr>
          <p:spPr>
            <a:xfrm>
              <a:off x="2268925" y="498172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33"/>
            <p:cNvSpPr/>
            <p:nvPr/>
          </p:nvSpPr>
          <p:spPr>
            <a:xfrm>
              <a:off x="2256500" y="498172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33"/>
            <p:cNvSpPr/>
            <p:nvPr/>
          </p:nvSpPr>
          <p:spPr>
            <a:xfrm>
              <a:off x="2243325" y="498172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33"/>
            <p:cNvSpPr/>
            <p:nvPr/>
          </p:nvSpPr>
          <p:spPr>
            <a:xfrm>
              <a:off x="2230925" y="498172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33"/>
            <p:cNvSpPr/>
            <p:nvPr/>
          </p:nvSpPr>
          <p:spPr>
            <a:xfrm>
              <a:off x="2294900" y="4958450"/>
              <a:ext cx="2350" cy="31050"/>
            </a:xfrm>
            <a:custGeom>
              <a:avLst/>
              <a:gdLst/>
              <a:ahLst/>
              <a:cxnLst/>
              <a:rect l="l" t="t" r="r" b="b"/>
              <a:pathLst>
                <a:path w="94" h="1242" extrusionOk="0">
                  <a:moveTo>
                    <a:pt x="0" y="1"/>
                  </a:moveTo>
                  <a:lnTo>
                    <a:pt x="0" y="1241"/>
                  </a:lnTo>
                  <a:lnTo>
                    <a:pt x="93" y="1241"/>
                  </a:lnTo>
                  <a:lnTo>
                    <a:pt x="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33"/>
            <p:cNvSpPr/>
            <p:nvPr/>
          </p:nvSpPr>
          <p:spPr>
            <a:xfrm>
              <a:off x="2224325" y="4894875"/>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33"/>
            <p:cNvSpPr/>
            <p:nvPr/>
          </p:nvSpPr>
          <p:spPr>
            <a:xfrm>
              <a:off x="2302250" y="49026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33"/>
            <p:cNvSpPr/>
            <p:nvPr/>
          </p:nvSpPr>
          <p:spPr>
            <a:xfrm>
              <a:off x="2302250" y="490920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33"/>
            <p:cNvSpPr/>
            <p:nvPr/>
          </p:nvSpPr>
          <p:spPr>
            <a:xfrm>
              <a:off x="2302250" y="49162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33"/>
            <p:cNvSpPr/>
            <p:nvPr/>
          </p:nvSpPr>
          <p:spPr>
            <a:xfrm>
              <a:off x="2302250" y="49227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33"/>
            <p:cNvSpPr/>
            <p:nvPr/>
          </p:nvSpPr>
          <p:spPr>
            <a:xfrm>
              <a:off x="2302250" y="492975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33"/>
            <p:cNvSpPr/>
            <p:nvPr/>
          </p:nvSpPr>
          <p:spPr>
            <a:xfrm>
              <a:off x="2281700" y="4902625"/>
              <a:ext cx="7800" cy="7775"/>
            </a:xfrm>
            <a:custGeom>
              <a:avLst/>
              <a:gdLst/>
              <a:ahLst/>
              <a:cxnLst/>
              <a:rect l="l" t="t" r="r" b="b"/>
              <a:pathLst>
                <a:path w="312" h="311" extrusionOk="0">
                  <a:moveTo>
                    <a:pt x="156" y="0"/>
                  </a:moveTo>
                  <a:cubicBezTo>
                    <a:pt x="79" y="0"/>
                    <a:pt x="1" y="62"/>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33"/>
            <p:cNvSpPr/>
            <p:nvPr/>
          </p:nvSpPr>
          <p:spPr>
            <a:xfrm>
              <a:off x="2268925" y="4902625"/>
              <a:ext cx="7775" cy="7775"/>
            </a:xfrm>
            <a:custGeom>
              <a:avLst/>
              <a:gdLst/>
              <a:ahLst/>
              <a:cxnLst/>
              <a:rect l="l" t="t" r="r" b="b"/>
              <a:pathLst>
                <a:path w="311" h="311" extrusionOk="0">
                  <a:moveTo>
                    <a:pt x="155" y="0"/>
                  </a:moveTo>
                  <a:cubicBezTo>
                    <a:pt x="62"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33"/>
            <p:cNvSpPr/>
            <p:nvPr/>
          </p:nvSpPr>
          <p:spPr>
            <a:xfrm>
              <a:off x="2256500" y="4902625"/>
              <a:ext cx="7800" cy="7775"/>
            </a:xfrm>
            <a:custGeom>
              <a:avLst/>
              <a:gdLst/>
              <a:ahLst/>
              <a:cxnLst/>
              <a:rect l="l" t="t" r="r" b="b"/>
              <a:pathLst>
                <a:path w="312" h="311" extrusionOk="0">
                  <a:moveTo>
                    <a:pt x="156" y="0"/>
                  </a:moveTo>
                  <a:cubicBezTo>
                    <a:pt x="63"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33"/>
            <p:cNvSpPr/>
            <p:nvPr/>
          </p:nvSpPr>
          <p:spPr>
            <a:xfrm>
              <a:off x="2243325" y="4902625"/>
              <a:ext cx="7775" cy="7775"/>
            </a:xfrm>
            <a:custGeom>
              <a:avLst/>
              <a:gdLst/>
              <a:ahLst/>
              <a:cxnLst/>
              <a:rect l="l" t="t" r="r" b="b"/>
              <a:pathLst>
                <a:path w="311" h="311" extrusionOk="0">
                  <a:moveTo>
                    <a:pt x="156" y="0"/>
                  </a:moveTo>
                  <a:cubicBezTo>
                    <a:pt x="78" y="0"/>
                    <a:pt x="1" y="62"/>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33"/>
            <p:cNvSpPr/>
            <p:nvPr/>
          </p:nvSpPr>
          <p:spPr>
            <a:xfrm>
              <a:off x="2230925" y="4902625"/>
              <a:ext cx="7775" cy="7775"/>
            </a:xfrm>
            <a:custGeom>
              <a:avLst/>
              <a:gdLst/>
              <a:ahLst/>
              <a:cxnLst/>
              <a:rect l="l" t="t" r="r" b="b"/>
              <a:pathLst>
                <a:path w="311" h="311" extrusionOk="0">
                  <a:moveTo>
                    <a:pt x="155" y="0"/>
                  </a:moveTo>
                  <a:cubicBezTo>
                    <a:pt x="47" y="0"/>
                    <a:pt x="0" y="62"/>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33"/>
            <p:cNvSpPr/>
            <p:nvPr/>
          </p:nvSpPr>
          <p:spPr>
            <a:xfrm>
              <a:off x="2281700" y="49142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33"/>
            <p:cNvSpPr/>
            <p:nvPr/>
          </p:nvSpPr>
          <p:spPr>
            <a:xfrm>
              <a:off x="2268925" y="49142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33"/>
            <p:cNvSpPr/>
            <p:nvPr/>
          </p:nvSpPr>
          <p:spPr>
            <a:xfrm>
              <a:off x="2256500" y="49142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33"/>
            <p:cNvSpPr/>
            <p:nvPr/>
          </p:nvSpPr>
          <p:spPr>
            <a:xfrm>
              <a:off x="2243325" y="49142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33"/>
            <p:cNvSpPr/>
            <p:nvPr/>
          </p:nvSpPr>
          <p:spPr>
            <a:xfrm>
              <a:off x="2230925" y="49142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33"/>
            <p:cNvSpPr/>
            <p:nvPr/>
          </p:nvSpPr>
          <p:spPr>
            <a:xfrm>
              <a:off x="2281700" y="49258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33"/>
            <p:cNvSpPr/>
            <p:nvPr/>
          </p:nvSpPr>
          <p:spPr>
            <a:xfrm>
              <a:off x="2268925" y="49258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33"/>
            <p:cNvSpPr/>
            <p:nvPr/>
          </p:nvSpPr>
          <p:spPr>
            <a:xfrm>
              <a:off x="2256500" y="49258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33"/>
            <p:cNvSpPr/>
            <p:nvPr/>
          </p:nvSpPr>
          <p:spPr>
            <a:xfrm>
              <a:off x="2243325" y="49258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33"/>
            <p:cNvSpPr/>
            <p:nvPr/>
          </p:nvSpPr>
          <p:spPr>
            <a:xfrm>
              <a:off x="2230925" y="49258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33"/>
            <p:cNvSpPr/>
            <p:nvPr/>
          </p:nvSpPr>
          <p:spPr>
            <a:xfrm>
              <a:off x="2294900" y="4902625"/>
              <a:ext cx="2350" cy="31050"/>
            </a:xfrm>
            <a:custGeom>
              <a:avLst/>
              <a:gdLst/>
              <a:ahLst/>
              <a:cxnLst/>
              <a:rect l="l" t="t" r="r" b="b"/>
              <a:pathLst>
                <a:path w="94" h="1242"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33"/>
            <p:cNvSpPr/>
            <p:nvPr/>
          </p:nvSpPr>
          <p:spPr>
            <a:xfrm>
              <a:off x="2224325" y="4839025"/>
              <a:ext cx="200500" cy="46175"/>
            </a:xfrm>
            <a:custGeom>
              <a:avLst/>
              <a:gdLst/>
              <a:ahLst/>
              <a:cxnLst/>
              <a:rect l="l" t="t" r="r" b="b"/>
              <a:pathLst>
                <a:path w="8020" h="1847" extrusionOk="0">
                  <a:moveTo>
                    <a:pt x="1" y="1"/>
                  </a:moveTo>
                  <a:lnTo>
                    <a:pt x="1" y="1846"/>
                  </a:lnTo>
                  <a:lnTo>
                    <a:pt x="8019" y="1846"/>
                  </a:lnTo>
                  <a:lnTo>
                    <a:pt x="80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33"/>
            <p:cNvSpPr/>
            <p:nvPr/>
          </p:nvSpPr>
          <p:spPr>
            <a:xfrm>
              <a:off x="2302250" y="484677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33"/>
            <p:cNvSpPr/>
            <p:nvPr/>
          </p:nvSpPr>
          <p:spPr>
            <a:xfrm>
              <a:off x="2302250" y="48537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33"/>
            <p:cNvSpPr/>
            <p:nvPr/>
          </p:nvSpPr>
          <p:spPr>
            <a:xfrm>
              <a:off x="2302250" y="48603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33"/>
            <p:cNvSpPr/>
            <p:nvPr/>
          </p:nvSpPr>
          <p:spPr>
            <a:xfrm>
              <a:off x="2302250" y="486732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33"/>
            <p:cNvSpPr/>
            <p:nvPr/>
          </p:nvSpPr>
          <p:spPr>
            <a:xfrm>
              <a:off x="2302250" y="48739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33"/>
            <p:cNvSpPr/>
            <p:nvPr/>
          </p:nvSpPr>
          <p:spPr>
            <a:xfrm>
              <a:off x="2281700" y="484677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33"/>
            <p:cNvSpPr/>
            <p:nvPr/>
          </p:nvSpPr>
          <p:spPr>
            <a:xfrm>
              <a:off x="2268925" y="484677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33"/>
            <p:cNvSpPr/>
            <p:nvPr/>
          </p:nvSpPr>
          <p:spPr>
            <a:xfrm>
              <a:off x="2256500" y="484677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33"/>
            <p:cNvSpPr/>
            <p:nvPr/>
          </p:nvSpPr>
          <p:spPr>
            <a:xfrm>
              <a:off x="2243325" y="484677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33"/>
            <p:cNvSpPr/>
            <p:nvPr/>
          </p:nvSpPr>
          <p:spPr>
            <a:xfrm>
              <a:off x="2230925" y="484677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33"/>
            <p:cNvSpPr/>
            <p:nvPr/>
          </p:nvSpPr>
          <p:spPr>
            <a:xfrm>
              <a:off x="2281700" y="485842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33"/>
            <p:cNvSpPr/>
            <p:nvPr/>
          </p:nvSpPr>
          <p:spPr>
            <a:xfrm>
              <a:off x="2268925" y="485842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33"/>
            <p:cNvSpPr/>
            <p:nvPr/>
          </p:nvSpPr>
          <p:spPr>
            <a:xfrm>
              <a:off x="2256500" y="485842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33"/>
            <p:cNvSpPr/>
            <p:nvPr/>
          </p:nvSpPr>
          <p:spPr>
            <a:xfrm>
              <a:off x="2243325" y="485842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33"/>
            <p:cNvSpPr/>
            <p:nvPr/>
          </p:nvSpPr>
          <p:spPr>
            <a:xfrm>
              <a:off x="2230925" y="485842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33"/>
            <p:cNvSpPr/>
            <p:nvPr/>
          </p:nvSpPr>
          <p:spPr>
            <a:xfrm>
              <a:off x="2281700" y="4870050"/>
              <a:ext cx="7800" cy="7775"/>
            </a:xfrm>
            <a:custGeom>
              <a:avLst/>
              <a:gdLst/>
              <a:ahLst/>
              <a:cxnLst/>
              <a:rect l="l" t="t" r="r" b="b"/>
              <a:pathLst>
                <a:path w="312" h="311" extrusionOk="0">
                  <a:moveTo>
                    <a:pt x="156" y="1"/>
                  </a:moveTo>
                  <a:cubicBezTo>
                    <a:pt x="79" y="1"/>
                    <a:pt x="1" y="63"/>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33"/>
            <p:cNvSpPr/>
            <p:nvPr/>
          </p:nvSpPr>
          <p:spPr>
            <a:xfrm>
              <a:off x="2268925" y="4870050"/>
              <a:ext cx="7775" cy="7775"/>
            </a:xfrm>
            <a:custGeom>
              <a:avLst/>
              <a:gdLst/>
              <a:ahLst/>
              <a:cxnLst/>
              <a:rect l="l" t="t" r="r" b="b"/>
              <a:pathLst>
                <a:path w="311" h="311" extrusionOk="0">
                  <a:moveTo>
                    <a:pt x="155" y="1"/>
                  </a:moveTo>
                  <a:cubicBezTo>
                    <a:pt x="62"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33"/>
            <p:cNvSpPr/>
            <p:nvPr/>
          </p:nvSpPr>
          <p:spPr>
            <a:xfrm>
              <a:off x="2256500" y="487005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33"/>
            <p:cNvSpPr/>
            <p:nvPr/>
          </p:nvSpPr>
          <p:spPr>
            <a:xfrm>
              <a:off x="2243325" y="4870050"/>
              <a:ext cx="7775" cy="7775"/>
            </a:xfrm>
            <a:custGeom>
              <a:avLst/>
              <a:gdLst/>
              <a:ahLst/>
              <a:cxnLst/>
              <a:rect l="l" t="t" r="r" b="b"/>
              <a:pathLst>
                <a:path w="311" h="311" extrusionOk="0">
                  <a:moveTo>
                    <a:pt x="156" y="1"/>
                  </a:moveTo>
                  <a:cubicBezTo>
                    <a:pt x="78"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33"/>
            <p:cNvSpPr/>
            <p:nvPr/>
          </p:nvSpPr>
          <p:spPr>
            <a:xfrm>
              <a:off x="2230925" y="4870050"/>
              <a:ext cx="7775" cy="7775"/>
            </a:xfrm>
            <a:custGeom>
              <a:avLst/>
              <a:gdLst/>
              <a:ahLst/>
              <a:cxnLst/>
              <a:rect l="l" t="t" r="r" b="b"/>
              <a:pathLst>
                <a:path w="311" h="311" extrusionOk="0">
                  <a:moveTo>
                    <a:pt x="155" y="1"/>
                  </a:moveTo>
                  <a:cubicBezTo>
                    <a:pt x="47" y="1"/>
                    <a:pt x="0" y="63"/>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33"/>
            <p:cNvSpPr/>
            <p:nvPr/>
          </p:nvSpPr>
          <p:spPr>
            <a:xfrm>
              <a:off x="2294900" y="4846775"/>
              <a:ext cx="2350" cy="31050"/>
            </a:xfrm>
            <a:custGeom>
              <a:avLst/>
              <a:gdLst/>
              <a:ahLst/>
              <a:cxnLst/>
              <a:rect l="l" t="t" r="r" b="b"/>
              <a:pathLst>
                <a:path w="94" h="1242" extrusionOk="0">
                  <a:moveTo>
                    <a:pt x="0" y="1"/>
                  </a:moveTo>
                  <a:lnTo>
                    <a:pt x="0" y="1242"/>
                  </a:lnTo>
                  <a:lnTo>
                    <a:pt x="93" y="1242"/>
                  </a:lnTo>
                  <a:lnTo>
                    <a:pt x="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33"/>
            <p:cNvSpPr/>
            <p:nvPr/>
          </p:nvSpPr>
          <p:spPr>
            <a:xfrm>
              <a:off x="2224325" y="4783200"/>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33"/>
            <p:cNvSpPr/>
            <p:nvPr/>
          </p:nvSpPr>
          <p:spPr>
            <a:xfrm>
              <a:off x="2302250" y="47913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33"/>
            <p:cNvSpPr/>
            <p:nvPr/>
          </p:nvSpPr>
          <p:spPr>
            <a:xfrm>
              <a:off x="2302250" y="47979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33"/>
            <p:cNvSpPr/>
            <p:nvPr/>
          </p:nvSpPr>
          <p:spPr>
            <a:xfrm>
              <a:off x="2302250" y="48049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33"/>
            <p:cNvSpPr/>
            <p:nvPr/>
          </p:nvSpPr>
          <p:spPr>
            <a:xfrm>
              <a:off x="2302250" y="48115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33"/>
            <p:cNvSpPr/>
            <p:nvPr/>
          </p:nvSpPr>
          <p:spPr>
            <a:xfrm>
              <a:off x="2302250" y="48184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33"/>
            <p:cNvSpPr/>
            <p:nvPr/>
          </p:nvSpPr>
          <p:spPr>
            <a:xfrm>
              <a:off x="2281700" y="4791350"/>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33"/>
            <p:cNvSpPr/>
            <p:nvPr/>
          </p:nvSpPr>
          <p:spPr>
            <a:xfrm>
              <a:off x="2268925" y="4791350"/>
              <a:ext cx="7775" cy="7775"/>
            </a:xfrm>
            <a:custGeom>
              <a:avLst/>
              <a:gdLst/>
              <a:ahLst/>
              <a:cxnLst/>
              <a:rect l="l" t="t" r="r" b="b"/>
              <a:pathLst>
                <a:path w="311" h="311" extrusionOk="0">
                  <a:moveTo>
                    <a:pt x="155" y="0"/>
                  </a:moveTo>
                  <a:cubicBezTo>
                    <a:pt x="62" y="0"/>
                    <a:pt x="0" y="47"/>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33"/>
            <p:cNvSpPr/>
            <p:nvPr/>
          </p:nvSpPr>
          <p:spPr>
            <a:xfrm>
              <a:off x="2256500" y="4791350"/>
              <a:ext cx="7800" cy="7775"/>
            </a:xfrm>
            <a:custGeom>
              <a:avLst/>
              <a:gdLst/>
              <a:ahLst/>
              <a:cxnLst/>
              <a:rect l="l" t="t" r="r" b="b"/>
              <a:pathLst>
                <a:path w="312" h="311" extrusionOk="0">
                  <a:moveTo>
                    <a:pt x="156" y="0"/>
                  </a:moveTo>
                  <a:cubicBezTo>
                    <a:pt x="63" y="0"/>
                    <a:pt x="1" y="47"/>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33"/>
            <p:cNvSpPr/>
            <p:nvPr/>
          </p:nvSpPr>
          <p:spPr>
            <a:xfrm>
              <a:off x="2243325" y="479135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33"/>
            <p:cNvSpPr/>
            <p:nvPr/>
          </p:nvSpPr>
          <p:spPr>
            <a:xfrm>
              <a:off x="2230925" y="4791350"/>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33"/>
            <p:cNvSpPr/>
            <p:nvPr/>
          </p:nvSpPr>
          <p:spPr>
            <a:xfrm>
              <a:off x="2281700" y="4802975"/>
              <a:ext cx="7800" cy="7775"/>
            </a:xfrm>
            <a:custGeom>
              <a:avLst/>
              <a:gdLst/>
              <a:ahLst/>
              <a:cxnLst/>
              <a:rect l="l" t="t" r="r" b="b"/>
              <a:pathLst>
                <a:path w="312" h="311" extrusionOk="0">
                  <a:moveTo>
                    <a:pt x="156" y="0"/>
                  </a:moveTo>
                  <a:cubicBezTo>
                    <a:pt x="79" y="0"/>
                    <a:pt x="1" y="47"/>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33"/>
            <p:cNvSpPr/>
            <p:nvPr/>
          </p:nvSpPr>
          <p:spPr>
            <a:xfrm>
              <a:off x="2268925" y="4802975"/>
              <a:ext cx="7775" cy="7775"/>
            </a:xfrm>
            <a:custGeom>
              <a:avLst/>
              <a:gdLst/>
              <a:ahLst/>
              <a:cxnLst/>
              <a:rect l="l" t="t" r="r" b="b"/>
              <a:pathLst>
                <a:path w="311" h="311" extrusionOk="0">
                  <a:moveTo>
                    <a:pt x="155" y="0"/>
                  </a:moveTo>
                  <a:cubicBezTo>
                    <a:pt x="62"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33"/>
            <p:cNvSpPr/>
            <p:nvPr/>
          </p:nvSpPr>
          <p:spPr>
            <a:xfrm>
              <a:off x="2256500" y="4802975"/>
              <a:ext cx="7800" cy="7775"/>
            </a:xfrm>
            <a:custGeom>
              <a:avLst/>
              <a:gdLst/>
              <a:ahLst/>
              <a:cxnLst/>
              <a:rect l="l" t="t" r="r" b="b"/>
              <a:pathLst>
                <a:path w="312" h="311" extrusionOk="0">
                  <a:moveTo>
                    <a:pt x="156" y="0"/>
                  </a:moveTo>
                  <a:cubicBezTo>
                    <a:pt x="63"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33"/>
            <p:cNvSpPr/>
            <p:nvPr/>
          </p:nvSpPr>
          <p:spPr>
            <a:xfrm>
              <a:off x="2243325" y="4802975"/>
              <a:ext cx="7775" cy="7775"/>
            </a:xfrm>
            <a:custGeom>
              <a:avLst/>
              <a:gdLst/>
              <a:ahLst/>
              <a:cxnLst/>
              <a:rect l="l" t="t" r="r" b="b"/>
              <a:pathLst>
                <a:path w="311" h="311" extrusionOk="0">
                  <a:moveTo>
                    <a:pt x="156" y="0"/>
                  </a:moveTo>
                  <a:cubicBezTo>
                    <a:pt x="78" y="0"/>
                    <a:pt x="1" y="47"/>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33"/>
            <p:cNvSpPr/>
            <p:nvPr/>
          </p:nvSpPr>
          <p:spPr>
            <a:xfrm>
              <a:off x="2230925" y="4802975"/>
              <a:ext cx="7775" cy="7775"/>
            </a:xfrm>
            <a:custGeom>
              <a:avLst/>
              <a:gdLst/>
              <a:ahLst/>
              <a:cxnLst/>
              <a:rect l="l" t="t" r="r" b="b"/>
              <a:pathLst>
                <a:path w="311" h="311" extrusionOk="0">
                  <a:moveTo>
                    <a:pt x="155" y="0"/>
                  </a:moveTo>
                  <a:cubicBezTo>
                    <a:pt x="47" y="0"/>
                    <a:pt x="0" y="47"/>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33"/>
            <p:cNvSpPr/>
            <p:nvPr/>
          </p:nvSpPr>
          <p:spPr>
            <a:xfrm>
              <a:off x="2281700" y="4814600"/>
              <a:ext cx="7800" cy="7775"/>
            </a:xfrm>
            <a:custGeom>
              <a:avLst/>
              <a:gdLst/>
              <a:ahLst/>
              <a:cxnLst/>
              <a:rect l="l" t="t" r="r" b="b"/>
              <a:pathLst>
                <a:path w="312" h="311" extrusionOk="0">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33"/>
            <p:cNvSpPr/>
            <p:nvPr/>
          </p:nvSpPr>
          <p:spPr>
            <a:xfrm>
              <a:off x="2268925" y="4814600"/>
              <a:ext cx="7775" cy="7775"/>
            </a:xfrm>
            <a:custGeom>
              <a:avLst/>
              <a:gdLst/>
              <a:ahLst/>
              <a:cxnLst/>
              <a:rect l="l" t="t" r="r" b="b"/>
              <a:pathLst>
                <a:path w="311" h="311" extrusionOk="0">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33"/>
            <p:cNvSpPr/>
            <p:nvPr/>
          </p:nvSpPr>
          <p:spPr>
            <a:xfrm>
              <a:off x="2256500" y="4814600"/>
              <a:ext cx="7800" cy="7775"/>
            </a:xfrm>
            <a:custGeom>
              <a:avLst/>
              <a:gdLst/>
              <a:ahLst/>
              <a:cxnLst/>
              <a:rect l="l" t="t" r="r" b="b"/>
              <a:pathLst>
                <a:path w="312" h="311" extrusionOk="0">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33"/>
            <p:cNvSpPr/>
            <p:nvPr/>
          </p:nvSpPr>
          <p:spPr>
            <a:xfrm>
              <a:off x="2243325" y="4814600"/>
              <a:ext cx="7775" cy="7775"/>
            </a:xfrm>
            <a:custGeom>
              <a:avLst/>
              <a:gdLst/>
              <a:ahLst/>
              <a:cxnLst/>
              <a:rect l="l" t="t" r="r" b="b"/>
              <a:pathLst>
                <a:path w="311" h="311" extrusionOk="0">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33"/>
            <p:cNvSpPr/>
            <p:nvPr/>
          </p:nvSpPr>
          <p:spPr>
            <a:xfrm>
              <a:off x="2230925" y="4814600"/>
              <a:ext cx="7775" cy="7775"/>
            </a:xfrm>
            <a:custGeom>
              <a:avLst/>
              <a:gdLst/>
              <a:ahLst/>
              <a:cxnLst/>
              <a:rect l="l" t="t" r="r" b="b"/>
              <a:pathLst>
                <a:path w="311" h="311" extrusionOk="0">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33"/>
            <p:cNvSpPr/>
            <p:nvPr/>
          </p:nvSpPr>
          <p:spPr>
            <a:xfrm>
              <a:off x="2294900" y="4791350"/>
              <a:ext cx="2350" cy="31025"/>
            </a:xfrm>
            <a:custGeom>
              <a:avLst/>
              <a:gdLst/>
              <a:ahLst/>
              <a:cxnLst/>
              <a:rect l="l" t="t" r="r" b="b"/>
              <a:pathLst>
                <a:path w="94" h="1241"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33"/>
            <p:cNvSpPr/>
            <p:nvPr/>
          </p:nvSpPr>
          <p:spPr>
            <a:xfrm>
              <a:off x="2224325" y="4727750"/>
              <a:ext cx="200500" cy="45775"/>
            </a:xfrm>
            <a:custGeom>
              <a:avLst/>
              <a:gdLst/>
              <a:ahLst/>
              <a:cxnLst/>
              <a:rect l="l" t="t" r="r" b="b"/>
              <a:pathLst>
                <a:path w="8020" h="1831" extrusionOk="0">
                  <a:moveTo>
                    <a:pt x="1" y="0"/>
                  </a:moveTo>
                  <a:lnTo>
                    <a:pt x="1" y="1831"/>
                  </a:lnTo>
                  <a:lnTo>
                    <a:pt x="8019" y="1831"/>
                  </a:lnTo>
                  <a:lnTo>
                    <a:pt x="80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33"/>
            <p:cNvSpPr/>
            <p:nvPr/>
          </p:nvSpPr>
          <p:spPr>
            <a:xfrm>
              <a:off x="2302250" y="47355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33"/>
            <p:cNvSpPr/>
            <p:nvPr/>
          </p:nvSpPr>
          <p:spPr>
            <a:xfrm>
              <a:off x="2302250" y="47421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33"/>
            <p:cNvSpPr/>
            <p:nvPr/>
          </p:nvSpPr>
          <p:spPr>
            <a:xfrm>
              <a:off x="2302250" y="47490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33"/>
            <p:cNvSpPr/>
            <p:nvPr/>
          </p:nvSpPr>
          <p:spPr>
            <a:xfrm>
              <a:off x="2302250" y="47556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33"/>
            <p:cNvSpPr/>
            <p:nvPr/>
          </p:nvSpPr>
          <p:spPr>
            <a:xfrm>
              <a:off x="2302250" y="47626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33"/>
            <p:cNvSpPr/>
            <p:nvPr/>
          </p:nvSpPr>
          <p:spPr>
            <a:xfrm>
              <a:off x="2281700" y="4735500"/>
              <a:ext cx="7800" cy="7775"/>
            </a:xfrm>
            <a:custGeom>
              <a:avLst/>
              <a:gdLst/>
              <a:ahLst/>
              <a:cxnLst/>
              <a:rect l="l" t="t" r="r" b="b"/>
              <a:pathLst>
                <a:path w="312" h="311" extrusionOk="0">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33"/>
            <p:cNvSpPr/>
            <p:nvPr/>
          </p:nvSpPr>
          <p:spPr>
            <a:xfrm>
              <a:off x="2268925" y="4735500"/>
              <a:ext cx="7775" cy="7775"/>
            </a:xfrm>
            <a:custGeom>
              <a:avLst/>
              <a:gdLst/>
              <a:ahLst/>
              <a:cxnLst/>
              <a:rect l="l" t="t" r="r" b="b"/>
              <a:pathLst>
                <a:path w="311" h="311" extrusionOk="0">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33"/>
            <p:cNvSpPr/>
            <p:nvPr/>
          </p:nvSpPr>
          <p:spPr>
            <a:xfrm>
              <a:off x="2256500" y="473550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33"/>
            <p:cNvSpPr/>
            <p:nvPr/>
          </p:nvSpPr>
          <p:spPr>
            <a:xfrm>
              <a:off x="2243325" y="4735500"/>
              <a:ext cx="7775" cy="7775"/>
            </a:xfrm>
            <a:custGeom>
              <a:avLst/>
              <a:gdLst/>
              <a:ahLst/>
              <a:cxnLst/>
              <a:rect l="l" t="t" r="r" b="b"/>
              <a:pathLst>
                <a:path w="311" h="311" extrusionOk="0">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7" name="Google Shape;2427;p33"/>
            <p:cNvSpPr/>
            <p:nvPr/>
          </p:nvSpPr>
          <p:spPr>
            <a:xfrm>
              <a:off x="2230925" y="4735500"/>
              <a:ext cx="7775" cy="7775"/>
            </a:xfrm>
            <a:custGeom>
              <a:avLst/>
              <a:gdLst/>
              <a:ahLst/>
              <a:cxnLst/>
              <a:rect l="l" t="t" r="r" b="b"/>
              <a:pathLst>
                <a:path w="311" h="311" extrusionOk="0">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8" name="Google Shape;2428;p33"/>
            <p:cNvSpPr/>
            <p:nvPr/>
          </p:nvSpPr>
          <p:spPr>
            <a:xfrm>
              <a:off x="2281700" y="4747125"/>
              <a:ext cx="7800" cy="7800"/>
            </a:xfrm>
            <a:custGeom>
              <a:avLst/>
              <a:gdLst/>
              <a:ahLst/>
              <a:cxnLst/>
              <a:rect l="l" t="t" r="r" b="b"/>
              <a:pathLst>
                <a:path w="312" h="312" extrusionOk="0">
                  <a:moveTo>
                    <a:pt x="156" y="1"/>
                  </a:moveTo>
                  <a:cubicBezTo>
                    <a:pt x="79" y="1"/>
                    <a:pt x="1" y="79"/>
                    <a:pt x="1" y="156"/>
                  </a:cubicBezTo>
                  <a:cubicBezTo>
                    <a:pt x="1" y="234"/>
                    <a:pt x="79" y="311"/>
                    <a:pt x="156" y="311"/>
                  </a:cubicBezTo>
                  <a:cubicBezTo>
                    <a:pt x="234" y="311"/>
                    <a:pt x="311" y="234"/>
                    <a:pt x="311" y="156"/>
                  </a:cubicBezTo>
                  <a:cubicBezTo>
                    <a:pt x="311" y="79"/>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33"/>
            <p:cNvSpPr/>
            <p:nvPr/>
          </p:nvSpPr>
          <p:spPr>
            <a:xfrm>
              <a:off x="2268925" y="474712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33"/>
            <p:cNvSpPr/>
            <p:nvPr/>
          </p:nvSpPr>
          <p:spPr>
            <a:xfrm>
              <a:off x="2256500" y="474712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33"/>
            <p:cNvSpPr/>
            <p:nvPr/>
          </p:nvSpPr>
          <p:spPr>
            <a:xfrm>
              <a:off x="2243325" y="4747125"/>
              <a:ext cx="7775" cy="7800"/>
            </a:xfrm>
            <a:custGeom>
              <a:avLst/>
              <a:gdLst/>
              <a:ahLst/>
              <a:cxnLst/>
              <a:rect l="l" t="t" r="r" b="b"/>
              <a:pathLst>
                <a:path w="311" h="312" extrusionOk="0">
                  <a:moveTo>
                    <a:pt x="156" y="1"/>
                  </a:moveTo>
                  <a:cubicBezTo>
                    <a:pt x="78" y="1"/>
                    <a:pt x="1" y="79"/>
                    <a:pt x="1" y="156"/>
                  </a:cubicBezTo>
                  <a:cubicBezTo>
                    <a:pt x="1" y="234"/>
                    <a:pt x="78" y="311"/>
                    <a:pt x="156" y="311"/>
                  </a:cubicBezTo>
                  <a:cubicBezTo>
                    <a:pt x="233" y="311"/>
                    <a:pt x="311" y="234"/>
                    <a:pt x="311" y="156"/>
                  </a:cubicBezTo>
                  <a:cubicBezTo>
                    <a:pt x="311" y="79"/>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33"/>
            <p:cNvSpPr/>
            <p:nvPr/>
          </p:nvSpPr>
          <p:spPr>
            <a:xfrm>
              <a:off x="2230925" y="4747125"/>
              <a:ext cx="7775" cy="7800"/>
            </a:xfrm>
            <a:custGeom>
              <a:avLst/>
              <a:gdLst/>
              <a:ahLst/>
              <a:cxnLst/>
              <a:rect l="l" t="t" r="r" b="b"/>
              <a:pathLst>
                <a:path w="311" h="312" extrusionOk="0">
                  <a:moveTo>
                    <a:pt x="155" y="1"/>
                  </a:moveTo>
                  <a:cubicBezTo>
                    <a:pt x="47" y="1"/>
                    <a:pt x="0" y="79"/>
                    <a:pt x="0" y="156"/>
                  </a:cubicBezTo>
                  <a:cubicBezTo>
                    <a:pt x="0" y="234"/>
                    <a:pt x="78" y="311"/>
                    <a:pt x="155" y="311"/>
                  </a:cubicBezTo>
                  <a:cubicBezTo>
                    <a:pt x="233" y="311"/>
                    <a:pt x="310" y="234"/>
                    <a:pt x="310" y="156"/>
                  </a:cubicBezTo>
                  <a:cubicBezTo>
                    <a:pt x="310" y="79"/>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33"/>
            <p:cNvSpPr/>
            <p:nvPr/>
          </p:nvSpPr>
          <p:spPr>
            <a:xfrm>
              <a:off x="2281700" y="4758775"/>
              <a:ext cx="7800" cy="7775"/>
            </a:xfrm>
            <a:custGeom>
              <a:avLst/>
              <a:gdLst/>
              <a:ahLst/>
              <a:cxnLst/>
              <a:rect l="l" t="t" r="r" b="b"/>
              <a:pathLst>
                <a:path w="312" h="311" extrusionOk="0">
                  <a:moveTo>
                    <a:pt x="156" y="0"/>
                  </a:moveTo>
                  <a:cubicBezTo>
                    <a:pt x="79" y="0"/>
                    <a:pt x="1" y="62"/>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33"/>
            <p:cNvSpPr/>
            <p:nvPr/>
          </p:nvSpPr>
          <p:spPr>
            <a:xfrm>
              <a:off x="2268925" y="4758775"/>
              <a:ext cx="7775" cy="7775"/>
            </a:xfrm>
            <a:custGeom>
              <a:avLst/>
              <a:gdLst/>
              <a:ahLst/>
              <a:cxnLst/>
              <a:rect l="l" t="t" r="r" b="b"/>
              <a:pathLst>
                <a:path w="311" h="311" extrusionOk="0">
                  <a:moveTo>
                    <a:pt x="155" y="0"/>
                  </a:moveTo>
                  <a:cubicBezTo>
                    <a:pt x="62"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33"/>
            <p:cNvSpPr/>
            <p:nvPr/>
          </p:nvSpPr>
          <p:spPr>
            <a:xfrm>
              <a:off x="2256500" y="4758775"/>
              <a:ext cx="7800" cy="7775"/>
            </a:xfrm>
            <a:custGeom>
              <a:avLst/>
              <a:gdLst/>
              <a:ahLst/>
              <a:cxnLst/>
              <a:rect l="l" t="t" r="r" b="b"/>
              <a:pathLst>
                <a:path w="312" h="311" extrusionOk="0">
                  <a:moveTo>
                    <a:pt x="156" y="0"/>
                  </a:moveTo>
                  <a:cubicBezTo>
                    <a:pt x="63"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33"/>
            <p:cNvSpPr/>
            <p:nvPr/>
          </p:nvSpPr>
          <p:spPr>
            <a:xfrm>
              <a:off x="2243325" y="4758775"/>
              <a:ext cx="7775" cy="7775"/>
            </a:xfrm>
            <a:custGeom>
              <a:avLst/>
              <a:gdLst/>
              <a:ahLst/>
              <a:cxnLst/>
              <a:rect l="l" t="t" r="r" b="b"/>
              <a:pathLst>
                <a:path w="311" h="311" extrusionOk="0">
                  <a:moveTo>
                    <a:pt x="156" y="0"/>
                  </a:moveTo>
                  <a:cubicBezTo>
                    <a:pt x="78" y="0"/>
                    <a:pt x="1" y="62"/>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33"/>
            <p:cNvSpPr/>
            <p:nvPr/>
          </p:nvSpPr>
          <p:spPr>
            <a:xfrm>
              <a:off x="2230925" y="4758775"/>
              <a:ext cx="7775" cy="7775"/>
            </a:xfrm>
            <a:custGeom>
              <a:avLst/>
              <a:gdLst/>
              <a:ahLst/>
              <a:cxnLst/>
              <a:rect l="l" t="t" r="r" b="b"/>
              <a:pathLst>
                <a:path w="311" h="311" extrusionOk="0">
                  <a:moveTo>
                    <a:pt x="155" y="0"/>
                  </a:moveTo>
                  <a:cubicBezTo>
                    <a:pt x="47" y="0"/>
                    <a:pt x="0" y="62"/>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33"/>
            <p:cNvSpPr/>
            <p:nvPr/>
          </p:nvSpPr>
          <p:spPr>
            <a:xfrm>
              <a:off x="2294900" y="4735500"/>
              <a:ext cx="2350" cy="31050"/>
            </a:xfrm>
            <a:custGeom>
              <a:avLst/>
              <a:gdLst/>
              <a:ahLst/>
              <a:cxnLst/>
              <a:rect l="l" t="t" r="r" b="b"/>
              <a:pathLst>
                <a:path w="94" h="1242" extrusionOk="0">
                  <a:moveTo>
                    <a:pt x="0" y="1"/>
                  </a:moveTo>
                  <a:lnTo>
                    <a:pt x="0" y="1241"/>
                  </a:lnTo>
                  <a:lnTo>
                    <a:pt x="93" y="1241"/>
                  </a:lnTo>
                  <a:lnTo>
                    <a:pt x="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33"/>
            <p:cNvSpPr/>
            <p:nvPr/>
          </p:nvSpPr>
          <p:spPr>
            <a:xfrm>
              <a:off x="2224325" y="4671925"/>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33"/>
            <p:cNvSpPr/>
            <p:nvPr/>
          </p:nvSpPr>
          <p:spPr>
            <a:xfrm>
              <a:off x="2302250" y="467967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33"/>
            <p:cNvSpPr/>
            <p:nvPr/>
          </p:nvSpPr>
          <p:spPr>
            <a:xfrm>
              <a:off x="2302250" y="468625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33"/>
            <p:cNvSpPr/>
            <p:nvPr/>
          </p:nvSpPr>
          <p:spPr>
            <a:xfrm>
              <a:off x="2302250" y="469325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33"/>
            <p:cNvSpPr/>
            <p:nvPr/>
          </p:nvSpPr>
          <p:spPr>
            <a:xfrm>
              <a:off x="2302250" y="46998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33"/>
            <p:cNvSpPr/>
            <p:nvPr/>
          </p:nvSpPr>
          <p:spPr>
            <a:xfrm>
              <a:off x="2302250" y="4706800"/>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33"/>
            <p:cNvSpPr/>
            <p:nvPr/>
          </p:nvSpPr>
          <p:spPr>
            <a:xfrm>
              <a:off x="2281700" y="4679675"/>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33"/>
            <p:cNvSpPr/>
            <p:nvPr/>
          </p:nvSpPr>
          <p:spPr>
            <a:xfrm>
              <a:off x="2268925" y="4679675"/>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33"/>
            <p:cNvSpPr/>
            <p:nvPr/>
          </p:nvSpPr>
          <p:spPr>
            <a:xfrm>
              <a:off x="2256500" y="4679675"/>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33"/>
            <p:cNvSpPr/>
            <p:nvPr/>
          </p:nvSpPr>
          <p:spPr>
            <a:xfrm>
              <a:off x="2243325" y="4679675"/>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33"/>
            <p:cNvSpPr/>
            <p:nvPr/>
          </p:nvSpPr>
          <p:spPr>
            <a:xfrm>
              <a:off x="2230925" y="4679675"/>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33"/>
            <p:cNvSpPr/>
            <p:nvPr/>
          </p:nvSpPr>
          <p:spPr>
            <a:xfrm>
              <a:off x="2281700" y="4691300"/>
              <a:ext cx="7800" cy="7775"/>
            </a:xfrm>
            <a:custGeom>
              <a:avLst/>
              <a:gdLst/>
              <a:ahLst/>
              <a:cxnLst/>
              <a:rect l="l" t="t" r="r" b="b"/>
              <a:pathLst>
                <a:path w="312" h="311" extrusionOk="0">
                  <a:moveTo>
                    <a:pt x="156" y="1"/>
                  </a:moveTo>
                  <a:cubicBezTo>
                    <a:pt x="79" y="1"/>
                    <a:pt x="1" y="78"/>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33"/>
            <p:cNvSpPr/>
            <p:nvPr/>
          </p:nvSpPr>
          <p:spPr>
            <a:xfrm>
              <a:off x="2268925" y="4691300"/>
              <a:ext cx="7775" cy="7775"/>
            </a:xfrm>
            <a:custGeom>
              <a:avLst/>
              <a:gdLst/>
              <a:ahLst/>
              <a:cxnLst/>
              <a:rect l="l" t="t" r="r" b="b"/>
              <a:pathLst>
                <a:path w="311" h="311" extrusionOk="0">
                  <a:moveTo>
                    <a:pt x="155" y="1"/>
                  </a:moveTo>
                  <a:cubicBezTo>
                    <a:pt x="62"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33"/>
            <p:cNvSpPr/>
            <p:nvPr/>
          </p:nvSpPr>
          <p:spPr>
            <a:xfrm>
              <a:off x="2256500" y="4691300"/>
              <a:ext cx="7800" cy="7775"/>
            </a:xfrm>
            <a:custGeom>
              <a:avLst/>
              <a:gdLst/>
              <a:ahLst/>
              <a:cxnLst/>
              <a:rect l="l" t="t" r="r" b="b"/>
              <a:pathLst>
                <a:path w="312" h="311" extrusionOk="0">
                  <a:moveTo>
                    <a:pt x="156" y="1"/>
                  </a:moveTo>
                  <a:cubicBezTo>
                    <a:pt x="63" y="1"/>
                    <a:pt x="1" y="63"/>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33"/>
            <p:cNvSpPr/>
            <p:nvPr/>
          </p:nvSpPr>
          <p:spPr>
            <a:xfrm>
              <a:off x="2243325" y="4691300"/>
              <a:ext cx="7775" cy="7775"/>
            </a:xfrm>
            <a:custGeom>
              <a:avLst/>
              <a:gdLst/>
              <a:ahLst/>
              <a:cxnLst/>
              <a:rect l="l" t="t" r="r" b="b"/>
              <a:pathLst>
                <a:path w="311" h="311" extrusionOk="0">
                  <a:moveTo>
                    <a:pt x="156" y="1"/>
                  </a:moveTo>
                  <a:cubicBezTo>
                    <a:pt x="78" y="1"/>
                    <a:pt x="1" y="78"/>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33"/>
            <p:cNvSpPr/>
            <p:nvPr/>
          </p:nvSpPr>
          <p:spPr>
            <a:xfrm>
              <a:off x="2230925" y="4691300"/>
              <a:ext cx="7775" cy="7775"/>
            </a:xfrm>
            <a:custGeom>
              <a:avLst/>
              <a:gdLst/>
              <a:ahLst/>
              <a:cxnLst/>
              <a:rect l="l" t="t" r="r" b="b"/>
              <a:pathLst>
                <a:path w="311" h="311" extrusionOk="0">
                  <a:moveTo>
                    <a:pt x="155" y="1"/>
                  </a:moveTo>
                  <a:cubicBezTo>
                    <a:pt x="47" y="1"/>
                    <a:pt x="0" y="78"/>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33"/>
            <p:cNvSpPr/>
            <p:nvPr/>
          </p:nvSpPr>
          <p:spPr>
            <a:xfrm>
              <a:off x="2281700" y="4702925"/>
              <a:ext cx="7800" cy="7800"/>
            </a:xfrm>
            <a:custGeom>
              <a:avLst/>
              <a:gdLst/>
              <a:ahLst/>
              <a:cxnLst/>
              <a:rect l="l" t="t" r="r" b="b"/>
              <a:pathLst>
                <a:path w="312" h="312" extrusionOk="0">
                  <a:moveTo>
                    <a:pt x="156" y="1"/>
                  </a:moveTo>
                  <a:cubicBezTo>
                    <a:pt x="79" y="1"/>
                    <a:pt x="1" y="63"/>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33"/>
            <p:cNvSpPr/>
            <p:nvPr/>
          </p:nvSpPr>
          <p:spPr>
            <a:xfrm>
              <a:off x="2268925" y="4702925"/>
              <a:ext cx="7775" cy="7800"/>
            </a:xfrm>
            <a:custGeom>
              <a:avLst/>
              <a:gdLst/>
              <a:ahLst/>
              <a:cxnLst/>
              <a:rect l="l" t="t" r="r" b="b"/>
              <a:pathLst>
                <a:path w="311" h="312" extrusionOk="0">
                  <a:moveTo>
                    <a:pt x="155" y="1"/>
                  </a:moveTo>
                  <a:cubicBezTo>
                    <a:pt x="62"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33"/>
            <p:cNvSpPr/>
            <p:nvPr/>
          </p:nvSpPr>
          <p:spPr>
            <a:xfrm>
              <a:off x="2256500" y="4702925"/>
              <a:ext cx="7800" cy="7800"/>
            </a:xfrm>
            <a:custGeom>
              <a:avLst/>
              <a:gdLst/>
              <a:ahLst/>
              <a:cxnLst/>
              <a:rect l="l" t="t" r="r" b="b"/>
              <a:pathLst>
                <a:path w="312" h="312" extrusionOk="0">
                  <a:moveTo>
                    <a:pt x="156" y="1"/>
                  </a:moveTo>
                  <a:cubicBezTo>
                    <a:pt x="63"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33"/>
            <p:cNvSpPr/>
            <p:nvPr/>
          </p:nvSpPr>
          <p:spPr>
            <a:xfrm>
              <a:off x="2243325" y="4702925"/>
              <a:ext cx="7775" cy="7800"/>
            </a:xfrm>
            <a:custGeom>
              <a:avLst/>
              <a:gdLst/>
              <a:ahLst/>
              <a:cxnLst/>
              <a:rect l="l" t="t" r="r" b="b"/>
              <a:pathLst>
                <a:path w="311" h="312" extrusionOk="0">
                  <a:moveTo>
                    <a:pt x="156" y="1"/>
                  </a:moveTo>
                  <a:cubicBezTo>
                    <a:pt x="78" y="1"/>
                    <a:pt x="1" y="63"/>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33"/>
            <p:cNvSpPr/>
            <p:nvPr/>
          </p:nvSpPr>
          <p:spPr>
            <a:xfrm>
              <a:off x="2230925" y="4702925"/>
              <a:ext cx="7775" cy="7800"/>
            </a:xfrm>
            <a:custGeom>
              <a:avLst/>
              <a:gdLst/>
              <a:ahLst/>
              <a:cxnLst/>
              <a:rect l="l" t="t" r="r" b="b"/>
              <a:pathLst>
                <a:path w="311" h="312" extrusionOk="0">
                  <a:moveTo>
                    <a:pt x="155" y="1"/>
                  </a:moveTo>
                  <a:cubicBezTo>
                    <a:pt x="47" y="1"/>
                    <a:pt x="0" y="63"/>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33"/>
            <p:cNvSpPr/>
            <p:nvPr/>
          </p:nvSpPr>
          <p:spPr>
            <a:xfrm>
              <a:off x="2294900" y="4679675"/>
              <a:ext cx="2350" cy="31050"/>
            </a:xfrm>
            <a:custGeom>
              <a:avLst/>
              <a:gdLst/>
              <a:ahLst/>
              <a:cxnLst/>
              <a:rect l="l" t="t" r="r" b="b"/>
              <a:pathLst>
                <a:path w="94" h="1242"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33"/>
            <p:cNvSpPr/>
            <p:nvPr/>
          </p:nvSpPr>
          <p:spPr>
            <a:xfrm>
              <a:off x="2224325" y="4616075"/>
              <a:ext cx="200500" cy="46175"/>
            </a:xfrm>
            <a:custGeom>
              <a:avLst/>
              <a:gdLst/>
              <a:ahLst/>
              <a:cxnLst/>
              <a:rect l="l" t="t" r="r" b="b"/>
              <a:pathLst>
                <a:path w="8020" h="1847" extrusionOk="0">
                  <a:moveTo>
                    <a:pt x="1" y="1"/>
                  </a:moveTo>
                  <a:lnTo>
                    <a:pt x="1" y="1846"/>
                  </a:lnTo>
                  <a:lnTo>
                    <a:pt x="8019" y="1846"/>
                  </a:lnTo>
                  <a:lnTo>
                    <a:pt x="80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33"/>
            <p:cNvSpPr/>
            <p:nvPr/>
          </p:nvSpPr>
          <p:spPr>
            <a:xfrm>
              <a:off x="2302250" y="462382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33"/>
            <p:cNvSpPr/>
            <p:nvPr/>
          </p:nvSpPr>
          <p:spPr>
            <a:xfrm>
              <a:off x="2302250" y="4630825"/>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33"/>
            <p:cNvSpPr/>
            <p:nvPr/>
          </p:nvSpPr>
          <p:spPr>
            <a:xfrm>
              <a:off x="2302250" y="463740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33"/>
            <p:cNvSpPr/>
            <p:nvPr/>
          </p:nvSpPr>
          <p:spPr>
            <a:xfrm>
              <a:off x="2302250" y="4644375"/>
              <a:ext cx="114025" cy="3925"/>
            </a:xfrm>
            <a:custGeom>
              <a:avLst/>
              <a:gdLst/>
              <a:ahLst/>
              <a:cxnLst/>
              <a:rect l="l" t="t" r="r" b="b"/>
              <a:pathLst>
                <a:path w="4561" h="157"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33"/>
            <p:cNvSpPr/>
            <p:nvPr/>
          </p:nvSpPr>
          <p:spPr>
            <a:xfrm>
              <a:off x="2302250" y="46509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33"/>
            <p:cNvSpPr/>
            <p:nvPr/>
          </p:nvSpPr>
          <p:spPr>
            <a:xfrm>
              <a:off x="2281700" y="4623825"/>
              <a:ext cx="7800" cy="7800"/>
            </a:xfrm>
            <a:custGeom>
              <a:avLst/>
              <a:gdLst/>
              <a:ahLst/>
              <a:cxnLst/>
              <a:rect l="l" t="t" r="r" b="b"/>
              <a:pathLst>
                <a:path w="312" h="312" extrusionOk="0">
                  <a:moveTo>
                    <a:pt x="156" y="1"/>
                  </a:moveTo>
                  <a:cubicBezTo>
                    <a:pt x="79" y="1"/>
                    <a:pt x="1" y="78"/>
                    <a:pt x="1" y="156"/>
                  </a:cubicBezTo>
                  <a:cubicBezTo>
                    <a:pt x="1" y="234"/>
                    <a:pt x="79" y="311"/>
                    <a:pt x="156" y="311"/>
                  </a:cubicBezTo>
                  <a:cubicBezTo>
                    <a:pt x="234" y="311"/>
                    <a:pt x="311" y="234"/>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33"/>
            <p:cNvSpPr/>
            <p:nvPr/>
          </p:nvSpPr>
          <p:spPr>
            <a:xfrm>
              <a:off x="2268925" y="4623825"/>
              <a:ext cx="7775" cy="7800"/>
            </a:xfrm>
            <a:custGeom>
              <a:avLst/>
              <a:gdLst/>
              <a:ahLst/>
              <a:cxnLst/>
              <a:rect l="l" t="t" r="r" b="b"/>
              <a:pathLst>
                <a:path w="311" h="312" extrusionOk="0">
                  <a:moveTo>
                    <a:pt x="155" y="1"/>
                  </a:moveTo>
                  <a:cubicBezTo>
                    <a:pt x="62"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33"/>
            <p:cNvSpPr/>
            <p:nvPr/>
          </p:nvSpPr>
          <p:spPr>
            <a:xfrm>
              <a:off x="2256500" y="4623825"/>
              <a:ext cx="7800" cy="7800"/>
            </a:xfrm>
            <a:custGeom>
              <a:avLst/>
              <a:gdLst/>
              <a:ahLst/>
              <a:cxnLst/>
              <a:rect l="l" t="t" r="r" b="b"/>
              <a:pathLst>
                <a:path w="312" h="312" extrusionOk="0">
                  <a:moveTo>
                    <a:pt x="156" y="1"/>
                  </a:moveTo>
                  <a:cubicBezTo>
                    <a:pt x="63"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33"/>
            <p:cNvSpPr/>
            <p:nvPr/>
          </p:nvSpPr>
          <p:spPr>
            <a:xfrm>
              <a:off x="2243325" y="4623825"/>
              <a:ext cx="7775" cy="7800"/>
            </a:xfrm>
            <a:custGeom>
              <a:avLst/>
              <a:gdLst/>
              <a:ahLst/>
              <a:cxnLst/>
              <a:rect l="l" t="t" r="r" b="b"/>
              <a:pathLst>
                <a:path w="311" h="312" extrusionOk="0">
                  <a:moveTo>
                    <a:pt x="156" y="1"/>
                  </a:moveTo>
                  <a:cubicBezTo>
                    <a:pt x="78" y="1"/>
                    <a:pt x="1" y="78"/>
                    <a:pt x="1" y="156"/>
                  </a:cubicBezTo>
                  <a:cubicBezTo>
                    <a:pt x="1" y="234"/>
                    <a:pt x="78" y="311"/>
                    <a:pt x="156" y="311"/>
                  </a:cubicBezTo>
                  <a:cubicBezTo>
                    <a:pt x="233" y="311"/>
                    <a:pt x="311" y="234"/>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33"/>
            <p:cNvSpPr/>
            <p:nvPr/>
          </p:nvSpPr>
          <p:spPr>
            <a:xfrm>
              <a:off x="2230925" y="4623825"/>
              <a:ext cx="7775" cy="7800"/>
            </a:xfrm>
            <a:custGeom>
              <a:avLst/>
              <a:gdLst/>
              <a:ahLst/>
              <a:cxnLst/>
              <a:rect l="l" t="t" r="r" b="b"/>
              <a:pathLst>
                <a:path w="311" h="312" extrusionOk="0">
                  <a:moveTo>
                    <a:pt x="155" y="1"/>
                  </a:moveTo>
                  <a:cubicBezTo>
                    <a:pt x="47" y="1"/>
                    <a:pt x="0" y="78"/>
                    <a:pt x="0" y="156"/>
                  </a:cubicBezTo>
                  <a:cubicBezTo>
                    <a:pt x="0" y="234"/>
                    <a:pt x="78" y="311"/>
                    <a:pt x="155" y="311"/>
                  </a:cubicBezTo>
                  <a:cubicBezTo>
                    <a:pt x="233" y="311"/>
                    <a:pt x="310" y="234"/>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33"/>
            <p:cNvSpPr/>
            <p:nvPr/>
          </p:nvSpPr>
          <p:spPr>
            <a:xfrm>
              <a:off x="2281700" y="4635475"/>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33"/>
            <p:cNvSpPr/>
            <p:nvPr/>
          </p:nvSpPr>
          <p:spPr>
            <a:xfrm>
              <a:off x="2268925" y="4635475"/>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33"/>
            <p:cNvSpPr/>
            <p:nvPr/>
          </p:nvSpPr>
          <p:spPr>
            <a:xfrm>
              <a:off x="2256500" y="4635475"/>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33"/>
            <p:cNvSpPr/>
            <p:nvPr/>
          </p:nvSpPr>
          <p:spPr>
            <a:xfrm>
              <a:off x="2243325" y="4635475"/>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33"/>
            <p:cNvSpPr/>
            <p:nvPr/>
          </p:nvSpPr>
          <p:spPr>
            <a:xfrm>
              <a:off x="2230925" y="4635475"/>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33"/>
            <p:cNvSpPr/>
            <p:nvPr/>
          </p:nvSpPr>
          <p:spPr>
            <a:xfrm>
              <a:off x="2281700" y="4647100"/>
              <a:ext cx="7800" cy="7775"/>
            </a:xfrm>
            <a:custGeom>
              <a:avLst/>
              <a:gdLst/>
              <a:ahLst/>
              <a:cxnLst/>
              <a:rect l="l" t="t" r="r" b="b"/>
              <a:pathLst>
                <a:path w="312" h="311" extrusionOk="0">
                  <a:moveTo>
                    <a:pt x="156" y="0"/>
                  </a:moveTo>
                  <a:cubicBezTo>
                    <a:pt x="79" y="0"/>
                    <a:pt x="1" y="78"/>
                    <a:pt x="1" y="156"/>
                  </a:cubicBezTo>
                  <a:cubicBezTo>
                    <a:pt x="1" y="233"/>
                    <a:pt x="79" y="311"/>
                    <a:pt x="156" y="311"/>
                  </a:cubicBezTo>
                  <a:cubicBezTo>
                    <a:pt x="234" y="311"/>
                    <a:pt x="311" y="233"/>
                    <a:pt x="311" y="156"/>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8" name="Google Shape;2478;p33"/>
            <p:cNvSpPr/>
            <p:nvPr/>
          </p:nvSpPr>
          <p:spPr>
            <a:xfrm>
              <a:off x="2268925" y="4647100"/>
              <a:ext cx="7775" cy="7775"/>
            </a:xfrm>
            <a:custGeom>
              <a:avLst/>
              <a:gdLst/>
              <a:ahLst/>
              <a:cxnLst/>
              <a:rect l="l" t="t" r="r" b="b"/>
              <a:pathLst>
                <a:path w="311" h="311" extrusionOk="0">
                  <a:moveTo>
                    <a:pt x="155" y="0"/>
                  </a:moveTo>
                  <a:cubicBezTo>
                    <a:pt x="62"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9" name="Google Shape;2479;p33"/>
            <p:cNvSpPr/>
            <p:nvPr/>
          </p:nvSpPr>
          <p:spPr>
            <a:xfrm>
              <a:off x="2256500" y="4647100"/>
              <a:ext cx="7800" cy="7775"/>
            </a:xfrm>
            <a:custGeom>
              <a:avLst/>
              <a:gdLst/>
              <a:ahLst/>
              <a:cxnLst/>
              <a:rect l="l" t="t" r="r" b="b"/>
              <a:pathLst>
                <a:path w="312" h="311" extrusionOk="0">
                  <a:moveTo>
                    <a:pt x="156" y="0"/>
                  </a:moveTo>
                  <a:cubicBezTo>
                    <a:pt x="63"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0" name="Google Shape;2480;p33"/>
            <p:cNvSpPr/>
            <p:nvPr/>
          </p:nvSpPr>
          <p:spPr>
            <a:xfrm>
              <a:off x="2243325" y="4647100"/>
              <a:ext cx="7775" cy="7775"/>
            </a:xfrm>
            <a:custGeom>
              <a:avLst/>
              <a:gdLst/>
              <a:ahLst/>
              <a:cxnLst/>
              <a:rect l="l" t="t" r="r" b="b"/>
              <a:pathLst>
                <a:path w="311" h="311" extrusionOk="0">
                  <a:moveTo>
                    <a:pt x="156" y="0"/>
                  </a:moveTo>
                  <a:cubicBezTo>
                    <a:pt x="78" y="0"/>
                    <a:pt x="1" y="78"/>
                    <a:pt x="1" y="156"/>
                  </a:cubicBezTo>
                  <a:cubicBezTo>
                    <a:pt x="1" y="233"/>
                    <a:pt x="78" y="311"/>
                    <a:pt x="156" y="311"/>
                  </a:cubicBezTo>
                  <a:cubicBezTo>
                    <a:pt x="233" y="311"/>
                    <a:pt x="311" y="233"/>
                    <a:pt x="311" y="156"/>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1" name="Google Shape;2481;p33"/>
            <p:cNvSpPr/>
            <p:nvPr/>
          </p:nvSpPr>
          <p:spPr>
            <a:xfrm>
              <a:off x="2230925" y="4647100"/>
              <a:ext cx="7775" cy="7775"/>
            </a:xfrm>
            <a:custGeom>
              <a:avLst/>
              <a:gdLst/>
              <a:ahLst/>
              <a:cxnLst/>
              <a:rect l="l" t="t" r="r" b="b"/>
              <a:pathLst>
                <a:path w="311" h="311" extrusionOk="0">
                  <a:moveTo>
                    <a:pt x="155" y="0"/>
                  </a:moveTo>
                  <a:cubicBezTo>
                    <a:pt x="47" y="0"/>
                    <a:pt x="0" y="78"/>
                    <a:pt x="0" y="156"/>
                  </a:cubicBezTo>
                  <a:cubicBezTo>
                    <a:pt x="0" y="233"/>
                    <a:pt x="78" y="311"/>
                    <a:pt x="155" y="311"/>
                  </a:cubicBezTo>
                  <a:cubicBezTo>
                    <a:pt x="233" y="311"/>
                    <a:pt x="310" y="233"/>
                    <a:pt x="310" y="156"/>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33"/>
            <p:cNvSpPr/>
            <p:nvPr/>
          </p:nvSpPr>
          <p:spPr>
            <a:xfrm>
              <a:off x="2294900" y="4623825"/>
              <a:ext cx="2350" cy="31050"/>
            </a:xfrm>
            <a:custGeom>
              <a:avLst/>
              <a:gdLst/>
              <a:ahLst/>
              <a:cxnLst/>
              <a:rect l="l" t="t" r="r" b="b"/>
              <a:pathLst>
                <a:path w="94" h="1242" extrusionOk="0">
                  <a:moveTo>
                    <a:pt x="0" y="1"/>
                  </a:moveTo>
                  <a:lnTo>
                    <a:pt x="0" y="1242"/>
                  </a:lnTo>
                  <a:lnTo>
                    <a:pt x="93" y="1242"/>
                  </a:lnTo>
                  <a:lnTo>
                    <a:pt x="9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33"/>
            <p:cNvSpPr/>
            <p:nvPr/>
          </p:nvSpPr>
          <p:spPr>
            <a:xfrm>
              <a:off x="2224325" y="4560250"/>
              <a:ext cx="200500" cy="46150"/>
            </a:xfrm>
            <a:custGeom>
              <a:avLst/>
              <a:gdLst/>
              <a:ahLst/>
              <a:cxnLst/>
              <a:rect l="l" t="t" r="r" b="b"/>
              <a:pathLst>
                <a:path w="8020" h="1846" extrusionOk="0">
                  <a:moveTo>
                    <a:pt x="1" y="0"/>
                  </a:moveTo>
                  <a:lnTo>
                    <a:pt x="1" y="1846"/>
                  </a:lnTo>
                  <a:lnTo>
                    <a:pt x="8019" y="1846"/>
                  </a:lnTo>
                  <a:lnTo>
                    <a:pt x="80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33"/>
            <p:cNvSpPr/>
            <p:nvPr/>
          </p:nvSpPr>
          <p:spPr>
            <a:xfrm>
              <a:off x="2302250" y="4568400"/>
              <a:ext cx="114025" cy="3900"/>
            </a:xfrm>
            <a:custGeom>
              <a:avLst/>
              <a:gdLst/>
              <a:ahLst/>
              <a:cxnLst/>
              <a:rect l="l" t="t" r="r" b="b"/>
              <a:pathLst>
                <a:path w="4561" h="156" extrusionOk="0">
                  <a:moveTo>
                    <a:pt x="1" y="0"/>
                  </a:moveTo>
                  <a:lnTo>
                    <a:pt x="1" y="155"/>
                  </a:lnTo>
                  <a:lnTo>
                    <a:pt x="4561" y="155"/>
                  </a:lnTo>
                  <a:lnTo>
                    <a:pt x="456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33"/>
            <p:cNvSpPr/>
            <p:nvPr/>
          </p:nvSpPr>
          <p:spPr>
            <a:xfrm>
              <a:off x="2302250" y="457497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33"/>
            <p:cNvSpPr/>
            <p:nvPr/>
          </p:nvSpPr>
          <p:spPr>
            <a:xfrm>
              <a:off x="2302250" y="45819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33"/>
            <p:cNvSpPr/>
            <p:nvPr/>
          </p:nvSpPr>
          <p:spPr>
            <a:xfrm>
              <a:off x="2302250" y="4588550"/>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33"/>
            <p:cNvSpPr/>
            <p:nvPr/>
          </p:nvSpPr>
          <p:spPr>
            <a:xfrm>
              <a:off x="2302250" y="4595525"/>
              <a:ext cx="114025" cy="3900"/>
            </a:xfrm>
            <a:custGeom>
              <a:avLst/>
              <a:gdLst/>
              <a:ahLst/>
              <a:cxnLst/>
              <a:rect l="l" t="t" r="r" b="b"/>
              <a:pathLst>
                <a:path w="4561" h="156" extrusionOk="0">
                  <a:moveTo>
                    <a:pt x="1" y="1"/>
                  </a:moveTo>
                  <a:lnTo>
                    <a:pt x="1" y="156"/>
                  </a:lnTo>
                  <a:lnTo>
                    <a:pt x="4561" y="156"/>
                  </a:lnTo>
                  <a:lnTo>
                    <a:pt x="456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33"/>
            <p:cNvSpPr/>
            <p:nvPr/>
          </p:nvSpPr>
          <p:spPr>
            <a:xfrm>
              <a:off x="2281700" y="4568400"/>
              <a:ext cx="7800" cy="7775"/>
            </a:xfrm>
            <a:custGeom>
              <a:avLst/>
              <a:gdLst/>
              <a:ahLst/>
              <a:cxnLst/>
              <a:rect l="l" t="t" r="r" b="b"/>
              <a:pathLst>
                <a:path w="312" h="311" extrusionOk="0">
                  <a:moveTo>
                    <a:pt x="156" y="0"/>
                  </a:moveTo>
                  <a:cubicBezTo>
                    <a:pt x="79" y="0"/>
                    <a:pt x="1" y="78"/>
                    <a:pt x="1" y="155"/>
                  </a:cubicBezTo>
                  <a:cubicBezTo>
                    <a:pt x="1" y="233"/>
                    <a:pt x="79" y="310"/>
                    <a:pt x="156" y="310"/>
                  </a:cubicBezTo>
                  <a:cubicBezTo>
                    <a:pt x="234" y="310"/>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33"/>
            <p:cNvSpPr/>
            <p:nvPr/>
          </p:nvSpPr>
          <p:spPr>
            <a:xfrm>
              <a:off x="2268925" y="4568400"/>
              <a:ext cx="7775" cy="7775"/>
            </a:xfrm>
            <a:custGeom>
              <a:avLst/>
              <a:gdLst/>
              <a:ahLst/>
              <a:cxnLst/>
              <a:rect l="l" t="t" r="r" b="b"/>
              <a:pathLst>
                <a:path w="311" h="311" extrusionOk="0">
                  <a:moveTo>
                    <a:pt x="155" y="0"/>
                  </a:moveTo>
                  <a:cubicBezTo>
                    <a:pt x="62"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33"/>
            <p:cNvSpPr/>
            <p:nvPr/>
          </p:nvSpPr>
          <p:spPr>
            <a:xfrm>
              <a:off x="2256500" y="4568400"/>
              <a:ext cx="7800" cy="7775"/>
            </a:xfrm>
            <a:custGeom>
              <a:avLst/>
              <a:gdLst/>
              <a:ahLst/>
              <a:cxnLst/>
              <a:rect l="l" t="t" r="r" b="b"/>
              <a:pathLst>
                <a:path w="312" h="311" extrusionOk="0">
                  <a:moveTo>
                    <a:pt x="156" y="0"/>
                  </a:moveTo>
                  <a:cubicBezTo>
                    <a:pt x="63"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33"/>
            <p:cNvSpPr/>
            <p:nvPr/>
          </p:nvSpPr>
          <p:spPr>
            <a:xfrm>
              <a:off x="2243325" y="4568400"/>
              <a:ext cx="7775" cy="7775"/>
            </a:xfrm>
            <a:custGeom>
              <a:avLst/>
              <a:gdLst/>
              <a:ahLst/>
              <a:cxnLst/>
              <a:rect l="l" t="t" r="r" b="b"/>
              <a:pathLst>
                <a:path w="311" h="311" extrusionOk="0">
                  <a:moveTo>
                    <a:pt x="156" y="0"/>
                  </a:moveTo>
                  <a:cubicBezTo>
                    <a:pt x="78" y="0"/>
                    <a:pt x="1" y="78"/>
                    <a:pt x="1" y="155"/>
                  </a:cubicBezTo>
                  <a:cubicBezTo>
                    <a:pt x="1" y="233"/>
                    <a:pt x="78" y="310"/>
                    <a:pt x="156" y="310"/>
                  </a:cubicBezTo>
                  <a:cubicBezTo>
                    <a:pt x="233" y="310"/>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33"/>
            <p:cNvSpPr/>
            <p:nvPr/>
          </p:nvSpPr>
          <p:spPr>
            <a:xfrm>
              <a:off x="2230925" y="4568400"/>
              <a:ext cx="7775" cy="7775"/>
            </a:xfrm>
            <a:custGeom>
              <a:avLst/>
              <a:gdLst/>
              <a:ahLst/>
              <a:cxnLst/>
              <a:rect l="l" t="t" r="r" b="b"/>
              <a:pathLst>
                <a:path w="311" h="311" extrusionOk="0">
                  <a:moveTo>
                    <a:pt x="155" y="0"/>
                  </a:moveTo>
                  <a:cubicBezTo>
                    <a:pt x="47" y="0"/>
                    <a:pt x="0" y="78"/>
                    <a:pt x="0" y="155"/>
                  </a:cubicBezTo>
                  <a:cubicBezTo>
                    <a:pt x="0" y="233"/>
                    <a:pt x="78" y="310"/>
                    <a:pt x="155" y="310"/>
                  </a:cubicBezTo>
                  <a:cubicBezTo>
                    <a:pt x="233" y="310"/>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33"/>
            <p:cNvSpPr/>
            <p:nvPr/>
          </p:nvSpPr>
          <p:spPr>
            <a:xfrm>
              <a:off x="2281700" y="4580025"/>
              <a:ext cx="7800" cy="7775"/>
            </a:xfrm>
            <a:custGeom>
              <a:avLst/>
              <a:gdLst/>
              <a:ahLst/>
              <a:cxnLst/>
              <a:rect l="l" t="t" r="r" b="b"/>
              <a:pathLst>
                <a:path w="312" h="311" extrusionOk="0">
                  <a:moveTo>
                    <a:pt x="156" y="0"/>
                  </a:moveTo>
                  <a:cubicBezTo>
                    <a:pt x="79" y="0"/>
                    <a:pt x="1" y="78"/>
                    <a:pt x="1" y="155"/>
                  </a:cubicBezTo>
                  <a:cubicBezTo>
                    <a:pt x="1" y="233"/>
                    <a:pt x="79" y="311"/>
                    <a:pt x="156" y="311"/>
                  </a:cubicBezTo>
                  <a:cubicBezTo>
                    <a:pt x="234" y="311"/>
                    <a:pt x="311" y="233"/>
                    <a:pt x="311" y="155"/>
                  </a:cubicBezTo>
                  <a:cubicBezTo>
                    <a:pt x="311" y="78"/>
                    <a:pt x="234"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33"/>
            <p:cNvSpPr/>
            <p:nvPr/>
          </p:nvSpPr>
          <p:spPr>
            <a:xfrm>
              <a:off x="2268925" y="4580025"/>
              <a:ext cx="7775" cy="7775"/>
            </a:xfrm>
            <a:custGeom>
              <a:avLst/>
              <a:gdLst/>
              <a:ahLst/>
              <a:cxnLst/>
              <a:rect l="l" t="t" r="r" b="b"/>
              <a:pathLst>
                <a:path w="311" h="311" extrusionOk="0">
                  <a:moveTo>
                    <a:pt x="155" y="0"/>
                  </a:moveTo>
                  <a:cubicBezTo>
                    <a:pt x="62"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33"/>
            <p:cNvSpPr/>
            <p:nvPr/>
          </p:nvSpPr>
          <p:spPr>
            <a:xfrm>
              <a:off x="2256500" y="4580025"/>
              <a:ext cx="7800" cy="7775"/>
            </a:xfrm>
            <a:custGeom>
              <a:avLst/>
              <a:gdLst/>
              <a:ahLst/>
              <a:cxnLst/>
              <a:rect l="l" t="t" r="r" b="b"/>
              <a:pathLst>
                <a:path w="312" h="311" extrusionOk="0">
                  <a:moveTo>
                    <a:pt x="156" y="0"/>
                  </a:moveTo>
                  <a:cubicBezTo>
                    <a:pt x="63"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33"/>
            <p:cNvSpPr/>
            <p:nvPr/>
          </p:nvSpPr>
          <p:spPr>
            <a:xfrm>
              <a:off x="2243325" y="4580025"/>
              <a:ext cx="7775" cy="7775"/>
            </a:xfrm>
            <a:custGeom>
              <a:avLst/>
              <a:gdLst/>
              <a:ahLst/>
              <a:cxnLst/>
              <a:rect l="l" t="t" r="r" b="b"/>
              <a:pathLst>
                <a:path w="311" h="311" extrusionOk="0">
                  <a:moveTo>
                    <a:pt x="156" y="0"/>
                  </a:moveTo>
                  <a:cubicBezTo>
                    <a:pt x="78" y="0"/>
                    <a:pt x="1" y="78"/>
                    <a:pt x="1" y="155"/>
                  </a:cubicBezTo>
                  <a:cubicBezTo>
                    <a:pt x="1" y="233"/>
                    <a:pt x="78" y="311"/>
                    <a:pt x="156" y="311"/>
                  </a:cubicBezTo>
                  <a:cubicBezTo>
                    <a:pt x="233" y="311"/>
                    <a:pt x="311" y="233"/>
                    <a:pt x="311" y="155"/>
                  </a:cubicBezTo>
                  <a:cubicBezTo>
                    <a:pt x="311" y="78"/>
                    <a:pt x="233" y="0"/>
                    <a:pt x="1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33"/>
            <p:cNvSpPr/>
            <p:nvPr/>
          </p:nvSpPr>
          <p:spPr>
            <a:xfrm>
              <a:off x="2230925" y="4580025"/>
              <a:ext cx="7775" cy="7775"/>
            </a:xfrm>
            <a:custGeom>
              <a:avLst/>
              <a:gdLst/>
              <a:ahLst/>
              <a:cxnLst/>
              <a:rect l="l" t="t" r="r" b="b"/>
              <a:pathLst>
                <a:path w="311" h="311" extrusionOk="0">
                  <a:moveTo>
                    <a:pt x="155" y="0"/>
                  </a:moveTo>
                  <a:cubicBezTo>
                    <a:pt x="47" y="0"/>
                    <a:pt x="0" y="78"/>
                    <a:pt x="0" y="155"/>
                  </a:cubicBezTo>
                  <a:cubicBezTo>
                    <a:pt x="0" y="233"/>
                    <a:pt x="78" y="311"/>
                    <a:pt x="155" y="311"/>
                  </a:cubicBezTo>
                  <a:cubicBezTo>
                    <a:pt x="233" y="311"/>
                    <a:pt x="310" y="233"/>
                    <a:pt x="310" y="155"/>
                  </a:cubicBezTo>
                  <a:cubicBezTo>
                    <a:pt x="310" y="78"/>
                    <a:pt x="233" y="0"/>
                    <a:pt x="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33"/>
            <p:cNvSpPr/>
            <p:nvPr/>
          </p:nvSpPr>
          <p:spPr>
            <a:xfrm>
              <a:off x="2281700" y="4591650"/>
              <a:ext cx="7800" cy="7775"/>
            </a:xfrm>
            <a:custGeom>
              <a:avLst/>
              <a:gdLst/>
              <a:ahLst/>
              <a:cxnLst/>
              <a:rect l="l" t="t" r="r" b="b"/>
              <a:pathLst>
                <a:path w="312" h="311" extrusionOk="0">
                  <a:moveTo>
                    <a:pt x="156" y="1"/>
                  </a:moveTo>
                  <a:cubicBezTo>
                    <a:pt x="79" y="1"/>
                    <a:pt x="1" y="47"/>
                    <a:pt x="1" y="156"/>
                  </a:cubicBezTo>
                  <a:cubicBezTo>
                    <a:pt x="1" y="233"/>
                    <a:pt x="79" y="311"/>
                    <a:pt x="156" y="311"/>
                  </a:cubicBezTo>
                  <a:cubicBezTo>
                    <a:pt x="234" y="311"/>
                    <a:pt x="311" y="233"/>
                    <a:pt x="311" y="156"/>
                  </a:cubicBezTo>
                  <a:cubicBezTo>
                    <a:pt x="311" y="78"/>
                    <a:pt x="234"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33"/>
            <p:cNvSpPr/>
            <p:nvPr/>
          </p:nvSpPr>
          <p:spPr>
            <a:xfrm>
              <a:off x="2268925" y="4591650"/>
              <a:ext cx="7775" cy="7775"/>
            </a:xfrm>
            <a:custGeom>
              <a:avLst/>
              <a:gdLst/>
              <a:ahLst/>
              <a:cxnLst/>
              <a:rect l="l" t="t" r="r" b="b"/>
              <a:pathLst>
                <a:path w="311" h="311" extrusionOk="0">
                  <a:moveTo>
                    <a:pt x="155" y="1"/>
                  </a:moveTo>
                  <a:cubicBezTo>
                    <a:pt x="62"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33"/>
            <p:cNvSpPr/>
            <p:nvPr/>
          </p:nvSpPr>
          <p:spPr>
            <a:xfrm>
              <a:off x="2256500" y="4591650"/>
              <a:ext cx="7800" cy="7775"/>
            </a:xfrm>
            <a:custGeom>
              <a:avLst/>
              <a:gdLst/>
              <a:ahLst/>
              <a:cxnLst/>
              <a:rect l="l" t="t" r="r" b="b"/>
              <a:pathLst>
                <a:path w="312" h="311" extrusionOk="0">
                  <a:moveTo>
                    <a:pt x="156" y="1"/>
                  </a:moveTo>
                  <a:cubicBezTo>
                    <a:pt x="63"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33"/>
            <p:cNvSpPr/>
            <p:nvPr/>
          </p:nvSpPr>
          <p:spPr>
            <a:xfrm>
              <a:off x="2243325" y="4591650"/>
              <a:ext cx="7775" cy="7775"/>
            </a:xfrm>
            <a:custGeom>
              <a:avLst/>
              <a:gdLst/>
              <a:ahLst/>
              <a:cxnLst/>
              <a:rect l="l" t="t" r="r" b="b"/>
              <a:pathLst>
                <a:path w="311" h="311" extrusionOk="0">
                  <a:moveTo>
                    <a:pt x="156" y="1"/>
                  </a:moveTo>
                  <a:cubicBezTo>
                    <a:pt x="78" y="1"/>
                    <a:pt x="1" y="47"/>
                    <a:pt x="1" y="156"/>
                  </a:cubicBezTo>
                  <a:cubicBezTo>
                    <a:pt x="1" y="233"/>
                    <a:pt x="78" y="311"/>
                    <a:pt x="156" y="311"/>
                  </a:cubicBezTo>
                  <a:cubicBezTo>
                    <a:pt x="233" y="311"/>
                    <a:pt x="311" y="233"/>
                    <a:pt x="311" y="156"/>
                  </a:cubicBezTo>
                  <a:cubicBezTo>
                    <a:pt x="311" y="78"/>
                    <a:pt x="233" y="1"/>
                    <a:pt x="1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33"/>
            <p:cNvSpPr/>
            <p:nvPr/>
          </p:nvSpPr>
          <p:spPr>
            <a:xfrm>
              <a:off x="2230925" y="4591650"/>
              <a:ext cx="7775" cy="7775"/>
            </a:xfrm>
            <a:custGeom>
              <a:avLst/>
              <a:gdLst/>
              <a:ahLst/>
              <a:cxnLst/>
              <a:rect l="l" t="t" r="r" b="b"/>
              <a:pathLst>
                <a:path w="311" h="311" extrusionOk="0">
                  <a:moveTo>
                    <a:pt x="155" y="1"/>
                  </a:moveTo>
                  <a:cubicBezTo>
                    <a:pt x="47" y="1"/>
                    <a:pt x="0" y="47"/>
                    <a:pt x="0" y="156"/>
                  </a:cubicBezTo>
                  <a:cubicBezTo>
                    <a:pt x="0" y="233"/>
                    <a:pt x="78" y="311"/>
                    <a:pt x="155" y="311"/>
                  </a:cubicBezTo>
                  <a:cubicBezTo>
                    <a:pt x="233" y="311"/>
                    <a:pt x="310" y="233"/>
                    <a:pt x="310" y="156"/>
                  </a:cubicBezTo>
                  <a:cubicBezTo>
                    <a:pt x="310" y="78"/>
                    <a:pt x="233" y="1"/>
                    <a:pt x="15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33"/>
            <p:cNvSpPr/>
            <p:nvPr/>
          </p:nvSpPr>
          <p:spPr>
            <a:xfrm>
              <a:off x="2294900" y="4568400"/>
              <a:ext cx="2350" cy="31025"/>
            </a:xfrm>
            <a:custGeom>
              <a:avLst/>
              <a:gdLst/>
              <a:ahLst/>
              <a:cxnLst/>
              <a:rect l="l" t="t" r="r" b="b"/>
              <a:pathLst>
                <a:path w="94" h="1241" extrusionOk="0">
                  <a:moveTo>
                    <a:pt x="0" y="0"/>
                  </a:moveTo>
                  <a:lnTo>
                    <a:pt x="0" y="1241"/>
                  </a:lnTo>
                  <a:lnTo>
                    <a:pt x="93" y="1241"/>
                  </a:lnTo>
                  <a:lnTo>
                    <a:pt x="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33"/>
            <p:cNvSpPr/>
            <p:nvPr/>
          </p:nvSpPr>
          <p:spPr>
            <a:xfrm>
              <a:off x="2257275" y="4522250"/>
              <a:ext cx="263700" cy="14375"/>
            </a:xfrm>
            <a:custGeom>
              <a:avLst/>
              <a:gdLst/>
              <a:ahLst/>
              <a:cxnLst/>
              <a:rect l="l" t="t" r="r" b="b"/>
              <a:pathLst>
                <a:path w="10548" h="575" extrusionOk="0">
                  <a:moveTo>
                    <a:pt x="1" y="0"/>
                  </a:moveTo>
                  <a:lnTo>
                    <a:pt x="1" y="574"/>
                  </a:lnTo>
                  <a:lnTo>
                    <a:pt x="10547" y="574"/>
                  </a:lnTo>
                  <a:lnTo>
                    <a:pt x="1054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33"/>
            <p:cNvSpPr/>
            <p:nvPr/>
          </p:nvSpPr>
          <p:spPr>
            <a:xfrm>
              <a:off x="2058750" y="5011175"/>
              <a:ext cx="911225" cy="2375"/>
            </a:xfrm>
            <a:custGeom>
              <a:avLst/>
              <a:gdLst/>
              <a:ahLst/>
              <a:cxnLst/>
              <a:rect l="l" t="t" r="r" b="b"/>
              <a:pathLst>
                <a:path w="36449" h="95" extrusionOk="0">
                  <a:moveTo>
                    <a:pt x="18225" y="1"/>
                  </a:moveTo>
                  <a:lnTo>
                    <a:pt x="9105" y="17"/>
                  </a:lnTo>
                  <a:lnTo>
                    <a:pt x="4561" y="17"/>
                  </a:lnTo>
                  <a:lnTo>
                    <a:pt x="1" y="48"/>
                  </a:lnTo>
                  <a:lnTo>
                    <a:pt x="4561" y="63"/>
                  </a:lnTo>
                  <a:lnTo>
                    <a:pt x="9105" y="79"/>
                  </a:lnTo>
                  <a:lnTo>
                    <a:pt x="18225" y="94"/>
                  </a:lnTo>
                  <a:lnTo>
                    <a:pt x="27329" y="79"/>
                  </a:lnTo>
                  <a:lnTo>
                    <a:pt x="31889" y="63"/>
                  </a:lnTo>
                  <a:lnTo>
                    <a:pt x="36448" y="48"/>
                  </a:lnTo>
                  <a:lnTo>
                    <a:pt x="31889" y="17"/>
                  </a:lnTo>
                  <a:lnTo>
                    <a:pt x="27329" y="17"/>
                  </a:lnTo>
                  <a:lnTo>
                    <a:pt x="1822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33"/>
            <p:cNvSpPr/>
            <p:nvPr/>
          </p:nvSpPr>
          <p:spPr>
            <a:xfrm>
              <a:off x="2473650" y="4795225"/>
              <a:ext cx="146200" cy="191600"/>
            </a:xfrm>
            <a:custGeom>
              <a:avLst/>
              <a:gdLst/>
              <a:ahLst/>
              <a:cxnLst/>
              <a:rect l="l" t="t" r="r" b="b"/>
              <a:pathLst>
                <a:path w="5848" h="7664" extrusionOk="0">
                  <a:moveTo>
                    <a:pt x="3831" y="0"/>
                  </a:moveTo>
                  <a:lnTo>
                    <a:pt x="1241" y="2109"/>
                  </a:lnTo>
                  <a:cubicBezTo>
                    <a:pt x="729" y="2513"/>
                    <a:pt x="310" y="2869"/>
                    <a:pt x="109" y="3071"/>
                  </a:cubicBezTo>
                  <a:cubicBezTo>
                    <a:pt x="31" y="3149"/>
                    <a:pt x="0" y="3211"/>
                    <a:pt x="0" y="3226"/>
                  </a:cubicBezTo>
                  <a:cubicBezTo>
                    <a:pt x="16" y="3459"/>
                    <a:pt x="3102" y="7553"/>
                    <a:pt x="3257" y="7646"/>
                  </a:cubicBezTo>
                  <a:cubicBezTo>
                    <a:pt x="3274" y="7658"/>
                    <a:pt x="3292" y="7663"/>
                    <a:pt x="3312" y="7663"/>
                  </a:cubicBezTo>
                  <a:cubicBezTo>
                    <a:pt x="3476" y="7663"/>
                    <a:pt x="3724" y="7294"/>
                    <a:pt x="3738" y="7073"/>
                  </a:cubicBezTo>
                  <a:cubicBezTo>
                    <a:pt x="3738" y="6824"/>
                    <a:pt x="3273" y="4715"/>
                    <a:pt x="3273" y="4715"/>
                  </a:cubicBezTo>
                  <a:lnTo>
                    <a:pt x="5847" y="2590"/>
                  </a:lnTo>
                  <a:lnTo>
                    <a:pt x="3831" y="0"/>
                  </a:ln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33"/>
            <p:cNvSpPr/>
            <p:nvPr/>
          </p:nvSpPr>
          <p:spPr>
            <a:xfrm>
              <a:off x="2472875" y="4837100"/>
              <a:ext cx="95800" cy="149725"/>
            </a:xfrm>
            <a:custGeom>
              <a:avLst/>
              <a:gdLst/>
              <a:ahLst/>
              <a:cxnLst/>
              <a:rect l="l" t="t" r="r" b="b"/>
              <a:pathLst>
                <a:path w="3832" h="5989" extrusionOk="0">
                  <a:moveTo>
                    <a:pt x="1799" y="0"/>
                  </a:moveTo>
                  <a:lnTo>
                    <a:pt x="1256" y="434"/>
                  </a:lnTo>
                  <a:cubicBezTo>
                    <a:pt x="745" y="838"/>
                    <a:pt x="326" y="1194"/>
                    <a:pt x="124" y="1396"/>
                  </a:cubicBezTo>
                  <a:cubicBezTo>
                    <a:pt x="93" y="1443"/>
                    <a:pt x="31" y="1505"/>
                    <a:pt x="0" y="1551"/>
                  </a:cubicBezTo>
                  <a:cubicBezTo>
                    <a:pt x="31" y="1784"/>
                    <a:pt x="3102" y="5878"/>
                    <a:pt x="3257" y="5971"/>
                  </a:cubicBezTo>
                  <a:cubicBezTo>
                    <a:pt x="3276" y="5983"/>
                    <a:pt x="3295" y="5988"/>
                    <a:pt x="3316" y="5988"/>
                  </a:cubicBezTo>
                  <a:cubicBezTo>
                    <a:pt x="3488" y="5988"/>
                    <a:pt x="3726" y="5619"/>
                    <a:pt x="3754" y="5398"/>
                  </a:cubicBezTo>
                  <a:cubicBezTo>
                    <a:pt x="3754" y="5149"/>
                    <a:pt x="3288" y="3040"/>
                    <a:pt x="3288" y="3040"/>
                  </a:cubicBezTo>
                  <a:lnTo>
                    <a:pt x="3831" y="2621"/>
                  </a:lnTo>
                  <a:lnTo>
                    <a:pt x="1799" y="0"/>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33"/>
            <p:cNvSpPr/>
            <p:nvPr/>
          </p:nvSpPr>
          <p:spPr>
            <a:xfrm>
              <a:off x="2472475" y="4847950"/>
              <a:ext cx="93875" cy="139550"/>
            </a:xfrm>
            <a:custGeom>
              <a:avLst/>
              <a:gdLst/>
              <a:ahLst/>
              <a:cxnLst/>
              <a:rect l="l" t="t" r="r" b="b"/>
              <a:pathLst>
                <a:path w="3755" h="5582" extrusionOk="0">
                  <a:moveTo>
                    <a:pt x="1288" y="0"/>
                  </a:moveTo>
                  <a:lnTo>
                    <a:pt x="1272" y="16"/>
                  </a:lnTo>
                  <a:cubicBezTo>
                    <a:pt x="559" y="574"/>
                    <a:pt x="1" y="1071"/>
                    <a:pt x="1" y="1148"/>
                  </a:cubicBezTo>
                  <a:cubicBezTo>
                    <a:pt x="32" y="1381"/>
                    <a:pt x="3103" y="5460"/>
                    <a:pt x="3258" y="5568"/>
                  </a:cubicBezTo>
                  <a:cubicBezTo>
                    <a:pt x="3272" y="5577"/>
                    <a:pt x="3288" y="5581"/>
                    <a:pt x="3305" y="5581"/>
                  </a:cubicBezTo>
                  <a:cubicBezTo>
                    <a:pt x="3469" y="5581"/>
                    <a:pt x="3723" y="5205"/>
                    <a:pt x="3723" y="4995"/>
                  </a:cubicBezTo>
                  <a:cubicBezTo>
                    <a:pt x="3754" y="4746"/>
                    <a:pt x="3258" y="2653"/>
                    <a:pt x="3258" y="2653"/>
                  </a:cubicBezTo>
                  <a:lnTo>
                    <a:pt x="3304" y="2622"/>
                  </a:lnTo>
                  <a:lnTo>
                    <a:pt x="128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33"/>
            <p:cNvSpPr/>
            <p:nvPr/>
          </p:nvSpPr>
          <p:spPr>
            <a:xfrm>
              <a:off x="2478300" y="4878975"/>
              <a:ext cx="78925" cy="104125"/>
            </a:xfrm>
            <a:custGeom>
              <a:avLst/>
              <a:gdLst/>
              <a:ahLst/>
              <a:cxnLst/>
              <a:rect l="l" t="t" r="r" b="b"/>
              <a:pathLst>
                <a:path w="3157" h="4165" extrusionOk="0">
                  <a:moveTo>
                    <a:pt x="0" y="0"/>
                  </a:moveTo>
                  <a:lnTo>
                    <a:pt x="0" y="0"/>
                  </a:lnTo>
                  <a:cubicBezTo>
                    <a:pt x="497" y="714"/>
                    <a:pt x="2606" y="3490"/>
                    <a:pt x="3149" y="4141"/>
                  </a:cubicBezTo>
                  <a:cubicBezTo>
                    <a:pt x="2637" y="3443"/>
                    <a:pt x="543" y="652"/>
                    <a:pt x="0" y="0"/>
                  </a:cubicBezTo>
                  <a:close/>
                  <a:moveTo>
                    <a:pt x="3149" y="4141"/>
                  </a:moveTo>
                  <a:cubicBezTo>
                    <a:pt x="3149" y="4157"/>
                    <a:pt x="3153" y="4165"/>
                    <a:pt x="3155" y="4165"/>
                  </a:cubicBezTo>
                  <a:cubicBezTo>
                    <a:pt x="3157" y="4165"/>
                    <a:pt x="3157" y="4157"/>
                    <a:pt x="3149" y="414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33"/>
            <p:cNvSpPr/>
            <p:nvPr/>
          </p:nvSpPr>
          <p:spPr>
            <a:xfrm>
              <a:off x="2538000" y="4902225"/>
              <a:ext cx="20975" cy="17475"/>
            </a:xfrm>
            <a:custGeom>
              <a:avLst/>
              <a:gdLst/>
              <a:ahLst/>
              <a:cxnLst/>
              <a:rect l="l" t="t" r="r" b="b"/>
              <a:pathLst>
                <a:path w="839" h="699" extrusionOk="0">
                  <a:moveTo>
                    <a:pt x="16" y="1"/>
                  </a:moveTo>
                  <a:cubicBezTo>
                    <a:pt x="1" y="1"/>
                    <a:pt x="1" y="16"/>
                    <a:pt x="16" y="16"/>
                  </a:cubicBezTo>
                  <a:cubicBezTo>
                    <a:pt x="295" y="218"/>
                    <a:pt x="559" y="451"/>
                    <a:pt x="792" y="699"/>
                  </a:cubicBezTo>
                  <a:lnTo>
                    <a:pt x="838" y="699"/>
                  </a:lnTo>
                  <a:cubicBezTo>
                    <a:pt x="823" y="699"/>
                    <a:pt x="823" y="699"/>
                    <a:pt x="823" y="683"/>
                  </a:cubicBezTo>
                  <a:cubicBezTo>
                    <a:pt x="652" y="373"/>
                    <a:pt x="373" y="78"/>
                    <a:pt x="1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33"/>
            <p:cNvSpPr/>
            <p:nvPr/>
          </p:nvSpPr>
          <p:spPr>
            <a:xfrm>
              <a:off x="2538400" y="4909600"/>
              <a:ext cx="20575" cy="17650"/>
            </a:xfrm>
            <a:custGeom>
              <a:avLst/>
              <a:gdLst/>
              <a:ahLst/>
              <a:cxnLst/>
              <a:rect l="l" t="t" r="r" b="b"/>
              <a:pathLst>
                <a:path w="823" h="706" extrusionOk="0">
                  <a:moveTo>
                    <a:pt x="31" y="0"/>
                  </a:moveTo>
                  <a:cubicBezTo>
                    <a:pt x="0" y="0"/>
                    <a:pt x="0" y="16"/>
                    <a:pt x="31" y="16"/>
                  </a:cubicBezTo>
                  <a:cubicBezTo>
                    <a:pt x="295" y="202"/>
                    <a:pt x="574" y="435"/>
                    <a:pt x="776" y="698"/>
                  </a:cubicBezTo>
                  <a:cubicBezTo>
                    <a:pt x="776" y="698"/>
                    <a:pt x="790" y="705"/>
                    <a:pt x="803" y="705"/>
                  </a:cubicBezTo>
                  <a:cubicBezTo>
                    <a:pt x="810" y="705"/>
                    <a:pt x="817" y="704"/>
                    <a:pt x="822" y="698"/>
                  </a:cubicBezTo>
                  <a:lnTo>
                    <a:pt x="822" y="667"/>
                  </a:lnTo>
                  <a:cubicBezTo>
                    <a:pt x="667" y="357"/>
                    <a:pt x="373" y="78"/>
                    <a:pt x="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33"/>
            <p:cNvSpPr/>
            <p:nvPr/>
          </p:nvSpPr>
          <p:spPr>
            <a:xfrm>
              <a:off x="2539550" y="4916575"/>
              <a:ext cx="20200" cy="17475"/>
            </a:xfrm>
            <a:custGeom>
              <a:avLst/>
              <a:gdLst/>
              <a:ahLst/>
              <a:cxnLst/>
              <a:rect l="l" t="t" r="r" b="b"/>
              <a:pathLst>
                <a:path w="808" h="699" extrusionOk="0">
                  <a:moveTo>
                    <a:pt x="16" y="1"/>
                  </a:moveTo>
                  <a:cubicBezTo>
                    <a:pt x="1" y="1"/>
                    <a:pt x="1" y="32"/>
                    <a:pt x="16" y="32"/>
                  </a:cubicBezTo>
                  <a:cubicBezTo>
                    <a:pt x="280" y="218"/>
                    <a:pt x="559" y="450"/>
                    <a:pt x="776" y="699"/>
                  </a:cubicBezTo>
                  <a:lnTo>
                    <a:pt x="807" y="699"/>
                  </a:lnTo>
                  <a:lnTo>
                    <a:pt x="807" y="683"/>
                  </a:lnTo>
                  <a:cubicBezTo>
                    <a:pt x="652" y="373"/>
                    <a:pt x="373" y="78"/>
                    <a:pt x="1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33"/>
            <p:cNvSpPr/>
            <p:nvPr/>
          </p:nvSpPr>
          <p:spPr>
            <a:xfrm>
              <a:off x="2505450" y="4518375"/>
              <a:ext cx="200475" cy="403650"/>
            </a:xfrm>
            <a:custGeom>
              <a:avLst/>
              <a:gdLst/>
              <a:ahLst/>
              <a:cxnLst/>
              <a:rect l="l" t="t" r="r" b="b"/>
              <a:pathLst>
                <a:path w="8019" h="16146" extrusionOk="0">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33"/>
            <p:cNvSpPr/>
            <p:nvPr/>
          </p:nvSpPr>
          <p:spPr>
            <a:xfrm>
              <a:off x="2505450" y="4518375"/>
              <a:ext cx="200475" cy="403650"/>
            </a:xfrm>
            <a:custGeom>
              <a:avLst/>
              <a:gdLst/>
              <a:ahLst/>
              <a:cxnLst/>
              <a:rect l="l" t="t" r="r" b="b"/>
              <a:pathLst>
                <a:path w="8019" h="16146" extrusionOk="0">
                  <a:moveTo>
                    <a:pt x="1830" y="0"/>
                  </a:moveTo>
                  <a:cubicBezTo>
                    <a:pt x="1846" y="0"/>
                    <a:pt x="4157" y="7678"/>
                    <a:pt x="3986" y="8562"/>
                  </a:cubicBezTo>
                  <a:cubicBezTo>
                    <a:pt x="3800" y="9477"/>
                    <a:pt x="0" y="13106"/>
                    <a:pt x="0" y="13106"/>
                  </a:cubicBezTo>
                  <a:lnTo>
                    <a:pt x="2637" y="16146"/>
                  </a:lnTo>
                  <a:cubicBezTo>
                    <a:pt x="2637" y="16146"/>
                    <a:pt x="8018" y="10795"/>
                    <a:pt x="7724" y="8779"/>
                  </a:cubicBezTo>
                  <a:cubicBezTo>
                    <a:pt x="7476" y="7042"/>
                    <a:pt x="4855" y="0"/>
                    <a:pt x="485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33"/>
            <p:cNvSpPr/>
            <p:nvPr/>
          </p:nvSpPr>
          <p:spPr>
            <a:xfrm>
              <a:off x="2526375" y="4840975"/>
              <a:ext cx="52750" cy="63225"/>
            </a:xfrm>
            <a:custGeom>
              <a:avLst/>
              <a:gdLst/>
              <a:ahLst/>
              <a:cxnLst/>
              <a:rect l="l" t="t" r="r" b="b"/>
              <a:pathLst>
                <a:path w="2110" h="2529" extrusionOk="0">
                  <a:moveTo>
                    <a:pt x="1" y="0"/>
                  </a:moveTo>
                  <a:cubicBezTo>
                    <a:pt x="140" y="233"/>
                    <a:pt x="1303" y="1598"/>
                    <a:pt x="1474" y="1815"/>
                  </a:cubicBezTo>
                  <a:cubicBezTo>
                    <a:pt x="1831" y="2234"/>
                    <a:pt x="1722" y="2125"/>
                    <a:pt x="2110" y="2528"/>
                  </a:cubicBezTo>
                  <a:cubicBezTo>
                    <a:pt x="1769" y="2094"/>
                    <a:pt x="1862" y="2218"/>
                    <a:pt x="1505" y="1768"/>
                  </a:cubicBezTo>
                  <a:cubicBezTo>
                    <a:pt x="1334" y="1551"/>
                    <a:pt x="187" y="186"/>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33"/>
            <p:cNvSpPr/>
            <p:nvPr/>
          </p:nvSpPr>
          <p:spPr>
            <a:xfrm>
              <a:off x="2531425" y="4526525"/>
              <a:ext cx="84150" cy="310200"/>
            </a:xfrm>
            <a:custGeom>
              <a:avLst/>
              <a:gdLst/>
              <a:ahLst/>
              <a:cxnLst/>
              <a:rect l="l" t="t" r="r" b="b"/>
              <a:pathLst>
                <a:path w="3366" h="12408" extrusionOk="0">
                  <a:moveTo>
                    <a:pt x="1194" y="0"/>
                  </a:moveTo>
                  <a:lnTo>
                    <a:pt x="2001" y="2668"/>
                  </a:lnTo>
                  <a:cubicBezTo>
                    <a:pt x="2265" y="3567"/>
                    <a:pt x="2497" y="4467"/>
                    <a:pt x="2730" y="5351"/>
                  </a:cubicBezTo>
                  <a:cubicBezTo>
                    <a:pt x="2838" y="5801"/>
                    <a:pt x="2931" y="6266"/>
                    <a:pt x="3040" y="6700"/>
                  </a:cubicBezTo>
                  <a:cubicBezTo>
                    <a:pt x="3087" y="6933"/>
                    <a:pt x="3133" y="7150"/>
                    <a:pt x="3195" y="7383"/>
                  </a:cubicBezTo>
                  <a:cubicBezTo>
                    <a:pt x="3242" y="7615"/>
                    <a:pt x="3288" y="7848"/>
                    <a:pt x="3319" y="8081"/>
                  </a:cubicBezTo>
                  <a:cubicBezTo>
                    <a:pt x="3319" y="8298"/>
                    <a:pt x="3273" y="8530"/>
                    <a:pt x="3149" y="8701"/>
                  </a:cubicBezTo>
                  <a:cubicBezTo>
                    <a:pt x="3040" y="8903"/>
                    <a:pt x="2900" y="9073"/>
                    <a:pt x="2792" y="9244"/>
                  </a:cubicBezTo>
                  <a:cubicBezTo>
                    <a:pt x="2528" y="9600"/>
                    <a:pt x="78" y="12330"/>
                    <a:pt x="0" y="12408"/>
                  </a:cubicBezTo>
                  <a:cubicBezTo>
                    <a:pt x="326" y="12113"/>
                    <a:pt x="2420" y="9849"/>
                    <a:pt x="2668" y="9492"/>
                  </a:cubicBezTo>
                  <a:cubicBezTo>
                    <a:pt x="2807" y="9321"/>
                    <a:pt x="2916" y="9151"/>
                    <a:pt x="3056" y="8980"/>
                  </a:cubicBezTo>
                  <a:cubicBezTo>
                    <a:pt x="3180" y="8825"/>
                    <a:pt x="3288" y="8639"/>
                    <a:pt x="3350" y="8453"/>
                  </a:cubicBezTo>
                  <a:cubicBezTo>
                    <a:pt x="3366" y="8220"/>
                    <a:pt x="3366" y="8003"/>
                    <a:pt x="3304" y="7801"/>
                  </a:cubicBezTo>
                  <a:cubicBezTo>
                    <a:pt x="3273" y="7569"/>
                    <a:pt x="3211" y="7352"/>
                    <a:pt x="3180" y="7119"/>
                  </a:cubicBezTo>
                  <a:cubicBezTo>
                    <a:pt x="3071" y="6654"/>
                    <a:pt x="2978" y="6188"/>
                    <a:pt x="2854" y="5739"/>
                  </a:cubicBezTo>
                  <a:cubicBezTo>
                    <a:pt x="2652" y="4823"/>
                    <a:pt x="2420" y="3924"/>
                    <a:pt x="2140" y="3024"/>
                  </a:cubicBezTo>
                  <a:cubicBezTo>
                    <a:pt x="1892" y="2109"/>
                    <a:pt x="1629" y="1225"/>
                    <a:pt x="1303" y="326"/>
                  </a:cubicBezTo>
                  <a:cubicBezTo>
                    <a:pt x="1272" y="217"/>
                    <a:pt x="1241" y="124"/>
                    <a:pt x="11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33"/>
            <p:cNvSpPr/>
            <p:nvPr/>
          </p:nvSpPr>
          <p:spPr>
            <a:xfrm>
              <a:off x="2551575" y="4518375"/>
              <a:ext cx="62450" cy="180325"/>
            </a:xfrm>
            <a:custGeom>
              <a:avLst/>
              <a:gdLst/>
              <a:ahLst/>
              <a:cxnLst/>
              <a:rect l="l" t="t" r="r" b="b"/>
              <a:pathLst>
                <a:path w="2498" h="7213" extrusionOk="0">
                  <a:moveTo>
                    <a:pt x="1" y="0"/>
                  </a:moveTo>
                  <a:cubicBezTo>
                    <a:pt x="1" y="0"/>
                    <a:pt x="1443" y="4746"/>
                    <a:pt x="1955" y="7212"/>
                  </a:cubicBezTo>
                  <a:lnTo>
                    <a:pt x="2498" y="0"/>
                  </a:ln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33"/>
            <p:cNvSpPr/>
            <p:nvPr/>
          </p:nvSpPr>
          <p:spPr>
            <a:xfrm>
              <a:off x="2581825" y="4889050"/>
              <a:ext cx="160925" cy="126200"/>
            </a:xfrm>
            <a:custGeom>
              <a:avLst/>
              <a:gdLst/>
              <a:ahLst/>
              <a:cxnLst/>
              <a:rect l="l" t="t" r="r" b="b"/>
              <a:pathLst>
                <a:path w="6437" h="5048" extrusionOk="0">
                  <a:moveTo>
                    <a:pt x="0" y="0"/>
                  </a:moveTo>
                  <a:lnTo>
                    <a:pt x="652" y="3180"/>
                  </a:lnTo>
                  <a:cubicBezTo>
                    <a:pt x="652" y="3816"/>
                    <a:pt x="667" y="4390"/>
                    <a:pt x="714" y="4669"/>
                  </a:cubicBezTo>
                  <a:cubicBezTo>
                    <a:pt x="714" y="4746"/>
                    <a:pt x="729" y="4808"/>
                    <a:pt x="776" y="4870"/>
                  </a:cubicBezTo>
                  <a:cubicBezTo>
                    <a:pt x="918" y="4977"/>
                    <a:pt x="3924" y="5047"/>
                    <a:pt x="5422" y="5047"/>
                  </a:cubicBezTo>
                  <a:cubicBezTo>
                    <a:pt x="5889" y="5047"/>
                    <a:pt x="6210" y="5040"/>
                    <a:pt x="6251" y="5026"/>
                  </a:cubicBezTo>
                  <a:cubicBezTo>
                    <a:pt x="6437" y="4964"/>
                    <a:pt x="6297" y="4436"/>
                    <a:pt x="6080" y="4281"/>
                  </a:cubicBezTo>
                  <a:cubicBezTo>
                    <a:pt x="5863" y="4126"/>
                    <a:pt x="3955" y="3226"/>
                    <a:pt x="3955" y="3226"/>
                  </a:cubicBezTo>
                  <a:lnTo>
                    <a:pt x="3273" y="47"/>
                  </a:lnTo>
                  <a:lnTo>
                    <a:pt x="0" y="0"/>
                  </a:ln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33"/>
            <p:cNvSpPr/>
            <p:nvPr/>
          </p:nvSpPr>
          <p:spPr>
            <a:xfrm>
              <a:off x="2595000" y="4954575"/>
              <a:ext cx="147750" cy="60675"/>
            </a:xfrm>
            <a:custGeom>
              <a:avLst/>
              <a:gdLst/>
              <a:ahLst/>
              <a:cxnLst/>
              <a:rect l="l" t="t" r="r" b="b"/>
              <a:pathLst>
                <a:path w="5910" h="2427" extrusionOk="0">
                  <a:moveTo>
                    <a:pt x="1" y="1"/>
                  </a:moveTo>
                  <a:lnTo>
                    <a:pt x="125" y="559"/>
                  </a:lnTo>
                  <a:cubicBezTo>
                    <a:pt x="125" y="1195"/>
                    <a:pt x="140" y="1769"/>
                    <a:pt x="187" y="2048"/>
                  </a:cubicBezTo>
                  <a:cubicBezTo>
                    <a:pt x="187" y="2110"/>
                    <a:pt x="202" y="2187"/>
                    <a:pt x="249" y="2249"/>
                  </a:cubicBezTo>
                  <a:cubicBezTo>
                    <a:pt x="391" y="2356"/>
                    <a:pt x="3397" y="2426"/>
                    <a:pt x="4895" y="2426"/>
                  </a:cubicBezTo>
                  <a:cubicBezTo>
                    <a:pt x="5362" y="2426"/>
                    <a:pt x="5683" y="2419"/>
                    <a:pt x="5724" y="2405"/>
                  </a:cubicBezTo>
                  <a:cubicBezTo>
                    <a:pt x="5910" y="2343"/>
                    <a:pt x="5739" y="1815"/>
                    <a:pt x="5569" y="1660"/>
                  </a:cubicBezTo>
                  <a:cubicBezTo>
                    <a:pt x="5352" y="1505"/>
                    <a:pt x="3413" y="605"/>
                    <a:pt x="3413" y="605"/>
                  </a:cubicBezTo>
                  <a:lnTo>
                    <a:pt x="3289" y="1"/>
                  </a:lnTo>
                  <a:close/>
                </a:path>
              </a:pathLst>
            </a:custGeom>
            <a:solidFill>
              <a:srgbClr val="EBEBE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33"/>
            <p:cNvSpPr/>
            <p:nvPr/>
          </p:nvSpPr>
          <p:spPr>
            <a:xfrm>
              <a:off x="2598100" y="4967750"/>
              <a:ext cx="144650" cy="47500"/>
            </a:xfrm>
            <a:custGeom>
              <a:avLst/>
              <a:gdLst/>
              <a:ahLst/>
              <a:cxnLst/>
              <a:rect l="l" t="t" r="r" b="b"/>
              <a:pathLst>
                <a:path w="5786" h="1900" extrusionOk="0">
                  <a:moveTo>
                    <a:pt x="1" y="1"/>
                  </a:moveTo>
                  <a:lnTo>
                    <a:pt x="1" y="32"/>
                  </a:lnTo>
                  <a:cubicBezTo>
                    <a:pt x="16" y="931"/>
                    <a:pt x="47" y="1676"/>
                    <a:pt x="125" y="1722"/>
                  </a:cubicBezTo>
                  <a:cubicBezTo>
                    <a:pt x="267" y="1829"/>
                    <a:pt x="3273" y="1899"/>
                    <a:pt x="4771" y="1899"/>
                  </a:cubicBezTo>
                  <a:cubicBezTo>
                    <a:pt x="5238" y="1899"/>
                    <a:pt x="5559" y="1892"/>
                    <a:pt x="5600" y="1878"/>
                  </a:cubicBezTo>
                  <a:cubicBezTo>
                    <a:pt x="5786" y="1816"/>
                    <a:pt x="5615" y="1288"/>
                    <a:pt x="5429" y="1133"/>
                  </a:cubicBezTo>
                  <a:cubicBezTo>
                    <a:pt x="5228" y="978"/>
                    <a:pt x="3289" y="78"/>
                    <a:pt x="3289" y="78"/>
                  </a:cubicBezTo>
                  <a:lnTo>
                    <a:pt x="3289" y="16"/>
                  </a:lnTo>
                  <a:lnTo>
                    <a:pt x="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33"/>
            <p:cNvSpPr/>
            <p:nvPr/>
          </p:nvSpPr>
          <p:spPr>
            <a:xfrm>
              <a:off x="2607025" y="5008050"/>
              <a:ext cx="129925" cy="1925"/>
            </a:xfrm>
            <a:custGeom>
              <a:avLst/>
              <a:gdLst/>
              <a:ahLst/>
              <a:cxnLst/>
              <a:rect l="l" t="t" r="r" b="b"/>
              <a:pathLst>
                <a:path w="5197" h="77" extrusionOk="0">
                  <a:moveTo>
                    <a:pt x="1089" y="1"/>
                  </a:moveTo>
                  <a:cubicBezTo>
                    <a:pt x="612" y="1"/>
                    <a:pt x="219" y="5"/>
                    <a:pt x="1" y="17"/>
                  </a:cubicBezTo>
                  <a:cubicBezTo>
                    <a:pt x="615" y="51"/>
                    <a:pt x="2584" y="76"/>
                    <a:pt x="3966" y="76"/>
                  </a:cubicBezTo>
                  <a:cubicBezTo>
                    <a:pt x="4502" y="76"/>
                    <a:pt x="4949" y="73"/>
                    <a:pt x="5196" y="64"/>
                  </a:cubicBezTo>
                  <a:cubicBezTo>
                    <a:pt x="4562" y="41"/>
                    <a:pt x="2471" y="1"/>
                    <a:pt x="10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33"/>
            <p:cNvSpPr/>
            <p:nvPr/>
          </p:nvSpPr>
          <p:spPr>
            <a:xfrm>
              <a:off x="2661700" y="4969300"/>
              <a:ext cx="26000" cy="6625"/>
            </a:xfrm>
            <a:custGeom>
              <a:avLst/>
              <a:gdLst/>
              <a:ahLst/>
              <a:cxnLst/>
              <a:rect l="l" t="t" r="r" b="b"/>
              <a:pathLst>
                <a:path w="1040" h="265" extrusionOk="0">
                  <a:moveTo>
                    <a:pt x="743" y="0"/>
                  </a:moveTo>
                  <a:cubicBezTo>
                    <a:pt x="478" y="0"/>
                    <a:pt x="197" y="79"/>
                    <a:pt x="16" y="249"/>
                  </a:cubicBezTo>
                  <a:cubicBezTo>
                    <a:pt x="0" y="249"/>
                    <a:pt x="16" y="265"/>
                    <a:pt x="31" y="265"/>
                  </a:cubicBezTo>
                  <a:cubicBezTo>
                    <a:pt x="373" y="172"/>
                    <a:pt x="698" y="110"/>
                    <a:pt x="1040" y="63"/>
                  </a:cubicBezTo>
                  <a:cubicBezTo>
                    <a:pt x="1024" y="63"/>
                    <a:pt x="1040" y="47"/>
                    <a:pt x="1024" y="32"/>
                  </a:cubicBezTo>
                  <a:cubicBezTo>
                    <a:pt x="936" y="11"/>
                    <a:pt x="840" y="0"/>
                    <a:pt x="74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33"/>
            <p:cNvSpPr/>
            <p:nvPr/>
          </p:nvSpPr>
          <p:spPr>
            <a:xfrm>
              <a:off x="2667525" y="4973175"/>
              <a:ext cx="26000" cy="6625"/>
            </a:xfrm>
            <a:custGeom>
              <a:avLst/>
              <a:gdLst/>
              <a:ahLst/>
              <a:cxnLst/>
              <a:rect l="l" t="t" r="r" b="b"/>
              <a:pathLst>
                <a:path w="1040" h="265" extrusionOk="0">
                  <a:moveTo>
                    <a:pt x="742" y="0"/>
                  </a:moveTo>
                  <a:cubicBezTo>
                    <a:pt x="477" y="0"/>
                    <a:pt x="197" y="79"/>
                    <a:pt x="16" y="249"/>
                  </a:cubicBezTo>
                  <a:cubicBezTo>
                    <a:pt x="0" y="249"/>
                    <a:pt x="16" y="265"/>
                    <a:pt x="31" y="265"/>
                  </a:cubicBezTo>
                  <a:cubicBezTo>
                    <a:pt x="372" y="172"/>
                    <a:pt x="698" y="94"/>
                    <a:pt x="1039" y="63"/>
                  </a:cubicBezTo>
                  <a:cubicBezTo>
                    <a:pt x="1039" y="63"/>
                    <a:pt x="1039" y="48"/>
                    <a:pt x="1024" y="32"/>
                  </a:cubicBezTo>
                  <a:cubicBezTo>
                    <a:pt x="936" y="11"/>
                    <a:pt x="840" y="0"/>
                    <a:pt x="7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33"/>
            <p:cNvSpPr/>
            <p:nvPr/>
          </p:nvSpPr>
          <p:spPr>
            <a:xfrm>
              <a:off x="2673725" y="4976600"/>
              <a:ext cx="26775" cy="6700"/>
            </a:xfrm>
            <a:custGeom>
              <a:avLst/>
              <a:gdLst/>
              <a:ahLst/>
              <a:cxnLst/>
              <a:rect l="l" t="t" r="r" b="b"/>
              <a:pathLst>
                <a:path w="1071" h="268" extrusionOk="0">
                  <a:moveTo>
                    <a:pt x="722" y="0"/>
                  </a:moveTo>
                  <a:cubicBezTo>
                    <a:pt x="467" y="0"/>
                    <a:pt x="203" y="71"/>
                    <a:pt x="16" y="236"/>
                  </a:cubicBezTo>
                  <a:cubicBezTo>
                    <a:pt x="0" y="236"/>
                    <a:pt x="16" y="267"/>
                    <a:pt x="47" y="267"/>
                  </a:cubicBezTo>
                  <a:cubicBezTo>
                    <a:pt x="372" y="159"/>
                    <a:pt x="698" y="112"/>
                    <a:pt x="1055" y="66"/>
                  </a:cubicBezTo>
                  <a:cubicBezTo>
                    <a:pt x="1070" y="66"/>
                    <a:pt x="1070" y="50"/>
                    <a:pt x="1070" y="50"/>
                  </a:cubicBezTo>
                  <a:cubicBezTo>
                    <a:pt x="1070" y="50"/>
                    <a:pt x="1039" y="35"/>
                    <a:pt x="1024" y="35"/>
                  </a:cubicBezTo>
                  <a:cubicBezTo>
                    <a:pt x="929" y="12"/>
                    <a:pt x="826" y="0"/>
                    <a:pt x="72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33"/>
            <p:cNvSpPr/>
            <p:nvPr/>
          </p:nvSpPr>
          <p:spPr>
            <a:xfrm>
              <a:off x="2499225" y="4518375"/>
              <a:ext cx="184600" cy="450175"/>
            </a:xfrm>
            <a:custGeom>
              <a:avLst/>
              <a:gdLst/>
              <a:ahLst/>
              <a:cxnLst/>
              <a:rect l="l" t="t" r="r" b="b"/>
              <a:pathLst>
                <a:path w="7384" h="18007" extrusionOk="0">
                  <a:moveTo>
                    <a:pt x="466" y="0"/>
                  </a:moveTo>
                  <a:cubicBezTo>
                    <a:pt x="32" y="807"/>
                    <a:pt x="1" y="1737"/>
                    <a:pt x="327" y="2575"/>
                  </a:cubicBezTo>
                  <a:cubicBezTo>
                    <a:pt x="327" y="2575"/>
                    <a:pt x="1878" y="7910"/>
                    <a:pt x="2281" y="9694"/>
                  </a:cubicBezTo>
                  <a:cubicBezTo>
                    <a:pt x="2746" y="11772"/>
                    <a:pt x="3832" y="18007"/>
                    <a:pt x="3832" y="18007"/>
                  </a:cubicBezTo>
                  <a:lnTo>
                    <a:pt x="7383" y="18007"/>
                  </a:lnTo>
                  <a:cubicBezTo>
                    <a:pt x="7383" y="18007"/>
                    <a:pt x="6050" y="11462"/>
                    <a:pt x="5491" y="9291"/>
                  </a:cubicBezTo>
                  <a:cubicBezTo>
                    <a:pt x="5104" y="7771"/>
                    <a:pt x="3599" y="3257"/>
                    <a:pt x="3599" y="3257"/>
                  </a:cubicBezTo>
                  <a:cubicBezTo>
                    <a:pt x="3754" y="3164"/>
                    <a:pt x="4266" y="2854"/>
                    <a:pt x="4344" y="2777"/>
                  </a:cubicBezTo>
                  <a:cubicBezTo>
                    <a:pt x="4437" y="2714"/>
                    <a:pt x="4514" y="2156"/>
                    <a:pt x="4576" y="1505"/>
                  </a:cubicBezTo>
                  <a:cubicBezTo>
                    <a:pt x="4607" y="1008"/>
                    <a:pt x="4716" y="497"/>
                    <a:pt x="482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33"/>
            <p:cNvSpPr/>
            <p:nvPr/>
          </p:nvSpPr>
          <p:spPr>
            <a:xfrm>
              <a:off x="2598100" y="4951100"/>
              <a:ext cx="82200" cy="2450"/>
            </a:xfrm>
            <a:custGeom>
              <a:avLst/>
              <a:gdLst/>
              <a:ahLst/>
              <a:cxnLst/>
              <a:rect l="l" t="t" r="r" b="b"/>
              <a:pathLst>
                <a:path w="3288" h="98" extrusionOk="0">
                  <a:moveTo>
                    <a:pt x="3273" y="0"/>
                  </a:moveTo>
                  <a:cubicBezTo>
                    <a:pt x="3278" y="5"/>
                    <a:pt x="3282" y="7"/>
                    <a:pt x="3284" y="7"/>
                  </a:cubicBezTo>
                  <a:cubicBezTo>
                    <a:pt x="3287" y="7"/>
                    <a:pt x="3284" y="0"/>
                    <a:pt x="3273" y="0"/>
                  </a:cubicBezTo>
                  <a:close/>
                  <a:moveTo>
                    <a:pt x="2327" y="0"/>
                  </a:moveTo>
                  <a:cubicBezTo>
                    <a:pt x="2064" y="0"/>
                    <a:pt x="249" y="16"/>
                    <a:pt x="1" y="62"/>
                  </a:cubicBezTo>
                  <a:lnTo>
                    <a:pt x="1" y="78"/>
                  </a:lnTo>
                  <a:cubicBezTo>
                    <a:pt x="79" y="92"/>
                    <a:pt x="316" y="98"/>
                    <a:pt x="610" y="98"/>
                  </a:cubicBezTo>
                  <a:cubicBezTo>
                    <a:pt x="1244" y="98"/>
                    <a:pt x="2147" y="73"/>
                    <a:pt x="2327" y="62"/>
                  </a:cubicBezTo>
                  <a:cubicBezTo>
                    <a:pt x="2886" y="47"/>
                    <a:pt x="2715" y="47"/>
                    <a:pt x="32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33"/>
            <p:cNvSpPr/>
            <p:nvPr/>
          </p:nvSpPr>
          <p:spPr>
            <a:xfrm>
              <a:off x="2589200" y="4582950"/>
              <a:ext cx="26000" cy="17250"/>
            </a:xfrm>
            <a:custGeom>
              <a:avLst/>
              <a:gdLst/>
              <a:ahLst/>
              <a:cxnLst/>
              <a:rect l="l" t="t" r="r" b="b"/>
              <a:pathLst>
                <a:path w="1040" h="690" extrusionOk="0">
                  <a:moveTo>
                    <a:pt x="1001" y="1"/>
                  </a:moveTo>
                  <a:cubicBezTo>
                    <a:pt x="996" y="1"/>
                    <a:pt x="993" y="2"/>
                    <a:pt x="993" y="7"/>
                  </a:cubicBezTo>
                  <a:cubicBezTo>
                    <a:pt x="651" y="209"/>
                    <a:pt x="326" y="426"/>
                    <a:pt x="0" y="674"/>
                  </a:cubicBezTo>
                  <a:lnTo>
                    <a:pt x="0" y="690"/>
                  </a:lnTo>
                  <a:lnTo>
                    <a:pt x="31" y="690"/>
                  </a:lnTo>
                  <a:cubicBezTo>
                    <a:pt x="357" y="473"/>
                    <a:pt x="714" y="287"/>
                    <a:pt x="1024" y="54"/>
                  </a:cubicBezTo>
                  <a:cubicBezTo>
                    <a:pt x="1039" y="54"/>
                    <a:pt x="1039" y="38"/>
                    <a:pt x="1024" y="7"/>
                  </a:cubicBezTo>
                  <a:cubicBezTo>
                    <a:pt x="1024" y="7"/>
                    <a:pt x="1010" y="1"/>
                    <a:pt x="10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33"/>
            <p:cNvSpPr/>
            <p:nvPr/>
          </p:nvSpPr>
          <p:spPr>
            <a:xfrm>
              <a:off x="2593075" y="4521275"/>
              <a:ext cx="18625" cy="61875"/>
            </a:xfrm>
            <a:custGeom>
              <a:avLst/>
              <a:gdLst/>
              <a:ahLst/>
              <a:cxnLst/>
              <a:rect l="l" t="t" r="r" b="b"/>
              <a:pathLst>
                <a:path w="745" h="2475" extrusionOk="0">
                  <a:moveTo>
                    <a:pt x="566" y="1"/>
                  </a:moveTo>
                  <a:cubicBezTo>
                    <a:pt x="562" y="1"/>
                    <a:pt x="559" y="8"/>
                    <a:pt x="559" y="24"/>
                  </a:cubicBezTo>
                  <a:cubicBezTo>
                    <a:pt x="605" y="427"/>
                    <a:pt x="652" y="815"/>
                    <a:pt x="667" y="1218"/>
                  </a:cubicBezTo>
                  <a:cubicBezTo>
                    <a:pt x="682" y="1418"/>
                    <a:pt x="683" y="2428"/>
                    <a:pt x="364" y="2428"/>
                  </a:cubicBezTo>
                  <a:cubicBezTo>
                    <a:pt x="362" y="2428"/>
                    <a:pt x="359" y="2428"/>
                    <a:pt x="357" y="2428"/>
                  </a:cubicBezTo>
                  <a:cubicBezTo>
                    <a:pt x="295" y="2428"/>
                    <a:pt x="279" y="2366"/>
                    <a:pt x="233" y="2288"/>
                  </a:cubicBezTo>
                  <a:cubicBezTo>
                    <a:pt x="217" y="2195"/>
                    <a:pt x="217" y="2071"/>
                    <a:pt x="233" y="1978"/>
                  </a:cubicBezTo>
                  <a:cubicBezTo>
                    <a:pt x="233" y="1761"/>
                    <a:pt x="233" y="1544"/>
                    <a:pt x="217" y="1311"/>
                  </a:cubicBezTo>
                  <a:cubicBezTo>
                    <a:pt x="202" y="908"/>
                    <a:pt x="124" y="505"/>
                    <a:pt x="31" y="117"/>
                  </a:cubicBezTo>
                  <a:lnTo>
                    <a:pt x="0" y="117"/>
                  </a:lnTo>
                  <a:lnTo>
                    <a:pt x="0" y="132"/>
                  </a:lnTo>
                  <a:cubicBezTo>
                    <a:pt x="109" y="675"/>
                    <a:pt x="155" y="1234"/>
                    <a:pt x="155" y="1808"/>
                  </a:cubicBezTo>
                  <a:cubicBezTo>
                    <a:pt x="155" y="2071"/>
                    <a:pt x="78" y="2474"/>
                    <a:pt x="372" y="2474"/>
                  </a:cubicBezTo>
                  <a:cubicBezTo>
                    <a:pt x="667" y="2474"/>
                    <a:pt x="745" y="1776"/>
                    <a:pt x="745" y="1590"/>
                  </a:cubicBezTo>
                  <a:cubicBezTo>
                    <a:pt x="745" y="1063"/>
                    <a:pt x="683" y="536"/>
                    <a:pt x="574" y="24"/>
                  </a:cubicBezTo>
                  <a:cubicBezTo>
                    <a:pt x="574" y="8"/>
                    <a:pt x="570" y="1"/>
                    <a:pt x="5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33"/>
            <p:cNvSpPr/>
            <p:nvPr/>
          </p:nvSpPr>
          <p:spPr>
            <a:xfrm>
              <a:off x="2601200" y="4581175"/>
              <a:ext cx="2750" cy="11075"/>
            </a:xfrm>
            <a:custGeom>
              <a:avLst/>
              <a:gdLst/>
              <a:ahLst/>
              <a:cxnLst/>
              <a:rect l="l" t="t" r="r" b="b"/>
              <a:pathLst>
                <a:path w="110" h="443" extrusionOk="0">
                  <a:moveTo>
                    <a:pt x="78" y="1"/>
                  </a:moveTo>
                  <a:cubicBezTo>
                    <a:pt x="63" y="1"/>
                    <a:pt x="47" y="32"/>
                    <a:pt x="47" y="47"/>
                  </a:cubicBezTo>
                  <a:cubicBezTo>
                    <a:pt x="32" y="125"/>
                    <a:pt x="16" y="202"/>
                    <a:pt x="16" y="265"/>
                  </a:cubicBezTo>
                  <a:cubicBezTo>
                    <a:pt x="1" y="311"/>
                    <a:pt x="1" y="373"/>
                    <a:pt x="16" y="435"/>
                  </a:cubicBezTo>
                  <a:cubicBezTo>
                    <a:pt x="16" y="440"/>
                    <a:pt x="18" y="442"/>
                    <a:pt x="20" y="442"/>
                  </a:cubicBezTo>
                  <a:cubicBezTo>
                    <a:pt x="25" y="442"/>
                    <a:pt x="32" y="435"/>
                    <a:pt x="32" y="435"/>
                  </a:cubicBezTo>
                  <a:cubicBezTo>
                    <a:pt x="47" y="373"/>
                    <a:pt x="78" y="311"/>
                    <a:pt x="78" y="265"/>
                  </a:cubicBezTo>
                  <a:cubicBezTo>
                    <a:pt x="94" y="187"/>
                    <a:pt x="109" y="125"/>
                    <a:pt x="109" y="47"/>
                  </a:cubicBezTo>
                  <a:cubicBezTo>
                    <a:pt x="109" y="32"/>
                    <a:pt x="94" y="1"/>
                    <a:pt x="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33"/>
            <p:cNvSpPr/>
            <p:nvPr/>
          </p:nvSpPr>
          <p:spPr>
            <a:xfrm>
              <a:off x="2518625" y="4552100"/>
              <a:ext cx="53925" cy="30950"/>
            </a:xfrm>
            <a:custGeom>
              <a:avLst/>
              <a:gdLst/>
              <a:ahLst/>
              <a:cxnLst/>
              <a:rect l="l" t="t" r="r" b="b"/>
              <a:pathLst>
                <a:path w="2157" h="1238" extrusionOk="0">
                  <a:moveTo>
                    <a:pt x="2141" y="1"/>
                  </a:moveTo>
                  <a:cubicBezTo>
                    <a:pt x="2063" y="187"/>
                    <a:pt x="1939" y="342"/>
                    <a:pt x="1799" y="466"/>
                  </a:cubicBezTo>
                  <a:cubicBezTo>
                    <a:pt x="1551" y="730"/>
                    <a:pt x="1257" y="916"/>
                    <a:pt x="931" y="1009"/>
                  </a:cubicBezTo>
                  <a:cubicBezTo>
                    <a:pt x="621" y="1117"/>
                    <a:pt x="326" y="1164"/>
                    <a:pt x="16" y="1195"/>
                  </a:cubicBezTo>
                  <a:cubicBezTo>
                    <a:pt x="16" y="1195"/>
                    <a:pt x="0" y="1226"/>
                    <a:pt x="47" y="1226"/>
                  </a:cubicBezTo>
                  <a:cubicBezTo>
                    <a:pt x="132" y="1234"/>
                    <a:pt x="217" y="1238"/>
                    <a:pt x="303" y="1238"/>
                  </a:cubicBezTo>
                  <a:cubicBezTo>
                    <a:pt x="388" y="1238"/>
                    <a:pt x="473" y="1234"/>
                    <a:pt x="559" y="1226"/>
                  </a:cubicBezTo>
                  <a:cubicBezTo>
                    <a:pt x="915" y="1195"/>
                    <a:pt x="1241" y="1055"/>
                    <a:pt x="1536" y="838"/>
                  </a:cubicBezTo>
                  <a:cubicBezTo>
                    <a:pt x="1691" y="745"/>
                    <a:pt x="1799" y="606"/>
                    <a:pt x="1924" y="466"/>
                  </a:cubicBezTo>
                  <a:cubicBezTo>
                    <a:pt x="2017" y="342"/>
                    <a:pt x="2094" y="187"/>
                    <a:pt x="21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33"/>
            <p:cNvSpPr/>
            <p:nvPr/>
          </p:nvSpPr>
          <p:spPr>
            <a:xfrm>
              <a:off x="2560875" y="4786925"/>
              <a:ext cx="24075" cy="121150"/>
            </a:xfrm>
            <a:custGeom>
              <a:avLst/>
              <a:gdLst/>
              <a:ahLst/>
              <a:cxnLst/>
              <a:rect l="l" t="t" r="r" b="b"/>
              <a:pathLst>
                <a:path w="963" h="4846" extrusionOk="0">
                  <a:moveTo>
                    <a:pt x="19" y="0"/>
                  </a:moveTo>
                  <a:cubicBezTo>
                    <a:pt x="10" y="0"/>
                    <a:pt x="1" y="12"/>
                    <a:pt x="1" y="37"/>
                  </a:cubicBezTo>
                  <a:cubicBezTo>
                    <a:pt x="63" y="348"/>
                    <a:pt x="109" y="673"/>
                    <a:pt x="171" y="984"/>
                  </a:cubicBezTo>
                  <a:cubicBezTo>
                    <a:pt x="234" y="1294"/>
                    <a:pt x="311" y="1619"/>
                    <a:pt x="373" y="1930"/>
                  </a:cubicBezTo>
                  <a:cubicBezTo>
                    <a:pt x="482" y="2550"/>
                    <a:pt x="606" y="3201"/>
                    <a:pt x="730" y="3822"/>
                  </a:cubicBezTo>
                  <a:cubicBezTo>
                    <a:pt x="776" y="3992"/>
                    <a:pt x="792" y="4163"/>
                    <a:pt x="838" y="4334"/>
                  </a:cubicBezTo>
                  <a:cubicBezTo>
                    <a:pt x="854" y="4411"/>
                    <a:pt x="869" y="4520"/>
                    <a:pt x="885" y="4597"/>
                  </a:cubicBezTo>
                  <a:cubicBezTo>
                    <a:pt x="916" y="4675"/>
                    <a:pt x="931" y="4768"/>
                    <a:pt x="947" y="4845"/>
                  </a:cubicBezTo>
                  <a:lnTo>
                    <a:pt x="962" y="4845"/>
                  </a:lnTo>
                  <a:cubicBezTo>
                    <a:pt x="947" y="4783"/>
                    <a:pt x="947" y="4690"/>
                    <a:pt x="931" y="4613"/>
                  </a:cubicBezTo>
                  <a:cubicBezTo>
                    <a:pt x="931" y="4535"/>
                    <a:pt x="900" y="4458"/>
                    <a:pt x="885" y="4365"/>
                  </a:cubicBezTo>
                  <a:cubicBezTo>
                    <a:pt x="869" y="4210"/>
                    <a:pt x="838" y="4054"/>
                    <a:pt x="807" y="3899"/>
                  </a:cubicBezTo>
                  <a:cubicBezTo>
                    <a:pt x="761" y="3589"/>
                    <a:pt x="714" y="3248"/>
                    <a:pt x="652" y="2938"/>
                  </a:cubicBezTo>
                  <a:cubicBezTo>
                    <a:pt x="544" y="2317"/>
                    <a:pt x="420" y="1681"/>
                    <a:pt x="296" y="1061"/>
                  </a:cubicBezTo>
                  <a:cubicBezTo>
                    <a:pt x="218" y="720"/>
                    <a:pt x="109" y="363"/>
                    <a:pt x="32" y="22"/>
                  </a:cubicBezTo>
                  <a:cubicBezTo>
                    <a:pt x="32" y="8"/>
                    <a:pt x="26" y="0"/>
                    <a:pt x="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33"/>
            <p:cNvSpPr/>
            <p:nvPr/>
          </p:nvSpPr>
          <p:spPr>
            <a:xfrm>
              <a:off x="2590750" y="4600175"/>
              <a:ext cx="62450" cy="228400"/>
            </a:xfrm>
            <a:custGeom>
              <a:avLst/>
              <a:gdLst/>
              <a:ahLst/>
              <a:cxnLst/>
              <a:rect l="l" t="t" r="r" b="b"/>
              <a:pathLst>
                <a:path w="2498" h="9136" extrusionOk="0">
                  <a:moveTo>
                    <a:pt x="0" y="1"/>
                  </a:moveTo>
                  <a:lnTo>
                    <a:pt x="0" y="1"/>
                  </a:lnTo>
                  <a:cubicBezTo>
                    <a:pt x="78" y="311"/>
                    <a:pt x="171" y="761"/>
                    <a:pt x="279" y="1055"/>
                  </a:cubicBezTo>
                  <a:cubicBezTo>
                    <a:pt x="372" y="1335"/>
                    <a:pt x="450" y="1645"/>
                    <a:pt x="543" y="1940"/>
                  </a:cubicBezTo>
                  <a:cubicBezTo>
                    <a:pt x="714" y="2529"/>
                    <a:pt x="915" y="3103"/>
                    <a:pt x="1086" y="3692"/>
                  </a:cubicBezTo>
                  <a:cubicBezTo>
                    <a:pt x="1443" y="4824"/>
                    <a:pt x="1784" y="5988"/>
                    <a:pt x="2063" y="7151"/>
                  </a:cubicBezTo>
                  <a:lnTo>
                    <a:pt x="2296" y="8143"/>
                  </a:lnTo>
                  <a:cubicBezTo>
                    <a:pt x="2373" y="8469"/>
                    <a:pt x="2420" y="8810"/>
                    <a:pt x="2482" y="9136"/>
                  </a:cubicBezTo>
                  <a:lnTo>
                    <a:pt x="2497" y="9136"/>
                  </a:lnTo>
                  <a:cubicBezTo>
                    <a:pt x="2420" y="8531"/>
                    <a:pt x="2311" y="7957"/>
                    <a:pt x="2202" y="7352"/>
                  </a:cubicBezTo>
                  <a:cubicBezTo>
                    <a:pt x="2078" y="6763"/>
                    <a:pt x="1923" y="6189"/>
                    <a:pt x="1768" y="5600"/>
                  </a:cubicBezTo>
                  <a:cubicBezTo>
                    <a:pt x="1443" y="4437"/>
                    <a:pt x="1070" y="3273"/>
                    <a:pt x="683" y="2141"/>
                  </a:cubicBezTo>
                  <a:cubicBezTo>
                    <a:pt x="558" y="1800"/>
                    <a:pt x="465" y="1474"/>
                    <a:pt x="357" y="1149"/>
                  </a:cubicBezTo>
                  <a:cubicBezTo>
                    <a:pt x="295" y="978"/>
                    <a:pt x="31" y="78"/>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33"/>
            <p:cNvSpPr/>
            <p:nvPr/>
          </p:nvSpPr>
          <p:spPr>
            <a:xfrm>
              <a:off x="2503100" y="4522475"/>
              <a:ext cx="99300" cy="423200"/>
            </a:xfrm>
            <a:custGeom>
              <a:avLst/>
              <a:gdLst/>
              <a:ahLst/>
              <a:cxnLst/>
              <a:rect l="l" t="t" r="r" b="b"/>
              <a:pathLst>
                <a:path w="3972" h="16928" extrusionOk="0">
                  <a:moveTo>
                    <a:pt x="446" y="0"/>
                  </a:moveTo>
                  <a:cubicBezTo>
                    <a:pt x="444" y="0"/>
                    <a:pt x="440" y="2"/>
                    <a:pt x="435" y="7"/>
                  </a:cubicBezTo>
                  <a:cubicBezTo>
                    <a:pt x="1" y="1000"/>
                    <a:pt x="280" y="2101"/>
                    <a:pt x="606" y="3078"/>
                  </a:cubicBezTo>
                  <a:cubicBezTo>
                    <a:pt x="776" y="3605"/>
                    <a:pt x="963" y="4132"/>
                    <a:pt x="1149" y="4675"/>
                  </a:cubicBezTo>
                  <a:cubicBezTo>
                    <a:pt x="1319" y="5234"/>
                    <a:pt x="1490" y="5792"/>
                    <a:pt x="1660" y="6350"/>
                  </a:cubicBezTo>
                  <a:cubicBezTo>
                    <a:pt x="2002" y="7452"/>
                    <a:pt x="2312" y="8553"/>
                    <a:pt x="2576" y="9685"/>
                  </a:cubicBezTo>
                  <a:cubicBezTo>
                    <a:pt x="2855" y="10802"/>
                    <a:pt x="3103" y="11934"/>
                    <a:pt x="3320" y="13050"/>
                  </a:cubicBezTo>
                  <a:cubicBezTo>
                    <a:pt x="3537" y="14198"/>
                    <a:pt x="3708" y="15346"/>
                    <a:pt x="3894" y="16494"/>
                  </a:cubicBezTo>
                  <a:cubicBezTo>
                    <a:pt x="3925" y="16649"/>
                    <a:pt x="3940" y="16773"/>
                    <a:pt x="3956" y="16928"/>
                  </a:cubicBezTo>
                  <a:lnTo>
                    <a:pt x="3971" y="16928"/>
                  </a:lnTo>
                  <a:cubicBezTo>
                    <a:pt x="3816" y="15796"/>
                    <a:pt x="3692" y="14663"/>
                    <a:pt x="3491" y="13547"/>
                  </a:cubicBezTo>
                  <a:cubicBezTo>
                    <a:pt x="3304" y="12415"/>
                    <a:pt x="3072" y="11298"/>
                    <a:pt x="2793" y="10181"/>
                  </a:cubicBezTo>
                  <a:cubicBezTo>
                    <a:pt x="2545" y="9080"/>
                    <a:pt x="2250" y="7963"/>
                    <a:pt x="1924" y="6847"/>
                  </a:cubicBezTo>
                  <a:cubicBezTo>
                    <a:pt x="1598" y="5745"/>
                    <a:pt x="1242" y="4660"/>
                    <a:pt x="869" y="3574"/>
                  </a:cubicBezTo>
                  <a:cubicBezTo>
                    <a:pt x="683" y="3078"/>
                    <a:pt x="528" y="2550"/>
                    <a:pt x="389" y="2023"/>
                  </a:cubicBezTo>
                  <a:cubicBezTo>
                    <a:pt x="280" y="1496"/>
                    <a:pt x="218" y="937"/>
                    <a:pt x="327" y="395"/>
                  </a:cubicBezTo>
                  <a:cubicBezTo>
                    <a:pt x="373" y="255"/>
                    <a:pt x="404" y="131"/>
                    <a:pt x="451" y="7"/>
                  </a:cubicBezTo>
                  <a:cubicBezTo>
                    <a:pt x="451" y="7"/>
                    <a:pt x="451" y="0"/>
                    <a:pt x="4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33"/>
            <p:cNvSpPr/>
            <p:nvPr/>
          </p:nvSpPr>
          <p:spPr>
            <a:xfrm>
              <a:off x="2584975" y="4377625"/>
              <a:ext cx="156425" cy="114000"/>
            </a:xfrm>
            <a:custGeom>
              <a:avLst/>
              <a:gdLst/>
              <a:ahLst/>
              <a:cxnLst/>
              <a:rect l="l" t="t" r="r" b="b"/>
              <a:pathLst>
                <a:path w="6257" h="4560" extrusionOk="0">
                  <a:moveTo>
                    <a:pt x="247" y="0"/>
                  </a:moveTo>
                  <a:cubicBezTo>
                    <a:pt x="0" y="0"/>
                    <a:pt x="24" y="495"/>
                    <a:pt x="138" y="900"/>
                  </a:cubicBezTo>
                  <a:cubicBezTo>
                    <a:pt x="557" y="2435"/>
                    <a:pt x="1767" y="4265"/>
                    <a:pt x="2325" y="4529"/>
                  </a:cubicBezTo>
                  <a:cubicBezTo>
                    <a:pt x="2377" y="4550"/>
                    <a:pt x="2449" y="4559"/>
                    <a:pt x="2535" y="4559"/>
                  </a:cubicBezTo>
                  <a:cubicBezTo>
                    <a:pt x="3295" y="4559"/>
                    <a:pt x="5237" y="3822"/>
                    <a:pt x="6016" y="3335"/>
                  </a:cubicBezTo>
                  <a:cubicBezTo>
                    <a:pt x="6257" y="3185"/>
                    <a:pt x="5304" y="1842"/>
                    <a:pt x="4962" y="1842"/>
                  </a:cubicBezTo>
                  <a:cubicBezTo>
                    <a:pt x="4951" y="1842"/>
                    <a:pt x="4940" y="1843"/>
                    <a:pt x="4931" y="1846"/>
                  </a:cubicBezTo>
                  <a:cubicBezTo>
                    <a:pt x="3997" y="2157"/>
                    <a:pt x="2978" y="2625"/>
                    <a:pt x="2808" y="2625"/>
                  </a:cubicBezTo>
                  <a:cubicBezTo>
                    <a:pt x="2800" y="2625"/>
                    <a:pt x="2794" y="2624"/>
                    <a:pt x="2790" y="2621"/>
                  </a:cubicBezTo>
                  <a:cubicBezTo>
                    <a:pt x="2620" y="2559"/>
                    <a:pt x="1596" y="1288"/>
                    <a:pt x="836" y="435"/>
                  </a:cubicBezTo>
                  <a:cubicBezTo>
                    <a:pt x="559" y="121"/>
                    <a:pt x="370" y="0"/>
                    <a:pt x="247" y="0"/>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33"/>
            <p:cNvSpPr/>
            <p:nvPr/>
          </p:nvSpPr>
          <p:spPr>
            <a:xfrm>
              <a:off x="2771825" y="4410950"/>
              <a:ext cx="47700" cy="17875"/>
            </a:xfrm>
            <a:custGeom>
              <a:avLst/>
              <a:gdLst/>
              <a:ahLst/>
              <a:cxnLst/>
              <a:rect l="l" t="t" r="r" b="b"/>
              <a:pathLst>
                <a:path w="1908" h="715" extrusionOk="0">
                  <a:moveTo>
                    <a:pt x="641" y="0"/>
                  </a:moveTo>
                  <a:cubicBezTo>
                    <a:pt x="289" y="0"/>
                    <a:pt x="0" y="17"/>
                    <a:pt x="0" y="17"/>
                  </a:cubicBezTo>
                  <a:lnTo>
                    <a:pt x="202" y="715"/>
                  </a:lnTo>
                  <a:cubicBezTo>
                    <a:pt x="403" y="637"/>
                    <a:pt x="1908" y="575"/>
                    <a:pt x="1908" y="249"/>
                  </a:cubicBezTo>
                  <a:cubicBezTo>
                    <a:pt x="1908" y="41"/>
                    <a:pt x="1195" y="0"/>
                    <a:pt x="641" y="0"/>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33"/>
            <p:cNvSpPr/>
            <p:nvPr/>
          </p:nvSpPr>
          <p:spPr>
            <a:xfrm>
              <a:off x="2704350" y="4410350"/>
              <a:ext cx="104325" cy="56100"/>
            </a:xfrm>
            <a:custGeom>
              <a:avLst/>
              <a:gdLst/>
              <a:ahLst/>
              <a:cxnLst/>
              <a:rect l="l" t="t" r="r" b="b"/>
              <a:pathLst>
                <a:path w="4173" h="2244" extrusionOk="0">
                  <a:moveTo>
                    <a:pt x="988" y="1"/>
                  </a:moveTo>
                  <a:cubicBezTo>
                    <a:pt x="855" y="1"/>
                    <a:pt x="760" y="3"/>
                    <a:pt x="729" y="10"/>
                  </a:cubicBezTo>
                  <a:cubicBezTo>
                    <a:pt x="497" y="87"/>
                    <a:pt x="249" y="444"/>
                    <a:pt x="0" y="770"/>
                  </a:cubicBezTo>
                  <a:lnTo>
                    <a:pt x="915" y="2243"/>
                  </a:lnTo>
                  <a:cubicBezTo>
                    <a:pt x="915" y="2243"/>
                    <a:pt x="2482" y="1374"/>
                    <a:pt x="2901" y="785"/>
                  </a:cubicBezTo>
                  <a:cubicBezTo>
                    <a:pt x="3025" y="615"/>
                    <a:pt x="4173" y="615"/>
                    <a:pt x="4126" y="289"/>
                  </a:cubicBezTo>
                  <a:cubicBezTo>
                    <a:pt x="4114" y="90"/>
                    <a:pt x="3506" y="31"/>
                    <a:pt x="3120" y="31"/>
                  </a:cubicBezTo>
                  <a:cubicBezTo>
                    <a:pt x="3024" y="31"/>
                    <a:pt x="2941" y="34"/>
                    <a:pt x="2885" y="41"/>
                  </a:cubicBezTo>
                  <a:cubicBezTo>
                    <a:pt x="2674" y="41"/>
                    <a:pt x="1520" y="1"/>
                    <a:pt x="988" y="1"/>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33"/>
            <p:cNvSpPr/>
            <p:nvPr/>
          </p:nvSpPr>
          <p:spPr>
            <a:xfrm>
              <a:off x="2778800" y="4410775"/>
              <a:ext cx="28700" cy="17275"/>
            </a:xfrm>
            <a:custGeom>
              <a:avLst/>
              <a:gdLst/>
              <a:ahLst/>
              <a:cxnLst/>
              <a:rect l="l" t="t" r="r" b="b"/>
              <a:pathLst>
                <a:path w="1148" h="691" extrusionOk="0">
                  <a:moveTo>
                    <a:pt x="305" y="0"/>
                  </a:moveTo>
                  <a:cubicBezTo>
                    <a:pt x="202" y="0"/>
                    <a:pt x="101" y="8"/>
                    <a:pt x="0" y="24"/>
                  </a:cubicBezTo>
                  <a:lnTo>
                    <a:pt x="72" y="39"/>
                  </a:lnTo>
                  <a:lnTo>
                    <a:pt x="72" y="39"/>
                  </a:lnTo>
                  <a:cubicBezTo>
                    <a:pt x="203" y="40"/>
                    <a:pt x="334" y="42"/>
                    <a:pt x="466" y="55"/>
                  </a:cubicBezTo>
                  <a:cubicBezTo>
                    <a:pt x="605" y="55"/>
                    <a:pt x="760" y="70"/>
                    <a:pt x="900" y="117"/>
                  </a:cubicBezTo>
                  <a:cubicBezTo>
                    <a:pt x="962" y="132"/>
                    <a:pt x="1008" y="179"/>
                    <a:pt x="1055" y="210"/>
                  </a:cubicBezTo>
                  <a:cubicBezTo>
                    <a:pt x="1066" y="227"/>
                    <a:pt x="1073" y="242"/>
                    <a:pt x="1078" y="257"/>
                  </a:cubicBezTo>
                  <a:lnTo>
                    <a:pt x="1078" y="257"/>
                  </a:lnTo>
                  <a:lnTo>
                    <a:pt x="72" y="39"/>
                  </a:lnTo>
                  <a:lnTo>
                    <a:pt x="72" y="39"/>
                  </a:lnTo>
                  <a:cubicBezTo>
                    <a:pt x="48" y="39"/>
                    <a:pt x="24" y="39"/>
                    <a:pt x="0" y="39"/>
                  </a:cubicBezTo>
                  <a:lnTo>
                    <a:pt x="1084" y="288"/>
                  </a:lnTo>
                  <a:lnTo>
                    <a:pt x="1084" y="288"/>
                  </a:lnTo>
                  <a:cubicBezTo>
                    <a:pt x="1083" y="277"/>
                    <a:pt x="1081" y="267"/>
                    <a:pt x="1078" y="257"/>
                  </a:cubicBezTo>
                  <a:lnTo>
                    <a:pt x="1078" y="257"/>
                  </a:lnTo>
                  <a:lnTo>
                    <a:pt x="1148" y="272"/>
                  </a:lnTo>
                  <a:cubicBezTo>
                    <a:pt x="1132" y="210"/>
                    <a:pt x="1086" y="148"/>
                    <a:pt x="1039" y="117"/>
                  </a:cubicBezTo>
                  <a:cubicBezTo>
                    <a:pt x="915" y="39"/>
                    <a:pt x="760" y="39"/>
                    <a:pt x="621" y="24"/>
                  </a:cubicBezTo>
                  <a:cubicBezTo>
                    <a:pt x="512" y="8"/>
                    <a:pt x="407" y="0"/>
                    <a:pt x="305" y="0"/>
                  </a:cubicBezTo>
                  <a:close/>
                  <a:moveTo>
                    <a:pt x="1084" y="288"/>
                  </a:moveTo>
                  <a:cubicBezTo>
                    <a:pt x="1086" y="306"/>
                    <a:pt x="1086" y="325"/>
                    <a:pt x="1086" y="349"/>
                  </a:cubicBezTo>
                  <a:cubicBezTo>
                    <a:pt x="1055" y="504"/>
                    <a:pt x="760" y="535"/>
                    <a:pt x="621" y="567"/>
                  </a:cubicBezTo>
                  <a:lnTo>
                    <a:pt x="109" y="675"/>
                  </a:lnTo>
                  <a:lnTo>
                    <a:pt x="109" y="691"/>
                  </a:lnTo>
                  <a:cubicBezTo>
                    <a:pt x="279" y="660"/>
                    <a:pt x="466" y="644"/>
                    <a:pt x="652" y="613"/>
                  </a:cubicBezTo>
                  <a:cubicBezTo>
                    <a:pt x="807" y="598"/>
                    <a:pt x="931" y="567"/>
                    <a:pt x="1070" y="458"/>
                  </a:cubicBezTo>
                  <a:cubicBezTo>
                    <a:pt x="1132" y="427"/>
                    <a:pt x="1148" y="365"/>
                    <a:pt x="1148" y="303"/>
                  </a:cubicBezTo>
                  <a:lnTo>
                    <a:pt x="1084" y="288"/>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33"/>
            <p:cNvSpPr/>
            <p:nvPr/>
          </p:nvSpPr>
          <p:spPr>
            <a:xfrm>
              <a:off x="2581650" y="4376450"/>
              <a:ext cx="154525" cy="123350"/>
            </a:xfrm>
            <a:custGeom>
              <a:avLst/>
              <a:gdLst/>
              <a:ahLst/>
              <a:cxnLst/>
              <a:rect l="l" t="t" r="r" b="b"/>
              <a:pathLst>
                <a:path w="6181" h="4934" extrusionOk="0">
                  <a:moveTo>
                    <a:pt x="361" y="0"/>
                  </a:moveTo>
                  <a:cubicBezTo>
                    <a:pt x="93" y="0"/>
                    <a:pt x="1" y="353"/>
                    <a:pt x="302" y="1242"/>
                  </a:cubicBezTo>
                  <a:cubicBezTo>
                    <a:pt x="984" y="3227"/>
                    <a:pt x="1838" y="4437"/>
                    <a:pt x="1993" y="4576"/>
                  </a:cubicBezTo>
                  <a:cubicBezTo>
                    <a:pt x="2225" y="4793"/>
                    <a:pt x="2504" y="4917"/>
                    <a:pt x="3280" y="4933"/>
                  </a:cubicBezTo>
                  <a:cubicBezTo>
                    <a:pt x="3291" y="4933"/>
                    <a:pt x="3303" y="4934"/>
                    <a:pt x="3315" y="4934"/>
                  </a:cubicBezTo>
                  <a:cubicBezTo>
                    <a:pt x="4132" y="4934"/>
                    <a:pt x="6180" y="3909"/>
                    <a:pt x="6180" y="3909"/>
                  </a:cubicBezTo>
                  <a:lnTo>
                    <a:pt x="4831" y="1940"/>
                  </a:lnTo>
                  <a:cubicBezTo>
                    <a:pt x="4831" y="1940"/>
                    <a:pt x="3119" y="2576"/>
                    <a:pt x="3019" y="2576"/>
                  </a:cubicBezTo>
                  <a:cubicBezTo>
                    <a:pt x="3018" y="2576"/>
                    <a:pt x="3017" y="2576"/>
                    <a:pt x="3016" y="2575"/>
                  </a:cubicBezTo>
                  <a:cubicBezTo>
                    <a:pt x="2970" y="2575"/>
                    <a:pt x="1744" y="1195"/>
                    <a:pt x="1357" y="730"/>
                  </a:cubicBezTo>
                  <a:cubicBezTo>
                    <a:pt x="989" y="288"/>
                    <a:pt x="603" y="0"/>
                    <a:pt x="3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33"/>
            <p:cNvSpPr/>
            <p:nvPr/>
          </p:nvSpPr>
          <p:spPr>
            <a:xfrm>
              <a:off x="2602375" y="4385000"/>
              <a:ext cx="129150" cy="110125"/>
            </a:xfrm>
            <a:custGeom>
              <a:avLst/>
              <a:gdLst/>
              <a:ahLst/>
              <a:cxnLst/>
              <a:rect l="l" t="t" r="r" b="b"/>
              <a:pathLst>
                <a:path w="5166" h="4405" extrusionOk="0">
                  <a:moveTo>
                    <a:pt x="0" y="0"/>
                  </a:moveTo>
                  <a:lnTo>
                    <a:pt x="0" y="0"/>
                  </a:lnTo>
                  <a:cubicBezTo>
                    <a:pt x="62" y="124"/>
                    <a:pt x="140" y="202"/>
                    <a:pt x="264" y="248"/>
                  </a:cubicBezTo>
                  <a:cubicBezTo>
                    <a:pt x="233" y="202"/>
                    <a:pt x="202" y="155"/>
                    <a:pt x="155" y="93"/>
                  </a:cubicBezTo>
                  <a:cubicBezTo>
                    <a:pt x="124" y="62"/>
                    <a:pt x="62" y="16"/>
                    <a:pt x="0" y="0"/>
                  </a:cubicBezTo>
                  <a:close/>
                  <a:moveTo>
                    <a:pt x="140" y="1303"/>
                  </a:moveTo>
                  <a:cubicBezTo>
                    <a:pt x="109" y="1411"/>
                    <a:pt x="109" y="1551"/>
                    <a:pt x="140" y="1675"/>
                  </a:cubicBezTo>
                  <a:cubicBezTo>
                    <a:pt x="187" y="1551"/>
                    <a:pt x="187" y="1411"/>
                    <a:pt x="140" y="1303"/>
                  </a:cubicBezTo>
                  <a:close/>
                  <a:moveTo>
                    <a:pt x="1071" y="2094"/>
                  </a:moveTo>
                  <a:lnTo>
                    <a:pt x="1071" y="2094"/>
                  </a:lnTo>
                  <a:cubicBezTo>
                    <a:pt x="1133" y="2218"/>
                    <a:pt x="1210" y="2295"/>
                    <a:pt x="1319" y="2342"/>
                  </a:cubicBezTo>
                  <a:cubicBezTo>
                    <a:pt x="1303" y="2295"/>
                    <a:pt x="1288" y="2249"/>
                    <a:pt x="1226" y="2187"/>
                  </a:cubicBezTo>
                  <a:cubicBezTo>
                    <a:pt x="1195" y="2156"/>
                    <a:pt x="1133" y="2109"/>
                    <a:pt x="1071" y="2094"/>
                  </a:cubicBezTo>
                  <a:close/>
                  <a:moveTo>
                    <a:pt x="4328" y="2326"/>
                  </a:moveTo>
                  <a:cubicBezTo>
                    <a:pt x="4266" y="2326"/>
                    <a:pt x="4219" y="2326"/>
                    <a:pt x="4157" y="2373"/>
                  </a:cubicBezTo>
                  <a:cubicBezTo>
                    <a:pt x="4211" y="2388"/>
                    <a:pt x="4273" y="2396"/>
                    <a:pt x="4337" y="2396"/>
                  </a:cubicBezTo>
                  <a:cubicBezTo>
                    <a:pt x="4401" y="2396"/>
                    <a:pt x="4467" y="2388"/>
                    <a:pt x="4529" y="2373"/>
                  </a:cubicBezTo>
                  <a:cubicBezTo>
                    <a:pt x="4467" y="2326"/>
                    <a:pt x="4405" y="2326"/>
                    <a:pt x="4328" y="2326"/>
                  </a:cubicBezTo>
                  <a:close/>
                  <a:moveTo>
                    <a:pt x="2947" y="2326"/>
                  </a:moveTo>
                  <a:cubicBezTo>
                    <a:pt x="2978" y="2388"/>
                    <a:pt x="3009" y="2420"/>
                    <a:pt x="3056" y="2482"/>
                  </a:cubicBezTo>
                  <a:cubicBezTo>
                    <a:pt x="3087" y="2528"/>
                    <a:pt x="3149" y="2559"/>
                    <a:pt x="3211" y="2575"/>
                  </a:cubicBezTo>
                  <a:cubicBezTo>
                    <a:pt x="3180" y="2528"/>
                    <a:pt x="3149" y="2466"/>
                    <a:pt x="3102" y="2420"/>
                  </a:cubicBezTo>
                  <a:cubicBezTo>
                    <a:pt x="3071" y="2388"/>
                    <a:pt x="3009" y="2342"/>
                    <a:pt x="2947" y="2326"/>
                  </a:cubicBezTo>
                  <a:close/>
                  <a:moveTo>
                    <a:pt x="2358" y="2947"/>
                  </a:moveTo>
                  <a:lnTo>
                    <a:pt x="2358" y="2947"/>
                  </a:lnTo>
                  <a:cubicBezTo>
                    <a:pt x="2296" y="2962"/>
                    <a:pt x="2249" y="3009"/>
                    <a:pt x="2203" y="3040"/>
                  </a:cubicBezTo>
                  <a:cubicBezTo>
                    <a:pt x="2156" y="3086"/>
                    <a:pt x="2125" y="3148"/>
                    <a:pt x="2094" y="3195"/>
                  </a:cubicBezTo>
                  <a:cubicBezTo>
                    <a:pt x="2218" y="3148"/>
                    <a:pt x="2296" y="3055"/>
                    <a:pt x="2358" y="2947"/>
                  </a:cubicBezTo>
                  <a:close/>
                  <a:moveTo>
                    <a:pt x="4064" y="3024"/>
                  </a:moveTo>
                  <a:cubicBezTo>
                    <a:pt x="4017" y="3148"/>
                    <a:pt x="4017" y="3273"/>
                    <a:pt x="4064" y="3397"/>
                  </a:cubicBezTo>
                  <a:cubicBezTo>
                    <a:pt x="4095" y="3257"/>
                    <a:pt x="4095" y="3148"/>
                    <a:pt x="4064" y="3024"/>
                  </a:cubicBezTo>
                  <a:close/>
                  <a:moveTo>
                    <a:pt x="5165" y="3412"/>
                  </a:moveTo>
                  <a:cubicBezTo>
                    <a:pt x="5103" y="3428"/>
                    <a:pt x="5041" y="3474"/>
                    <a:pt x="5010" y="3505"/>
                  </a:cubicBezTo>
                  <a:cubicBezTo>
                    <a:pt x="4963" y="3552"/>
                    <a:pt x="4932" y="3614"/>
                    <a:pt x="4917" y="3660"/>
                  </a:cubicBezTo>
                  <a:cubicBezTo>
                    <a:pt x="4963" y="3645"/>
                    <a:pt x="5010" y="3614"/>
                    <a:pt x="5072" y="3567"/>
                  </a:cubicBezTo>
                  <a:cubicBezTo>
                    <a:pt x="5103" y="3536"/>
                    <a:pt x="5150" y="3474"/>
                    <a:pt x="5165" y="3412"/>
                  </a:cubicBezTo>
                  <a:close/>
                  <a:moveTo>
                    <a:pt x="3009" y="3629"/>
                  </a:moveTo>
                  <a:cubicBezTo>
                    <a:pt x="2947" y="3629"/>
                    <a:pt x="2901" y="3629"/>
                    <a:pt x="2839" y="3660"/>
                  </a:cubicBezTo>
                  <a:cubicBezTo>
                    <a:pt x="2893" y="3684"/>
                    <a:pt x="2955" y="3695"/>
                    <a:pt x="3019" y="3695"/>
                  </a:cubicBezTo>
                  <a:cubicBezTo>
                    <a:pt x="3083" y="3695"/>
                    <a:pt x="3149" y="3684"/>
                    <a:pt x="3211" y="3660"/>
                  </a:cubicBezTo>
                  <a:cubicBezTo>
                    <a:pt x="3118" y="3629"/>
                    <a:pt x="3071" y="3629"/>
                    <a:pt x="3009" y="3629"/>
                  </a:cubicBezTo>
                  <a:close/>
                  <a:moveTo>
                    <a:pt x="1179" y="3350"/>
                  </a:moveTo>
                  <a:cubicBezTo>
                    <a:pt x="1148" y="3474"/>
                    <a:pt x="1148" y="3614"/>
                    <a:pt x="1179" y="3722"/>
                  </a:cubicBezTo>
                  <a:cubicBezTo>
                    <a:pt x="1210" y="3660"/>
                    <a:pt x="1226" y="3614"/>
                    <a:pt x="1226" y="3552"/>
                  </a:cubicBezTo>
                  <a:cubicBezTo>
                    <a:pt x="1226" y="3474"/>
                    <a:pt x="1210" y="3412"/>
                    <a:pt x="1179" y="3350"/>
                  </a:cubicBezTo>
                  <a:close/>
                  <a:moveTo>
                    <a:pt x="3769" y="4110"/>
                  </a:moveTo>
                  <a:lnTo>
                    <a:pt x="3769" y="4110"/>
                  </a:lnTo>
                  <a:cubicBezTo>
                    <a:pt x="3707" y="4126"/>
                    <a:pt x="3676" y="4157"/>
                    <a:pt x="3614" y="4203"/>
                  </a:cubicBezTo>
                  <a:cubicBezTo>
                    <a:pt x="3568" y="4250"/>
                    <a:pt x="3537" y="4312"/>
                    <a:pt x="3506" y="4358"/>
                  </a:cubicBezTo>
                  <a:cubicBezTo>
                    <a:pt x="3568" y="4343"/>
                    <a:pt x="3630" y="4312"/>
                    <a:pt x="3676" y="4265"/>
                  </a:cubicBezTo>
                  <a:cubicBezTo>
                    <a:pt x="3707" y="4219"/>
                    <a:pt x="3738" y="4172"/>
                    <a:pt x="3769" y="4110"/>
                  </a:cubicBezTo>
                  <a:close/>
                  <a:moveTo>
                    <a:pt x="2001" y="4157"/>
                  </a:moveTo>
                  <a:lnTo>
                    <a:pt x="2001" y="4157"/>
                  </a:lnTo>
                  <a:cubicBezTo>
                    <a:pt x="2017" y="4203"/>
                    <a:pt x="2063" y="4265"/>
                    <a:pt x="2094" y="4312"/>
                  </a:cubicBezTo>
                  <a:cubicBezTo>
                    <a:pt x="2141" y="4343"/>
                    <a:pt x="2187" y="4389"/>
                    <a:pt x="2249" y="4405"/>
                  </a:cubicBezTo>
                  <a:cubicBezTo>
                    <a:pt x="2234" y="4343"/>
                    <a:pt x="2203" y="4281"/>
                    <a:pt x="2156" y="4250"/>
                  </a:cubicBezTo>
                  <a:cubicBezTo>
                    <a:pt x="2125" y="4203"/>
                    <a:pt x="2063" y="4172"/>
                    <a:pt x="2001" y="415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33"/>
            <p:cNvSpPr/>
            <p:nvPr/>
          </p:nvSpPr>
          <p:spPr>
            <a:xfrm>
              <a:off x="2691800" y="4432900"/>
              <a:ext cx="28475" cy="45550"/>
            </a:xfrm>
            <a:custGeom>
              <a:avLst/>
              <a:gdLst/>
              <a:ahLst/>
              <a:cxnLst/>
              <a:rect l="l" t="t" r="r" b="b"/>
              <a:pathLst>
                <a:path w="1139" h="1822" extrusionOk="0">
                  <a:moveTo>
                    <a:pt x="15" y="0"/>
                  </a:moveTo>
                  <a:cubicBezTo>
                    <a:pt x="8" y="0"/>
                    <a:pt x="1" y="7"/>
                    <a:pt x="22" y="7"/>
                  </a:cubicBezTo>
                  <a:cubicBezTo>
                    <a:pt x="22" y="2"/>
                    <a:pt x="18" y="0"/>
                    <a:pt x="15" y="0"/>
                  </a:cubicBezTo>
                  <a:close/>
                  <a:moveTo>
                    <a:pt x="22" y="7"/>
                  </a:moveTo>
                  <a:cubicBezTo>
                    <a:pt x="177" y="317"/>
                    <a:pt x="363" y="628"/>
                    <a:pt x="533" y="922"/>
                  </a:cubicBezTo>
                  <a:cubicBezTo>
                    <a:pt x="642" y="1077"/>
                    <a:pt x="1030" y="1667"/>
                    <a:pt x="1123" y="1822"/>
                  </a:cubicBezTo>
                  <a:lnTo>
                    <a:pt x="1138" y="1806"/>
                  </a:lnTo>
                  <a:cubicBezTo>
                    <a:pt x="1045" y="1651"/>
                    <a:pt x="689" y="1046"/>
                    <a:pt x="595" y="891"/>
                  </a:cubicBezTo>
                  <a:cubicBezTo>
                    <a:pt x="425" y="612"/>
                    <a:pt x="223" y="302"/>
                    <a:pt x="22" y="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33"/>
            <p:cNvSpPr/>
            <p:nvPr/>
          </p:nvSpPr>
          <p:spPr>
            <a:xfrm>
              <a:off x="2584525" y="4378400"/>
              <a:ext cx="89225" cy="122150"/>
            </a:xfrm>
            <a:custGeom>
              <a:avLst/>
              <a:gdLst/>
              <a:ahLst/>
              <a:cxnLst/>
              <a:rect l="l" t="t" r="r" b="b"/>
              <a:pathLst>
                <a:path w="3569" h="4886" extrusionOk="0">
                  <a:moveTo>
                    <a:pt x="79" y="0"/>
                  </a:moveTo>
                  <a:cubicBezTo>
                    <a:pt x="32" y="31"/>
                    <a:pt x="16" y="93"/>
                    <a:pt x="1" y="155"/>
                  </a:cubicBezTo>
                  <a:lnTo>
                    <a:pt x="1" y="186"/>
                  </a:lnTo>
                  <a:lnTo>
                    <a:pt x="1" y="249"/>
                  </a:lnTo>
                  <a:lnTo>
                    <a:pt x="1" y="311"/>
                  </a:lnTo>
                  <a:cubicBezTo>
                    <a:pt x="1" y="497"/>
                    <a:pt x="63" y="791"/>
                    <a:pt x="187" y="1179"/>
                  </a:cubicBezTo>
                  <a:cubicBezTo>
                    <a:pt x="869" y="3180"/>
                    <a:pt x="1723" y="4374"/>
                    <a:pt x="1878" y="4514"/>
                  </a:cubicBezTo>
                  <a:cubicBezTo>
                    <a:pt x="2110" y="4746"/>
                    <a:pt x="2405" y="4855"/>
                    <a:pt x="3165" y="4886"/>
                  </a:cubicBezTo>
                  <a:cubicBezTo>
                    <a:pt x="3305" y="4886"/>
                    <a:pt x="3429" y="4855"/>
                    <a:pt x="3568" y="4824"/>
                  </a:cubicBezTo>
                  <a:cubicBezTo>
                    <a:pt x="2793" y="3645"/>
                    <a:pt x="559" y="636"/>
                    <a:pt x="79" y="0"/>
                  </a:cubicBez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33"/>
            <p:cNvSpPr/>
            <p:nvPr/>
          </p:nvSpPr>
          <p:spPr>
            <a:xfrm>
              <a:off x="2669850" y="4404375"/>
              <a:ext cx="128350" cy="6625"/>
            </a:xfrm>
            <a:custGeom>
              <a:avLst/>
              <a:gdLst/>
              <a:ahLst/>
              <a:cxnLst/>
              <a:rect l="l" t="t" r="r" b="b"/>
              <a:pathLst>
                <a:path w="5134" h="265" extrusionOk="0">
                  <a:moveTo>
                    <a:pt x="0" y="0"/>
                  </a:moveTo>
                  <a:lnTo>
                    <a:pt x="0" y="264"/>
                  </a:lnTo>
                  <a:lnTo>
                    <a:pt x="5134" y="264"/>
                  </a:lnTo>
                  <a:lnTo>
                    <a:pt x="51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33"/>
            <p:cNvSpPr/>
            <p:nvPr/>
          </p:nvSpPr>
          <p:spPr>
            <a:xfrm>
              <a:off x="2720250" y="4404375"/>
              <a:ext cx="77950" cy="7000"/>
            </a:xfrm>
            <a:custGeom>
              <a:avLst/>
              <a:gdLst/>
              <a:ahLst/>
              <a:cxnLst/>
              <a:rect l="l" t="t" r="r" b="b"/>
              <a:pathLst>
                <a:path w="3118" h="280" extrusionOk="0">
                  <a:moveTo>
                    <a:pt x="217" y="0"/>
                  </a:moveTo>
                  <a:lnTo>
                    <a:pt x="0" y="280"/>
                  </a:lnTo>
                  <a:lnTo>
                    <a:pt x="3118" y="280"/>
                  </a:lnTo>
                  <a:lnTo>
                    <a:pt x="311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33"/>
            <p:cNvSpPr/>
            <p:nvPr/>
          </p:nvSpPr>
          <p:spPr>
            <a:xfrm>
              <a:off x="2731500" y="4334975"/>
              <a:ext cx="130675" cy="76400"/>
            </a:xfrm>
            <a:custGeom>
              <a:avLst/>
              <a:gdLst/>
              <a:ahLst/>
              <a:cxnLst/>
              <a:rect l="l" t="t" r="r" b="b"/>
              <a:pathLst>
                <a:path w="5227" h="3056" extrusionOk="0">
                  <a:moveTo>
                    <a:pt x="1784" y="0"/>
                  </a:moveTo>
                  <a:lnTo>
                    <a:pt x="0" y="3056"/>
                  </a:lnTo>
                  <a:lnTo>
                    <a:pt x="3428" y="3056"/>
                  </a:lnTo>
                  <a:lnTo>
                    <a:pt x="522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33"/>
            <p:cNvSpPr/>
            <p:nvPr/>
          </p:nvSpPr>
          <p:spPr>
            <a:xfrm>
              <a:off x="2791975" y="4368750"/>
              <a:ext cx="13600" cy="13100"/>
            </a:xfrm>
            <a:custGeom>
              <a:avLst/>
              <a:gdLst/>
              <a:ahLst/>
              <a:cxnLst/>
              <a:rect l="l" t="t" r="r" b="b"/>
              <a:pathLst>
                <a:path w="544" h="524" extrusionOk="0">
                  <a:moveTo>
                    <a:pt x="308" y="1"/>
                  </a:moveTo>
                  <a:cubicBezTo>
                    <a:pt x="202" y="1"/>
                    <a:pt x="112" y="73"/>
                    <a:pt x="63" y="185"/>
                  </a:cubicBezTo>
                  <a:cubicBezTo>
                    <a:pt x="1" y="324"/>
                    <a:pt x="47" y="479"/>
                    <a:pt x="156" y="510"/>
                  </a:cubicBezTo>
                  <a:cubicBezTo>
                    <a:pt x="183" y="520"/>
                    <a:pt x="211" y="524"/>
                    <a:pt x="239" y="524"/>
                  </a:cubicBezTo>
                  <a:cubicBezTo>
                    <a:pt x="352" y="524"/>
                    <a:pt x="456" y="452"/>
                    <a:pt x="481" y="340"/>
                  </a:cubicBezTo>
                  <a:cubicBezTo>
                    <a:pt x="543" y="200"/>
                    <a:pt x="512" y="45"/>
                    <a:pt x="388" y="14"/>
                  </a:cubicBezTo>
                  <a:cubicBezTo>
                    <a:pt x="361" y="5"/>
                    <a:pt x="334" y="1"/>
                    <a:pt x="3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33"/>
            <p:cNvSpPr/>
            <p:nvPr/>
          </p:nvSpPr>
          <p:spPr>
            <a:xfrm>
              <a:off x="2500400" y="4373075"/>
              <a:ext cx="138825" cy="171550"/>
            </a:xfrm>
            <a:custGeom>
              <a:avLst/>
              <a:gdLst/>
              <a:ahLst/>
              <a:cxnLst/>
              <a:rect l="l" t="t" r="r" b="b"/>
              <a:pathLst>
                <a:path w="5553" h="6862" extrusionOk="0">
                  <a:moveTo>
                    <a:pt x="3110" y="1"/>
                  </a:moveTo>
                  <a:cubicBezTo>
                    <a:pt x="3035" y="1"/>
                    <a:pt x="2958" y="5"/>
                    <a:pt x="2885" y="12"/>
                  </a:cubicBezTo>
                  <a:cubicBezTo>
                    <a:pt x="2808" y="27"/>
                    <a:pt x="2715" y="58"/>
                    <a:pt x="2622" y="74"/>
                  </a:cubicBezTo>
                  <a:cubicBezTo>
                    <a:pt x="2575" y="89"/>
                    <a:pt x="2497" y="136"/>
                    <a:pt x="2435" y="167"/>
                  </a:cubicBezTo>
                  <a:cubicBezTo>
                    <a:pt x="1520" y="911"/>
                    <a:pt x="760" y="3486"/>
                    <a:pt x="590" y="4261"/>
                  </a:cubicBezTo>
                  <a:cubicBezTo>
                    <a:pt x="311" y="5533"/>
                    <a:pt x="0" y="6805"/>
                    <a:pt x="47" y="6851"/>
                  </a:cubicBezTo>
                  <a:cubicBezTo>
                    <a:pt x="54" y="6858"/>
                    <a:pt x="317" y="6861"/>
                    <a:pt x="724" y="6861"/>
                  </a:cubicBezTo>
                  <a:cubicBezTo>
                    <a:pt x="2174" y="6861"/>
                    <a:pt x="5451" y="6822"/>
                    <a:pt x="5475" y="6774"/>
                  </a:cubicBezTo>
                  <a:cubicBezTo>
                    <a:pt x="5553" y="6696"/>
                    <a:pt x="4281" y="880"/>
                    <a:pt x="3707" y="167"/>
                  </a:cubicBezTo>
                  <a:cubicBezTo>
                    <a:pt x="3623" y="47"/>
                    <a:pt x="3371" y="1"/>
                    <a:pt x="31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33"/>
            <p:cNvSpPr/>
            <p:nvPr/>
          </p:nvSpPr>
          <p:spPr>
            <a:xfrm>
              <a:off x="2506600" y="4383425"/>
              <a:ext cx="124500" cy="160950"/>
            </a:xfrm>
            <a:custGeom>
              <a:avLst/>
              <a:gdLst/>
              <a:ahLst/>
              <a:cxnLst/>
              <a:rect l="l" t="t" r="r" b="b"/>
              <a:pathLst>
                <a:path w="4980" h="6438" extrusionOk="0">
                  <a:moveTo>
                    <a:pt x="2513" y="1"/>
                  </a:moveTo>
                  <a:cubicBezTo>
                    <a:pt x="2467" y="32"/>
                    <a:pt x="2405" y="63"/>
                    <a:pt x="2358" y="110"/>
                  </a:cubicBezTo>
                  <a:cubicBezTo>
                    <a:pt x="2327" y="141"/>
                    <a:pt x="2280" y="203"/>
                    <a:pt x="2265" y="249"/>
                  </a:cubicBezTo>
                  <a:cubicBezTo>
                    <a:pt x="2327" y="234"/>
                    <a:pt x="2389" y="203"/>
                    <a:pt x="2420" y="156"/>
                  </a:cubicBezTo>
                  <a:cubicBezTo>
                    <a:pt x="2467" y="125"/>
                    <a:pt x="2498" y="63"/>
                    <a:pt x="2513" y="1"/>
                  </a:cubicBezTo>
                  <a:close/>
                  <a:moveTo>
                    <a:pt x="2932" y="1081"/>
                  </a:moveTo>
                  <a:cubicBezTo>
                    <a:pt x="2916" y="1081"/>
                    <a:pt x="2901" y="1083"/>
                    <a:pt x="2885" y="1087"/>
                  </a:cubicBezTo>
                  <a:cubicBezTo>
                    <a:pt x="2823" y="1087"/>
                    <a:pt x="2761" y="1087"/>
                    <a:pt x="2715" y="1133"/>
                  </a:cubicBezTo>
                  <a:cubicBezTo>
                    <a:pt x="2777" y="1149"/>
                    <a:pt x="2823" y="1164"/>
                    <a:pt x="2885" y="1164"/>
                  </a:cubicBezTo>
                  <a:cubicBezTo>
                    <a:pt x="2947" y="1164"/>
                    <a:pt x="3009" y="1164"/>
                    <a:pt x="3056" y="1133"/>
                  </a:cubicBezTo>
                  <a:cubicBezTo>
                    <a:pt x="3021" y="1098"/>
                    <a:pt x="2977" y="1081"/>
                    <a:pt x="2932" y="1081"/>
                  </a:cubicBezTo>
                  <a:close/>
                  <a:moveTo>
                    <a:pt x="1660" y="1056"/>
                  </a:moveTo>
                  <a:cubicBezTo>
                    <a:pt x="1629" y="1164"/>
                    <a:pt x="1629" y="1304"/>
                    <a:pt x="1660" y="1428"/>
                  </a:cubicBezTo>
                  <a:cubicBezTo>
                    <a:pt x="1691" y="1366"/>
                    <a:pt x="1707" y="1304"/>
                    <a:pt x="1707" y="1242"/>
                  </a:cubicBezTo>
                  <a:cubicBezTo>
                    <a:pt x="1707" y="1164"/>
                    <a:pt x="1691" y="1118"/>
                    <a:pt x="1660" y="1056"/>
                  </a:cubicBezTo>
                  <a:close/>
                  <a:moveTo>
                    <a:pt x="3971" y="1366"/>
                  </a:moveTo>
                  <a:cubicBezTo>
                    <a:pt x="3940" y="1474"/>
                    <a:pt x="3940" y="1614"/>
                    <a:pt x="3971" y="1738"/>
                  </a:cubicBezTo>
                  <a:cubicBezTo>
                    <a:pt x="4018" y="1614"/>
                    <a:pt x="4018" y="1474"/>
                    <a:pt x="3971" y="1366"/>
                  </a:cubicBezTo>
                  <a:close/>
                  <a:moveTo>
                    <a:pt x="2622" y="2250"/>
                  </a:moveTo>
                  <a:lnTo>
                    <a:pt x="2622" y="2250"/>
                  </a:lnTo>
                  <a:cubicBezTo>
                    <a:pt x="2668" y="2374"/>
                    <a:pt x="2746" y="2451"/>
                    <a:pt x="2870" y="2514"/>
                  </a:cubicBezTo>
                  <a:cubicBezTo>
                    <a:pt x="2854" y="2451"/>
                    <a:pt x="2823" y="2389"/>
                    <a:pt x="2777" y="2358"/>
                  </a:cubicBezTo>
                  <a:cubicBezTo>
                    <a:pt x="2730" y="2312"/>
                    <a:pt x="2668" y="2281"/>
                    <a:pt x="2622" y="2250"/>
                  </a:cubicBezTo>
                  <a:close/>
                  <a:moveTo>
                    <a:pt x="1427" y="2514"/>
                  </a:moveTo>
                  <a:cubicBezTo>
                    <a:pt x="1365" y="2514"/>
                    <a:pt x="1319" y="2529"/>
                    <a:pt x="1257" y="2545"/>
                  </a:cubicBezTo>
                  <a:cubicBezTo>
                    <a:pt x="1319" y="2560"/>
                    <a:pt x="1381" y="2591"/>
                    <a:pt x="1427" y="2591"/>
                  </a:cubicBezTo>
                  <a:cubicBezTo>
                    <a:pt x="1489" y="2591"/>
                    <a:pt x="1551" y="2591"/>
                    <a:pt x="1598" y="2545"/>
                  </a:cubicBezTo>
                  <a:cubicBezTo>
                    <a:pt x="1567" y="2514"/>
                    <a:pt x="1505" y="2514"/>
                    <a:pt x="1427" y="2514"/>
                  </a:cubicBezTo>
                  <a:close/>
                  <a:moveTo>
                    <a:pt x="3847" y="2979"/>
                  </a:moveTo>
                  <a:cubicBezTo>
                    <a:pt x="3800" y="2979"/>
                    <a:pt x="3738" y="2979"/>
                    <a:pt x="3676" y="3010"/>
                  </a:cubicBezTo>
                  <a:cubicBezTo>
                    <a:pt x="3738" y="3025"/>
                    <a:pt x="3800" y="3056"/>
                    <a:pt x="3847" y="3056"/>
                  </a:cubicBezTo>
                  <a:cubicBezTo>
                    <a:pt x="3909" y="3056"/>
                    <a:pt x="3971" y="3056"/>
                    <a:pt x="4033" y="3010"/>
                  </a:cubicBezTo>
                  <a:cubicBezTo>
                    <a:pt x="3971" y="2994"/>
                    <a:pt x="3909" y="2979"/>
                    <a:pt x="3847" y="2979"/>
                  </a:cubicBezTo>
                  <a:close/>
                  <a:moveTo>
                    <a:pt x="2389" y="3475"/>
                  </a:moveTo>
                  <a:cubicBezTo>
                    <a:pt x="2342" y="3599"/>
                    <a:pt x="2342" y="3723"/>
                    <a:pt x="2389" y="3847"/>
                  </a:cubicBezTo>
                  <a:cubicBezTo>
                    <a:pt x="2405" y="3785"/>
                    <a:pt x="2420" y="3723"/>
                    <a:pt x="2420" y="3677"/>
                  </a:cubicBezTo>
                  <a:cubicBezTo>
                    <a:pt x="2420" y="3615"/>
                    <a:pt x="2405" y="3537"/>
                    <a:pt x="2389" y="3475"/>
                  </a:cubicBezTo>
                  <a:close/>
                  <a:moveTo>
                    <a:pt x="1241" y="3723"/>
                  </a:moveTo>
                  <a:lnTo>
                    <a:pt x="1241" y="3723"/>
                  </a:lnTo>
                  <a:cubicBezTo>
                    <a:pt x="1179" y="3754"/>
                    <a:pt x="1117" y="3785"/>
                    <a:pt x="1086" y="3832"/>
                  </a:cubicBezTo>
                  <a:cubicBezTo>
                    <a:pt x="1040" y="3863"/>
                    <a:pt x="1009" y="3925"/>
                    <a:pt x="993" y="3987"/>
                  </a:cubicBezTo>
                  <a:cubicBezTo>
                    <a:pt x="1102" y="3925"/>
                    <a:pt x="1179" y="3847"/>
                    <a:pt x="1241" y="3723"/>
                  </a:cubicBezTo>
                  <a:close/>
                  <a:moveTo>
                    <a:pt x="3862" y="4220"/>
                  </a:moveTo>
                  <a:cubicBezTo>
                    <a:pt x="3800" y="4235"/>
                    <a:pt x="3754" y="4266"/>
                    <a:pt x="3707" y="4313"/>
                  </a:cubicBezTo>
                  <a:cubicBezTo>
                    <a:pt x="3661" y="4344"/>
                    <a:pt x="3630" y="4406"/>
                    <a:pt x="3599" y="4468"/>
                  </a:cubicBezTo>
                  <a:cubicBezTo>
                    <a:pt x="3723" y="4406"/>
                    <a:pt x="3800" y="4328"/>
                    <a:pt x="3862" y="4220"/>
                  </a:cubicBezTo>
                  <a:close/>
                  <a:moveTo>
                    <a:pt x="2668" y="4886"/>
                  </a:moveTo>
                  <a:cubicBezTo>
                    <a:pt x="2622" y="4886"/>
                    <a:pt x="2560" y="4886"/>
                    <a:pt x="2498" y="4933"/>
                  </a:cubicBezTo>
                  <a:cubicBezTo>
                    <a:pt x="2560" y="4949"/>
                    <a:pt x="2622" y="4956"/>
                    <a:pt x="2684" y="4956"/>
                  </a:cubicBezTo>
                  <a:cubicBezTo>
                    <a:pt x="2746" y="4956"/>
                    <a:pt x="2808" y="4949"/>
                    <a:pt x="2870" y="4933"/>
                  </a:cubicBezTo>
                  <a:cubicBezTo>
                    <a:pt x="2792" y="4918"/>
                    <a:pt x="2730" y="4886"/>
                    <a:pt x="2668" y="4886"/>
                  </a:cubicBezTo>
                  <a:close/>
                  <a:moveTo>
                    <a:pt x="4964" y="4933"/>
                  </a:moveTo>
                  <a:cubicBezTo>
                    <a:pt x="4902" y="4933"/>
                    <a:pt x="4840" y="4949"/>
                    <a:pt x="4809" y="4964"/>
                  </a:cubicBezTo>
                  <a:cubicBezTo>
                    <a:pt x="4871" y="4995"/>
                    <a:pt x="4917" y="5011"/>
                    <a:pt x="4979" y="5011"/>
                  </a:cubicBezTo>
                  <a:lnTo>
                    <a:pt x="4964" y="4933"/>
                  </a:lnTo>
                  <a:close/>
                  <a:moveTo>
                    <a:pt x="1133" y="4871"/>
                  </a:moveTo>
                  <a:lnTo>
                    <a:pt x="1133" y="4871"/>
                  </a:lnTo>
                  <a:cubicBezTo>
                    <a:pt x="1164" y="4933"/>
                    <a:pt x="1195" y="4995"/>
                    <a:pt x="1241" y="5026"/>
                  </a:cubicBezTo>
                  <a:cubicBezTo>
                    <a:pt x="1272" y="5073"/>
                    <a:pt x="1334" y="5104"/>
                    <a:pt x="1396" y="5119"/>
                  </a:cubicBezTo>
                  <a:cubicBezTo>
                    <a:pt x="1381" y="5073"/>
                    <a:pt x="1334" y="5011"/>
                    <a:pt x="1303" y="4964"/>
                  </a:cubicBezTo>
                  <a:cubicBezTo>
                    <a:pt x="1257" y="4933"/>
                    <a:pt x="1195" y="4886"/>
                    <a:pt x="1133" y="4871"/>
                  </a:cubicBezTo>
                  <a:close/>
                  <a:moveTo>
                    <a:pt x="171" y="5693"/>
                  </a:moveTo>
                  <a:cubicBezTo>
                    <a:pt x="109" y="5693"/>
                    <a:pt x="47" y="5709"/>
                    <a:pt x="1" y="5724"/>
                  </a:cubicBezTo>
                  <a:cubicBezTo>
                    <a:pt x="63" y="5740"/>
                    <a:pt x="109" y="5771"/>
                    <a:pt x="171" y="5771"/>
                  </a:cubicBezTo>
                  <a:cubicBezTo>
                    <a:pt x="233" y="5771"/>
                    <a:pt x="295" y="5771"/>
                    <a:pt x="342" y="5724"/>
                  </a:cubicBezTo>
                  <a:cubicBezTo>
                    <a:pt x="311" y="5693"/>
                    <a:pt x="249" y="5693"/>
                    <a:pt x="171" y="5693"/>
                  </a:cubicBezTo>
                  <a:close/>
                  <a:moveTo>
                    <a:pt x="3754" y="5569"/>
                  </a:moveTo>
                  <a:cubicBezTo>
                    <a:pt x="3738" y="5631"/>
                    <a:pt x="3723" y="5693"/>
                    <a:pt x="3723" y="5740"/>
                  </a:cubicBezTo>
                  <a:cubicBezTo>
                    <a:pt x="3723" y="5802"/>
                    <a:pt x="3738" y="5864"/>
                    <a:pt x="3754" y="5926"/>
                  </a:cubicBezTo>
                  <a:cubicBezTo>
                    <a:pt x="3816" y="5802"/>
                    <a:pt x="3816" y="5693"/>
                    <a:pt x="3754" y="5569"/>
                  </a:cubicBezTo>
                  <a:close/>
                  <a:moveTo>
                    <a:pt x="2730" y="6127"/>
                  </a:moveTo>
                  <a:lnTo>
                    <a:pt x="2730" y="6127"/>
                  </a:lnTo>
                  <a:cubicBezTo>
                    <a:pt x="2668" y="6158"/>
                    <a:pt x="2637" y="6189"/>
                    <a:pt x="2575" y="6236"/>
                  </a:cubicBezTo>
                  <a:cubicBezTo>
                    <a:pt x="2544" y="6267"/>
                    <a:pt x="2498" y="6329"/>
                    <a:pt x="2482" y="6391"/>
                  </a:cubicBezTo>
                  <a:cubicBezTo>
                    <a:pt x="2544" y="6360"/>
                    <a:pt x="2591" y="6329"/>
                    <a:pt x="2637" y="6282"/>
                  </a:cubicBezTo>
                  <a:cubicBezTo>
                    <a:pt x="2668" y="6251"/>
                    <a:pt x="2715" y="6189"/>
                    <a:pt x="2730" y="6127"/>
                  </a:cubicBezTo>
                  <a:close/>
                  <a:moveTo>
                    <a:pt x="4871" y="6313"/>
                  </a:moveTo>
                  <a:cubicBezTo>
                    <a:pt x="4886" y="6329"/>
                    <a:pt x="4886" y="6344"/>
                    <a:pt x="4902" y="6391"/>
                  </a:cubicBezTo>
                  <a:lnTo>
                    <a:pt x="4979" y="6391"/>
                  </a:lnTo>
                  <a:cubicBezTo>
                    <a:pt x="4948" y="6360"/>
                    <a:pt x="4902" y="6329"/>
                    <a:pt x="4871" y="6313"/>
                  </a:cubicBezTo>
                  <a:close/>
                  <a:moveTo>
                    <a:pt x="1257" y="6406"/>
                  </a:moveTo>
                  <a:lnTo>
                    <a:pt x="1257" y="6437"/>
                  </a:lnTo>
                  <a:lnTo>
                    <a:pt x="1272" y="6437"/>
                  </a:lnTo>
                  <a:cubicBezTo>
                    <a:pt x="1257" y="6422"/>
                    <a:pt x="1257" y="6422"/>
                    <a:pt x="1257" y="640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33"/>
            <p:cNvSpPr/>
            <p:nvPr/>
          </p:nvSpPr>
          <p:spPr>
            <a:xfrm>
              <a:off x="2465500" y="4379400"/>
              <a:ext cx="101825" cy="139850"/>
            </a:xfrm>
            <a:custGeom>
              <a:avLst/>
              <a:gdLst/>
              <a:ahLst/>
              <a:cxnLst/>
              <a:rect l="l" t="t" r="r" b="b"/>
              <a:pathLst>
                <a:path w="4073" h="5594" extrusionOk="0">
                  <a:moveTo>
                    <a:pt x="3868" y="0"/>
                  </a:moveTo>
                  <a:cubicBezTo>
                    <a:pt x="3681" y="0"/>
                    <a:pt x="3342" y="272"/>
                    <a:pt x="3149" y="457"/>
                  </a:cubicBezTo>
                  <a:cubicBezTo>
                    <a:pt x="1753" y="1868"/>
                    <a:pt x="1" y="4861"/>
                    <a:pt x="326" y="5451"/>
                  </a:cubicBezTo>
                  <a:cubicBezTo>
                    <a:pt x="378" y="5550"/>
                    <a:pt x="464" y="5593"/>
                    <a:pt x="573" y="5593"/>
                  </a:cubicBezTo>
                  <a:cubicBezTo>
                    <a:pt x="1208" y="5593"/>
                    <a:pt x="2622" y="4130"/>
                    <a:pt x="2622" y="4024"/>
                  </a:cubicBezTo>
                  <a:cubicBezTo>
                    <a:pt x="2622" y="3946"/>
                    <a:pt x="3304" y="2132"/>
                    <a:pt x="3831" y="798"/>
                  </a:cubicBezTo>
                  <a:cubicBezTo>
                    <a:pt x="4073" y="194"/>
                    <a:pt x="4025" y="0"/>
                    <a:pt x="3868" y="0"/>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33"/>
            <p:cNvSpPr/>
            <p:nvPr/>
          </p:nvSpPr>
          <p:spPr>
            <a:xfrm>
              <a:off x="2469100" y="4378825"/>
              <a:ext cx="98025" cy="140950"/>
            </a:xfrm>
            <a:custGeom>
              <a:avLst/>
              <a:gdLst/>
              <a:ahLst/>
              <a:cxnLst/>
              <a:rect l="l" t="t" r="r" b="b"/>
              <a:pathLst>
                <a:path w="3921" h="5638" extrusionOk="0">
                  <a:moveTo>
                    <a:pt x="3699" y="1"/>
                  </a:moveTo>
                  <a:cubicBezTo>
                    <a:pt x="3560" y="1"/>
                    <a:pt x="3333" y="130"/>
                    <a:pt x="3020" y="418"/>
                  </a:cubicBezTo>
                  <a:cubicBezTo>
                    <a:pt x="2276" y="1116"/>
                    <a:pt x="585" y="3426"/>
                    <a:pt x="213" y="4652"/>
                  </a:cubicBezTo>
                  <a:cubicBezTo>
                    <a:pt x="1" y="5354"/>
                    <a:pt x="124" y="5638"/>
                    <a:pt x="432" y="5638"/>
                  </a:cubicBezTo>
                  <a:cubicBezTo>
                    <a:pt x="641" y="5638"/>
                    <a:pt x="936" y="5507"/>
                    <a:pt x="1268" y="5288"/>
                  </a:cubicBezTo>
                  <a:cubicBezTo>
                    <a:pt x="1904" y="4838"/>
                    <a:pt x="2509" y="4047"/>
                    <a:pt x="2509" y="4047"/>
                  </a:cubicBezTo>
                  <a:cubicBezTo>
                    <a:pt x="2571" y="3861"/>
                    <a:pt x="3501" y="1472"/>
                    <a:pt x="3765" y="712"/>
                  </a:cubicBezTo>
                  <a:cubicBezTo>
                    <a:pt x="3920" y="265"/>
                    <a:pt x="3898" y="1"/>
                    <a:pt x="36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33"/>
            <p:cNvSpPr/>
            <p:nvPr/>
          </p:nvSpPr>
          <p:spPr>
            <a:xfrm>
              <a:off x="2480225" y="4386150"/>
              <a:ext cx="85325" cy="130300"/>
            </a:xfrm>
            <a:custGeom>
              <a:avLst/>
              <a:gdLst/>
              <a:ahLst/>
              <a:cxnLst/>
              <a:rect l="l" t="t" r="r" b="b"/>
              <a:pathLst>
                <a:path w="3413" h="5212" extrusionOk="0">
                  <a:moveTo>
                    <a:pt x="3413" y="1"/>
                  </a:moveTo>
                  <a:cubicBezTo>
                    <a:pt x="3382" y="32"/>
                    <a:pt x="3335" y="94"/>
                    <a:pt x="3320" y="140"/>
                  </a:cubicBezTo>
                  <a:cubicBezTo>
                    <a:pt x="3351" y="125"/>
                    <a:pt x="3382" y="109"/>
                    <a:pt x="3413" y="94"/>
                  </a:cubicBezTo>
                  <a:lnTo>
                    <a:pt x="3413" y="1"/>
                  </a:lnTo>
                  <a:close/>
                  <a:moveTo>
                    <a:pt x="2715" y="947"/>
                  </a:moveTo>
                  <a:cubicBezTo>
                    <a:pt x="2684" y="1055"/>
                    <a:pt x="2684" y="1195"/>
                    <a:pt x="2715" y="1319"/>
                  </a:cubicBezTo>
                  <a:cubicBezTo>
                    <a:pt x="2746" y="1257"/>
                    <a:pt x="2762" y="1195"/>
                    <a:pt x="2762" y="1133"/>
                  </a:cubicBezTo>
                  <a:cubicBezTo>
                    <a:pt x="2746" y="1055"/>
                    <a:pt x="2746" y="1009"/>
                    <a:pt x="2715" y="947"/>
                  </a:cubicBezTo>
                  <a:close/>
                  <a:moveTo>
                    <a:pt x="1707" y="1645"/>
                  </a:moveTo>
                  <a:cubicBezTo>
                    <a:pt x="1660" y="1660"/>
                    <a:pt x="1598" y="1676"/>
                    <a:pt x="1552" y="1738"/>
                  </a:cubicBezTo>
                  <a:cubicBezTo>
                    <a:pt x="1521" y="1784"/>
                    <a:pt x="1474" y="1831"/>
                    <a:pt x="1459" y="1893"/>
                  </a:cubicBezTo>
                  <a:cubicBezTo>
                    <a:pt x="1583" y="1831"/>
                    <a:pt x="1660" y="1753"/>
                    <a:pt x="1707" y="1645"/>
                  </a:cubicBezTo>
                  <a:close/>
                  <a:moveTo>
                    <a:pt x="2482" y="2405"/>
                  </a:moveTo>
                  <a:cubicBezTo>
                    <a:pt x="2420" y="2405"/>
                    <a:pt x="2374" y="2420"/>
                    <a:pt x="2312" y="2436"/>
                  </a:cubicBezTo>
                  <a:cubicBezTo>
                    <a:pt x="2374" y="2451"/>
                    <a:pt x="2436" y="2482"/>
                    <a:pt x="2482" y="2482"/>
                  </a:cubicBezTo>
                  <a:lnTo>
                    <a:pt x="2544" y="2482"/>
                  </a:lnTo>
                  <a:cubicBezTo>
                    <a:pt x="2544" y="2451"/>
                    <a:pt x="2560" y="2436"/>
                    <a:pt x="2560" y="2420"/>
                  </a:cubicBezTo>
                  <a:cubicBezTo>
                    <a:pt x="2544" y="2405"/>
                    <a:pt x="2529" y="2405"/>
                    <a:pt x="2482" y="2405"/>
                  </a:cubicBezTo>
                  <a:close/>
                  <a:moveTo>
                    <a:pt x="1118" y="3040"/>
                  </a:moveTo>
                  <a:cubicBezTo>
                    <a:pt x="1133" y="3102"/>
                    <a:pt x="1164" y="3149"/>
                    <a:pt x="1211" y="3196"/>
                  </a:cubicBezTo>
                  <a:cubicBezTo>
                    <a:pt x="1242" y="3227"/>
                    <a:pt x="1304" y="3273"/>
                    <a:pt x="1366" y="3289"/>
                  </a:cubicBezTo>
                  <a:cubicBezTo>
                    <a:pt x="1350" y="3211"/>
                    <a:pt x="1304" y="3180"/>
                    <a:pt x="1273" y="3133"/>
                  </a:cubicBezTo>
                  <a:cubicBezTo>
                    <a:pt x="1226" y="3102"/>
                    <a:pt x="1164" y="3056"/>
                    <a:pt x="1118" y="3040"/>
                  </a:cubicBezTo>
                  <a:close/>
                  <a:moveTo>
                    <a:pt x="311" y="3645"/>
                  </a:moveTo>
                  <a:cubicBezTo>
                    <a:pt x="249" y="3645"/>
                    <a:pt x="203" y="3645"/>
                    <a:pt x="140" y="3676"/>
                  </a:cubicBezTo>
                  <a:cubicBezTo>
                    <a:pt x="203" y="3692"/>
                    <a:pt x="265" y="3723"/>
                    <a:pt x="311" y="3723"/>
                  </a:cubicBezTo>
                  <a:cubicBezTo>
                    <a:pt x="373" y="3723"/>
                    <a:pt x="435" y="3723"/>
                    <a:pt x="482" y="3676"/>
                  </a:cubicBezTo>
                  <a:cubicBezTo>
                    <a:pt x="435" y="3645"/>
                    <a:pt x="373" y="3645"/>
                    <a:pt x="311" y="3645"/>
                  </a:cubicBezTo>
                  <a:close/>
                  <a:moveTo>
                    <a:pt x="1009" y="4219"/>
                  </a:moveTo>
                  <a:cubicBezTo>
                    <a:pt x="993" y="4281"/>
                    <a:pt x="978" y="4343"/>
                    <a:pt x="978" y="4390"/>
                  </a:cubicBezTo>
                  <a:cubicBezTo>
                    <a:pt x="978" y="4452"/>
                    <a:pt x="993" y="4514"/>
                    <a:pt x="1009" y="4576"/>
                  </a:cubicBezTo>
                  <a:cubicBezTo>
                    <a:pt x="1056" y="4467"/>
                    <a:pt x="1056" y="4343"/>
                    <a:pt x="1009" y="4219"/>
                  </a:cubicBezTo>
                  <a:close/>
                  <a:moveTo>
                    <a:pt x="1" y="4964"/>
                  </a:moveTo>
                  <a:lnTo>
                    <a:pt x="1" y="4964"/>
                  </a:lnTo>
                  <a:cubicBezTo>
                    <a:pt x="32" y="5010"/>
                    <a:pt x="63" y="5072"/>
                    <a:pt x="94" y="5119"/>
                  </a:cubicBezTo>
                  <a:cubicBezTo>
                    <a:pt x="140" y="5150"/>
                    <a:pt x="203" y="5181"/>
                    <a:pt x="249" y="5212"/>
                  </a:cubicBezTo>
                  <a:cubicBezTo>
                    <a:pt x="234" y="5150"/>
                    <a:pt x="203" y="5088"/>
                    <a:pt x="156" y="5057"/>
                  </a:cubicBezTo>
                  <a:cubicBezTo>
                    <a:pt x="125" y="5010"/>
                    <a:pt x="63" y="4979"/>
                    <a:pt x="1" y="496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33"/>
            <p:cNvSpPr/>
            <p:nvPr/>
          </p:nvSpPr>
          <p:spPr>
            <a:xfrm>
              <a:off x="2531800" y="4417950"/>
              <a:ext cx="23675" cy="62050"/>
            </a:xfrm>
            <a:custGeom>
              <a:avLst/>
              <a:gdLst/>
              <a:ahLst/>
              <a:cxnLst/>
              <a:rect l="l" t="t" r="r" b="b"/>
              <a:pathLst>
                <a:path w="947" h="2482" extrusionOk="0">
                  <a:moveTo>
                    <a:pt x="947" y="0"/>
                  </a:moveTo>
                  <a:lnTo>
                    <a:pt x="947" y="0"/>
                  </a:lnTo>
                  <a:cubicBezTo>
                    <a:pt x="869" y="202"/>
                    <a:pt x="776" y="388"/>
                    <a:pt x="699" y="605"/>
                  </a:cubicBezTo>
                  <a:cubicBezTo>
                    <a:pt x="606" y="822"/>
                    <a:pt x="512" y="1008"/>
                    <a:pt x="450" y="1226"/>
                  </a:cubicBezTo>
                  <a:cubicBezTo>
                    <a:pt x="373" y="1443"/>
                    <a:pt x="295" y="1629"/>
                    <a:pt x="218" y="1846"/>
                  </a:cubicBezTo>
                  <a:cubicBezTo>
                    <a:pt x="125" y="2063"/>
                    <a:pt x="63" y="2265"/>
                    <a:pt x="1" y="2482"/>
                  </a:cubicBezTo>
                  <a:cubicBezTo>
                    <a:pt x="78" y="2296"/>
                    <a:pt x="171" y="2094"/>
                    <a:pt x="249" y="1877"/>
                  </a:cubicBezTo>
                  <a:cubicBezTo>
                    <a:pt x="342" y="1675"/>
                    <a:pt x="419" y="1474"/>
                    <a:pt x="497" y="1257"/>
                  </a:cubicBezTo>
                  <a:cubicBezTo>
                    <a:pt x="575" y="1055"/>
                    <a:pt x="652" y="853"/>
                    <a:pt x="730" y="636"/>
                  </a:cubicBezTo>
                  <a:cubicBezTo>
                    <a:pt x="807" y="435"/>
                    <a:pt x="885" y="217"/>
                    <a:pt x="9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33"/>
            <p:cNvSpPr/>
            <p:nvPr/>
          </p:nvSpPr>
          <p:spPr>
            <a:xfrm>
              <a:off x="2550025" y="4422200"/>
              <a:ext cx="6625" cy="9350"/>
            </a:xfrm>
            <a:custGeom>
              <a:avLst/>
              <a:gdLst/>
              <a:ahLst/>
              <a:cxnLst/>
              <a:rect l="l" t="t" r="r" b="b"/>
              <a:pathLst>
                <a:path w="265" h="374" extrusionOk="0">
                  <a:moveTo>
                    <a:pt x="264" y="1"/>
                  </a:moveTo>
                  <a:lnTo>
                    <a:pt x="264" y="1"/>
                  </a:lnTo>
                  <a:cubicBezTo>
                    <a:pt x="218" y="47"/>
                    <a:pt x="171" y="125"/>
                    <a:pt x="125" y="187"/>
                  </a:cubicBezTo>
                  <a:cubicBezTo>
                    <a:pt x="78" y="249"/>
                    <a:pt x="47" y="311"/>
                    <a:pt x="1" y="373"/>
                  </a:cubicBezTo>
                  <a:lnTo>
                    <a:pt x="78" y="296"/>
                  </a:lnTo>
                  <a:cubicBezTo>
                    <a:pt x="125" y="280"/>
                    <a:pt x="140" y="265"/>
                    <a:pt x="156" y="218"/>
                  </a:cubicBezTo>
                  <a:cubicBezTo>
                    <a:pt x="202" y="141"/>
                    <a:pt x="233" y="78"/>
                    <a:pt x="264"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33"/>
            <p:cNvSpPr/>
            <p:nvPr/>
          </p:nvSpPr>
          <p:spPr>
            <a:xfrm>
              <a:off x="2468350" y="4479550"/>
              <a:ext cx="119575" cy="60200"/>
            </a:xfrm>
            <a:custGeom>
              <a:avLst/>
              <a:gdLst/>
              <a:ahLst/>
              <a:cxnLst/>
              <a:rect l="l" t="t" r="r" b="b"/>
              <a:pathLst>
                <a:path w="4783" h="2408" extrusionOk="0">
                  <a:moveTo>
                    <a:pt x="2341" y="0"/>
                  </a:moveTo>
                  <a:cubicBezTo>
                    <a:pt x="1367" y="0"/>
                    <a:pt x="0" y="1158"/>
                    <a:pt x="212" y="1460"/>
                  </a:cubicBezTo>
                  <a:cubicBezTo>
                    <a:pt x="522" y="1895"/>
                    <a:pt x="1375" y="2003"/>
                    <a:pt x="3531" y="2406"/>
                  </a:cubicBezTo>
                  <a:cubicBezTo>
                    <a:pt x="3536" y="2407"/>
                    <a:pt x="3540" y="2408"/>
                    <a:pt x="3545" y="2408"/>
                  </a:cubicBezTo>
                  <a:cubicBezTo>
                    <a:pt x="3840" y="2408"/>
                    <a:pt x="4783" y="482"/>
                    <a:pt x="4477" y="406"/>
                  </a:cubicBezTo>
                  <a:cubicBezTo>
                    <a:pt x="4090" y="313"/>
                    <a:pt x="2539" y="18"/>
                    <a:pt x="2415" y="2"/>
                  </a:cubicBezTo>
                  <a:cubicBezTo>
                    <a:pt x="2390" y="1"/>
                    <a:pt x="2366" y="0"/>
                    <a:pt x="2341" y="0"/>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33"/>
            <p:cNvSpPr/>
            <p:nvPr/>
          </p:nvSpPr>
          <p:spPr>
            <a:xfrm>
              <a:off x="2530650" y="4487350"/>
              <a:ext cx="121775" cy="91800"/>
            </a:xfrm>
            <a:custGeom>
              <a:avLst/>
              <a:gdLst/>
              <a:ahLst/>
              <a:cxnLst/>
              <a:rect l="l" t="t" r="r" b="b"/>
              <a:pathLst>
                <a:path w="4871" h="3672" extrusionOk="0">
                  <a:moveTo>
                    <a:pt x="1551" y="1"/>
                  </a:moveTo>
                  <a:cubicBezTo>
                    <a:pt x="1551" y="1"/>
                    <a:pt x="0" y="1583"/>
                    <a:pt x="78" y="1660"/>
                  </a:cubicBezTo>
                  <a:cubicBezTo>
                    <a:pt x="376" y="1958"/>
                    <a:pt x="817" y="2313"/>
                    <a:pt x="1717" y="2313"/>
                  </a:cubicBezTo>
                  <a:cubicBezTo>
                    <a:pt x="1754" y="2313"/>
                    <a:pt x="1792" y="2313"/>
                    <a:pt x="1830" y="2311"/>
                  </a:cubicBezTo>
                  <a:cubicBezTo>
                    <a:pt x="1830" y="2311"/>
                    <a:pt x="2284" y="3556"/>
                    <a:pt x="2680" y="3556"/>
                  </a:cubicBezTo>
                  <a:cubicBezTo>
                    <a:pt x="2691" y="3556"/>
                    <a:pt x="2703" y="3554"/>
                    <a:pt x="2714" y="3552"/>
                  </a:cubicBezTo>
                  <a:cubicBezTo>
                    <a:pt x="2894" y="3507"/>
                    <a:pt x="2860" y="3202"/>
                    <a:pt x="2778" y="2899"/>
                  </a:cubicBezTo>
                  <a:lnTo>
                    <a:pt x="2778" y="2899"/>
                  </a:lnTo>
                  <a:cubicBezTo>
                    <a:pt x="2931" y="3270"/>
                    <a:pt x="3135" y="3663"/>
                    <a:pt x="3313" y="3663"/>
                  </a:cubicBezTo>
                  <a:cubicBezTo>
                    <a:pt x="3321" y="3663"/>
                    <a:pt x="3328" y="3662"/>
                    <a:pt x="3335" y="3661"/>
                  </a:cubicBezTo>
                  <a:cubicBezTo>
                    <a:pt x="3506" y="3632"/>
                    <a:pt x="3528" y="3424"/>
                    <a:pt x="3488" y="3172"/>
                  </a:cubicBezTo>
                  <a:lnTo>
                    <a:pt x="3488" y="3172"/>
                  </a:lnTo>
                  <a:cubicBezTo>
                    <a:pt x="3612" y="3447"/>
                    <a:pt x="3762" y="3671"/>
                    <a:pt x="3926" y="3671"/>
                  </a:cubicBezTo>
                  <a:cubicBezTo>
                    <a:pt x="3946" y="3671"/>
                    <a:pt x="3966" y="3668"/>
                    <a:pt x="3986" y="3661"/>
                  </a:cubicBezTo>
                  <a:cubicBezTo>
                    <a:pt x="4183" y="3591"/>
                    <a:pt x="4157" y="3276"/>
                    <a:pt x="4070" y="2952"/>
                  </a:cubicBezTo>
                  <a:lnTo>
                    <a:pt x="4070" y="2952"/>
                  </a:lnTo>
                  <a:cubicBezTo>
                    <a:pt x="4183" y="3186"/>
                    <a:pt x="4315" y="3381"/>
                    <a:pt x="4440" y="3381"/>
                  </a:cubicBezTo>
                  <a:cubicBezTo>
                    <a:pt x="4460" y="3381"/>
                    <a:pt x="4479" y="3376"/>
                    <a:pt x="4498" y="3366"/>
                  </a:cubicBezTo>
                  <a:cubicBezTo>
                    <a:pt x="4870" y="3180"/>
                    <a:pt x="4405" y="1846"/>
                    <a:pt x="4079" y="1381"/>
                  </a:cubicBezTo>
                  <a:cubicBezTo>
                    <a:pt x="3784" y="931"/>
                    <a:pt x="3381" y="574"/>
                    <a:pt x="2916" y="342"/>
                  </a:cubicBezTo>
                  <a:cubicBezTo>
                    <a:pt x="2466" y="140"/>
                    <a:pt x="1551" y="1"/>
                    <a:pt x="1551" y="1"/>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33"/>
            <p:cNvSpPr/>
            <p:nvPr/>
          </p:nvSpPr>
          <p:spPr>
            <a:xfrm>
              <a:off x="2619825" y="4529625"/>
              <a:ext cx="13600" cy="41500"/>
            </a:xfrm>
            <a:custGeom>
              <a:avLst/>
              <a:gdLst/>
              <a:ahLst/>
              <a:cxnLst/>
              <a:rect l="l" t="t" r="r" b="b"/>
              <a:pathLst>
                <a:path w="544" h="1660" extrusionOk="0">
                  <a:moveTo>
                    <a:pt x="0" y="0"/>
                  </a:moveTo>
                  <a:cubicBezTo>
                    <a:pt x="78" y="171"/>
                    <a:pt x="140" y="326"/>
                    <a:pt x="171" y="496"/>
                  </a:cubicBezTo>
                  <a:cubicBezTo>
                    <a:pt x="233" y="667"/>
                    <a:pt x="466" y="1256"/>
                    <a:pt x="543" y="1660"/>
                  </a:cubicBezTo>
                  <a:cubicBezTo>
                    <a:pt x="528" y="1427"/>
                    <a:pt x="481" y="1194"/>
                    <a:pt x="404" y="977"/>
                  </a:cubicBezTo>
                  <a:cubicBezTo>
                    <a:pt x="373" y="807"/>
                    <a:pt x="311" y="636"/>
                    <a:pt x="233" y="481"/>
                  </a:cubicBezTo>
                  <a:cubicBezTo>
                    <a:pt x="171" y="310"/>
                    <a:pt x="78" y="155"/>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33"/>
            <p:cNvSpPr/>
            <p:nvPr/>
          </p:nvSpPr>
          <p:spPr>
            <a:xfrm>
              <a:off x="2605475" y="4535425"/>
              <a:ext cx="12825" cy="30850"/>
            </a:xfrm>
            <a:custGeom>
              <a:avLst/>
              <a:gdLst/>
              <a:ahLst/>
              <a:cxnLst/>
              <a:rect l="l" t="t" r="r" b="b"/>
              <a:pathLst>
                <a:path w="513" h="1234" extrusionOk="0">
                  <a:moveTo>
                    <a:pt x="0" y="1"/>
                  </a:moveTo>
                  <a:lnTo>
                    <a:pt x="0" y="1"/>
                  </a:lnTo>
                  <a:cubicBezTo>
                    <a:pt x="78" y="202"/>
                    <a:pt x="156" y="419"/>
                    <a:pt x="249" y="621"/>
                  </a:cubicBezTo>
                  <a:cubicBezTo>
                    <a:pt x="326" y="823"/>
                    <a:pt x="419" y="1009"/>
                    <a:pt x="497" y="1210"/>
                  </a:cubicBezTo>
                  <a:cubicBezTo>
                    <a:pt x="505" y="1226"/>
                    <a:pt x="508" y="1234"/>
                    <a:pt x="510" y="1234"/>
                  </a:cubicBezTo>
                  <a:cubicBezTo>
                    <a:pt x="512" y="1234"/>
                    <a:pt x="512" y="1226"/>
                    <a:pt x="512" y="1210"/>
                  </a:cubicBezTo>
                  <a:cubicBezTo>
                    <a:pt x="450" y="1009"/>
                    <a:pt x="388" y="807"/>
                    <a:pt x="280" y="590"/>
                  </a:cubicBezTo>
                  <a:cubicBezTo>
                    <a:pt x="187" y="404"/>
                    <a:pt x="94" y="202"/>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33"/>
            <p:cNvSpPr/>
            <p:nvPr/>
          </p:nvSpPr>
          <p:spPr>
            <a:xfrm>
              <a:off x="2591900" y="4538150"/>
              <a:ext cx="9325" cy="24750"/>
            </a:xfrm>
            <a:custGeom>
              <a:avLst/>
              <a:gdLst/>
              <a:ahLst/>
              <a:cxnLst/>
              <a:rect l="l" t="t" r="r" b="b"/>
              <a:pathLst>
                <a:path w="373" h="990" extrusionOk="0">
                  <a:moveTo>
                    <a:pt x="1" y="0"/>
                  </a:moveTo>
                  <a:lnTo>
                    <a:pt x="1" y="0"/>
                  </a:lnTo>
                  <a:cubicBezTo>
                    <a:pt x="140" y="388"/>
                    <a:pt x="233" y="636"/>
                    <a:pt x="342" y="977"/>
                  </a:cubicBezTo>
                  <a:cubicBezTo>
                    <a:pt x="357" y="985"/>
                    <a:pt x="365" y="989"/>
                    <a:pt x="369" y="989"/>
                  </a:cubicBezTo>
                  <a:cubicBezTo>
                    <a:pt x="373" y="989"/>
                    <a:pt x="373" y="985"/>
                    <a:pt x="373" y="977"/>
                  </a:cubicBezTo>
                  <a:cubicBezTo>
                    <a:pt x="264" y="636"/>
                    <a:pt x="156" y="310"/>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33"/>
            <p:cNvSpPr/>
            <p:nvPr/>
          </p:nvSpPr>
          <p:spPr>
            <a:xfrm>
              <a:off x="2468850" y="4479725"/>
              <a:ext cx="105625" cy="60000"/>
            </a:xfrm>
            <a:custGeom>
              <a:avLst/>
              <a:gdLst/>
              <a:ahLst/>
              <a:cxnLst/>
              <a:rect l="l" t="t" r="r" b="b"/>
              <a:pathLst>
                <a:path w="4225" h="2400" extrusionOk="0">
                  <a:moveTo>
                    <a:pt x="2336" y="0"/>
                  </a:moveTo>
                  <a:cubicBezTo>
                    <a:pt x="1277" y="0"/>
                    <a:pt x="0" y="1190"/>
                    <a:pt x="177" y="1484"/>
                  </a:cubicBezTo>
                  <a:cubicBezTo>
                    <a:pt x="440" y="1965"/>
                    <a:pt x="2348" y="2399"/>
                    <a:pt x="2348" y="2399"/>
                  </a:cubicBezTo>
                  <a:lnTo>
                    <a:pt x="4225" y="306"/>
                  </a:lnTo>
                  <a:lnTo>
                    <a:pt x="2503" y="11"/>
                  </a:lnTo>
                  <a:cubicBezTo>
                    <a:pt x="2448" y="4"/>
                    <a:pt x="2393" y="0"/>
                    <a:pt x="233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33"/>
            <p:cNvSpPr/>
            <p:nvPr/>
          </p:nvSpPr>
          <p:spPr>
            <a:xfrm>
              <a:off x="2480225" y="4479975"/>
              <a:ext cx="61300" cy="47725"/>
            </a:xfrm>
            <a:custGeom>
              <a:avLst/>
              <a:gdLst/>
              <a:ahLst/>
              <a:cxnLst/>
              <a:rect l="l" t="t" r="r" b="b"/>
              <a:pathLst>
                <a:path w="2452" h="1909" extrusionOk="0">
                  <a:moveTo>
                    <a:pt x="2095" y="1"/>
                  </a:moveTo>
                  <a:cubicBezTo>
                    <a:pt x="2079" y="47"/>
                    <a:pt x="2064" y="63"/>
                    <a:pt x="2033" y="94"/>
                  </a:cubicBezTo>
                  <a:cubicBezTo>
                    <a:pt x="2079" y="78"/>
                    <a:pt x="2141" y="47"/>
                    <a:pt x="2172" y="16"/>
                  </a:cubicBezTo>
                  <a:lnTo>
                    <a:pt x="2095" y="1"/>
                  </a:lnTo>
                  <a:close/>
                  <a:moveTo>
                    <a:pt x="1009" y="466"/>
                  </a:moveTo>
                  <a:cubicBezTo>
                    <a:pt x="993" y="528"/>
                    <a:pt x="978" y="590"/>
                    <a:pt x="978" y="637"/>
                  </a:cubicBezTo>
                  <a:cubicBezTo>
                    <a:pt x="978" y="699"/>
                    <a:pt x="993" y="761"/>
                    <a:pt x="1009" y="823"/>
                  </a:cubicBezTo>
                  <a:cubicBezTo>
                    <a:pt x="1056" y="714"/>
                    <a:pt x="1056" y="590"/>
                    <a:pt x="1009" y="466"/>
                  </a:cubicBezTo>
                  <a:close/>
                  <a:moveTo>
                    <a:pt x="2188" y="1009"/>
                  </a:moveTo>
                  <a:lnTo>
                    <a:pt x="2188" y="1009"/>
                  </a:lnTo>
                  <a:cubicBezTo>
                    <a:pt x="2219" y="1071"/>
                    <a:pt x="2250" y="1133"/>
                    <a:pt x="2296" y="1164"/>
                  </a:cubicBezTo>
                  <a:cubicBezTo>
                    <a:pt x="2327" y="1211"/>
                    <a:pt x="2389" y="1242"/>
                    <a:pt x="2451" y="1257"/>
                  </a:cubicBezTo>
                  <a:cubicBezTo>
                    <a:pt x="2436" y="1211"/>
                    <a:pt x="2389" y="1149"/>
                    <a:pt x="2358" y="1102"/>
                  </a:cubicBezTo>
                  <a:cubicBezTo>
                    <a:pt x="2312" y="1071"/>
                    <a:pt x="2250" y="1024"/>
                    <a:pt x="2188" y="1009"/>
                  </a:cubicBezTo>
                  <a:close/>
                  <a:moveTo>
                    <a:pt x="1" y="1211"/>
                  </a:moveTo>
                  <a:lnTo>
                    <a:pt x="1" y="1211"/>
                  </a:lnTo>
                  <a:cubicBezTo>
                    <a:pt x="32" y="1257"/>
                    <a:pt x="63" y="1319"/>
                    <a:pt x="94" y="1366"/>
                  </a:cubicBezTo>
                  <a:cubicBezTo>
                    <a:pt x="140" y="1397"/>
                    <a:pt x="203" y="1428"/>
                    <a:pt x="249" y="1459"/>
                  </a:cubicBezTo>
                  <a:cubicBezTo>
                    <a:pt x="234" y="1397"/>
                    <a:pt x="203" y="1335"/>
                    <a:pt x="156" y="1304"/>
                  </a:cubicBezTo>
                  <a:cubicBezTo>
                    <a:pt x="125" y="1257"/>
                    <a:pt x="63" y="1226"/>
                    <a:pt x="1" y="1211"/>
                  </a:cubicBezTo>
                  <a:close/>
                  <a:moveTo>
                    <a:pt x="1242" y="1831"/>
                  </a:moveTo>
                  <a:cubicBezTo>
                    <a:pt x="1195" y="1831"/>
                    <a:pt x="1133" y="1847"/>
                    <a:pt x="1071" y="1862"/>
                  </a:cubicBezTo>
                  <a:cubicBezTo>
                    <a:pt x="1133" y="1878"/>
                    <a:pt x="1195" y="1909"/>
                    <a:pt x="1242" y="1909"/>
                  </a:cubicBezTo>
                  <a:cubicBezTo>
                    <a:pt x="1304" y="1909"/>
                    <a:pt x="1366" y="1909"/>
                    <a:pt x="1412" y="1862"/>
                  </a:cubicBezTo>
                  <a:cubicBezTo>
                    <a:pt x="1366" y="1831"/>
                    <a:pt x="1304" y="1831"/>
                    <a:pt x="1242" y="183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33"/>
            <p:cNvSpPr/>
            <p:nvPr/>
          </p:nvSpPr>
          <p:spPr>
            <a:xfrm>
              <a:off x="2499050" y="4479350"/>
              <a:ext cx="32400" cy="9375"/>
            </a:xfrm>
            <a:custGeom>
              <a:avLst/>
              <a:gdLst/>
              <a:ahLst/>
              <a:cxnLst/>
              <a:rect l="l" t="t" r="r" b="b"/>
              <a:pathLst>
                <a:path w="1296" h="375" extrusionOk="0">
                  <a:moveTo>
                    <a:pt x="1108" y="1"/>
                  </a:moveTo>
                  <a:cubicBezTo>
                    <a:pt x="719" y="1"/>
                    <a:pt x="329" y="124"/>
                    <a:pt x="8" y="352"/>
                  </a:cubicBezTo>
                  <a:cubicBezTo>
                    <a:pt x="178" y="259"/>
                    <a:pt x="799" y="26"/>
                    <a:pt x="1295" y="10"/>
                  </a:cubicBezTo>
                  <a:cubicBezTo>
                    <a:pt x="1233" y="4"/>
                    <a:pt x="1171" y="1"/>
                    <a:pt x="1108" y="1"/>
                  </a:cubicBezTo>
                  <a:close/>
                  <a:moveTo>
                    <a:pt x="8" y="352"/>
                  </a:moveTo>
                  <a:lnTo>
                    <a:pt x="8" y="352"/>
                  </a:lnTo>
                  <a:cubicBezTo>
                    <a:pt x="0" y="367"/>
                    <a:pt x="0" y="375"/>
                    <a:pt x="2" y="375"/>
                  </a:cubicBezTo>
                  <a:cubicBezTo>
                    <a:pt x="4" y="375"/>
                    <a:pt x="8" y="367"/>
                    <a:pt x="8" y="35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33"/>
            <p:cNvSpPr/>
            <p:nvPr/>
          </p:nvSpPr>
          <p:spPr>
            <a:xfrm>
              <a:off x="2514475" y="4487350"/>
              <a:ext cx="39850" cy="43800"/>
            </a:xfrm>
            <a:custGeom>
              <a:avLst/>
              <a:gdLst/>
              <a:ahLst/>
              <a:cxnLst/>
              <a:rect l="l" t="t" r="r" b="b"/>
              <a:pathLst>
                <a:path w="1594" h="1752" extrusionOk="0">
                  <a:moveTo>
                    <a:pt x="1593" y="1"/>
                  </a:moveTo>
                  <a:cubicBezTo>
                    <a:pt x="1469" y="109"/>
                    <a:pt x="1345" y="233"/>
                    <a:pt x="1236" y="373"/>
                  </a:cubicBezTo>
                  <a:cubicBezTo>
                    <a:pt x="1019" y="574"/>
                    <a:pt x="833" y="807"/>
                    <a:pt x="616" y="1040"/>
                  </a:cubicBezTo>
                  <a:cubicBezTo>
                    <a:pt x="414" y="1272"/>
                    <a:pt x="213" y="1505"/>
                    <a:pt x="11" y="1738"/>
                  </a:cubicBezTo>
                  <a:cubicBezTo>
                    <a:pt x="151" y="1629"/>
                    <a:pt x="259" y="1489"/>
                    <a:pt x="383" y="1381"/>
                  </a:cubicBezTo>
                  <a:cubicBezTo>
                    <a:pt x="585" y="1164"/>
                    <a:pt x="787" y="931"/>
                    <a:pt x="1004" y="698"/>
                  </a:cubicBezTo>
                  <a:cubicBezTo>
                    <a:pt x="1190" y="466"/>
                    <a:pt x="1407" y="233"/>
                    <a:pt x="1593" y="1"/>
                  </a:cubicBezTo>
                  <a:close/>
                  <a:moveTo>
                    <a:pt x="11" y="1738"/>
                  </a:moveTo>
                  <a:cubicBezTo>
                    <a:pt x="1" y="1738"/>
                    <a:pt x="4" y="1751"/>
                    <a:pt x="8" y="1751"/>
                  </a:cubicBezTo>
                  <a:cubicBezTo>
                    <a:pt x="10" y="1751"/>
                    <a:pt x="11" y="1748"/>
                    <a:pt x="11" y="173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33"/>
            <p:cNvSpPr/>
            <p:nvPr/>
          </p:nvSpPr>
          <p:spPr>
            <a:xfrm>
              <a:off x="2527925" y="4479950"/>
              <a:ext cx="46950" cy="8200"/>
            </a:xfrm>
            <a:custGeom>
              <a:avLst/>
              <a:gdLst/>
              <a:ahLst/>
              <a:cxnLst/>
              <a:rect l="l" t="t" r="r" b="b"/>
              <a:pathLst>
                <a:path w="1878" h="328" extrusionOk="0">
                  <a:moveTo>
                    <a:pt x="84" y="0"/>
                  </a:moveTo>
                  <a:cubicBezTo>
                    <a:pt x="56" y="0"/>
                    <a:pt x="28" y="1"/>
                    <a:pt x="1" y="2"/>
                  </a:cubicBezTo>
                  <a:lnTo>
                    <a:pt x="16" y="17"/>
                  </a:lnTo>
                  <a:cubicBezTo>
                    <a:pt x="21" y="17"/>
                    <a:pt x="27" y="17"/>
                    <a:pt x="34" y="17"/>
                  </a:cubicBezTo>
                  <a:cubicBezTo>
                    <a:pt x="304" y="17"/>
                    <a:pt x="1710" y="312"/>
                    <a:pt x="1831" y="312"/>
                  </a:cubicBezTo>
                  <a:cubicBezTo>
                    <a:pt x="1831" y="312"/>
                    <a:pt x="1831" y="315"/>
                    <a:pt x="1830" y="318"/>
                  </a:cubicBezTo>
                  <a:lnTo>
                    <a:pt x="1830" y="318"/>
                  </a:lnTo>
                  <a:lnTo>
                    <a:pt x="1862" y="297"/>
                  </a:lnTo>
                  <a:cubicBezTo>
                    <a:pt x="1877" y="297"/>
                    <a:pt x="1877" y="297"/>
                    <a:pt x="1862" y="281"/>
                  </a:cubicBezTo>
                  <a:cubicBezTo>
                    <a:pt x="1738" y="235"/>
                    <a:pt x="1629" y="219"/>
                    <a:pt x="1505" y="203"/>
                  </a:cubicBezTo>
                  <a:lnTo>
                    <a:pt x="1164" y="141"/>
                  </a:lnTo>
                  <a:cubicBezTo>
                    <a:pt x="946" y="98"/>
                    <a:pt x="485" y="0"/>
                    <a:pt x="84" y="0"/>
                  </a:cubicBezTo>
                  <a:close/>
                  <a:moveTo>
                    <a:pt x="1830" y="318"/>
                  </a:moveTo>
                  <a:lnTo>
                    <a:pt x="1815" y="328"/>
                  </a:lnTo>
                  <a:cubicBezTo>
                    <a:pt x="1824" y="328"/>
                    <a:pt x="1828" y="322"/>
                    <a:pt x="1830" y="31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33"/>
            <p:cNvSpPr/>
            <p:nvPr/>
          </p:nvSpPr>
          <p:spPr>
            <a:xfrm>
              <a:off x="2503500" y="4532725"/>
              <a:ext cx="28325" cy="7000"/>
            </a:xfrm>
            <a:custGeom>
              <a:avLst/>
              <a:gdLst/>
              <a:ahLst/>
              <a:cxnLst/>
              <a:rect l="l" t="t" r="r" b="b"/>
              <a:pathLst>
                <a:path w="1133" h="280" extrusionOk="0">
                  <a:moveTo>
                    <a:pt x="0" y="0"/>
                  </a:moveTo>
                  <a:lnTo>
                    <a:pt x="0" y="0"/>
                  </a:lnTo>
                  <a:cubicBezTo>
                    <a:pt x="140" y="78"/>
                    <a:pt x="295" y="140"/>
                    <a:pt x="466" y="155"/>
                  </a:cubicBezTo>
                  <a:cubicBezTo>
                    <a:pt x="621" y="217"/>
                    <a:pt x="776" y="264"/>
                    <a:pt x="947" y="279"/>
                  </a:cubicBezTo>
                  <a:lnTo>
                    <a:pt x="978" y="279"/>
                  </a:lnTo>
                  <a:cubicBezTo>
                    <a:pt x="1024" y="217"/>
                    <a:pt x="1086" y="140"/>
                    <a:pt x="1133" y="78"/>
                  </a:cubicBezTo>
                  <a:lnTo>
                    <a:pt x="1133" y="78"/>
                  </a:lnTo>
                  <a:lnTo>
                    <a:pt x="953" y="258"/>
                  </a:lnTo>
                  <a:lnTo>
                    <a:pt x="953" y="258"/>
                  </a:lnTo>
                  <a:cubicBezTo>
                    <a:pt x="635" y="180"/>
                    <a:pt x="318" y="61"/>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33"/>
            <p:cNvSpPr/>
            <p:nvPr/>
          </p:nvSpPr>
          <p:spPr>
            <a:xfrm>
              <a:off x="2565525" y="4349250"/>
              <a:ext cx="35700" cy="46675"/>
            </a:xfrm>
            <a:custGeom>
              <a:avLst/>
              <a:gdLst/>
              <a:ahLst/>
              <a:cxnLst/>
              <a:rect l="l" t="t" r="r" b="b"/>
              <a:pathLst>
                <a:path w="1428" h="1867" extrusionOk="0">
                  <a:moveTo>
                    <a:pt x="286" y="0"/>
                  </a:moveTo>
                  <a:cubicBezTo>
                    <a:pt x="282" y="0"/>
                    <a:pt x="280" y="1"/>
                    <a:pt x="280" y="3"/>
                  </a:cubicBezTo>
                  <a:cubicBezTo>
                    <a:pt x="265" y="189"/>
                    <a:pt x="203" y="406"/>
                    <a:pt x="156" y="577"/>
                  </a:cubicBezTo>
                  <a:cubicBezTo>
                    <a:pt x="63" y="887"/>
                    <a:pt x="1" y="1135"/>
                    <a:pt x="1" y="1166"/>
                  </a:cubicBezTo>
                  <a:cubicBezTo>
                    <a:pt x="135" y="1509"/>
                    <a:pt x="584" y="1866"/>
                    <a:pt x="853" y="1866"/>
                  </a:cubicBezTo>
                  <a:cubicBezTo>
                    <a:pt x="864" y="1866"/>
                    <a:pt x="875" y="1866"/>
                    <a:pt x="885" y="1864"/>
                  </a:cubicBezTo>
                  <a:cubicBezTo>
                    <a:pt x="1164" y="1818"/>
                    <a:pt x="1211" y="1446"/>
                    <a:pt x="1195" y="1290"/>
                  </a:cubicBezTo>
                  <a:lnTo>
                    <a:pt x="1195" y="1275"/>
                  </a:lnTo>
                  <a:lnTo>
                    <a:pt x="1195" y="1197"/>
                  </a:lnTo>
                  <a:cubicBezTo>
                    <a:pt x="1242" y="949"/>
                    <a:pt x="1319" y="717"/>
                    <a:pt x="1428" y="484"/>
                  </a:cubicBezTo>
                  <a:cubicBezTo>
                    <a:pt x="1428" y="484"/>
                    <a:pt x="375" y="0"/>
                    <a:pt x="286" y="0"/>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33"/>
            <p:cNvSpPr/>
            <p:nvPr/>
          </p:nvSpPr>
          <p:spPr>
            <a:xfrm>
              <a:off x="2573675" y="4349700"/>
              <a:ext cx="27950" cy="31600"/>
            </a:xfrm>
            <a:custGeom>
              <a:avLst/>
              <a:gdLst/>
              <a:ahLst/>
              <a:cxnLst/>
              <a:rect l="l" t="t" r="r" b="b"/>
              <a:pathLst>
                <a:path w="1118" h="1264" extrusionOk="0">
                  <a:moveTo>
                    <a:pt x="1" y="1"/>
                  </a:moveTo>
                  <a:cubicBezTo>
                    <a:pt x="1" y="218"/>
                    <a:pt x="63" y="1117"/>
                    <a:pt x="761" y="1257"/>
                  </a:cubicBezTo>
                  <a:cubicBezTo>
                    <a:pt x="792" y="1257"/>
                    <a:pt x="816" y="1264"/>
                    <a:pt x="842" y="1264"/>
                  </a:cubicBezTo>
                  <a:cubicBezTo>
                    <a:pt x="855" y="1264"/>
                    <a:pt x="869" y="1262"/>
                    <a:pt x="885" y="1257"/>
                  </a:cubicBezTo>
                  <a:cubicBezTo>
                    <a:pt x="869" y="1241"/>
                    <a:pt x="885" y="1195"/>
                    <a:pt x="885" y="1179"/>
                  </a:cubicBezTo>
                  <a:cubicBezTo>
                    <a:pt x="916" y="931"/>
                    <a:pt x="1009" y="699"/>
                    <a:pt x="1117" y="466"/>
                  </a:cubicBezTo>
                  <a:cubicBezTo>
                    <a:pt x="1117" y="466"/>
                    <a:pt x="218" y="47"/>
                    <a:pt x="1" y="1"/>
                  </a:cubicBez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33"/>
            <p:cNvSpPr/>
            <p:nvPr/>
          </p:nvSpPr>
          <p:spPr>
            <a:xfrm>
              <a:off x="2568650" y="4296875"/>
              <a:ext cx="55850" cy="73975"/>
            </a:xfrm>
            <a:custGeom>
              <a:avLst/>
              <a:gdLst/>
              <a:ahLst/>
              <a:cxnLst/>
              <a:rect l="l" t="t" r="r" b="b"/>
              <a:pathLst>
                <a:path w="2234" h="2959" extrusionOk="0">
                  <a:moveTo>
                    <a:pt x="1130" y="1"/>
                  </a:moveTo>
                  <a:cubicBezTo>
                    <a:pt x="741" y="1"/>
                    <a:pt x="341" y="200"/>
                    <a:pt x="171" y="578"/>
                  </a:cubicBezTo>
                  <a:cubicBezTo>
                    <a:pt x="0" y="981"/>
                    <a:pt x="47" y="2253"/>
                    <a:pt x="326" y="2563"/>
                  </a:cubicBezTo>
                  <a:cubicBezTo>
                    <a:pt x="544" y="2808"/>
                    <a:pt x="865" y="2959"/>
                    <a:pt x="1178" y="2959"/>
                  </a:cubicBezTo>
                  <a:cubicBezTo>
                    <a:pt x="1423" y="2959"/>
                    <a:pt x="1662" y="2867"/>
                    <a:pt x="1846" y="2656"/>
                  </a:cubicBezTo>
                  <a:cubicBezTo>
                    <a:pt x="2233" y="2191"/>
                    <a:pt x="2109" y="547"/>
                    <a:pt x="1799" y="252"/>
                  </a:cubicBezTo>
                  <a:cubicBezTo>
                    <a:pt x="1623" y="83"/>
                    <a:pt x="1379" y="1"/>
                    <a:pt x="1130" y="1"/>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33"/>
            <p:cNvSpPr/>
            <p:nvPr/>
          </p:nvSpPr>
          <p:spPr>
            <a:xfrm>
              <a:off x="2594225" y="4333025"/>
              <a:ext cx="2325" cy="6625"/>
            </a:xfrm>
            <a:custGeom>
              <a:avLst/>
              <a:gdLst/>
              <a:ahLst/>
              <a:cxnLst/>
              <a:rect l="l" t="t" r="r" b="b"/>
              <a:pathLst>
                <a:path w="93" h="265" extrusionOk="0">
                  <a:moveTo>
                    <a:pt x="78" y="1"/>
                  </a:moveTo>
                  <a:lnTo>
                    <a:pt x="1" y="233"/>
                  </a:lnTo>
                  <a:cubicBezTo>
                    <a:pt x="5" y="233"/>
                    <a:pt x="8" y="232"/>
                    <a:pt x="12" y="231"/>
                  </a:cubicBezTo>
                  <a:lnTo>
                    <a:pt x="12" y="231"/>
                  </a:lnTo>
                  <a:lnTo>
                    <a:pt x="1" y="264"/>
                  </a:lnTo>
                  <a:cubicBezTo>
                    <a:pt x="30" y="247"/>
                    <a:pt x="49" y="222"/>
                    <a:pt x="60" y="193"/>
                  </a:cubicBezTo>
                  <a:lnTo>
                    <a:pt x="60" y="193"/>
                  </a:lnTo>
                  <a:cubicBezTo>
                    <a:pt x="49" y="211"/>
                    <a:pt x="33" y="224"/>
                    <a:pt x="12" y="231"/>
                  </a:cubicBezTo>
                  <a:lnTo>
                    <a:pt x="12" y="231"/>
                  </a:lnTo>
                  <a:lnTo>
                    <a:pt x="78" y="32"/>
                  </a:lnTo>
                  <a:lnTo>
                    <a:pt x="78" y="32"/>
                  </a:lnTo>
                  <a:cubicBezTo>
                    <a:pt x="78" y="89"/>
                    <a:pt x="78" y="147"/>
                    <a:pt x="60" y="193"/>
                  </a:cubicBezTo>
                  <a:lnTo>
                    <a:pt x="60" y="193"/>
                  </a:lnTo>
                  <a:cubicBezTo>
                    <a:pt x="92" y="142"/>
                    <a:pt x="89" y="56"/>
                    <a:pt x="78"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33"/>
            <p:cNvSpPr/>
            <p:nvPr/>
          </p:nvSpPr>
          <p:spPr>
            <a:xfrm>
              <a:off x="2590750" y="4331100"/>
              <a:ext cx="6600" cy="7000"/>
            </a:xfrm>
            <a:custGeom>
              <a:avLst/>
              <a:gdLst/>
              <a:ahLst/>
              <a:cxnLst/>
              <a:rect l="l" t="t" r="r" b="b"/>
              <a:pathLst>
                <a:path w="264" h="280" extrusionOk="0">
                  <a:moveTo>
                    <a:pt x="140" y="0"/>
                  </a:moveTo>
                  <a:cubicBezTo>
                    <a:pt x="0" y="0"/>
                    <a:pt x="0" y="279"/>
                    <a:pt x="140" y="279"/>
                  </a:cubicBezTo>
                  <a:cubicBezTo>
                    <a:pt x="143" y="280"/>
                    <a:pt x="146" y="280"/>
                    <a:pt x="149" y="280"/>
                  </a:cubicBezTo>
                  <a:cubicBezTo>
                    <a:pt x="264" y="280"/>
                    <a:pt x="261" y="0"/>
                    <a:pt x="14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33"/>
            <p:cNvSpPr/>
            <p:nvPr/>
          </p:nvSpPr>
          <p:spPr>
            <a:xfrm>
              <a:off x="2608975" y="4333025"/>
              <a:ext cx="2725" cy="5450"/>
            </a:xfrm>
            <a:custGeom>
              <a:avLst/>
              <a:gdLst/>
              <a:ahLst/>
              <a:cxnLst/>
              <a:rect l="l" t="t" r="r" b="b"/>
              <a:pathLst>
                <a:path w="109" h="218" extrusionOk="0">
                  <a:moveTo>
                    <a:pt x="16" y="1"/>
                  </a:moveTo>
                  <a:cubicBezTo>
                    <a:pt x="0" y="109"/>
                    <a:pt x="16" y="218"/>
                    <a:pt x="109" y="218"/>
                  </a:cubicBezTo>
                  <a:cubicBezTo>
                    <a:pt x="31" y="202"/>
                    <a:pt x="16" y="109"/>
                    <a:pt x="16"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33"/>
            <p:cNvSpPr/>
            <p:nvPr/>
          </p:nvSpPr>
          <p:spPr>
            <a:xfrm>
              <a:off x="2608200" y="4331075"/>
              <a:ext cx="6900" cy="7025"/>
            </a:xfrm>
            <a:custGeom>
              <a:avLst/>
              <a:gdLst/>
              <a:ahLst/>
              <a:cxnLst/>
              <a:rect l="l" t="t" r="r" b="b"/>
              <a:pathLst>
                <a:path w="276" h="281" extrusionOk="0">
                  <a:moveTo>
                    <a:pt x="135" y="1"/>
                  </a:moveTo>
                  <a:cubicBezTo>
                    <a:pt x="132" y="1"/>
                    <a:pt x="128" y="1"/>
                    <a:pt x="124" y="1"/>
                  </a:cubicBezTo>
                  <a:cubicBezTo>
                    <a:pt x="3" y="1"/>
                    <a:pt x="0" y="281"/>
                    <a:pt x="129" y="281"/>
                  </a:cubicBezTo>
                  <a:cubicBezTo>
                    <a:pt x="133" y="281"/>
                    <a:pt x="136" y="281"/>
                    <a:pt x="140" y="280"/>
                  </a:cubicBezTo>
                  <a:cubicBezTo>
                    <a:pt x="275" y="265"/>
                    <a:pt x="264" y="1"/>
                    <a:pt x="1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33"/>
            <p:cNvSpPr/>
            <p:nvPr/>
          </p:nvSpPr>
          <p:spPr>
            <a:xfrm>
              <a:off x="2588425" y="4323100"/>
              <a:ext cx="8150" cy="5300"/>
            </a:xfrm>
            <a:custGeom>
              <a:avLst/>
              <a:gdLst/>
              <a:ahLst/>
              <a:cxnLst/>
              <a:rect l="l" t="t" r="r" b="b"/>
              <a:pathLst>
                <a:path w="326" h="212" extrusionOk="0">
                  <a:moveTo>
                    <a:pt x="195" y="1"/>
                  </a:moveTo>
                  <a:cubicBezTo>
                    <a:pt x="176" y="1"/>
                    <a:pt x="157" y="4"/>
                    <a:pt x="140" y="10"/>
                  </a:cubicBezTo>
                  <a:cubicBezTo>
                    <a:pt x="78" y="41"/>
                    <a:pt x="31" y="57"/>
                    <a:pt x="16" y="119"/>
                  </a:cubicBezTo>
                  <a:cubicBezTo>
                    <a:pt x="0" y="150"/>
                    <a:pt x="16" y="165"/>
                    <a:pt x="31" y="196"/>
                  </a:cubicBezTo>
                  <a:cubicBezTo>
                    <a:pt x="78" y="212"/>
                    <a:pt x="93" y="212"/>
                    <a:pt x="124" y="212"/>
                  </a:cubicBezTo>
                  <a:cubicBezTo>
                    <a:pt x="155" y="196"/>
                    <a:pt x="186" y="196"/>
                    <a:pt x="217" y="165"/>
                  </a:cubicBezTo>
                  <a:cubicBezTo>
                    <a:pt x="248" y="165"/>
                    <a:pt x="295" y="134"/>
                    <a:pt x="310" y="119"/>
                  </a:cubicBezTo>
                  <a:cubicBezTo>
                    <a:pt x="326" y="88"/>
                    <a:pt x="310" y="57"/>
                    <a:pt x="295" y="41"/>
                  </a:cubicBezTo>
                  <a:cubicBezTo>
                    <a:pt x="265" y="12"/>
                    <a:pt x="230" y="1"/>
                    <a:pt x="1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33"/>
            <p:cNvSpPr/>
            <p:nvPr/>
          </p:nvSpPr>
          <p:spPr>
            <a:xfrm>
              <a:off x="2607800" y="4320750"/>
              <a:ext cx="7775" cy="4550"/>
            </a:xfrm>
            <a:custGeom>
              <a:avLst/>
              <a:gdLst/>
              <a:ahLst/>
              <a:cxnLst/>
              <a:rect l="l" t="t" r="r" b="b"/>
              <a:pathLst>
                <a:path w="311" h="182" extrusionOk="0">
                  <a:moveTo>
                    <a:pt x="104" y="1"/>
                  </a:moveTo>
                  <a:cubicBezTo>
                    <a:pt x="76" y="1"/>
                    <a:pt x="43" y="8"/>
                    <a:pt x="16" y="26"/>
                  </a:cubicBezTo>
                  <a:cubicBezTo>
                    <a:pt x="1" y="57"/>
                    <a:pt x="1" y="88"/>
                    <a:pt x="16" y="104"/>
                  </a:cubicBezTo>
                  <a:cubicBezTo>
                    <a:pt x="47" y="151"/>
                    <a:pt x="78" y="166"/>
                    <a:pt x="125" y="166"/>
                  </a:cubicBezTo>
                  <a:cubicBezTo>
                    <a:pt x="156" y="166"/>
                    <a:pt x="202" y="182"/>
                    <a:pt x="233" y="182"/>
                  </a:cubicBezTo>
                  <a:cubicBezTo>
                    <a:pt x="249" y="182"/>
                    <a:pt x="280" y="182"/>
                    <a:pt x="264" y="166"/>
                  </a:cubicBezTo>
                  <a:cubicBezTo>
                    <a:pt x="311" y="151"/>
                    <a:pt x="311" y="104"/>
                    <a:pt x="295" y="88"/>
                  </a:cubicBezTo>
                  <a:cubicBezTo>
                    <a:pt x="249" y="57"/>
                    <a:pt x="218" y="11"/>
                    <a:pt x="156" y="11"/>
                  </a:cubicBezTo>
                  <a:cubicBezTo>
                    <a:pt x="143" y="5"/>
                    <a:pt x="125" y="1"/>
                    <a:pt x="1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33"/>
            <p:cNvSpPr/>
            <p:nvPr/>
          </p:nvSpPr>
          <p:spPr>
            <a:xfrm>
              <a:off x="2595000" y="4353200"/>
              <a:ext cx="4675" cy="2100"/>
            </a:xfrm>
            <a:custGeom>
              <a:avLst/>
              <a:gdLst/>
              <a:ahLst/>
              <a:cxnLst/>
              <a:rect l="l" t="t" r="r" b="b"/>
              <a:pathLst>
                <a:path w="187" h="84" extrusionOk="0">
                  <a:moveTo>
                    <a:pt x="16" y="0"/>
                  </a:moveTo>
                  <a:lnTo>
                    <a:pt x="156" y="31"/>
                  </a:lnTo>
                  <a:cubicBezTo>
                    <a:pt x="140" y="47"/>
                    <a:pt x="125" y="47"/>
                    <a:pt x="94" y="47"/>
                  </a:cubicBezTo>
                  <a:cubicBezTo>
                    <a:pt x="47" y="31"/>
                    <a:pt x="32" y="16"/>
                    <a:pt x="16" y="0"/>
                  </a:cubicBezTo>
                  <a:close/>
                  <a:moveTo>
                    <a:pt x="1" y="0"/>
                  </a:moveTo>
                  <a:cubicBezTo>
                    <a:pt x="1" y="31"/>
                    <a:pt x="32" y="78"/>
                    <a:pt x="63" y="78"/>
                  </a:cubicBezTo>
                  <a:cubicBezTo>
                    <a:pt x="78" y="82"/>
                    <a:pt x="92" y="84"/>
                    <a:pt x="104" y="84"/>
                  </a:cubicBezTo>
                  <a:cubicBezTo>
                    <a:pt x="140" y="84"/>
                    <a:pt x="164" y="66"/>
                    <a:pt x="187" y="31"/>
                  </a:cubicBezTo>
                  <a:lnTo>
                    <a:pt x="3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33"/>
            <p:cNvSpPr/>
            <p:nvPr/>
          </p:nvSpPr>
          <p:spPr>
            <a:xfrm>
              <a:off x="2597725" y="4324900"/>
              <a:ext cx="12125" cy="25225"/>
            </a:xfrm>
            <a:custGeom>
              <a:avLst/>
              <a:gdLst/>
              <a:ahLst/>
              <a:cxnLst/>
              <a:rect l="l" t="t" r="r" b="b"/>
              <a:pathLst>
                <a:path w="485" h="1009" extrusionOk="0">
                  <a:moveTo>
                    <a:pt x="341" y="0"/>
                  </a:moveTo>
                  <a:cubicBezTo>
                    <a:pt x="341" y="279"/>
                    <a:pt x="404" y="543"/>
                    <a:pt x="419" y="822"/>
                  </a:cubicBezTo>
                  <a:cubicBezTo>
                    <a:pt x="388" y="791"/>
                    <a:pt x="326" y="776"/>
                    <a:pt x="295" y="776"/>
                  </a:cubicBezTo>
                  <a:cubicBezTo>
                    <a:pt x="295" y="776"/>
                    <a:pt x="310" y="977"/>
                    <a:pt x="310" y="993"/>
                  </a:cubicBezTo>
                  <a:cubicBezTo>
                    <a:pt x="186" y="977"/>
                    <a:pt x="93" y="931"/>
                    <a:pt x="0" y="869"/>
                  </a:cubicBezTo>
                  <a:lnTo>
                    <a:pt x="0" y="869"/>
                  </a:lnTo>
                  <a:cubicBezTo>
                    <a:pt x="31" y="931"/>
                    <a:pt x="109" y="993"/>
                    <a:pt x="186" y="1008"/>
                  </a:cubicBezTo>
                  <a:lnTo>
                    <a:pt x="326" y="1008"/>
                  </a:lnTo>
                  <a:cubicBezTo>
                    <a:pt x="326" y="1008"/>
                    <a:pt x="341" y="1008"/>
                    <a:pt x="341" y="993"/>
                  </a:cubicBezTo>
                  <a:lnTo>
                    <a:pt x="341" y="838"/>
                  </a:lnTo>
                  <a:cubicBezTo>
                    <a:pt x="365" y="849"/>
                    <a:pt x="442" y="879"/>
                    <a:pt x="471" y="879"/>
                  </a:cubicBezTo>
                  <a:cubicBezTo>
                    <a:pt x="480" y="879"/>
                    <a:pt x="485" y="876"/>
                    <a:pt x="481" y="869"/>
                  </a:cubicBezTo>
                  <a:cubicBezTo>
                    <a:pt x="466" y="589"/>
                    <a:pt x="419" y="295"/>
                    <a:pt x="37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33"/>
            <p:cNvSpPr/>
            <p:nvPr/>
          </p:nvSpPr>
          <p:spPr>
            <a:xfrm>
              <a:off x="2596175" y="4346600"/>
              <a:ext cx="7775" cy="5750"/>
            </a:xfrm>
            <a:custGeom>
              <a:avLst/>
              <a:gdLst/>
              <a:ahLst/>
              <a:cxnLst/>
              <a:rect l="l" t="t" r="r" b="b"/>
              <a:pathLst>
                <a:path w="311" h="230" extrusionOk="0">
                  <a:moveTo>
                    <a:pt x="62" y="1"/>
                  </a:moveTo>
                  <a:cubicBezTo>
                    <a:pt x="47" y="32"/>
                    <a:pt x="16" y="63"/>
                    <a:pt x="16" y="78"/>
                  </a:cubicBezTo>
                  <a:cubicBezTo>
                    <a:pt x="0" y="140"/>
                    <a:pt x="0" y="202"/>
                    <a:pt x="78" y="218"/>
                  </a:cubicBezTo>
                  <a:cubicBezTo>
                    <a:pt x="101" y="225"/>
                    <a:pt x="117" y="229"/>
                    <a:pt x="130" y="229"/>
                  </a:cubicBezTo>
                  <a:cubicBezTo>
                    <a:pt x="144" y="229"/>
                    <a:pt x="155" y="225"/>
                    <a:pt x="171" y="218"/>
                  </a:cubicBezTo>
                  <a:cubicBezTo>
                    <a:pt x="233" y="187"/>
                    <a:pt x="279" y="140"/>
                    <a:pt x="310" y="109"/>
                  </a:cubicBezTo>
                  <a:cubicBezTo>
                    <a:pt x="217" y="109"/>
                    <a:pt x="140" y="63"/>
                    <a:pt x="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33"/>
            <p:cNvSpPr/>
            <p:nvPr/>
          </p:nvSpPr>
          <p:spPr>
            <a:xfrm>
              <a:off x="2596175" y="4348550"/>
              <a:ext cx="4275" cy="3800"/>
            </a:xfrm>
            <a:custGeom>
              <a:avLst/>
              <a:gdLst/>
              <a:ahLst/>
              <a:cxnLst/>
              <a:rect l="l" t="t" r="r" b="b"/>
              <a:pathLst>
                <a:path w="171" h="152" extrusionOk="0">
                  <a:moveTo>
                    <a:pt x="16" y="0"/>
                  </a:moveTo>
                  <a:cubicBezTo>
                    <a:pt x="0" y="62"/>
                    <a:pt x="0" y="124"/>
                    <a:pt x="78" y="140"/>
                  </a:cubicBezTo>
                  <a:cubicBezTo>
                    <a:pt x="93" y="147"/>
                    <a:pt x="109" y="151"/>
                    <a:pt x="124" y="151"/>
                  </a:cubicBezTo>
                  <a:cubicBezTo>
                    <a:pt x="140" y="151"/>
                    <a:pt x="155" y="147"/>
                    <a:pt x="171" y="140"/>
                  </a:cubicBezTo>
                  <a:cubicBezTo>
                    <a:pt x="155" y="62"/>
                    <a:pt x="93" y="0"/>
                    <a:pt x="16" y="0"/>
                  </a:cubicBezTo>
                  <a:close/>
                </a:path>
              </a:pathLst>
            </a:custGeom>
            <a:solidFill>
              <a:srgbClr val="FF9B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33"/>
            <p:cNvSpPr/>
            <p:nvPr/>
          </p:nvSpPr>
          <p:spPr>
            <a:xfrm>
              <a:off x="2562425" y="4286875"/>
              <a:ext cx="66725" cy="51600"/>
            </a:xfrm>
            <a:custGeom>
              <a:avLst/>
              <a:gdLst/>
              <a:ahLst/>
              <a:cxnLst/>
              <a:rect l="l" t="t" r="r" b="b"/>
              <a:pathLst>
                <a:path w="2669" h="2064" extrusionOk="0">
                  <a:moveTo>
                    <a:pt x="1910" y="1"/>
                  </a:moveTo>
                  <a:cubicBezTo>
                    <a:pt x="1606" y="1"/>
                    <a:pt x="1366" y="249"/>
                    <a:pt x="1366" y="249"/>
                  </a:cubicBezTo>
                  <a:cubicBezTo>
                    <a:pt x="1366" y="249"/>
                    <a:pt x="1175" y="195"/>
                    <a:pt x="970" y="195"/>
                  </a:cubicBezTo>
                  <a:cubicBezTo>
                    <a:pt x="845" y="195"/>
                    <a:pt x="715" y="216"/>
                    <a:pt x="621" y="280"/>
                  </a:cubicBezTo>
                  <a:cubicBezTo>
                    <a:pt x="482" y="358"/>
                    <a:pt x="404" y="513"/>
                    <a:pt x="420" y="668"/>
                  </a:cubicBezTo>
                  <a:cubicBezTo>
                    <a:pt x="420" y="668"/>
                    <a:pt x="156" y="746"/>
                    <a:pt x="109" y="916"/>
                  </a:cubicBezTo>
                  <a:cubicBezTo>
                    <a:pt x="1" y="1304"/>
                    <a:pt x="311" y="2064"/>
                    <a:pt x="311" y="2064"/>
                  </a:cubicBezTo>
                  <a:cubicBezTo>
                    <a:pt x="420" y="2048"/>
                    <a:pt x="497" y="1986"/>
                    <a:pt x="513" y="1909"/>
                  </a:cubicBezTo>
                  <a:cubicBezTo>
                    <a:pt x="621" y="1614"/>
                    <a:pt x="668" y="1335"/>
                    <a:pt x="668" y="1040"/>
                  </a:cubicBezTo>
                  <a:cubicBezTo>
                    <a:pt x="668" y="1040"/>
                    <a:pt x="1228" y="1256"/>
                    <a:pt x="1684" y="1256"/>
                  </a:cubicBezTo>
                  <a:cubicBezTo>
                    <a:pt x="1775" y="1256"/>
                    <a:pt x="1862" y="1247"/>
                    <a:pt x="1940" y="1226"/>
                  </a:cubicBezTo>
                  <a:cubicBezTo>
                    <a:pt x="2389" y="1118"/>
                    <a:pt x="2265" y="839"/>
                    <a:pt x="2265" y="839"/>
                  </a:cubicBezTo>
                  <a:cubicBezTo>
                    <a:pt x="2265" y="839"/>
                    <a:pt x="2669" y="358"/>
                    <a:pt x="2219" y="94"/>
                  </a:cubicBezTo>
                  <a:cubicBezTo>
                    <a:pt x="2113" y="26"/>
                    <a:pt x="2008" y="1"/>
                    <a:pt x="19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33"/>
            <p:cNvSpPr/>
            <p:nvPr/>
          </p:nvSpPr>
          <p:spPr>
            <a:xfrm>
              <a:off x="2570975" y="4289700"/>
              <a:ext cx="28225" cy="15050"/>
            </a:xfrm>
            <a:custGeom>
              <a:avLst/>
              <a:gdLst/>
              <a:ahLst/>
              <a:cxnLst/>
              <a:rect l="l" t="t" r="r" b="b"/>
              <a:pathLst>
                <a:path w="1129" h="602" extrusionOk="0">
                  <a:moveTo>
                    <a:pt x="1101" y="136"/>
                  </a:moveTo>
                  <a:cubicBezTo>
                    <a:pt x="1112" y="141"/>
                    <a:pt x="1119" y="143"/>
                    <a:pt x="1122" y="143"/>
                  </a:cubicBezTo>
                  <a:cubicBezTo>
                    <a:pt x="1129" y="143"/>
                    <a:pt x="1122" y="136"/>
                    <a:pt x="1101" y="136"/>
                  </a:cubicBezTo>
                  <a:close/>
                  <a:moveTo>
                    <a:pt x="621" y="1"/>
                  </a:moveTo>
                  <a:cubicBezTo>
                    <a:pt x="566" y="1"/>
                    <a:pt x="512" y="4"/>
                    <a:pt x="465" y="12"/>
                  </a:cubicBezTo>
                  <a:cubicBezTo>
                    <a:pt x="279" y="28"/>
                    <a:pt x="109" y="152"/>
                    <a:pt x="62" y="322"/>
                  </a:cubicBezTo>
                  <a:cubicBezTo>
                    <a:pt x="16" y="415"/>
                    <a:pt x="31" y="524"/>
                    <a:pt x="78" y="602"/>
                  </a:cubicBezTo>
                  <a:cubicBezTo>
                    <a:pt x="0" y="446"/>
                    <a:pt x="78" y="245"/>
                    <a:pt x="217" y="152"/>
                  </a:cubicBezTo>
                  <a:cubicBezTo>
                    <a:pt x="331" y="84"/>
                    <a:pt x="461" y="40"/>
                    <a:pt x="589" y="40"/>
                  </a:cubicBezTo>
                  <a:cubicBezTo>
                    <a:pt x="637" y="40"/>
                    <a:pt x="683" y="46"/>
                    <a:pt x="729" y="59"/>
                  </a:cubicBezTo>
                  <a:cubicBezTo>
                    <a:pt x="869" y="74"/>
                    <a:pt x="993" y="105"/>
                    <a:pt x="1101" y="136"/>
                  </a:cubicBezTo>
                  <a:cubicBezTo>
                    <a:pt x="1008" y="74"/>
                    <a:pt x="884" y="28"/>
                    <a:pt x="776" y="12"/>
                  </a:cubicBezTo>
                  <a:cubicBezTo>
                    <a:pt x="729" y="4"/>
                    <a:pt x="675" y="1"/>
                    <a:pt x="621"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33"/>
            <p:cNvSpPr/>
            <p:nvPr/>
          </p:nvSpPr>
          <p:spPr>
            <a:xfrm>
              <a:off x="2598500" y="4286125"/>
              <a:ext cx="27150" cy="23275"/>
            </a:xfrm>
            <a:custGeom>
              <a:avLst/>
              <a:gdLst/>
              <a:ahLst/>
              <a:cxnLst/>
              <a:rect l="l" t="t" r="r" b="b"/>
              <a:pathLst>
                <a:path w="1086" h="931" extrusionOk="0">
                  <a:moveTo>
                    <a:pt x="565" y="1"/>
                  </a:moveTo>
                  <a:cubicBezTo>
                    <a:pt x="517" y="1"/>
                    <a:pt x="468" y="6"/>
                    <a:pt x="419" y="16"/>
                  </a:cubicBezTo>
                  <a:cubicBezTo>
                    <a:pt x="264" y="62"/>
                    <a:pt x="124" y="124"/>
                    <a:pt x="0" y="233"/>
                  </a:cubicBezTo>
                  <a:cubicBezTo>
                    <a:pt x="150" y="104"/>
                    <a:pt x="337" y="35"/>
                    <a:pt x="525" y="35"/>
                  </a:cubicBezTo>
                  <a:cubicBezTo>
                    <a:pt x="610" y="35"/>
                    <a:pt x="694" y="49"/>
                    <a:pt x="776" y="78"/>
                  </a:cubicBezTo>
                  <a:cubicBezTo>
                    <a:pt x="900" y="124"/>
                    <a:pt x="1008" y="217"/>
                    <a:pt x="1055" y="326"/>
                  </a:cubicBezTo>
                  <a:cubicBezTo>
                    <a:pt x="1086" y="450"/>
                    <a:pt x="1055" y="589"/>
                    <a:pt x="977" y="682"/>
                  </a:cubicBezTo>
                  <a:cubicBezTo>
                    <a:pt x="884" y="791"/>
                    <a:pt x="760" y="900"/>
                    <a:pt x="621" y="931"/>
                  </a:cubicBezTo>
                  <a:cubicBezTo>
                    <a:pt x="760" y="900"/>
                    <a:pt x="884" y="822"/>
                    <a:pt x="977" y="714"/>
                  </a:cubicBezTo>
                  <a:cubicBezTo>
                    <a:pt x="1055" y="636"/>
                    <a:pt x="1086" y="512"/>
                    <a:pt x="1086" y="388"/>
                  </a:cubicBezTo>
                  <a:cubicBezTo>
                    <a:pt x="1070" y="248"/>
                    <a:pt x="977" y="140"/>
                    <a:pt x="853" y="78"/>
                  </a:cubicBezTo>
                  <a:cubicBezTo>
                    <a:pt x="769" y="25"/>
                    <a:pt x="669" y="1"/>
                    <a:pt x="565" y="1"/>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33"/>
            <p:cNvSpPr/>
            <p:nvPr/>
          </p:nvSpPr>
          <p:spPr>
            <a:xfrm>
              <a:off x="2575225" y="4309775"/>
              <a:ext cx="38675" cy="10475"/>
            </a:xfrm>
            <a:custGeom>
              <a:avLst/>
              <a:gdLst/>
              <a:ahLst/>
              <a:cxnLst/>
              <a:rect l="l" t="t" r="r" b="b"/>
              <a:pathLst>
                <a:path w="1547" h="419" extrusionOk="0">
                  <a:moveTo>
                    <a:pt x="1540" y="350"/>
                  </a:moveTo>
                  <a:cubicBezTo>
                    <a:pt x="1538" y="350"/>
                    <a:pt x="1536" y="352"/>
                    <a:pt x="1536" y="357"/>
                  </a:cubicBezTo>
                  <a:cubicBezTo>
                    <a:pt x="1547" y="357"/>
                    <a:pt x="1543" y="350"/>
                    <a:pt x="1540" y="350"/>
                  </a:cubicBezTo>
                  <a:close/>
                  <a:moveTo>
                    <a:pt x="1" y="0"/>
                  </a:moveTo>
                  <a:cubicBezTo>
                    <a:pt x="202" y="124"/>
                    <a:pt x="388" y="217"/>
                    <a:pt x="606" y="310"/>
                  </a:cubicBezTo>
                  <a:cubicBezTo>
                    <a:pt x="807" y="388"/>
                    <a:pt x="1009" y="419"/>
                    <a:pt x="1226" y="419"/>
                  </a:cubicBezTo>
                  <a:cubicBezTo>
                    <a:pt x="1319" y="419"/>
                    <a:pt x="1443" y="388"/>
                    <a:pt x="1536" y="357"/>
                  </a:cubicBezTo>
                  <a:lnTo>
                    <a:pt x="1536" y="357"/>
                  </a:lnTo>
                  <a:cubicBezTo>
                    <a:pt x="1443" y="372"/>
                    <a:pt x="1342" y="380"/>
                    <a:pt x="1240" y="380"/>
                  </a:cubicBezTo>
                  <a:cubicBezTo>
                    <a:pt x="1137" y="380"/>
                    <a:pt x="1032" y="372"/>
                    <a:pt x="931" y="357"/>
                  </a:cubicBezTo>
                  <a:cubicBezTo>
                    <a:pt x="714" y="310"/>
                    <a:pt x="528" y="264"/>
                    <a:pt x="326" y="155"/>
                  </a:cubicBezTo>
                  <a:cubicBezTo>
                    <a:pt x="218" y="109"/>
                    <a:pt x="109" y="62"/>
                    <a:pt x="1" y="0"/>
                  </a:cubicBez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33"/>
            <p:cNvSpPr/>
            <p:nvPr/>
          </p:nvSpPr>
          <p:spPr>
            <a:xfrm>
              <a:off x="2561650" y="4328525"/>
              <a:ext cx="16325" cy="20350"/>
            </a:xfrm>
            <a:custGeom>
              <a:avLst/>
              <a:gdLst/>
              <a:ahLst/>
              <a:cxnLst/>
              <a:rect l="l" t="t" r="r" b="b"/>
              <a:pathLst>
                <a:path w="653" h="814" extrusionOk="0">
                  <a:moveTo>
                    <a:pt x="249" y="1"/>
                  </a:moveTo>
                  <a:cubicBezTo>
                    <a:pt x="233" y="1"/>
                    <a:pt x="218" y="4"/>
                    <a:pt x="203" y="10"/>
                  </a:cubicBezTo>
                  <a:cubicBezTo>
                    <a:pt x="1" y="88"/>
                    <a:pt x="156" y="693"/>
                    <a:pt x="358" y="786"/>
                  </a:cubicBezTo>
                  <a:cubicBezTo>
                    <a:pt x="387" y="805"/>
                    <a:pt x="421" y="814"/>
                    <a:pt x="455" y="814"/>
                  </a:cubicBezTo>
                  <a:cubicBezTo>
                    <a:pt x="531" y="814"/>
                    <a:pt x="610" y="772"/>
                    <a:pt x="652" y="708"/>
                  </a:cubicBezTo>
                  <a:lnTo>
                    <a:pt x="652" y="693"/>
                  </a:lnTo>
                  <a:lnTo>
                    <a:pt x="621" y="367"/>
                  </a:lnTo>
                  <a:cubicBezTo>
                    <a:pt x="621" y="367"/>
                    <a:pt x="425" y="1"/>
                    <a:pt x="249" y="1"/>
                  </a:cubicBezTo>
                  <a:close/>
                </a:path>
              </a:pathLst>
            </a:custGeom>
            <a:solidFill>
              <a:srgbClr val="7744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33"/>
            <p:cNvSpPr/>
            <p:nvPr/>
          </p:nvSpPr>
          <p:spPr>
            <a:xfrm>
              <a:off x="2568250" y="4333025"/>
              <a:ext cx="7775" cy="13000"/>
            </a:xfrm>
            <a:custGeom>
              <a:avLst/>
              <a:gdLst/>
              <a:ahLst/>
              <a:cxnLst/>
              <a:rect l="l" t="t" r="r" b="b"/>
              <a:pathLst>
                <a:path w="311" h="520" extrusionOk="0">
                  <a:moveTo>
                    <a:pt x="1" y="1"/>
                  </a:moveTo>
                  <a:lnTo>
                    <a:pt x="1" y="1"/>
                  </a:lnTo>
                  <a:cubicBezTo>
                    <a:pt x="125" y="109"/>
                    <a:pt x="202" y="233"/>
                    <a:pt x="249" y="388"/>
                  </a:cubicBezTo>
                  <a:cubicBezTo>
                    <a:pt x="226" y="355"/>
                    <a:pt x="188" y="329"/>
                    <a:pt x="145" y="329"/>
                  </a:cubicBezTo>
                  <a:cubicBezTo>
                    <a:pt x="136" y="329"/>
                    <a:pt x="128" y="330"/>
                    <a:pt x="119" y="333"/>
                  </a:cubicBezTo>
                  <a:lnTo>
                    <a:pt x="119" y="333"/>
                  </a:lnTo>
                  <a:cubicBezTo>
                    <a:pt x="114" y="332"/>
                    <a:pt x="110" y="332"/>
                    <a:pt x="105" y="332"/>
                  </a:cubicBezTo>
                  <a:cubicBezTo>
                    <a:pt x="91" y="332"/>
                    <a:pt x="77" y="335"/>
                    <a:pt x="63" y="342"/>
                  </a:cubicBezTo>
                  <a:lnTo>
                    <a:pt x="94" y="342"/>
                  </a:lnTo>
                  <a:cubicBezTo>
                    <a:pt x="102" y="338"/>
                    <a:pt x="110" y="335"/>
                    <a:pt x="119" y="333"/>
                  </a:cubicBezTo>
                  <a:lnTo>
                    <a:pt x="119" y="333"/>
                  </a:lnTo>
                  <a:cubicBezTo>
                    <a:pt x="159" y="338"/>
                    <a:pt x="191" y="367"/>
                    <a:pt x="202" y="388"/>
                  </a:cubicBezTo>
                  <a:lnTo>
                    <a:pt x="264" y="513"/>
                  </a:lnTo>
                  <a:cubicBezTo>
                    <a:pt x="264" y="518"/>
                    <a:pt x="268" y="519"/>
                    <a:pt x="272" y="519"/>
                  </a:cubicBezTo>
                  <a:cubicBezTo>
                    <a:pt x="280" y="519"/>
                    <a:pt x="290" y="513"/>
                    <a:pt x="280" y="513"/>
                  </a:cubicBezTo>
                  <a:cubicBezTo>
                    <a:pt x="311" y="342"/>
                    <a:pt x="187" y="47"/>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33"/>
            <p:cNvSpPr/>
            <p:nvPr/>
          </p:nvSpPr>
          <p:spPr>
            <a:xfrm>
              <a:off x="2561275" y="4370650"/>
              <a:ext cx="38400" cy="41550"/>
            </a:xfrm>
            <a:custGeom>
              <a:avLst/>
              <a:gdLst/>
              <a:ahLst/>
              <a:cxnLst/>
              <a:rect l="l" t="t" r="r" b="b"/>
              <a:pathLst>
                <a:path w="1536" h="1662" extrusionOk="0">
                  <a:moveTo>
                    <a:pt x="249" y="0"/>
                  </a:moveTo>
                  <a:lnTo>
                    <a:pt x="0" y="264"/>
                  </a:lnTo>
                  <a:cubicBezTo>
                    <a:pt x="0" y="264"/>
                    <a:pt x="744" y="1662"/>
                    <a:pt x="789" y="1662"/>
                  </a:cubicBezTo>
                  <a:cubicBezTo>
                    <a:pt x="790" y="1662"/>
                    <a:pt x="791" y="1661"/>
                    <a:pt x="791" y="1660"/>
                  </a:cubicBezTo>
                  <a:lnTo>
                    <a:pt x="1117" y="1086"/>
                  </a:lnTo>
                  <a:lnTo>
                    <a:pt x="1505" y="1520"/>
                  </a:lnTo>
                  <a:lnTo>
                    <a:pt x="1536" y="465"/>
                  </a:lnTo>
                  <a:lnTo>
                    <a:pt x="1396" y="248"/>
                  </a:lnTo>
                  <a:lnTo>
                    <a:pt x="1086" y="931"/>
                  </a:lnTo>
                  <a:lnTo>
                    <a:pt x="2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33"/>
            <p:cNvSpPr/>
            <p:nvPr/>
          </p:nvSpPr>
          <p:spPr>
            <a:xfrm>
              <a:off x="2561650" y="4378775"/>
              <a:ext cx="38025" cy="34550"/>
            </a:xfrm>
            <a:custGeom>
              <a:avLst/>
              <a:gdLst/>
              <a:ahLst/>
              <a:cxnLst/>
              <a:rect l="l" t="t" r="r" b="b"/>
              <a:pathLst>
                <a:path w="1521" h="1382" extrusionOk="0">
                  <a:moveTo>
                    <a:pt x="1" y="1"/>
                  </a:moveTo>
                  <a:cubicBezTo>
                    <a:pt x="125" y="249"/>
                    <a:pt x="745" y="1381"/>
                    <a:pt x="761" y="1381"/>
                  </a:cubicBezTo>
                  <a:cubicBezTo>
                    <a:pt x="869" y="1180"/>
                    <a:pt x="994" y="962"/>
                    <a:pt x="1087" y="761"/>
                  </a:cubicBezTo>
                  <a:cubicBezTo>
                    <a:pt x="1145" y="820"/>
                    <a:pt x="1456" y="1214"/>
                    <a:pt x="1487" y="1214"/>
                  </a:cubicBezTo>
                  <a:cubicBezTo>
                    <a:pt x="1489" y="1214"/>
                    <a:pt x="1490" y="1213"/>
                    <a:pt x="1490" y="1211"/>
                  </a:cubicBezTo>
                  <a:cubicBezTo>
                    <a:pt x="1521" y="1040"/>
                    <a:pt x="1521" y="854"/>
                    <a:pt x="1521" y="652"/>
                  </a:cubicBezTo>
                  <a:cubicBezTo>
                    <a:pt x="1521" y="482"/>
                    <a:pt x="1521" y="311"/>
                    <a:pt x="1490" y="140"/>
                  </a:cubicBezTo>
                  <a:cubicBezTo>
                    <a:pt x="1459" y="311"/>
                    <a:pt x="1459" y="962"/>
                    <a:pt x="1459" y="1118"/>
                  </a:cubicBezTo>
                  <a:cubicBezTo>
                    <a:pt x="1443" y="1102"/>
                    <a:pt x="1087" y="730"/>
                    <a:pt x="1087" y="730"/>
                  </a:cubicBezTo>
                  <a:cubicBezTo>
                    <a:pt x="1009" y="838"/>
                    <a:pt x="776" y="1257"/>
                    <a:pt x="776" y="1304"/>
                  </a:cubicBezTo>
                  <a:cubicBezTo>
                    <a:pt x="668" y="1071"/>
                    <a:pt x="172" y="234"/>
                    <a:pt x="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33"/>
            <p:cNvSpPr/>
            <p:nvPr/>
          </p:nvSpPr>
          <p:spPr>
            <a:xfrm>
              <a:off x="2121200" y="4294250"/>
              <a:ext cx="219075" cy="276100"/>
            </a:xfrm>
            <a:custGeom>
              <a:avLst/>
              <a:gdLst/>
              <a:ahLst/>
              <a:cxnLst/>
              <a:rect l="l" t="t" r="r" b="b"/>
              <a:pathLst>
                <a:path w="8763" h="11044" extrusionOk="0">
                  <a:moveTo>
                    <a:pt x="4389" y="1"/>
                  </a:moveTo>
                  <a:cubicBezTo>
                    <a:pt x="4389" y="1"/>
                    <a:pt x="2776" y="1521"/>
                    <a:pt x="0" y="2855"/>
                  </a:cubicBezTo>
                  <a:cubicBezTo>
                    <a:pt x="0" y="2855"/>
                    <a:pt x="636" y="7988"/>
                    <a:pt x="1691" y="9136"/>
                  </a:cubicBezTo>
                  <a:cubicBezTo>
                    <a:pt x="2947" y="10532"/>
                    <a:pt x="3877" y="10315"/>
                    <a:pt x="4389" y="11044"/>
                  </a:cubicBezTo>
                  <a:cubicBezTo>
                    <a:pt x="4901" y="10315"/>
                    <a:pt x="5816" y="10516"/>
                    <a:pt x="7072" y="9136"/>
                  </a:cubicBezTo>
                  <a:cubicBezTo>
                    <a:pt x="8127" y="7973"/>
                    <a:pt x="8763" y="2855"/>
                    <a:pt x="8763" y="2855"/>
                  </a:cubicBezTo>
                  <a:cubicBezTo>
                    <a:pt x="6033" y="1536"/>
                    <a:pt x="4420" y="47"/>
                    <a:pt x="43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33"/>
            <p:cNvSpPr/>
            <p:nvPr/>
          </p:nvSpPr>
          <p:spPr>
            <a:xfrm>
              <a:off x="2121200" y="4294250"/>
              <a:ext cx="109750" cy="275325"/>
            </a:xfrm>
            <a:custGeom>
              <a:avLst/>
              <a:gdLst/>
              <a:ahLst/>
              <a:cxnLst/>
              <a:rect l="l" t="t" r="r" b="b"/>
              <a:pathLst>
                <a:path w="4390" h="11013" extrusionOk="0">
                  <a:moveTo>
                    <a:pt x="4389" y="1"/>
                  </a:moveTo>
                  <a:cubicBezTo>
                    <a:pt x="4389" y="1"/>
                    <a:pt x="2776" y="1521"/>
                    <a:pt x="0" y="2839"/>
                  </a:cubicBezTo>
                  <a:cubicBezTo>
                    <a:pt x="0" y="2839"/>
                    <a:pt x="636" y="7973"/>
                    <a:pt x="1691" y="9120"/>
                  </a:cubicBezTo>
                  <a:cubicBezTo>
                    <a:pt x="2947" y="10516"/>
                    <a:pt x="3877" y="10299"/>
                    <a:pt x="4389" y="11013"/>
                  </a:cubicBezTo>
                  <a:lnTo>
                    <a:pt x="438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33"/>
            <p:cNvSpPr/>
            <p:nvPr/>
          </p:nvSpPr>
          <p:spPr>
            <a:xfrm>
              <a:off x="2138250" y="4315575"/>
              <a:ext cx="184975" cy="232300"/>
            </a:xfrm>
            <a:custGeom>
              <a:avLst/>
              <a:gdLst/>
              <a:ahLst/>
              <a:cxnLst/>
              <a:rect l="l" t="t" r="r" b="b"/>
              <a:pathLst>
                <a:path w="7399" h="9292" extrusionOk="0">
                  <a:moveTo>
                    <a:pt x="3707" y="1"/>
                  </a:moveTo>
                  <a:cubicBezTo>
                    <a:pt x="3707" y="1"/>
                    <a:pt x="2342" y="1288"/>
                    <a:pt x="0" y="2405"/>
                  </a:cubicBezTo>
                  <a:cubicBezTo>
                    <a:pt x="0" y="2405"/>
                    <a:pt x="543" y="6732"/>
                    <a:pt x="1427" y="7709"/>
                  </a:cubicBezTo>
                  <a:cubicBezTo>
                    <a:pt x="2497" y="8872"/>
                    <a:pt x="3273" y="8686"/>
                    <a:pt x="3707" y="9291"/>
                  </a:cubicBezTo>
                  <a:cubicBezTo>
                    <a:pt x="4126" y="8686"/>
                    <a:pt x="4901" y="8872"/>
                    <a:pt x="5972" y="7709"/>
                  </a:cubicBezTo>
                  <a:cubicBezTo>
                    <a:pt x="6856" y="6732"/>
                    <a:pt x="7399" y="2405"/>
                    <a:pt x="7399" y="2405"/>
                  </a:cubicBezTo>
                  <a:cubicBezTo>
                    <a:pt x="5057" y="1288"/>
                    <a:pt x="3707" y="1"/>
                    <a:pt x="37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33"/>
            <p:cNvSpPr/>
            <p:nvPr/>
          </p:nvSpPr>
          <p:spPr>
            <a:xfrm>
              <a:off x="2230925" y="4315200"/>
              <a:ext cx="92300" cy="232675"/>
            </a:xfrm>
            <a:custGeom>
              <a:avLst/>
              <a:gdLst/>
              <a:ahLst/>
              <a:cxnLst/>
              <a:rect l="l" t="t" r="r" b="b"/>
              <a:pathLst>
                <a:path w="3692" h="9307" extrusionOk="0">
                  <a:moveTo>
                    <a:pt x="0" y="0"/>
                  </a:moveTo>
                  <a:lnTo>
                    <a:pt x="0" y="9306"/>
                  </a:lnTo>
                  <a:cubicBezTo>
                    <a:pt x="419" y="8701"/>
                    <a:pt x="1194" y="8887"/>
                    <a:pt x="2265" y="7724"/>
                  </a:cubicBezTo>
                  <a:cubicBezTo>
                    <a:pt x="3149" y="6747"/>
                    <a:pt x="3692" y="2420"/>
                    <a:pt x="3692" y="2420"/>
                  </a:cubicBezTo>
                  <a:cubicBezTo>
                    <a:pt x="1396" y="1319"/>
                    <a:pt x="31" y="62"/>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33"/>
            <p:cNvSpPr/>
            <p:nvPr/>
          </p:nvSpPr>
          <p:spPr>
            <a:xfrm>
              <a:off x="2203775" y="4376450"/>
              <a:ext cx="53525" cy="57425"/>
            </a:xfrm>
            <a:custGeom>
              <a:avLst/>
              <a:gdLst/>
              <a:ahLst/>
              <a:cxnLst/>
              <a:rect l="l" t="t" r="r" b="b"/>
              <a:pathLst>
                <a:path w="2141" h="2297" extrusionOk="0">
                  <a:moveTo>
                    <a:pt x="1086" y="1"/>
                  </a:moveTo>
                  <a:cubicBezTo>
                    <a:pt x="481" y="1"/>
                    <a:pt x="1" y="497"/>
                    <a:pt x="1" y="1133"/>
                  </a:cubicBezTo>
                  <a:lnTo>
                    <a:pt x="1" y="2296"/>
                  </a:lnTo>
                  <a:lnTo>
                    <a:pt x="311" y="2296"/>
                  </a:lnTo>
                  <a:lnTo>
                    <a:pt x="311" y="1133"/>
                  </a:lnTo>
                  <a:cubicBezTo>
                    <a:pt x="311" y="714"/>
                    <a:pt x="652" y="342"/>
                    <a:pt x="1055" y="342"/>
                  </a:cubicBezTo>
                  <a:cubicBezTo>
                    <a:pt x="1489" y="342"/>
                    <a:pt x="1815" y="699"/>
                    <a:pt x="1815" y="1133"/>
                  </a:cubicBezTo>
                  <a:lnTo>
                    <a:pt x="1815" y="2296"/>
                  </a:lnTo>
                  <a:lnTo>
                    <a:pt x="2141" y="2296"/>
                  </a:lnTo>
                  <a:lnTo>
                    <a:pt x="2141" y="1133"/>
                  </a:lnTo>
                  <a:cubicBezTo>
                    <a:pt x="2141" y="513"/>
                    <a:pt x="1676" y="1"/>
                    <a:pt x="108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33"/>
            <p:cNvSpPr/>
            <p:nvPr/>
          </p:nvSpPr>
          <p:spPr>
            <a:xfrm>
              <a:off x="2203775" y="4412525"/>
              <a:ext cx="8175" cy="21350"/>
            </a:xfrm>
            <a:custGeom>
              <a:avLst/>
              <a:gdLst/>
              <a:ahLst/>
              <a:cxnLst/>
              <a:rect l="l" t="t" r="r" b="b"/>
              <a:pathLst>
                <a:path w="327" h="854" extrusionOk="0">
                  <a:moveTo>
                    <a:pt x="1" y="0"/>
                  </a:moveTo>
                  <a:lnTo>
                    <a:pt x="1" y="853"/>
                  </a:lnTo>
                  <a:lnTo>
                    <a:pt x="326" y="853"/>
                  </a:lnTo>
                  <a:lnTo>
                    <a:pt x="326" y="31"/>
                  </a:ln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33"/>
            <p:cNvSpPr/>
            <p:nvPr/>
          </p:nvSpPr>
          <p:spPr>
            <a:xfrm>
              <a:off x="2249525" y="4414450"/>
              <a:ext cx="7775" cy="19425"/>
            </a:xfrm>
            <a:custGeom>
              <a:avLst/>
              <a:gdLst/>
              <a:ahLst/>
              <a:cxnLst/>
              <a:rect l="l" t="t" r="r" b="b"/>
              <a:pathLst>
                <a:path w="311" h="777" extrusionOk="0">
                  <a:moveTo>
                    <a:pt x="1" y="1"/>
                  </a:moveTo>
                  <a:lnTo>
                    <a:pt x="1" y="776"/>
                  </a:lnTo>
                  <a:lnTo>
                    <a:pt x="311" y="776"/>
                  </a:lnTo>
                  <a:lnTo>
                    <a:pt x="31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33"/>
            <p:cNvSpPr/>
            <p:nvPr/>
          </p:nvSpPr>
          <p:spPr>
            <a:xfrm>
              <a:off x="2193300" y="4417550"/>
              <a:ext cx="75250" cy="67875"/>
            </a:xfrm>
            <a:custGeom>
              <a:avLst/>
              <a:gdLst/>
              <a:ahLst/>
              <a:cxnLst/>
              <a:rect l="l" t="t" r="r" b="b"/>
              <a:pathLst>
                <a:path w="3010" h="2715" extrusionOk="0">
                  <a:moveTo>
                    <a:pt x="1" y="1"/>
                  </a:moveTo>
                  <a:lnTo>
                    <a:pt x="1" y="2715"/>
                  </a:lnTo>
                  <a:lnTo>
                    <a:pt x="3010" y="2715"/>
                  </a:lnTo>
                  <a:lnTo>
                    <a:pt x="301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33"/>
            <p:cNvSpPr/>
            <p:nvPr/>
          </p:nvSpPr>
          <p:spPr>
            <a:xfrm>
              <a:off x="2222400" y="4441700"/>
              <a:ext cx="15125" cy="27075"/>
            </a:xfrm>
            <a:custGeom>
              <a:avLst/>
              <a:gdLst/>
              <a:ahLst/>
              <a:cxnLst/>
              <a:rect l="l" t="t" r="r" b="b"/>
              <a:pathLst>
                <a:path w="605" h="1083" extrusionOk="0">
                  <a:moveTo>
                    <a:pt x="295" y="1"/>
                  </a:moveTo>
                  <a:cubicBezTo>
                    <a:pt x="207" y="1"/>
                    <a:pt x="127" y="42"/>
                    <a:pt x="78" y="120"/>
                  </a:cubicBezTo>
                  <a:cubicBezTo>
                    <a:pt x="0" y="245"/>
                    <a:pt x="47" y="415"/>
                    <a:pt x="155" y="493"/>
                  </a:cubicBezTo>
                  <a:lnTo>
                    <a:pt x="47" y="1082"/>
                  </a:lnTo>
                  <a:lnTo>
                    <a:pt x="574" y="1082"/>
                  </a:lnTo>
                  <a:lnTo>
                    <a:pt x="450" y="493"/>
                  </a:lnTo>
                  <a:cubicBezTo>
                    <a:pt x="496" y="462"/>
                    <a:pt x="527" y="446"/>
                    <a:pt x="527" y="415"/>
                  </a:cubicBezTo>
                  <a:cubicBezTo>
                    <a:pt x="605" y="276"/>
                    <a:pt x="574" y="120"/>
                    <a:pt x="450" y="43"/>
                  </a:cubicBezTo>
                  <a:cubicBezTo>
                    <a:pt x="399" y="15"/>
                    <a:pt x="345" y="1"/>
                    <a:pt x="29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95" name="Google Shape;2595;p33"/>
            <p:cNvGrpSpPr/>
            <p:nvPr/>
          </p:nvGrpSpPr>
          <p:grpSpPr>
            <a:xfrm>
              <a:off x="2759800" y="4692850"/>
              <a:ext cx="219875" cy="319525"/>
              <a:chOff x="2759800" y="4692850"/>
              <a:chExt cx="219875" cy="319525"/>
            </a:xfrm>
          </p:grpSpPr>
          <p:sp>
            <p:nvSpPr>
              <p:cNvPr id="2596" name="Google Shape;2596;p33"/>
              <p:cNvSpPr/>
              <p:nvPr/>
            </p:nvSpPr>
            <p:spPr>
              <a:xfrm>
                <a:off x="2759800" y="4809025"/>
                <a:ext cx="97725" cy="60350"/>
              </a:xfrm>
              <a:custGeom>
                <a:avLst/>
                <a:gdLst/>
                <a:ahLst/>
                <a:cxnLst/>
                <a:rect l="l" t="t" r="r" b="b"/>
                <a:pathLst>
                  <a:path w="3909" h="2414" extrusionOk="0">
                    <a:moveTo>
                      <a:pt x="1857" y="1"/>
                    </a:moveTo>
                    <a:cubicBezTo>
                      <a:pt x="1667" y="1"/>
                      <a:pt x="1472" y="28"/>
                      <a:pt x="1272" y="84"/>
                    </a:cubicBezTo>
                    <a:cubicBezTo>
                      <a:pt x="155" y="410"/>
                      <a:pt x="0" y="1945"/>
                      <a:pt x="822" y="2333"/>
                    </a:cubicBezTo>
                    <a:cubicBezTo>
                      <a:pt x="938" y="2389"/>
                      <a:pt x="1055" y="2413"/>
                      <a:pt x="1172" y="2413"/>
                    </a:cubicBezTo>
                    <a:cubicBezTo>
                      <a:pt x="1862" y="2413"/>
                      <a:pt x="2529" y="1555"/>
                      <a:pt x="2901" y="1356"/>
                    </a:cubicBezTo>
                    <a:cubicBezTo>
                      <a:pt x="3000" y="1300"/>
                      <a:pt x="3110" y="1279"/>
                      <a:pt x="3218" y="1279"/>
                    </a:cubicBezTo>
                    <a:cubicBezTo>
                      <a:pt x="3567" y="1279"/>
                      <a:pt x="3909" y="1495"/>
                      <a:pt x="3909" y="1495"/>
                    </a:cubicBezTo>
                    <a:cubicBezTo>
                      <a:pt x="3452" y="556"/>
                      <a:pt x="2714" y="1"/>
                      <a:pt x="185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33"/>
              <p:cNvSpPr/>
              <p:nvPr/>
            </p:nvSpPr>
            <p:spPr>
              <a:xfrm>
                <a:off x="2781900" y="4816775"/>
                <a:ext cx="89600" cy="116850"/>
              </a:xfrm>
              <a:custGeom>
                <a:avLst/>
                <a:gdLst/>
                <a:ahLst/>
                <a:cxnLst/>
                <a:rect l="l" t="t" r="r" b="b"/>
                <a:pathLst>
                  <a:path w="3584" h="4674" extrusionOk="0">
                    <a:moveTo>
                      <a:pt x="906" y="1"/>
                    </a:moveTo>
                    <a:cubicBezTo>
                      <a:pt x="788" y="1"/>
                      <a:pt x="670" y="8"/>
                      <a:pt x="559" y="22"/>
                    </a:cubicBezTo>
                    <a:lnTo>
                      <a:pt x="559" y="38"/>
                    </a:lnTo>
                    <a:cubicBezTo>
                      <a:pt x="637" y="28"/>
                      <a:pt x="714" y="23"/>
                      <a:pt x="791" y="23"/>
                    </a:cubicBezTo>
                    <a:cubicBezTo>
                      <a:pt x="956" y="23"/>
                      <a:pt x="1118" y="47"/>
                      <a:pt x="1288" y="100"/>
                    </a:cubicBezTo>
                    <a:cubicBezTo>
                      <a:pt x="1396" y="115"/>
                      <a:pt x="1489" y="162"/>
                      <a:pt x="1582" y="224"/>
                    </a:cubicBezTo>
                    <a:lnTo>
                      <a:pt x="1753" y="332"/>
                    </a:lnTo>
                    <a:cubicBezTo>
                      <a:pt x="1652" y="317"/>
                      <a:pt x="1544" y="309"/>
                      <a:pt x="1431" y="309"/>
                    </a:cubicBezTo>
                    <a:cubicBezTo>
                      <a:pt x="1319" y="309"/>
                      <a:pt x="1202" y="317"/>
                      <a:pt x="1086" y="332"/>
                    </a:cubicBezTo>
                    <a:cubicBezTo>
                      <a:pt x="1008" y="348"/>
                      <a:pt x="931" y="379"/>
                      <a:pt x="853" y="410"/>
                    </a:cubicBezTo>
                    <a:cubicBezTo>
                      <a:pt x="791" y="394"/>
                      <a:pt x="729" y="394"/>
                      <a:pt x="667" y="394"/>
                    </a:cubicBezTo>
                    <a:cubicBezTo>
                      <a:pt x="605" y="394"/>
                      <a:pt x="512" y="410"/>
                      <a:pt x="450" y="425"/>
                    </a:cubicBezTo>
                    <a:cubicBezTo>
                      <a:pt x="280" y="472"/>
                      <a:pt x="124" y="550"/>
                      <a:pt x="0" y="627"/>
                    </a:cubicBezTo>
                    <a:lnTo>
                      <a:pt x="0" y="643"/>
                    </a:lnTo>
                    <a:lnTo>
                      <a:pt x="16" y="643"/>
                    </a:lnTo>
                    <a:cubicBezTo>
                      <a:pt x="155" y="565"/>
                      <a:pt x="311" y="503"/>
                      <a:pt x="466" y="472"/>
                    </a:cubicBezTo>
                    <a:cubicBezTo>
                      <a:pt x="543" y="456"/>
                      <a:pt x="621" y="456"/>
                      <a:pt x="698" y="425"/>
                    </a:cubicBezTo>
                    <a:lnTo>
                      <a:pt x="838" y="425"/>
                    </a:lnTo>
                    <a:cubicBezTo>
                      <a:pt x="512" y="565"/>
                      <a:pt x="264" y="813"/>
                      <a:pt x="109" y="1123"/>
                    </a:cubicBezTo>
                    <a:cubicBezTo>
                      <a:pt x="109" y="1123"/>
                      <a:pt x="109" y="1137"/>
                      <a:pt x="118" y="1137"/>
                    </a:cubicBezTo>
                    <a:cubicBezTo>
                      <a:pt x="123" y="1137"/>
                      <a:pt x="130" y="1134"/>
                      <a:pt x="140" y="1123"/>
                    </a:cubicBezTo>
                    <a:cubicBezTo>
                      <a:pt x="311" y="767"/>
                      <a:pt x="636" y="487"/>
                      <a:pt x="1039" y="410"/>
                    </a:cubicBezTo>
                    <a:cubicBezTo>
                      <a:pt x="1071" y="410"/>
                      <a:pt x="1102" y="410"/>
                      <a:pt x="1117" y="394"/>
                    </a:cubicBezTo>
                    <a:lnTo>
                      <a:pt x="1117" y="394"/>
                    </a:lnTo>
                    <a:cubicBezTo>
                      <a:pt x="1117" y="425"/>
                      <a:pt x="1117" y="472"/>
                      <a:pt x="1102" y="503"/>
                    </a:cubicBezTo>
                    <a:cubicBezTo>
                      <a:pt x="1102" y="565"/>
                      <a:pt x="1086" y="627"/>
                      <a:pt x="1086" y="689"/>
                    </a:cubicBezTo>
                    <a:cubicBezTo>
                      <a:pt x="1055" y="798"/>
                      <a:pt x="1024" y="922"/>
                      <a:pt x="1008" y="1015"/>
                    </a:cubicBezTo>
                    <a:cubicBezTo>
                      <a:pt x="962" y="1123"/>
                      <a:pt x="931" y="1232"/>
                      <a:pt x="869" y="1341"/>
                    </a:cubicBezTo>
                    <a:cubicBezTo>
                      <a:pt x="807" y="1465"/>
                      <a:pt x="745" y="1558"/>
                      <a:pt x="667" y="1651"/>
                    </a:cubicBezTo>
                    <a:lnTo>
                      <a:pt x="667" y="1666"/>
                    </a:lnTo>
                    <a:cubicBezTo>
                      <a:pt x="667" y="1677"/>
                      <a:pt x="667" y="1680"/>
                      <a:pt x="668" y="1680"/>
                    </a:cubicBezTo>
                    <a:cubicBezTo>
                      <a:pt x="671" y="1680"/>
                      <a:pt x="678" y="1666"/>
                      <a:pt x="698" y="1666"/>
                    </a:cubicBezTo>
                    <a:cubicBezTo>
                      <a:pt x="760" y="1573"/>
                      <a:pt x="838" y="1480"/>
                      <a:pt x="884" y="1356"/>
                    </a:cubicBezTo>
                    <a:cubicBezTo>
                      <a:pt x="1008" y="1154"/>
                      <a:pt x="1086" y="937"/>
                      <a:pt x="1148" y="705"/>
                    </a:cubicBezTo>
                    <a:cubicBezTo>
                      <a:pt x="1164" y="643"/>
                      <a:pt x="1164" y="581"/>
                      <a:pt x="1164" y="503"/>
                    </a:cubicBezTo>
                    <a:lnTo>
                      <a:pt x="1164" y="394"/>
                    </a:lnTo>
                    <a:cubicBezTo>
                      <a:pt x="1233" y="387"/>
                      <a:pt x="1295" y="383"/>
                      <a:pt x="1357" y="383"/>
                    </a:cubicBezTo>
                    <a:cubicBezTo>
                      <a:pt x="1419" y="383"/>
                      <a:pt x="1482" y="387"/>
                      <a:pt x="1551" y="394"/>
                    </a:cubicBezTo>
                    <a:cubicBezTo>
                      <a:pt x="1489" y="658"/>
                      <a:pt x="1458" y="953"/>
                      <a:pt x="1303" y="1185"/>
                    </a:cubicBezTo>
                    <a:cubicBezTo>
                      <a:pt x="1303" y="1185"/>
                      <a:pt x="1303" y="1192"/>
                      <a:pt x="1308" y="1192"/>
                    </a:cubicBezTo>
                    <a:cubicBezTo>
                      <a:pt x="1310" y="1192"/>
                      <a:pt x="1313" y="1191"/>
                      <a:pt x="1319" y="1185"/>
                    </a:cubicBezTo>
                    <a:cubicBezTo>
                      <a:pt x="1396" y="1077"/>
                      <a:pt x="1458" y="937"/>
                      <a:pt x="1505" y="798"/>
                    </a:cubicBezTo>
                    <a:cubicBezTo>
                      <a:pt x="1567" y="658"/>
                      <a:pt x="1582" y="534"/>
                      <a:pt x="1613" y="394"/>
                    </a:cubicBezTo>
                    <a:cubicBezTo>
                      <a:pt x="1846" y="425"/>
                      <a:pt x="2048" y="487"/>
                      <a:pt x="2249" y="612"/>
                    </a:cubicBezTo>
                    <a:cubicBezTo>
                      <a:pt x="2621" y="813"/>
                      <a:pt x="2932" y="1154"/>
                      <a:pt x="3102" y="1542"/>
                    </a:cubicBezTo>
                    <a:cubicBezTo>
                      <a:pt x="3288" y="1961"/>
                      <a:pt x="3412" y="2411"/>
                      <a:pt x="3412" y="2876"/>
                    </a:cubicBezTo>
                    <a:cubicBezTo>
                      <a:pt x="3443" y="3450"/>
                      <a:pt x="3443" y="4039"/>
                      <a:pt x="3506" y="4644"/>
                    </a:cubicBezTo>
                    <a:cubicBezTo>
                      <a:pt x="3506" y="4661"/>
                      <a:pt x="3524" y="4673"/>
                      <a:pt x="3544" y="4673"/>
                    </a:cubicBezTo>
                    <a:cubicBezTo>
                      <a:pt x="3560" y="4673"/>
                      <a:pt x="3576" y="4665"/>
                      <a:pt x="3583" y="4644"/>
                    </a:cubicBezTo>
                    <a:cubicBezTo>
                      <a:pt x="3583" y="4489"/>
                      <a:pt x="3583" y="4365"/>
                      <a:pt x="3568" y="4225"/>
                    </a:cubicBezTo>
                    <a:cubicBezTo>
                      <a:pt x="3568" y="4101"/>
                      <a:pt x="3568" y="3962"/>
                      <a:pt x="3552" y="3822"/>
                    </a:cubicBezTo>
                    <a:cubicBezTo>
                      <a:pt x="3552" y="3558"/>
                      <a:pt x="3521" y="3279"/>
                      <a:pt x="3521" y="2985"/>
                    </a:cubicBezTo>
                    <a:cubicBezTo>
                      <a:pt x="3506" y="2488"/>
                      <a:pt x="3443" y="2007"/>
                      <a:pt x="3226" y="1542"/>
                    </a:cubicBezTo>
                    <a:cubicBezTo>
                      <a:pt x="3040" y="1108"/>
                      <a:pt x="2746" y="767"/>
                      <a:pt x="2342" y="534"/>
                    </a:cubicBezTo>
                    <a:cubicBezTo>
                      <a:pt x="2203" y="425"/>
                      <a:pt x="2032" y="379"/>
                      <a:pt x="1877" y="332"/>
                    </a:cubicBezTo>
                    <a:cubicBezTo>
                      <a:pt x="1722" y="177"/>
                      <a:pt x="1551" y="84"/>
                      <a:pt x="1334" y="38"/>
                    </a:cubicBezTo>
                    <a:cubicBezTo>
                      <a:pt x="1198" y="12"/>
                      <a:pt x="1052" y="1"/>
                      <a:pt x="9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33"/>
              <p:cNvSpPr/>
              <p:nvPr/>
            </p:nvSpPr>
            <p:spPr>
              <a:xfrm>
                <a:off x="2824550" y="4817325"/>
                <a:ext cx="14375" cy="10000"/>
              </a:xfrm>
              <a:custGeom>
                <a:avLst/>
                <a:gdLst/>
                <a:ahLst/>
                <a:cxnLst/>
                <a:rect l="l" t="t" r="r" b="b"/>
                <a:pathLst>
                  <a:path w="575" h="400" extrusionOk="0">
                    <a:moveTo>
                      <a:pt x="0" y="0"/>
                    </a:moveTo>
                    <a:cubicBezTo>
                      <a:pt x="38" y="17"/>
                      <a:pt x="77" y="31"/>
                      <a:pt x="114" y="46"/>
                    </a:cubicBezTo>
                    <a:lnTo>
                      <a:pt x="114" y="46"/>
                    </a:lnTo>
                    <a:cubicBezTo>
                      <a:pt x="74" y="28"/>
                      <a:pt x="35" y="12"/>
                      <a:pt x="0" y="0"/>
                    </a:cubicBezTo>
                    <a:close/>
                    <a:moveTo>
                      <a:pt x="114" y="46"/>
                    </a:moveTo>
                    <a:cubicBezTo>
                      <a:pt x="181" y="77"/>
                      <a:pt x="252" y="116"/>
                      <a:pt x="311" y="155"/>
                    </a:cubicBezTo>
                    <a:cubicBezTo>
                      <a:pt x="250" y="105"/>
                      <a:pt x="183" y="74"/>
                      <a:pt x="114" y="46"/>
                    </a:cubicBezTo>
                    <a:close/>
                    <a:moveTo>
                      <a:pt x="450" y="279"/>
                    </a:moveTo>
                    <a:lnTo>
                      <a:pt x="450" y="279"/>
                    </a:lnTo>
                    <a:cubicBezTo>
                      <a:pt x="466" y="357"/>
                      <a:pt x="528" y="388"/>
                      <a:pt x="574" y="388"/>
                    </a:cubicBezTo>
                    <a:cubicBezTo>
                      <a:pt x="543" y="341"/>
                      <a:pt x="497" y="310"/>
                      <a:pt x="450" y="279"/>
                    </a:cubicBezTo>
                    <a:close/>
                    <a:moveTo>
                      <a:pt x="574" y="388"/>
                    </a:moveTo>
                    <a:lnTo>
                      <a:pt x="574" y="388"/>
                    </a:lnTo>
                    <a:cubicBezTo>
                      <a:pt x="566" y="396"/>
                      <a:pt x="566" y="400"/>
                      <a:pt x="568" y="400"/>
                    </a:cubicBezTo>
                    <a:cubicBezTo>
                      <a:pt x="570" y="400"/>
                      <a:pt x="574" y="396"/>
                      <a:pt x="574" y="38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33"/>
              <p:cNvSpPr/>
              <p:nvPr/>
            </p:nvSpPr>
            <p:spPr>
              <a:xfrm>
                <a:off x="2783450" y="4837875"/>
                <a:ext cx="10875" cy="17475"/>
              </a:xfrm>
              <a:custGeom>
                <a:avLst/>
                <a:gdLst/>
                <a:ahLst/>
                <a:cxnLst/>
                <a:rect l="l" t="t" r="r" b="b"/>
                <a:pathLst>
                  <a:path w="435" h="699" extrusionOk="0">
                    <a:moveTo>
                      <a:pt x="435" y="0"/>
                    </a:moveTo>
                    <a:lnTo>
                      <a:pt x="435" y="0"/>
                    </a:lnTo>
                    <a:cubicBezTo>
                      <a:pt x="342" y="109"/>
                      <a:pt x="264" y="202"/>
                      <a:pt x="186" y="326"/>
                    </a:cubicBezTo>
                    <a:cubicBezTo>
                      <a:pt x="109" y="434"/>
                      <a:pt x="47" y="574"/>
                      <a:pt x="0" y="698"/>
                    </a:cubicBezTo>
                    <a:cubicBezTo>
                      <a:pt x="124" y="465"/>
                      <a:pt x="280" y="233"/>
                      <a:pt x="4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33"/>
              <p:cNvSpPr/>
              <p:nvPr/>
            </p:nvSpPr>
            <p:spPr>
              <a:xfrm>
                <a:off x="2820675" y="4834775"/>
                <a:ext cx="3900" cy="9700"/>
              </a:xfrm>
              <a:custGeom>
                <a:avLst/>
                <a:gdLst/>
                <a:ahLst/>
                <a:cxnLst/>
                <a:rect l="l" t="t" r="r" b="b"/>
                <a:pathLst>
                  <a:path w="156" h="388" extrusionOk="0">
                    <a:moveTo>
                      <a:pt x="155" y="0"/>
                    </a:moveTo>
                    <a:cubicBezTo>
                      <a:pt x="140" y="78"/>
                      <a:pt x="109" y="140"/>
                      <a:pt x="93" y="217"/>
                    </a:cubicBezTo>
                    <a:cubicBezTo>
                      <a:pt x="62" y="279"/>
                      <a:pt x="31" y="326"/>
                      <a:pt x="0" y="388"/>
                    </a:cubicBezTo>
                    <a:cubicBezTo>
                      <a:pt x="78" y="295"/>
                      <a:pt x="140" y="155"/>
                      <a:pt x="15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33"/>
              <p:cNvSpPr/>
              <p:nvPr/>
            </p:nvSpPr>
            <p:spPr>
              <a:xfrm>
                <a:off x="2869125" y="4829075"/>
                <a:ext cx="110550" cy="85100"/>
              </a:xfrm>
              <a:custGeom>
                <a:avLst/>
                <a:gdLst/>
                <a:ahLst/>
                <a:cxnLst/>
                <a:rect l="l" t="t" r="r" b="b"/>
                <a:pathLst>
                  <a:path w="4422" h="3404" extrusionOk="0">
                    <a:moveTo>
                      <a:pt x="1683" y="1"/>
                    </a:moveTo>
                    <a:cubicBezTo>
                      <a:pt x="574" y="1"/>
                      <a:pt x="1" y="709"/>
                      <a:pt x="1" y="709"/>
                    </a:cubicBezTo>
                    <a:cubicBezTo>
                      <a:pt x="128" y="657"/>
                      <a:pt x="326" y="612"/>
                      <a:pt x="543" y="612"/>
                    </a:cubicBezTo>
                    <a:cubicBezTo>
                      <a:pt x="777" y="612"/>
                      <a:pt x="1032" y="664"/>
                      <a:pt x="1242" y="817"/>
                    </a:cubicBezTo>
                    <a:cubicBezTo>
                      <a:pt x="1738" y="1211"/>
                      <a:pt x="1534" y="3404"/>
                      <a:pt x="2722" y="3404"/>
                    </a:cubicBezTo>
                    <a:cubicBezTo>
                      <a:pt x="2797" y="3404"/>
                      <a:pt x="2877" y="3395"/>
                      <a:pt x="2963" y="3377"/>
                    </a:cubicBezTo>
                    <a:cubicBezTo>
                      <a:pt x="4421" y="3066"/>
                      <a:pt x="3754" y="399"/>
                      <a:pt x="2312" y="73"/>
                    </a:cubicBezTo>
                    <a:cubicBezTo>
                      <a:pt x="2086" y="22"/>
                      <a:pt x="1876" y="1"/>
                      <a:pt x="168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33"/>
              <p:cNvSpPr/>
              <p:nvPr/>
            </p:nvSpPr>
            <p:spPr>
              <a:xfrm>
                <a:off x="2850525" y="4834375"/>
                <a:ext cx="105875" cy="110250"/>
              </a:xfrm>
              <a:custGeom>
                <a:avLst/>
                <a:gdLst/>
                <a:ahLst/>
                <a:cxnLst/>
                <a:rect l="l" t="t" r="r" b="b"/>
                <a:pathLst>
                  <a:path w="4235" h="4410" extrusionOk="0">
                    <a:moveTo>
                      <a:pt x="3557" y="360"/>
                    </a:moveTo>
                    <a:lnTo>
                      <a:pt x="3557" y="360"/>
                    </a:lnTo>
                    <a:cubicBezTo>
                      <a:pt x="3597" y="374"/>
                      <a:pt x="3637" y="388"/>
                      <a:pt x="3676" y="404"/>
                    </a:cubicBezTo>
                    <a:cubicBezTo>
                      <a:pt x="3639" y="387"/>
                      <a:pt x="3599" y="373"/>
                      <a:pt x="3557" y="360"/>
                    </a:cubicBezTo>
                    <a:close/>
                    <a:moveTo>
                      <a:pt x="2668" y="1"/>
                    </a:moveTo>
                    <a:cubicBezTo>
                      <a:pt x="2529" y="1"/>
                      <a:pt x="2405" y="16"/>
                      <a:pt x="2280" y="47"/>
                    </a:cubicBezTo>
                    <a:cubicBezTo>
                      <a:pt x="2172" y="32"/>
                      <a:pt x="2094" y="32"/>
                      <a:pt x="2001" y="16"/>
                    </a:cubicBezTo>
                    <a:cubicBezTo>
                      <a:pt x="1981" y="16"/>
                      <a:pt x="1961" y="15"/>
                      <a:pt x="1941" y="15"/>
                    </a:cubicBezTo>
                    <a:cubicBezTo>
                      <a:pt x="1430" y="15"/>
                      <a:pt x="888" y="203"/>
                      <a:pt x="574" y="621"/>
                    </a:cubicBezTo>
                    <a:cubicBezTo>
                      <a:pt x="233" y="1040"/>
                      <a:pt x="187" y="1645"/>
                      <a:pt x="125" y="2172"/>
                    </a:cubicBezTo>
                    <a:cubicBezTo>
                      <a:pt x="32" y="2901"/>
                      <a:pt x="1" y="3645"/>
                      <a:pt x="63" y="4374"/>
                    </a:cubicBezTo>
                    <a:cubicBezTo>
                      <a:pt x="63" y="4398"/>
                      <a:pt x="78" y="4409"/>
                      <a:pt x="94" y="4409"/>
                    </a:cubicBezTo>
                    <a:cubicBezTo>
                      <a:pt x="109" y="4409"/>
                      <a:pt x="125" y="4398"/>
                      <a:pt x="125" y="4374"/>
                    </a:cubicBezTo>
                    <a:cubicBezTo>
                      <a:pt x="140" y="3754"/>
                      <a:pt x="156" y="3134"/>
                      <a:pt x="218" y="2498"/>
                    </a:cubicBezTo>
                    <a:cubicBezTo>
                      <a:pt x="233" y="2203"/>
                      <a:pt x="280" y="1908"/>
                      <a:pt x="311" y="1629"/>
                    </a:cubicBezTo>
                    <a:cubicBezTo>
                      <a:pt x="357" y="1365"/>
                      <a:pt x="419" y="1133"/>
                      <a:pt x="528" y="900"/>
                    </a:cubicBezTo>
                    <a:cubicBezTo>
                      <a:pt x="652" y="668"/>
                      <a:pt x="823" y="481"/>
                      <a:pt x="1040" y="357"/>
                    </a:cubicBezTo>
                    <a:cubicBezTo>
                      <a:pt x="1272" y="233"/>
                      <a:pt x="1505" y="171"/>
                      <a:pt x="1769" y="125"/>
                    </a:cubicBezTo>
                    <a:cubicBezTo>
                      <a:pt x="1824" y="121"/>
                      <a:pt x="1878" y="119"/>
                      <a:pt x="1933" y="119"/>
                    </a:cubicBezTo>
                    <a:cubicBezTo>
                      <a:pt x="2110" y="119"/>
                      <a:pt x="2285" y="139"/>
                      <a:pt x="2451" y="187"/>
                    </a:cubicBezTo>
                    <a:lnTo>
                      <a:pt x="2451" y="326"/>
                    </a:lnTo>
                    <a:cubicBezTo>
                      <a:pt x="2451" y="388"/>
                      <a:pt x="2467" y="435"/>
                      <a:pt x="2482" y="497"/>
                    </a:cubicBezTo>
                    <a:cubicBezTo>
                      <a:pt x="2513" y="559"/>
                      <a:pt x="2529" y="590"/>
                      <a:pt x="2544" y="652"/>
                    </a:cubicBezTo>
                    <a:cubicBezTo>
                      <a:pt x="2560" y="714"/>
                      <a:pt x="2606" y="745"/>
                      <a:pt x="2637" y="807"/>
                    </a:cubicBezTo>
                    <a:lnTo>
                      <a:pt x="2668" y="807"/>
                    </a:lnTo>
                    <a:cubicBezTo>
                      <a:pt x="2606" y="714"/>
                      <a:pt x="2560" y="621"/>
                      <a:pt x="2544" y="512"/>
                    </a:cubicBezTo>
                    <a:cubicBezTo>
                      <a:pt x="2544" y="466"/>
                      <a:pt x="2529" y="419"/>
                      <a:pt x="2529" y="357"/>
                    </a:cubicBezTo>
                    <a:lnTo>
                      <a:pt x="2529" y="249"/>
                    </a:lnTo>
                    <a:cubicBezTo>
                      <a:pt x="2761" y="326"/>
                      <a:pt x="2994" y="435"/>
                      <a:pt x="3180" y="590"/>
                    </a:cubicBezTo>
                    <a:cubicBezTo>
                      <a:pt x="3227" y="637"/>
                      <a:pt x="3258" y="652"/>
                      <a:pt x="3304" y="699"/>
                    </a:cubicBezTo>
                    <a:cubicBezTo>
                      <a:pt x="3242" y="730"/>
                      <a:pt x="3211" y="792"/>
                      <a:pt x="3164" y="854"/>
                    </a:cubicBezTo>
                    <a:cubicBezTo>
                      <a:pt x="3102" y="931"/>
                      <a:pt x="3071" y="1009"/>
                      <a:pt x="3025" y="1086"/>
                    </a:cubicBezTo>
                    <a:cubicBezTo>
                      <a:pt x="2947" y="1257"/>
                      <a:pt x="2916" y="1428"/>
                      <a:pt x="2901" y="1598"/>
                    </a:cubicBezTo>
                    <a:cubicBezTo>
                      <a:pt x="2901" y="1598"/>
                      <a:pt x="2908" y="1612"/>
                      <a:pt x="2912" y="1612"/>
                    </a:cubicBezTo>
                    <a:cubicBezTo>
                      <a:pt x="2915" y="1612"/>
                      <a:pt x="2916" y="1608"/>
                      <a:pt x="2916" y="1598"/>
                    </a:cubicBezTo>
                    <a:cubicBezTo>
                      <a:pt x="2932" y="1428"/>
                      <a:pt x="2994" y="1257"/>
                      <a:pt x="3087" y="1102"/>
                    </a:cubicBezTo>
                    <a:cubicBezTo>
                      <a:pt x="3133" y="1024"/>
                      <a:pt x="3164" y="947"/>
                      <a:pt x="3227" y="885"/>
                    </a:cubicBezTo>
                    <a:cubicBezTo>
                      <a:pt x="3242" y="854"/>
                      <a:pt x="3289" y="807"/>
                      <a:pt x="3304" y="776"/>
                    </a:cubicBezTo>
                    <a:cubicBezTo>
                      <a:pt x="3320" y="745"/>
                      <a:pt x="3335" y="730"/>
                      <a:pt x="3335" y="714"/>
                    </a:cubicBezTo>
                    <a:cubicBezTo>
                      <a:pt x="3521" y="885"/>
                      <a:pt x="3676" y="1102"/>
                      <a:pt x="3769" y="1319"/>
                    </a:cubicBezTo>
                    <a:cubicBezTo>
                      <a:pt x="3692" y="1396"/>
                      <a:pt x="3630" y="1474"/>
                      <a:pt x="3599" y="1567"/>
                    </a:cubicBezTo>
                    <a:cubicBezTo>
                      <a:pt x="3537" y="1660"/>
                      <a:pt x="3490" y="1753"/>
                      <a:pt x="3459" y="1877"/>
                    </a:cubicBezTo>
                    <a:cubicBezTo>
                      <a:pt x="3382" y="2063"/>
                      <a:pt x="3320" y="2281"/>
                      <a:pt x="3289" y="2498"/>
                    </a:cubicBezTo>
                    <a:cubicBezTo>
                      <a:pt x="3289" y="2498"/>
                      <a:pt x="3295" y="2505"/>
                      <a:pt x="3300" y="2505"/>
                    </a:cubicBezTo>
                    <a:cubicBezTo>
                      <a:pt x="3302" y="2505"/>
                      <a:pt x="3304" y="2503"/>
                      <a:pt x="3304" y="2498"/>
                    </a:cubicBezTo>
                    <a:cubicBezTo>
                      <a:pt x="3335" y="2281"/>
                      <a:pt x="3413" y="2094"/>
                      <a:pt x="3521" y="1893"/>
                    </a:cubicBezTo>
                    <a:cubicBezTo>
                      <a:pt x="3552" y="1800"/>
                      <a:pt x="3614" y="1707"/>
                      <a:pt x="3645" y="1598"/>
                    </a:cubicBezTo>
                    <a:cubicBezTo>
                      <a:pt x="3707" y="1521"/>
                      <a:pt x="3754" y="1428"/>
                      <a:pt x="3785" y="1334"/>
                    </a:cubicBezTo>
                    <a:cubicBezTo>
                      <a:pt x="3878" y="1552"/>
                      <a:pt x="3940" y="1800"/>
                      <a:pt x="3955" y="2032"/>
                    </a:cubicBezTo>
                    <a:lnTo>
                      <a:pt x="3986" y="2032"/>
                    </a:lnTo>
                    <a:cubicBezTo>
                      <a:pt x="3940" y="1645"/>
                      <a:pt x="3831" y="1272"/>
                      <a:pt x="3630" y="947"/>
                    </a:cubicBezTo>
                    <a:lnTo>
                      <a:pt x="3630" y="947"/>
                    </a:lnTo>
                    <a:cubicBezTo>
                      <a:pt x="3723" y="978"/>
                      <a:pt x="3831" y="1024"/>
                      <a:pt x="3909" y="1086"/>
                    </a:cubicBezTo>
                    <a:cubicBezTo>
                      <a:pt x="4018" y="1164"/>
                      <a:pt x="4111" y="1241"/>
                      <a:pt x="4235" y="1319"/>
                    </a:cubicBezTo>
                    <a:cubicBezTo>
                      <a:pt x="4142" y="1241"/>
                      <a:pt x="4033" y="1148"/>
                      <a:pt x="3924" y="1086"/>
                    </a:cubicBezTo>
                    <a:cubicBezTo>
                      <a:pt x="3831" y="1009"/>
                      <a:pt x="3707" y="947"/>
                      <a:pt x="3599" y="916"/>
                    </a:cubicBezTo>
                    <a:cubicBezTo>
                      <a:pt x="3413" y="652"/>
                      <a:pt x="3211" y="450"/>
                      <a:pt x="2932" y="295"/>
                    </a:cubicBezTo>
                    <a:lnTo>
                      <a:pt x="3211" y="295"/>
                    </a:lnTo>
                    <a:cubicBezTo>
                      <a:pt x="3324" y="307"/>
                      <a:pt x="3446" y="326"/>
                      <a:pt x="3557" y="360"/>
                    </a:cubicBezTo>
                    <a:lnTo>
                      <a:pt x="3557" y="360"/>
                    </a:lnTo>
                    <a:cubicBezTo>
                      <a:pt x="3437" y="319"/>
                      <a:pt x="3316" y="288"/>
                      <a:pt x="3211" y="264"/>
                    </a:cubicBezTo>
                    <a:cubicBezTo>
                      <a:pt x="3133" y="249"/>
                      <a:pt x="3056" y="249"/>
                      <a:pt x="2978" y="249"/>
                    </a:cubicBezTo>
                    <a:lnTo>
                      <a:pt x="2823" y="249"/>
                    </a:lnTo>
                    <a:cubicBezTo>
                      <a:pt x="2684" y="171"/>
                      <a:pt x="2529" y="125"/>
                      <a:pt x="2389" y="94"/>
                    </a:cubicBezTo>
                    <a:lnTo>
                      <a:pt x="2436" y="78"/>
                    </a:lnTo>
                    <a:cubicBezTo>
                      <a:pt x="2513" y="47"/>
                      <a:pt x="2591" y="47"/>
                      <a:pt x="2668" y="32"/>
                    </a:cubicBezTo>
                    <a:cubicBezTo>
                      <a:pt x="2746" y="24"/>
                      <a:pt x="2823" y="20"/>
                      <a:pt x="2901" y="20"/>
                    </a:cubicBezTo>
                    <a:cubicBezTo>
                      <a:pt x="2978" y="20"/>
                      <a:pt x="3056" y="24"/>
                      <a:pt x="3133" y="32"/>
                    </a:cubicBezTo>
                    <a:cubicBezTo>
                      <a:pt x="3133" y="32"/>
                      <a:pt x="3149" y="16"/>
                      <a:pt x="3133" y="16"/>
                    </a:cubicBezTo>
                    <a:cubicBezTo>
                      <a:pt x="2963" y="1"/>
                      <a:pt x="2808" y="1"/>
                      <a:pt x="266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33"/>
              <p:cNvSpPr/>
              <p:nvPr/>
            </p:nvSpPr>
            <p:spPr>
              <a:xfrm>
                <a:off x="2923425" y="4868875"/>
                <a:ext cx="4675" cy="22150"/>
              </a:xfrm>
              <a:custGeom>
                <a:avLst/>
                <a:gdLst/>
                <a:ahLst/>
                <a:cxnLst/>
                <a:rect l="l" t="t" r="r" b="b"/>
                <a:pathLst>
                  <a:path w="187" h="886" extrusionOk="0">
                    <a:moveTo>
                      <a:pt x="186" y="1"/>
                    </a:moveTo>
                    <a:lnTo>
                      <a:pt x="186" y="1"/>
                    </a:lnTo>
                    <a:cubicBezTo>
                      <a:pt x="172" y="54"/>
                      <a:pt x="157" y="108"/>
                      <a:pt x="143" y="163"/>
                    </a:cubicBezTo>
                    <a:lnTo>
                      <a:pt x="143" y="163"/>
                    </a:lnTo>
                    <a:cubicBezTo>
                      <a:pt x="159" y="111"/>
                      <a:pt x="175" y="58"/>
                      <a:pt x="186" y="1"/>
                    </a:cubicBezTo>
                    <a:close/>
                    <a:moveTo>
                      <a:pt x="143" y="163"/>
                    </a:moveTo>
                    <a:cubicBezTo>
                      <a:pt x="114" y="252"/>
                      <a:pt x="82" y="337"/>
                      <a:pt x="62" y="435"/>
                    </a:cubicBezTo>
                    <a:cubicBezTo>
                      <a:pt x="16" y="575"/>
                      <a:pt x="0" y="730"/>
                      <a:pt x="0" y="885"/>
                    </a:cubicBezTo>
                    <a:cubicBezTo>
                      <a:pt x="25" y="646"/>
                      <a:pt x="81" y="397"/>
                      <a:pt x="143" y="163"/>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33"/>
              <p:cNvSpPr/>
              <p:nvPr/>
            </p:nvSpPr>
            <p:spPr>
              <a:xfrm>
                <a:off x="2941250" y="4854150"/>
                <a:ext cx="11275" cy="5450"/>
              </a:xfrm>
              <a:custGeom>
                <a:avLst/>
                <a:gdLst/>
                <a:ahLst/>
                <a:cxnLst/>
                <a:rect l="l" t="t" r="r" b="b"/>
                <a:pathLst>
                  <a:path w="451" h="218" extrusionOk="0">
                    <a:moveTo>
                      <a:pt x="16" y="1"/>
                    </a:moveTo>
                    <a:cubicBezTo>
                      <a:pt x="16" y="1"/>
                      <a:pt x="1" y="16"/>
                      <a:pt x="16" y="16"/>
                    </a:cubicBezTo>
                    <a:cubicBezTo>
                      <a:pt x="94" y="47"/>
                      <a:pt x="171" y="78"/>
                      <a:pt x="249" y="125"/>
                    </a:cubicBezTo>
                    <a:cubicBezTo>
                      <a:pt x="311" y="140"/>
                      <a:pt x="373" y="171"/>
                      <a:pt x="451" y="218"/>
                    </a:cubicBezTo>
                    <a:cubicBezTo>
                      <a:pt x="389" y="156"/>
                      <a:pt x="311" y="125"/>
                      <a:pt x="249" y="78"/>
                    </a:cubicBezTo>
                    <a:cubicBezTo>
                      <a:pt x="171" y="32"/>
                      <a:pt x="94" y="16"/>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33"/>
              <p:cNvSpPr/>
              <p:nvPr/>
            </p:nvSpPr>
            <p:spPr>
              <a:xfrm>
                <a:off x="2888125" y="4752200"/>
                <a:ext cx="77225" cy="61650"/>
              </a:xfrm>
              <a:custGeom>
                <a:avLst/>
                <a:gdLst/>
                <a:ahLst/>
                <a:cxnLst/>
                <a:rect l="l" t="t" r="r" b="b"/>
                <a:pathLst>
                  <a:path w="3089" h="2466" extrusionOk="0">
                    <a:moveTo>
                      <a:pt x="1950" y="0"/>
                    </a:moveTo>
                    <a:cubicBezTo>
                      <a:pt x="1805" y="0"/>
                      <a:pt x="1645" y="34"/>
                      <a:pt x="1474" y="108"/>
                    </a:cubicBezTo>
                    <a:cubicBezTo>
                      <a:pt x="156" y="682"/>
                      <a:pt x="1" y="2466"/>
                      <a:pt x="1" y="2466"/>
                    </a:cubicBezTo>
                    <a:cubicBezTo>
                      <a:pt x="776" y="1969"/>
                      <a:pt x="1785" y="2264"/>
                      <a:pt x="2420" y="1613"/>
                    </a:cubicBezTo>
                    <a:cubicBezTo>
                      <a:pt x="3089" y="984"/>
                      <a:pt x="2739" y="0"/>
                      <a:pt x="195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33"/>
              <p:cNvSpPr/>
              <p:nvPr/>
            </p:nvSpPr>
            <p:spPr>
              <a:xfrm>
                <a:off x="2867975" y="4760525"/>
                <a:ext cx="74825" cy="156075"/>
              </a:xfrm>
              <a:custGeom>
                <a:avLst/>
                <a:gdLst/>
                <a:ahLst/>
                <a:cxnLst/>
                <a:rect l="l" t="t" r="r" b="b"/>
                <a:pathLst>
                  <a:path w="2993" h="6243" extrusionOk="0">
                    <a:moveTo>
                      <a:pt x="2978" y="116"/>
                    </a:moveTo>
                    <a:cubicBezTo>
                      <a:pt x="2983" y="127"/>
                      <a:pt x="2987" y="130"/>
                      <a:pt x="2989" y="130"/>
                    </a:cubicBezTo>
                    <a:cubicBezTo>
                      <a:pt x="2992" y="130"/>
                      <a:pt x="2989" y="116"/>
                      <a:pt x="2978" y="116"/>
                    </a:cubicBezTo>
                    <a:close/>
                    <a:moveTo>
                      <a:pt x="2384" y="1"/>
                    </a:moveTo>
                    <a:cubicBezTo>
                      <a:pt x="2382" y="1"/>
                      <a:pt x="2379" y="3"/>
                      <a:pt x="2373" y="8"/>
                    </a:cubicBezTo>
                    <a:cubicBezTo>
                      <a:pt x="2249" y="116"/>
                      <a:pt x="2156" y="240"/>
                      <a:pt x="2063" y="349"/>
                    </a:cubicBezTo>
                    <a:cubicBezTo>
                      <a:pt x="2017" y="411"/>
                      <a:pt x="1970" y="489"/>
                      <a:pt x="1939" y="551"/>
                    </a:cubicBezTo>
                    <a:cubicBezTo>
                      <a:pt x="1908" y="613"/>
                      <a:pt x="1877" y="690"/>
                      <a:pt x="1862" y="768"/>
                    </a:cubicBezTo>
                    <a:lnTo>
                      <a:pt x="1846" y="783"/>
                    </a:lnTo>
                    <a:cubicBezTo>
                      <a:pt x="1613" y="954"/>
                      <a:pt x="1396" y="1171"/>
                      <a:pt x="1210" y="1404"/>
                    </a:cubicBezTo>
                    <a:cubicBezTo>
                      <a:pt x="1210" y="1388"/>
                      <a:pt x="1210" y="1357"/>
                      <a:pt x="1226" y="1342"/>
                    </a:cubicBezTo>
                    <a:cubicBezTo>
                      <a:pt x="1241" y="1264"/>
                      <a:pt x="1288" y="1171"/>
                      <a:pt x="1303" y="1093"/>
                    </a:cubicBezTo>
                    <a:cubicBezTo>
                      <a:pt x="1365" y="923"/>
                      <a:pt x="1443" y="721"/>
                      <a:pt x="1536" y="566"/>
                    </a:cubicBezTo>
                    <a:cubicBezTo>
                      <a:pt x="1536" y="566"/>
                      <a:pt x="1536" y="559"/>
                      <a:pt x="1531" y="559"/>
                    </a:cubicBezTo>
                    <a:cubicBezTo>
                      <a:pt x="1529" y="559"/>
                      <a:pt x="1526" y="561"/>
                      <a:pt x="1520" y="566"/>
                    </a:cubicBezTo>
                    <a:cubicBezTo>
                      <a:pt x="1412" y="721"/>
                      <a:pt x="1319" y="892"/>
                      <a:pt x="1241" y="1078"/>
                    </a:cubicBezTo>
                    <a:cubicBezTo>
                      <a:pt x="1210" y="1156"/>
                      <a:pt x="1179" y="1249"/>
                      <a:pt x="1164" y="1326"/>
                    </a:cubicBezTo>
                    <a:cubicBezTo>
                      <a:pt x="1148" y="1388"/>
                      <a:pt x="1133" y="1435"/>
                      <a:pt x="1133" y="1497"/>
                    </a:cubicBezTo>
                    <a:cubicBezTo>
                      <a:pt x="1071" y="1574"/>
                      <a:pt x="1009" y="1652"/>
                      <a:pt x="962" y="1714"/>
                    </a:cubicBezTo>
                    <a:cubicBezTo>
                      <a:pt x="388" y="2520"/>
                      <a:pt x="109" y="3497"/>
                      <a:pt x="31" y="4490"/>
                    </a:cubicBezTo>
                    <a:cubicBezTo>
                      <a:pt x="0" y="4769"/>
                      <a:pt x="0" y="5064"/>
                      <a:pt x="0" y="5359"/>
                    </a:cubicBezTo>
                    <a:cubicBezTo>
                      <a:pt x="0" y="5653"/>
                      <a:pt x="31" y="5932"/>
                      <a:pt x="78" y="6227"/>
                    </a:cubicBezTo>
                    <a:lnTo>
                      <a:pt x="109" y="6243"/>
                    </a:lnTo>
                    <a:cubicBezTo>
                      <a:pt x="109" y="6243"/>
                      <a:pt x="125" y="6243"/>
                      <a:pt x="125" y="6227"/>
                    </a:cubicBezTo>
                    <a:cubicBezTo>
                      <a:pt x="125" y="5979"/>
                      <a:pt x="78" y="5731"/>
                      <a:pt x="78" y="5452"/>
                    </a:cubicBezTo>
                    <a:cubicBezTo>
                      <a:pt x="78" y="5204"/>
                      <a:pt x="78" y="4924"/>
                      <a:pt x="109" y="4676"/>
                    </a:cubicBezTo>
                    <a:cubicBezTo>
                      <a:pt x="140" y="4180"/>
                      <a:pt x="233" y="3668"/>
                      <a:pt x="373" y="3172"/>
                    </a:cubicBezTo>
                    <a:cubicBezTo>
                      <a:pt x="528" y="2660"/>
                      <a:pt x="760" y="2179"/>
                      <a:pt x="1055" y="1729"/>
                    </a:cubicBezTo>
                    <a:cubicBezTo>
                      <a:pt x="1117" y="1714"/>
                      <a:pt x="1164" y="1714"/>
                      <a:pt x="1226" y="1698"/>
                    </a:cubicBezTo>
                    <a:cubicBezTo>
                      <a:pt x="1288" y="1667"/>
                      <a:pt x="1365" y="1652"/>
                      <a:pt x="1427" y="1636"/>
                    </a:cubicBezTo>
                    <a:cubicBezTo>
                      <a:pt x="1551" y="1590"/>
                      <a:pt x="1676" y="1559"/>
                      <a:pt x="1784" y="1497"/>
                    </a:cubicBezTo>
                    <a:lnTo>
                      <a:pt x="1784" y="1481"/>
                    </a:lnTo>
                    <a:cubicBezTo>
                      <a:pt x="1676" y="1543"/>
                      <a:pt x="1536" y="1590"/>
                      <a:pt x="1427" y="1621"/>
                    </a:cubicBezTo>
                    <a:cubicBezTo>
                      <a:pt x="1319" y="1636"/>
                      <a:pt x="1210" y="1652"/>
                      <a:pt x="1102" y="1667"/>
                    </a:cubicBezTo>
                    <a:cubicBezTo>
                      <a:pt x="1210" y="1543"/>
                      <a:pt x="1303" y="1404"/>
                      <a:pt x="1427" y="1264"/>
                    </a:cubicBezTo>
                    <a:cubicBezTo>
                      <a:pt x="1486" y="1268"/>
                      <a:pt x="1545" y="1270"/>
                      <a:pt x="1603" y="1270"/>
                    </a:cubicBezTo>
                    <a:cubicBezTo>
                      <a:pt x="1793" y="1270"/>
                      <a:pt x="1982" y="1249"/>
                      <a:pt x="2172" y="1202"/>
                    </a:cubicBezTo>
                    <a:cubicBezTo>
                      <a:pt x="2311" y="1171"/>
                      <a:pt x="2435" y="1124"/>
                      <a:pt x="2560" y="1093"/>
                    </a:cubicBezTo>
                    <a:cubicBezTo>
                      <a:pt x="2699" y="1031"/>
                      <a:pt x="2823" y="969"/>
                      <a:pt x="2947" y="923"/>
                    </a:cubicBezTo>
                    <a:lnTo>
                      <a:pt x="2947" y="892"/>
                    </a:lnTo>
                    <a:cubicBezTo>
                      <a:pt x="2715" y="1031"/>
                      <a:pt x="2451" y="1109"/>
                      <a:pt x="2203" y="1156"/>
                    </a:cubicBezTo>
                    <a:cubicBezTo>
                      <a:pt x="1970" y="1187"/>
                      <a:pt x="1738" y="1202"/>
                      <a:pt x="1474" y="1202"/>
                    </a:cubicBezTo>
                    <a:cubicBezTo>
                      <a:pt x="1582" y="1093"/>
                      <a:pt x="1676" y="1000"/>
                      <a:pt x="1769" y="892"/>
                    </a:cubicBezTo>
                    <a:cubicBezTo>
                      <a:pt x="2125" y="613"/>
                      <a:pt x="2529" y="302"/>
                      <a:pt x="2978" y="116"/>
                    </a:cubicBezTo>
                    <a:lnTo>
                      <a:pt x="2978" y="116"/>
                    </a:lnTo>
                    <a:cubicBezTo>
                      <a:pt x="2777" y="194"/>
                      <a:pt x="2560" y="302"/>
                      <a:pt x="2389" y="396"/>
                    </a:cubicBezTo>
                    <a:cubicBezTo>
                      <a:pt x="2234" y="489"/>
                      <a:pt x="2079" y="582"/>
                      <a:pt x="1924" y="706"/>
                    </a:cubicBezTo>
                    <a:cubicBezTo>
                      <a:pt x="1939" y="659"/>
                      <a:pt x="1970" y="613"/>
                      <a:pt x="1986" y="566"/>
                    </a:cubicBezTo>
                    <a:cubicBezTo>
                      <a:pt x="2017" y="489"/>
                      <a:pt x="2063" y="427"/>
                      <a:pt x="2094" y="380"/>
                    </a:cubicBezTo>
                    <a:cubicBezTo>
                      <a:pt x="2172" y="240"/>
                      <a:pt x="2280" y="116"/>
                      <a:pt x="2389" y="8"/>
                    </a:cubicBezTo>
                    <a:cubicBezTo>
                      <a:pt x="2389" y="8"/>
                      <a:pt x="2389" y="1"/>
                      <a:pt x="23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33"/>
              <p:cNvSpPr/>
              <p:nvPr/>
            </p:nvSpPr>
            <p:spPr>
              <a:xfrm>
                <a:off x="2908675" y="4764200"/>
                <a:ext cx="7025" cy="12425"/>
              </a:xfrm>
              <a:custGeom>
                <a:avLst/>
                <a:gdLst/>
                <a:ahLst/>
                <a:cxnLst/>
                <a:rect l="l" t="t" r="r" b="b"/>
                <a:pathLst>
                  <a:path w="281" h="497" extrusionOk="0">
                    <a:moveTo>
                      <a:pt x="280" y="1"/>
                    </a:moveTo>
                    <a:lnTo>
                      <a:pt x="280" y="1"/>
                    </a:lnTo>
                    <a:cubicBezTo>
                      <a:pt x="218" y="78"/>
                      <a:pt x="156" y="140"/>
                      <a:pt x="125" y="233"/>
                    </a:cubicBezTo>
                    <a:cubicBezTo>
                      <a:pt x="79" y="311"/>
                      <a:pt x="48" y="404"/>
                      <a:pt x="1" y="497"/>
                    </a:cubicBezTo>
                    <a:cubicBezTo>
                      <a:pt x="48" y="419"/>
                      <a:pt x="79" y="326"/>
                      <a:pt x="125" y="249"/>
                    </a:cubicBezTo>
                    <a:cubicBezTo>
                      <a:pt x="156" y="156"/>
                      <a:pt x="218" y="78"/>
                      <a:pt x="28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33"/>
              <p:cNvSpPr/>
              <p:nvPr/>
            </p:nvSpPr>
            <p:spPr>
              <a:xfrm>
                <a:off x="2932725" y="4778550"/>
                <a:ext cx="13600" cy="5050"/>
              </a:xfrm>
              <a:custGeom>
                <a:avLst/>
                <a:gdLst/>
                <a:ahLst/>
                <a:cxnLst/>
                <a:rect l="l" t="t" r="r" b="b"/>
                <a:pathLst>
                  <a:path w="544" h="202" extrusionOk="0">
                    <a:moveTo>
                      <a:pt x="543" y="0"/>
                    </a:moveTo>
                    <a:cubicBezTo>
                      <a:pt x="466" y="47"/>
                      <a:pt x="357" y="78"/>
                      <a:pt x="264" y="124"/>
                    </a:cubicBezTo>
                    <a:cubicBezTo>
                      <a:pt x="171" y="155"/>
                      <a:pt x="94" y="171"/>
                      <a:pt x="1" y="202"/>
                    </a:cubicBezTo>
                    <a:lnTo>
                      <a:pt x="280" y="140"/>
                    </a:lnTo>
                    <a:cubicBezTo>
                      <a:pt x="357" y="93"/>
                      <a:pt x="466" y="62"/>
                      <a:pt x="54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33"/>
              <p:cNvSpPr/>
              <p:nvPr/>
            </p:nvSpPr>
            <p:spPr>
              <a:xfrm>
                <a:off x="2773375" y="4692850"/>
                <a:ext cx="96625" cy="113400"/>
              </a:xfrm>
              <a:custGeom>
                <a:avLst/>
                <a:gdLst/>
                <a:ahLst/>
                <a:cxnLst/>
                <a:rect l="l" t="t" r="r" b="b"/>
                <a:pathLst>
                  <a:path w="3865" h="4536" extrusionOk="0">
                    <a:moveTo>
                      <a:pt x="1474" y="1"/>
                    </a:moveTo>
                    <a:cubicBezTo>
                      <a:pt x="1291" y="1"/>
                      <a:pt x="1125" y="62"/>
                      <a:pt x="993" y="187"/>
                    </a:cubicBezTo>
                    <a:cubicBezTo>
                      <a:pt x="0" y="1164"/>
                      <a:pt x="1225" y="2668"/>
                      <a:pt x="2234" y="3258"/>
                    </a:cubicBezTo>
                    <a:cubicBezTo>
                      <a:pt x="3309" y="3861"/>
                      <a:pt x="3531" y="4535"/>
                      <a:pt x="3550" y="4535"/>
                    </a:cubicBezTo>
                    <a:cubicBezTo>
                      <a:pt x="3551" y="4535"/>
                      <a:pt x="3552" y="4533"/>
                      <a:pt x="3552" y="4529"/>
                    </a:cubicBezTo>
                    <a:cubicBezTo>
                      <a:pt x="3864" y="1654"/>
                      <a:pt x="2430" y="1"/>
                      <a:pt x="147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33"/>
              <p:cNvSpPr/>
              <p:nvPr/>
            </p:nvSpPr>
            <p:spPr>
              <a:xfrm>
                <a:off x="2810200" y="4706025"/>
                <a:ext cx="71375" cy="259625"/>
              </a:xfrm>
              <a:custGeom>
                <a:avLst/>
                <a:gdLst/>
                <a:ahLst/>
                <a:cxnLst/>
                <a:rect l="l" t="t" r="r" b="b"/>
                <a:pathLst>
                  <a:path w="2855" h="10385" extrusionOk="0">
                    <a:moveTo>
                      <a:pt x="512" y="1"/>
                    </a:moveTo>
                    <a:cubicBezTo>
                      <a:pt x="574" y="110"/>
                      <a:pt x="636" y="234"/>
                      <a:pt x="652" y="342"/>
                    </a:cubicBezTo>
                    <a:cubicBezTo>
                      <a:pt x="683" y="466"/>
                      <a:pt x="698" y="575"/>
                      <a:pt x="729" y="699"/>
                    </a:cubicBezTo>
                    <a:lnTo>
                      <a:pt x="776" y="1040"/>
                    </a:lnTo>
                    <a:cubicBezTo>
                      <a:pt x="807" y="1118"/>
                      <a:pt x="807" y="1195"/>
                      <a:pt x="823" y="1273"/>
                    </a:cubicBezTo>
                    <a:cubicBezTo>
                      <a:pt x="590" y="947"/>
                      <a:pt x="311" y="652"/>
                      <a:pt x="47" y="358"/>
                    </a:cubicBezTo>
                    <a:lnTo>
                      <a:pt x="32" y="358"/>
                    </a:lnTo>
                    <a:cubicBezTo>
                      <a:pt x="450" y="854"/>
                      <a:pt x="838" y="1366"/>
                      <a:pt x="1164" y="1940"/>
                    </a:cubicBezTo>
                    <a:cubicBezTo>
                      <a:pt x="1195" y="1955"/>
                      <a:pt x="1195" y="1971"/>
                      <a:pt x="1210" y="1986"/>
                    </a:cubicBezTo>
                    <a:cubicBezTo>
                      <a:pt x="1148" y="1955"/>
                      <a:pt x="1071" y="1909"/>
                      <a:pt x="1009" y="1893"/>
                    </a:cubicBezTo>
                    <a:lnTo>
                      <a:pt x="683" y="1723"/>
                    </a:lnTo>
                    <a:cubicBezTo>
                      <a:pt x="590" y="1660"/>
                      <a:pt x="466" y="1598"/>
                      <a:pt x="373" y="1552"/>
                    </a:cubicBezTo>
                    <a:cubicBezTo>
                      <a:pt x="311" y="1505"/>
                      <a:pt x="264" y="1490"/>
                      <a:pt x="218" y="1474"/>
                    </a:cubicBezTo>
                    <a:cubicBezTo>
                      <a:pt x="156" y="1428"/>
                      <a:pt x="78" y="1412"/>
                      <a:pt x="32" y="1366"/>
                    </a:cubicBezTo>
                    <a:cubicBezTo>
                      <a:pt x="32" y="1366"/>
                      <a:pt x="1" y="1366"/>
                      <a:pt x="32" y="1397"/>
                    </a:cubicBezTo>
                    <a:cubicBezTo>
                      <a:pt x="140" y="1443"/>
                      <a:pt x="218" y="1552"/>
                      <a:pt x="342" y="1598"/>
                    </a:cubicBezTo>
                    <a:cubicBezTo>
                      <a:pt x="435" y="1660"/>
                      <a:pt x="543" y="1738"/>
                      <a:pt x="652" y="1800"/>
                    </a:cubicBezTo>
                    <a:cubicBezTo>
                      <a:pt x="838" y="1909"/>
                      <a:pt x="1055" y="1986"/>
                      <a:pt x="1241" y="2110"/>
                    </a:cubicBezTo>
                    <a:cubicBezTo>
                      <a:pt x="1381" y="2343"/>
                      <a:pt x="1505" y="2591"/>
                      <a:pt x="1614" y="2839"/>
                    </a:cubicBezTo>
                    <a:cubicBezTo>
                      <a:pt x="1505" y="2762"/>
                      <a:pt x="1381" y="2684"/>
                      <a:pt x="1241" y="2638"/>
                    </a:cubicBezTo>
                    <a:cubicBezTo>
                      <a:pt x="1164" y="2591"/>
                      <a:pt x="1086" y="2560"/>
                      <a:pt x="1009" y="2498"/>
                    </a:cubicBezTo>
                    <a:cubicBezTo>
                      <a:pt x="931" y="2451"/>
                      <a:pt x="854" y="2420"/>
                      <a:pt x="776" y="2358"/>
                    </a:cubicBezTo>
                    <a:lnTo>
                      <a:pt x="761" y="2358"/>
                    </a:lnTo>
                    <a:cubicBezTo>
                      <a:pt x="745" y="2358"/>
                      <a:pt x="761" y="2358"/>
                      <a:pt x="761" y="2374"/>
                    </a:cubicBezTo>
                    <a:cubicBezTo>
                      <a:pt x="900" y="2498"/>
                      <a:pt x="1040" y="2591"/>
                      <a:pt x="1195" y="2669"/>
                    </a:cubicBezTo>
                    <a:cubicBezTo>
                      <a:pt x="1319" y="2746"/>
                      <a:pt x="1474" y="2839"/>
                      <a:pt x="1614" y="2901"/>
                    </a:cubicBezTo>
                    <a:cubicBezTo>
                      <a:pt x="1738" y="3149"/>
                      <a:pt x="1846" y="3429"/>
                      <a:pt x="1939" y="3692"/>
                    </a:cubicBezTo>
                    <a:cubicBezTo>
                      <a:pt x="2405" y="5042"/>
                      <a:pt x="2591" y="6453"/>
                      <a:pt x="2668" y="7849"/>
                    </a:cubicBezTo>
                    <a:cubicBezTo>
                      <a:pt x="2684" y="8268"/>
                      <a:pt x="2699" y="8671"/>
                      <a:pt x="2699" y="9105"/>
                    </a:cubicBezTo>
                    <a:cubicBezTo>
                      <a:pt x="2699" y="9539"/>
                      <a:pt x="2684" y="9943"/>
                      <a:pt x="2684" y="10361"/>
                    </a:cubicBezTo>
                    <a:cubicBezTo>
                      <a:pt x="2684" y="10377"/>
                      <a:pt x="2688" y="10385"/>
                      <a:pt x="2691" y="10385"/>
                    </a:cubicBezTo>
                    <a:cubicBezTo>
                      <a:pt x="2695" y="10385"/>
                      <a:pt x="2699" y="10377"/>
                      <a:pt x="2699" y="10361"/>
                    </a:cubicBezTo>
                    <a:cubicBezTo>
                      <a:pt x="2761" y="10005"/>
                      <a:pt x="2761" y="9617"/>
                      <a:pt x="2777" y="9245"/>
                    </a:cubicBezTo>
                    <a:cubicBezTo>
                      <a:pt x="2854" y="8919"/>
                      <a:pt x="2854" y="8531"/>
                      <a:pt x="2839" y="8143"/>
                    </a:cubicBezTo>
                    <a:cubicBezTo>
                      <a:pt x="2823" y="7384"/>
                      <a:pt x="2761" y="6624"/>
                      <a:pt x="2668" y="5895"/>
                    </a:cubicBezTo>
                    <a:cubicBezTo>
                      <a:pt x="2575" y="5212"/>
                      <a:pt x="2420" y="4530"/>
                      <a:pt x="2203" y="3878"/>
                    </a:cubicBezTo>
                    <a:cubicBezTo>
                      <a:pt x="2125" y="3630"/>
                      <a:pt x="2032" y="3413"/>
                      <a:pt x="1908" y="3180"/>
                    </a:cubicBezTo>
                    <a:lnTo>
                      <a:pt x="1908" y="2901"/>
                    </a:lnTo>
                    <a:cubicBezTo>
                      <a:pt x="1908" y="2793"/>
                      <a:pt x="1893" y="2669"/>
                      <a:pt x="1893" y="2560"/>
                    </a:cubicBezTo>
                    <a:cubicBezTo>
                      <a:pt x="1877" y="2436"/>
                      <a:pt x="1877" y="2327"/>
                      <a:pt x="1846" y="2203"/>
                    </a:cubicBezTo>
                    <a:cubicBezTo>
                      <a:pt x="1831" y="2095"/>
                      <a:pt x="1815" y="1971"/>
                      <a:pt x="1815" y="1878"/>
                    </a:cubicBezTo>
                    <a:lnTo>
                      <a:pt x="1815" y="1862"/>
                    </a:lnTo>
                    <a:lnTo>
                      <a:pt x="1800" y="1862"/>
                    </a:lnTo>
                    <a:cubicBezTo>
                      <a:pt x="1815" y="1971"/>
                      <a:pt x="1831" y="2095"/>
                      <a:pt x="1831" y="2219"/>
                    </a:cubicBezTo>
                    <a:cubicBezTo>
                      <a:pt x="1831" y="2343"/>
                      <a:pt x="1846" y="2436"/>
                      <a:pt x="1846" y="2560"/>
                    </a:cubicBezTo>
                    <a:lnTo>
                      <a:pt x="1846" y="2886"/>
                    </a:lnTo>
                    <a:lnTo>
                      <a:pt x="1846" y="2994"/>
                    </a:lnTo>
                    <a:cubicBezTo>
                      <a:pt x="1753" y="2793"/>
                      <a:pt x="1645" y="2560"/>
                      <a:pt x="1505" y="2343"/>
                    </a:cubicBezTo>
                    <a:cubicBezTo>
                      <a:pt x="1583" y="1878"/>
                      <a:pt x="1489" y="1397"/>
                      <a:pt x="1381" y="947"/>
                    </a:cubicBezTo>
                    <a:lnTo>
                      <a:pt x="1365" y="947"/>
                    </a:lnTo>
                    <a:cubicBezTo>
                      <a:pt x="1412" y="1180"/>
                      <a:pt x="1443" y="1428"/>
                      <a:pt x="1443" y="1660"/>
                    </a:cubicBezTo>
                    <a:lnTo>
                      <a:pt x="1443" y="2219"/>
                    </a:lnTo>
                    <a:lnTo>
                      <a:pt x="1365" y="2095"/>
                    </a:lnTo>
                    <a:lnTo>
                      <a:pt x="900" y="1397"/>
                    </a:lnTo>
                    <a:cubicBezTo>
                      <a:pt x="916" y="1273"/>
                      <a:pt x="900" y="1180"/>
                      <a:pt x="885" y="1056"/>
                    </a:cubicBezTo>
                    <a:cubicBezTo>
                      <a:pt x="869" y="947"/>
                      <a:pt x="838" y="807"/>
                      <a:pt x="807" y="699"/>
                    </a:cubicBezTo>
                    <a:lnTo>
                      <a:pt x="683" y="342"/>
                    </a:lnTo>
                    <a:cubicBezTo>
                      <a:pt x="652" y="234"/>
                      <a:pt x="574" y="110"/>
                      <a:pt x="52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33"/>
              <p:cNvSpPr/>
              <p:nvPr/>
            </p:nvSpPr>
            <p:spPr>
              <a:xfrm>
                <a:off x="2801675" y="4742100"/>
                <a:ext cx="29100" cy="16700"/>
              </a:xfrm>
              <a:custGeom>
                <a:avLst/>
                <a:gdLst/>
                <a:ahLst/>
                <a:cxnLst/>
                <a:rect l="l" t="t" r="r" b="b"/>
                <a:pathLst>
                  <a:path w="1164" h="668" extrusionOk="0">
                    <a:moveTo>
                      <a:pt x="0" y="0"/>
                    </a:moveTo>
                    <a:lnTo>
                      <a:pt x="0" y="0"/>
                    </a:lnTo>
                    <a:cubicBezTo>
                      <a:pt x="171" y="140"/>
                      <a:pt x="357" y="280"/>
                      <a:pt x="543" y="388"/>
                    </a:cubicBezTo>
                    <a:cubicBezTo>
                      <a:pt x="745" y="497"/>
                      <a:pt x="931" y="590"/>
                      <a:pt x="1164" y="667"/>
                    </a:cubicBezTo>
                    <a:cubicBezTo>
                      <a:pt x="946" y="574"/>
                      <a:pt x="760" y="466"/>
                      <a:pt x="559" y="357"/>
                    </a:cubicBezTo>
                    <a:cubicBezTo>
                      <a:pt x="373" y="233"/>
                      <a:pt x="171" y="124"/>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33"/>
              <p:cNvSpPr/>
              <p:nvPr/>
            </p:nvSpPr>
            <p:spPr>
              <a:xfrm>
                <a:off x="2836175" y="4712250"/>
                <a:ext cx="5450" cy="20175"/>
              </a:xfrm>
              <a:custGeom>
                <a:avLst/>
                <a:gdLst/>
                <a:ahLst/>
                <a:cxnLst/>
                <a:rect l="l" t="t" r="r" b="b"/>
                <a:pathLst>
                  <a:path w="218" h="807" extrusionOk="0">
                    <a:moveTo>
                      <a:pt x="1" y="0"/>
                    </a:moveTo>
                    <a:lnTo>
                      <a:pt x="1" y="16"/>
                    </a:lnTo>
                    <a:lnTo>
                      <a:pt x="1" y="31"/>
                    </a:lnTo>
                    <a:cubicBezTo>
                      <a:pt x="16" y="78"/>
                      <a:pt x="16" y="109"/>
                      <a:pt x="32" y="155"/>
                    </a:cubicBezTo>
                    <a:cubicBezTo>
                      <a:pt x="63" y="217"/>
                      <a:pt x="78" y="295"/>
                      <a:pt x="94" y="341"/>
                    </a:cubicBezTo>
                    <a:cubicBezTo>
                      <a:pt x="101" y="366"/>
                      <a:pt x="108" y="392"/>
                      <a:pt x="115" y="418"/>
                    </a:cubicBezTo>
                    <a:lnTo>
                      <a:pt x="115" y="418"/>
                    </a:lnTo>
                    <a:cubicBezTo>
                      <a:pt x="87" y="299"/>
                      <a:pt x="53" y="181"/>
                      <a:pt x="16" y="62"/>
                    </a:cubicBezTo>
                    <a:lnTo>
                      <a:pt x="16" y="31"/>
                    </a:lnTo>
                    <a:cubicBezTo>
                      <a:pt x="1" y="16"/>
                      <a:pt x="1" y="0"/>
                      <a:pt x="1" y="0"/>
                    </a:cubicBezTo>
                    <a:close/>
                    <a:moveTo>
                      <a:pt x="115" y="418"/>
                    </a:moveTo>
                    <a:cubicBezTo>
                      <a:pt x="146" y="548"/>
                      <a:pt x="171" y="677"/>
                      <a:pt x="187" y="807"/>
                    </a:cubicBezTo>
                    <a:lnTo>
                      <a:pt x="218" y="807"/>
                    </a:lnTo>
                    <a:cubicBezTo>
                      <a:pt x="179" y="702"/>
                      <a:pt x="151" y="555"/>
                      <a:pt x="115" y="41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33"/>
              <p:cNvSpPr/>
              <p:nvPr/>
            </p:nvSpPr>
            <p:spPr>
              <a:xfrm>
                <a:off x="2829200" y="4916200"/>
                <a:ext cx="81450" cy="96175"/>
              </a:xfrm>
              <a:custGeom>
                <a:avLst/>
                <a:gdLst/>
                <a:ahLst/>
                <a:cxnLst/>
                <a:rect l="l" t="t" r="r" b="b"/>
                <a:pathLst>
                  <a:path w="3258" h="3847" extrusionOk="0">
                    <a:moveTo>
                      <a:pt x="1" y="0"/>
                    </a:moveTo>
                    <a:lnTo>
                      <a:pt x="78" y="946"/>
                    </a:lnTo>
                    <a:lnTo>
                      <a:pt x="342" y="3847"/>
                    </a:lnTo>
                    <a:lnTo>
                      <a:pt x="2947" y="3847"/>
                    </a:lnTo>
                    <a:lnTo>
                      <a:pt x="3180" y="946"/>
                    </a:lnTo>
                    <a:lnTo>
                      <a:pt x="325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33"/>
              <p:cNvSpPr/>
              <p:nvPr/>
            </p:nvSpPr>
            <p:spPr>
              <a:xfrm>
                <a:off x="2829200" y="4916200"/>
                <a:ext cx="81450" cy="23675"/>
              </a:xfrm>
              <a:custGeom>
                <a:avLst/>
                <a:gdLst/>
                <a:ahLst/>
                <a:cxnLst/>
                <a:rect l="l" t="t" r="r" b="b"/>
                <a:pathLst>
                  <a:path w="3258" h="947" extrusionOk="0">
                    <a:moveTo>
                      <a:pt x="1" y="0"/>
                    </a:moveTo>
                    <a:lnTo>
                      <a:pt x="78" y="946"/>
                    </a:lnTo>
                    <a:lnTo>
                      <a:pt x="3180" y="946"/>
                    </a:lnTo>
                    <a:lnTo>
                      <a:pt x="325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33"/>
              <p:cNvSpPr/>
              <p:nvPr/>
            </p:nvSpPr>
            <p:spPr>
              <a:xfrm>
                <a:off x="2823000" y="4906875"/>
                <a:ext cx="94625" cy="22900"/>
              </a:xfrm>
              <a:custGeom>
                <a:avLst/>
                <a:gdLst/>
                <a:ahLst/>
                <a:cxnLst/>
                <a:rect l="l" t="t" r="r" b="b"/>
                <a:pathLst>
                  <a:path w="3785" h="916" extrusionOk="0">
                    <a:moveTo>
                      <a:pt x="0" y="1"/>
                    </a:moveTo>
                    <a:lnTo>
                      <a:pt x="0" y="916"/>
                    </a:lnTo>
                    <a:lnTo>
                      <a:pt x="3785" y="916"/>
                    </a:lnTo>
                    <a:lnTo>
                      <a:pt x="378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sp>
        <p:nvSpPr>
          <p:cNvPr id="2620" name="Google Shape;2620;p34"/>
          <p:cNvSpPr txBox="1">
            <a:spLocks noGrp="1"/>
          </p:cNvSpPr>
          <p:nvPr>
            <p:ph type="subTitle" idx="6"/>
          </p:nvPr>
        </p:nvSpPr>
        <p:spPr>
          <a:xfrm>
            <a:off x="1524000" y="1276350"/>
            <a:ext cx="2148900" cy="3840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Computer Science</a:t>
            </a:r>
            <a:endParaRPr/>
          </a:p>
        </p:txBody>
      </p:sp>
      <p:sp>
        <p:nvSpPr>
          <p:cNvPr id="2621" name="Google Shape;2621;p34"/>
          <p:cNvSpPr txBox="1">
            <a:spLocks noGrp="1"/>
          </p:cNvSpPr>
          <p:nvPr>
            <p:ph type="subTitle" idx="7"/>
          </p:nvPr>
        </p:nvSpPr>
        <p:spPr>
          <a:xfrm>
            <a:off x="4648200" y="1276350"/>
            <a:ext cx="2148900" cy="384000"/>
          </a:xfrm>
          <a:prstGeom prst="rect">
            <a:avLst/>
          </a:prstGeom>
          <a:solidFill>
            <a:srgbClr val="FF9933">
              <a:alpha val="54117"/>
            </a:srgb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Machine Learning</a:t>
            </a:r>
            <a:endParaRPr/>
          </a:p>
        </p:txBody>
      </p:sp>
      <p:sp>
        <p:nvSpPr>
          <p:cNvPr id="2622" name="Google Shape;2622;p34"/>
          <p:cNvSpPr txBox="1">
            <a:spLocks noGrp="1"/>
          </p:cNvSpPr>
          <p:nvPr>
            <p:ph type="subTitle" idx="5"/>
          </p:nvPr>
        </p:nvSpPr>
        <p:spPr>
          <a:xfrm>
            <a:off x="1563624" y="1755648"/>
            <a:ext cx="2148900" cy="384000"/>
          </a:xfrm>
          <a:prstGeom prst="rect">
            <a:avLst/>
          </a:prstGeom>
          <a:solidFill>
            <a:srgbClr val="138808">
              <a:alpha val="24313"/>
            </a:srgb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US"/>
              <a:t>Statistics</a:t>
            </a:r>
            <a:endParaRPr/>
          </a:p>
        </p:txBody>
      </p:sp>
      <p:sp>
        <p:nvSpPr>
          <p:cNvPr id="2623" name="Google Shape;2623;p34"/>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a:t>Data Science is a science which uses :</a:t>
            </a:r>
            <a:endParaRPr/>
          </a:p>
        </p:txBody>
      </p:sp>
      <p:grpSp>
        <p:nvGrpSpPr>
          <p:cNvPr id="2624" name="Google Shape;2624;p34"/>
          <p:cNvGrpSpPr/>
          <p:nvPr/>
        </p:nvGrpSpPr>
        <p:grpSpPr>
          <a:xfrm>
            <a:off x="1013899" y="1762237"/>
            <a:ext cx="332484" cy="375432"/>
            <a:chOff x="720012" y="3306681"/>
            <a:chExt cx="332484" cy="375432"/>
          </a:xfrm>
        </p:grpSpPr>
        <p:sp>
          <p:nvSpPr>
            <p:cNvPr id="2625" name="Google Shape;2625;p34"/>
            <p:cNvSpPr/>
            <p:nvPr/>
          </p:nvSpPr>
          <p:spPr>
            <a:xfrm>
              <a:off x="819101" y="3306709"/>
              <a:ext cx="55787" cy="153730"/>
            </a:xfrm>
            <a:custGeom>
              <a:avLst/>
              <a:gdLst/>
              <a:ahLst/>
              <a:cxnLst/>
              <a:rect l="l" t="t" r="r" b="b"/>
              <a:pathLst>
                <a:path w="2042" h="5627" extrusionOk="0">
                  <a:moveTo>
                    <a:pt x="2041" y="1"/>
                  </a:moveTo>
                  <a:cubicBezTo>
                    <a:pt x="885" y="193"/>
                    <a:pt x="0" y="1199"/>
                    <a:pt x="0" y="2411"/>
                  </a:cubicBezTo>
                  <a:lnTo>
                    <a:pt x="0" y="3217"/>
                  </a:lnTo>
                  <a:cubicBezTo>
                    <a:pt x="0" y="4427"/>
                    <a:pt x="885" y="5433"/>
                    <a:pt x="2041" y="5627"/>
                  </a:cubicBezTo>
                  <a:lnTo>
                    <a:pt x="2041"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34"/>
            <p:cNvSpPr/>
            <p:nvPr/>
          </p:nvSpPr>
          <p:spPr>
            <a:xfrm>
              <a:off x="897592" y="3306681"/>
              <a:ext cx="55787" cy="153757"/>
            </a:xfrm>
            <a:custGeom>
              <a:avLst/>
              <a:gdLst/>
              <a:ahLst/>
              <a:cxnLst/>
              <a:rect l="l" t="t" r="r" b="b"/>
              <a:pathLst>
                <a:path w="2042" h="5628" extrusionOk="0">
                  <a:moveTo>
                    <a:pt x="0" y="0"/>
                  </a:moveTo>
                  <a:lnTo>
                    <a:pt x="0" y="5628"/>
                  </a:lnTo>
                  <a:cubicBezTo>
                    <a:pt x="1156" y="5434"/>
                    <a:pt x="2041" y="4428"/>
                    <a:pt x="2041" y="3218"/>
                  </a:cubicBezTo>
                  <a:lnTo>
                    <a:pt x="2041" y="2412"/>
                  </a:lnTo>
                  <a:cubicBezTo>
                    <a:pt x="2041" y="1200"/>
                    <a:pt x="1156" y="194"/>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34"/>
            <p:cNvSpPr/>
            <p:nvPr/>
          </p:nvSpPr>
          <p:spPr>
            <a:xfrm>
              <a:off x="742032" y="3483305"/>
              <a:ext cx="288390" cy="88107"/>
            </a:xfrm>
            <a:custGeom>
              <a:avLst/>
              <a:gdLst/>
              <a:ahLst/>
              <a:cxnLst/>
              <a:rect l="l" t="t" r="r" b="b"/>
              <a:pathLst>
                <a:path w="10556" h="3225" extrusionOk="0">
                  <a:moveTo>
                    <a:pt x="2418" y="1210"/>
                  </a:moveTo>
                  <a:lnTo>
                    <a:pt x="2418" y="2015"/>
                  </a:lnTo>
                  <a:lnTo>
                    <a:pt x="1612" y="2015"/>
                  </a:lnTo>
                  <a:lnTo>
                    <a:pt x="1612" y="1210"/>
                  </a:lnTo>
                  <a:close/>
                  <a:moveTo>
                    <a:pt x="4030" y="1210"/>
                  </a:moveTo>
                  <a:lnTo>
                    <a:pt x="4030" y="2015"/>
                  </a:lnTo>
                  <a:lnTo>
                    <a:pt x="3224" y="2015"/>
                  </a:lnTo>
                  <a:lnTo>
                    <a:pt x="3224" y="1210"/>
                  </a:lnTo>
                  <a:close/>
                  <a:moveTo>
                    <a:pt x="7332" y="1210"/>
                  </a:moveTo>
                  <a:lnTo>
                    <a:pt x="7332" y="2015"/>
                  </a:lnTo>
                  <a:lnTo>
                    <a:pt x="6527" y="2015"/>
                  </a:lnTo>
                  <a:lnTo>
                    <a:pt x="6527" y="1210"/>
                  </a:lnTo>
                  <a:close/>
                  <a:moveTo>
                    <a:pt x="8944" y="1210"/>
                  </a:moveTo>
                  <a:lnTo>
                    <a:pt x="8944" y="2015"/>
                  </a:lnTo>
                  <a:lnTo>
                    <a:pt x="8138" y="2015"/>
                  </a:lnTo>
                  <a:lnTo>
                    <a:pt x="8138" y="1210"/>
                  </a:lnTo>
                  <a:close/>
                  <a:moveTo>
                    <a:pt x="1" y="1"/>
                  </a:moveTo>
                  <a:lnTo>
                    <a:pt x="1" y="3224"/>
                  </a:lnTo>
                  <a:lnTo>
                    <a:pt x="10556" y="3224"/>
                  </a:lnTo>
                  <a:lnTo>
                    <a:pt x="1055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34"/>
            <p:cNvSpPr/>
            <p:nvPr/>
          </p:nvSpPr>
          <p:spPr>
            <a:xfrm>
              <a:off x="742032" y="3594115"/>
              <a:ext cx="288363" cy="87998"/>
            </a:xfrm>
            <a:custGeom>
              <a:avLst/>
              <a:gdLst/>
              <a:ahLst/>
              <a:cxnLst/>
              <a:rect l="l" t="t" r="r" b="b"/>
              <a:pathLst>
                <a:path w="10555" h="3221" extrusionOk="0">
                  <a:moveTo>
                    <a:pt x="2418" y="1209"/>
                  </a:moveTo>
                  <a:lnTo>
                    <a:pt x="2418" y="2015"/>
                  </a:lnTo>
                  <a:lnTo>
                    <a:pt x="1612" y="2015"/>
                  </a:lnTo>
                  <a:lnTo>
                    <a:pt x="1612" y="1209"/>
                  </a:lnTo>
                  <a:close/>
                  <a:moveTo>
                    <a:pt x="4030" y="1209"/>
                  </a:moveTo>
                  <a:lnTo>
                    <a:pt x="4030" y="2015"/>
                  </a:lnTo>
                  <a:lnTo>
                    <a:pt x="3224" y="2015"/>
                  </a:lnTo>
                  <a:lnTo>
                    <a:pt x="3224" y="1209"/>
                  </a:lnTo>
                  <a:close/>
                  <a:moveTo>
                    <a:pt x="7332" y="1209"/>
                  </a:moveTo>
                  <a:lnTo>
                    <a:pt x="7332" y="2015"/>
                  </a:lnTo>
                  <a:lnTo>
                    <a:pt x="6527" y="2015"/>
                  </a:lnTo>
                  <a:lnTo>
                    <a:pt x="6527" y="1209"/>
                  </a:lnTo>
                  <a:close/>
                  <a:moveTo>
                    <a:pt x="8944" y="1209"/>
                  </a:moveTo>
                  <a:lnTo>
                    <a:pt x="8944" y="2015"/>
                  </a:lnTo>
                  <a:lnTo>
                    <a:pt x="8138" y="2015"/>
                  </a:lnTo>
                  <a:lnTo>
                    <a:pt x="8138" y="1209"/>
                  </a:lnTo>
                  <a:close/>
                  <a:moveTo>
                    <a:pt x="1" y="0"/>
                  </a:moveTo>
                  <a:lnTo>
                    <a:pt x="1" y="3221"/>
                  </a:lnTo>
                  <a:lnTo>
                    <a:pt x="10554" y="3221"/>
                  </a:lnTo>
                  <a:lnTo>
                    <a:pt x="1055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34"/>
            <p:cNvSpPr/>
            <p:nvPr/>
          </p:nvSpPr>
          <p:spPr>
            <a:xfrm>
              <a:off x="978432" y="3336815"/>
              <a:ext cx="29943" cy="94281"/>
            </a:xfrm>
            <a:custGeom>
              <a:avLst/>
              <a:gdLst/>
              <a:ahLst/>
              <a:cxnLst/>
              <a:rect l="l" t="t" r="r" b="b"/>
              <a:pathLst>
                <a:path w="1096" h="3451" extrusionOk="0">
                  <a:moveTo>
                    <a:pt x="756" y="0"/>
                  </a:moveTo>
                  <a:lnTo>
                    <a:pt x="11" y="310"/>
                  </a:lnTo>
                  <a:cubicBezTo>
                    <a:pt x="196" y="755"/>
                    <a:pt x="290" y="1225"/>
                    <a:pt x="290" y="1712"/>
                  </a:cubicBezTo>
                  <a:cubicBezTo>
                    <a:pt x="290" y="2205"/>
                    <a:pt x="191" y="2686"/>
                    <a:pt x="1" y="3136"/>
                  </a:cubicBezTo>
                  <a:lnTo>
                    <a:pt x="744" y="3451"/>
                  </a:lnTo>
                  <a:cubicBezTo>
                    <a:pt x="975" y="2900"/>
                    <a:pt x="1095" y="2315"/>
                    <a:pt x="1095" y="1712"/>
                  </a:cubicBezTo>
                  <a:cubicBezTo>
                    <a:pt x="1095" y="1120"/>
                    <a:pt x="981" y="542"/>
                    <a:pt x="75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34"/>
            <p:cNvSpPr/>
            <p:nvPr/>
          </p:nvSpPr>
          <p:spPr>
            <a:xfrm>
              <a:off x="1019111" y="3319959"/>
              <a:ext cx="33385" cy="128349"/>
            </a:xfrm>
            <a:custGeom>
              <a:avLst/>
              <a:gdLst/>
              <a:ahLst/>
              <a:cxnLst/>
              <a:rect l="l" t="t" r="r" b="b"/>
              <a:pathLst>
                <a:path w="1222" h="4698" extrusionOk="0">
                  <a:moveTo>
                    <a:pt x="760" y="1"/>
                  </a:moveTo>
                  <a:lnTo>
                    <a:pt x="14" y="310"/>
                  </a:lnTo>
                  <a:cubicBezTo>
                    <a:pt x="280" y="951"/>
                    <a:pt x="415" y="1630"/>
                    <a:pt x="415" y="2330"/>
                  </a:cubicBezTo>
                  <a:cubicBezTo>
                    <a:pt x="415" y="3042"/>
                    <a:pt x="276" y="3732"/>
                    <a:pt x="1" y="4383"/>
                  </a:cubicBezTo>
                  <a:lnTo>
                    <a:pt x="743" y="4698"/>
                  </a:lnTo>
                  <a:cubicBezTo>
                    <a:pt x="1060" y="3948"/>
                    <a:pt x="1221" y="3151"/>
                    <a:pt x="1221" y="2330"/>
                  </a:cubicBezTo>
                  <a:cubicBezTo>
                    <a:pt x="1221" y="1524"/>
                    <a:pt x="1066" y="740"/>
                    <a:pt x="76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34"/>
            <p:cNvSpPr/>
            <p:nvPr/>
          </p:nvSpPr>
          <p:spPr>
            <a:xfrm>
              <a:off x="764161" y="3336050"/>
              <a:ext cx="29943" cy="94281"/>
            </a:xfrm>
            <a:custGeom>
              <a:avLst/>
              <a:gdLst/>
              <a:ahLst/>
              <a:cxnLst/>
              <a:rect l="l" t="t" r="r" b="b"/>
              <a:pathLst>
                <a:path w="1096" h="3451" extrusionOk="0">
                  <a:moveTo>
                    <a:pt x="353" y="1"/>
                  </a:moveTo>
                  <a:cubicBezTo>
                    <a:pt x="120" y="553"/>
                    <a:pt x="1" y="1136"/>
                    <a:pt x="1" y="1741"/>
                  </a:cubicBezTo>
                  <a:cubicBezTo>
                    <a:pt x="1" y="2333"/>
                    <a:pt x="114" y="2909"/>
                    <a:pt x="339" y="3451"/>
                  </a:cubicBezTo>
                  <a:lnTo>
                    <a:pt x="1087" y="3142"/>
                  </a:lnTo>
                  <a:cubicBezTo>
                    <a:pt x="902" y="2696"/>
                    <a:pt x="808" y="2226"/>
                    <a:pt x="808" y="1741"/>
                  </a:cubicBezTo>
                  <a:cubicBezTo>
                    <a:pt x="808" y="1246"/>
                    <a:pt x="905" y="767"/>
                    <a:pt x="1095" y="316"/>
                  </a:cubicBezTo>
                  <a:lnTo>
                    <a:pt x="35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34"/>
            <p:cNvSpPr/>
            <p:nvPr/>
          </p:nvSpPr>
          <p:spPr>
            <a:xfrm>
              <a:off x="720012" y="3318839"/>
              <a:ext cx="33412" cy="128349"/>
            </a:xfrm>
            <a:custGeom>
              <a:avLst/>
              <a:gdLst/>
              <a:ahLst/>
              <a:cxnLst/>
              <a:rect l="l" t="t" r="r" b="b"/>
              <a:pathLst>
                <a:path w="1223" h="4698" extrusionOk="0">
                  <a:moveTo>
                    <a:pt x="478" y="1"/>
                  </a:moveTo>
                  <a:cubicBezTo>
                    <a:pt x="162" y="752"/>
                    <a:pt x="1" y="1548"/>
                    <a:pt x="1" y="2370"/>
                  </a:cubicBezTo>
                  <a:cubicBezTo>
                    <a:pt x="1" y="3176"/>
                    <a:pt x="156" y="3959"/>
                    <a:pt x="462" y="4698"/>
                  </a:cubicBezTo>
                  <a:lnTo>
                    <a:pt x="1210" y="4389"/>
                  </a:lnTo>
                  <a:cubicBezTo>
                    <a:pt x="944" y="3748"/>
                    <a:pt x="808" y="3069"/>
                    <a:pt x="808" y="2370"/>
                  </a:cubicBezTo>
                  <a:cubicBezTo>
                    <a:pt x="808" y="1656"/>
                    <a:pt x="947" y="966"/>
                    <a:pt x="1223" y="316"/>
                  </a:cubicBezTo>
                  <a:lnTo>
                    <a:pt x="47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33" name="Google Shape;2633;p34"/>
          <p:cNvGrpSpPr/>
          <p:nvPr/>
        </p:nvGrpSpPr>
        <p:grpSpPr>
          <a:xfrm>
            <a:off x="4267200" y="1733550"/>
            <a:ext cx="227439" cy="375514"/>
            <a:chOff x="1535514" y="3306381"/>
            <a:chExt cx="227439" cy="375514"/>
          </a:xfrm>
        </p:grpSpPr>
        <p:sp>
          <p:nvSpPr>
            <p:cNvPr id="2634" name="Google Shape;2634;p34"/>
            <p:cNvSpPr/>
            <p:nvPr/>
          </p:nvSpPr>
          <p:spPr>
            <a:xfrm>
              <a:off x="1623512" y="3654274"/>
              <a:ext cx="52127" cy="27621"/>
            </a:xfrm>
            <a:custGeom>
              <a:avLst/>
              <a:gdLst/>
              <a:ahLst/>
              <a:cxnLst/>
              <a:rect l="l" t="t" r="r" b="b"/>
              <a:pathLst>
                <a:path w="1908" h="1011" extrusionOk="0">
                  <a:moveTo>
                    <a:pt x="0" y="1"/>
                  </a:moveTo>
                  <a:lnTo>
                    <a:pt x="0" y="37"/>
                  </a:lnTo>
                  <a:cubicBezTo>
                    <a:pt x="0" y="560"/>
                    <a:pt x="411" y="997"/>
                    <a:pt x="934" y="1010"/>
                  </a:cubicBezTo>
                  <a:cubicBezTo>
                    <a:pt x="941" y="1010"/>
                    <a:pt x="949" y="1010"/>
                    <a:pt x="957" y="1010"/>
                  </a:cubicBezTo>
                  <a:cubicBezTo>
                    <a:pt x="1481" y="1010"/>
                    <a:pt x="1908" y="579"/>
                    <a:pt x="1908" y="52"/>
                  </a:cubicBezTo>
                  <a:lnTo>
                    <a:pt x="1908"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34"/>
            <p:cNvSpPr/>
            <p:nvPr/>
          </p:nvSpPr>
          <p:spPr>
            <a:xfrm>
              <a:off x="1660202" y="3306381"/>
              <a:ext cx="85020" cy="52263"/>
            </a:xfrm>
            <a:custGeom>
              <a:avLst/>
              <a:gdLst/>
              <a:ahLst/>
              <a:cxnLst/>
              <a:rect l="l" t="t" r="r" b="b"/>
              <a:pathLst>
                <a:path w="3112" h="1913" extrusionOk="0">
                  <a:moveTo>
                    <a:pt x="1" y="1"/>
                  </a:moveTo>
                  <a:lnTo>
                    <a:pt x="1" y="1913"/>
                  </a:lnTo>
                  <a:lnTo>
                    <a:pt x="3111" y="1913"/>
                  </a:lnTo>
                  <a:cubicBezTo>
                    <a:pt x="2442" y="859"/>
                    <a:pt x="1308" y="127"/>
                    <a:pt x="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34"/>
            <p:cNvSpPr/>
            <p:nvPr/>
          </p:nvSpPr>
          <p:spPr>
            <a:xfrm>
              <a:off x="1598596" y="3588241"/>
              <a:ext cx="101986" cy="44040"/>
            </a:xfrm>
            <a:custGeom>
              <a:avLst/>
              <a:gdLst/>
              <a:ahLst/>
              <a:cxnLst/>
              <a:rect l="l" t="t" r="r" b="b"/>
              <a:pathLst>
                <a:path w="3733" h="1612" extrusionOk="0">
                  <a:moveTo>
                    <a:pt x="1" y="0"/>
                  </a:moveTo>
                  <a:lnTo>
                    <a:pt x="1" y="1612"/>
                  </a:lnTo>
                  <a:lnTo>
                    <a:pt x="3733" y="1612"/>
                  </a:lnTo>
                  <a:lnTo>
                    <a:pt x="373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34"/>
            <p:cNvSpPr/>
            <p:nvPr/>
          </p:nvSpPr>
          <p:spPr>
            <a:xfrm>
              <a:off x="1660175" y="3380609"/>
              <a:ext cx="102778" cy="52864"/>
            </a:xfrm>
            <a:custGeom>
              <a:avLst/>
              <a:gdLst/>
              <a:ahLst/>
              <a:cxnLst/>
              <a:rect l="l" t="t" r="r" b="b"/>
              <a:pathLst>
                <a:path w="3762" h="1935" extrusionOk="0">
                  <a:moveTo>
                    <a:pt x="0" y="0"/>
                  </a:moveTo>
                  <a:lnTo>
                    <a:pt x="0" y="1934"/>
                  </a:lnTo>
                  <a:lnTo>
                    <a:pt x="3761" y="1934"/>
                  </a:lnTo>
                  <a:lnTo>
                    <a:pt x="3761" y="1435"/>
                  </a:lnTo>
                  <a:cubicBezTo>
                    <a:pt x="3761" y="931"/>
                    <a:pt x="3672" y="449"/>
                    <a:pt x="35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34"/>
            <p:cNvSpPr/>
            <p:nvPr/>
          </p:nvSpPr>
          <p:spPr>
            <a:xfrm>
              <a:off x="1553163" y="3306381"/>
              <a:ext cx="85102" cy="52263"/>
            </a:xfrm>
            <a:custGeom>
              <a:avLst/>
              <a:gdLst/>
              <a:ahLst/>
              <a:cxnLst/>
              <a:rect l="l" t="t" r="r" b="b"/>
              <a:pathLst>
                <a:path w="3115" h="1913" extrusionOk="0">
                  <a:moveTo>
                    <a:pt x="3114" y="1"/>
                  </a:moveTo>
                  <a:cubicBezTo>
                    <a:pt x="1806" y="127"/>
                    <a:pt x="675" y="859"/>
                    <a:pt x="1" y="1913"/>
                  </a:cubicBezTo>
                  <a:lnTo>
                    <a:pt x="3114" y="1913"/>
                  </a:lnTo>
                  <a:lnTo>
                    <a:pt x="311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34"/>
            <p:cNvSpPr/>
            <p:nvPr/>
          </p:nvSpPr>
          <p:spPr>
            <a:xfrm>
              <a:off x="1660202" y="3530296"/>
              <a:ext cx="85812" cy="36718"/>
            </a:xfrm>
            <a:custGeom>
              <a:avLst/>
              <a:gdLst/>
              <a:ahLst/>
              <a:cxnLst/>
              <a:rect l="l" t="t" r="r" b="b"/>
              <a:pathLst>
                <a:path w="3141" h="1344" extrusionOk="0">
                  <a:moveTo>
                    <a:pt x="1" y="1"/>
                  </a:moveTo>
                  <a:lnTo>
                    <a:pt x="1" y="1343"/>
                  </a:lnTo>
                  <a:lnTo>
                    <a:pt x="1771" y="1343"/>
                  </a:lnTo>
                  <a:cubicBezTo>
                    <a:pt x="2333" y="1003"/>
                    <a:pt x="2799" y="539"/>
                    <a:pt x="314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34"/>
            <p:cNvSpPr/>
            <p:nvPr/>
          </p:nvSpPr>
          <p:spPr>
            <a:xfrm>
              <a:off x="1660120" y="3455466"/>
              <a:ext cx="102778" cy="52864"/>
            </a:xfrm>
            <a:custGeom>
              <a:avLst/>
              <a:gdLst/>
              <a:ahLst/>
              <a:cxnLst/>
              <a:rect l="l" t="t" r="r" b="b"/>
              <a:pathLst>
                <a:path w="3762" h="1935" extrusionOk="0">
                  <a:moveTo>
                    <a:pt x="1" y="0"/>
                  </a:moveTo>
                  <a:lnTo>
                    <a:pt x="4" y="1934"/>
                  </a:lnTo>
                  <a:lnTo>
                    <a:pt x="3507" y="1934"/>
                  </a:lnTo>
                  <a:cubicBezTo>
                    <a:pt x="3674" y="1481"/>
                    <a:pt x="3762" y="996"/>
                    <a:pt x="3762" y="500"/>
                  </a:cubicBezTo>
                  <a:lnTo>
                    <a:pt x="376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34"/>
            <p:cNvSpPr/>
            <p:nvPr/>
          </p:nvSpPr>
          <p:spPr>
            <a:xfrm>
              <a:off x="1552343" y="3530296"/>
              <a:ext cx="85867" cy="36718"/>
            </a:xfrm>
            <a:custGeom>
              <a:avLst/>
              <a:gdLst/>
              <a:ahLst/>
              <a:cxnLst/>
              <a:rect l="l" t="t" r="r" b="b"/>
              <a:pathLst>
                <a:path w="3143" h="1344" extrusionOk="0">
                  <a:moveTo>
                    <a:pt x="0" y="1"/>
                  </a:moveTo>
                  <a:cubicBezTo>
                    <a:pt x="345" y="539"/>
                    <a:pt x="810" y="1003"/>
                    <a:pt x="1372" y="1343"/>
                  </a:cubicBezTo>
                  <a:lnTo>
                    <a:pt x="3143" y="1343"/>
                  </a:lnTo>
                  <a:lnTo>
                    <a:pt x="314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2" name="Google Shape;2642;p34"/>
            <p:cNvSpPr/>
            <p:nvPr/>
          </p:nvSpPr>
          <p:spPr>
            <a:xfrm>
              <a:off x="1535514" y="3455466"/>
              <a:ext cx="102696" cy="52864"/>
            </a:xfrm>
            <a:custGeom>
              <a:avLst/>
              <a:gdLst/>
              <a:ahLst/>
              <a:cxnLst/>
              <a:rect l="l" t="t" r="r" b="b"/>
              <a:pathLst>
                <a:path w="3759" h="1935" extrusionOk="0">
                  <a:moveTo>
                    <a:pt x="1" y="0"/>
                  </a:moveTo>
                  <a:lnTo>
                    <a:pt x="1" y="500"/>
                  </a:lnTo>
                  <a:cubicBezTo>
                    <a:pt x="1" y="996"/>
                    <a:pt x="90" y="1481"/>
                    <a:pt x="254" y="1934"/>
                  </a:cubicBezTo>
                  <a:lnTo>
                    <a:pt x="3759" y="1934"/>
                  </a:lnTo>
                  <a:lnTo>
                    <a:pt x="375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3" name="Google Shape;2643;p34"/>
            <p:cNvSpPr/>
            <p:nvPr/>
          </p:nvSpPr>
          <p:spPr>
            <a:xfrm>
              <a:off x="1535514" y="3380637"/>
              <a:ext cx="102751" cy="52864"/>
            </a:xfrm>
            <a:custGeom>
              <a:avLst/>
              <a:gdLst/>
              <a:ahLst/>
              <a:cxnLst/>
              <a:rect l="l" t="t" r="r" b="b"/>
              <a:pathLst>
                <a:path w="3761" h="1935" extrusionOk="0">
                  <a:moveTo>
                    <a:pt x="253" y="1"/>
                  </a:moveTo>
                  <a:cubicBezTo>
                    <a:pt x="90" y="448"/>
                    <a:pt x="1" y="931"/>
                    <a:pt x="1" y="1435"/>
                  </a:cubicBezTo>
                  <a:lnTo>
                    <a:pt x="1" y="1935"/>
                  </a:lnTo>
                  <a:lnTo>
                    <a:pt x="3760" y="1935"/>
                  </a:lnTo>
                  <a:lnTo>
                    <a:pt x="37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4" name="Google Shape;2644;p34"/>
          <p:cNvGrpSpPr/>
          <p:nvPr/>
        </p:nvGrpSpPr>
        <p:grpSpPr>
          <a:xfrm>
            <a:off x="4191000" y="1276350"/>
            <a:ext cx="308115" cy="375650"/>
            <a:chOff x="2340498" y="3306545"/>
            <a:chExt cx="308115" cy="375650"/>
          </a:xfrm>
        </p:grpSpPr>
        <p:sp>
          <p:nvSpPr>
            <p:cNvPr id="2645" name="Google Shape;2645;p34"/>
            <p:cNvSpPr/>
            <p:nvPr/>
          </p:nvSpPr>
          <p:spPr>
            <a:xfrm>
              <a:off x="2406557" y="3372550"/>
              <a:ext cx="176050" cy="176050"/>
            </a:xfrm>
            <a:custGeom>
              <a:avLst/>
              <a:gdLst/>
              <a:ahLst/>
              <a:cxnLst/>
              <a:rect l="l" t="t" r="r" b="b"/>
              <a:pathLst>
                <a:path w="6444" h="6444" extrusionOk="0">
                  <a:moveTo>
                    <a:pt x="3623" y="1614"/>
                  </a:moveTo>
                  <a:lnTo>
                    <a:pt x="3623" y="4836"/>
                  </a:lnTo>
                  <a:lnTo>
                    <a:pt x="2818" y="4836"/>
                  </a:lnTo>
                  <a:lnTo>
                    <a:pt x="2818" y="4030"/>
                  </a:lnTo>
                  <a:lnTo>
                    <a:pt x="2012" y="4030"/>
                  </a:lnTo>
                  <a:lnTo>
                    <a:pt x="2012" y="4836"/>
                  </a:lnTo>
                  <a:lnTo>
                    <a:pt x="1206" y="4836"/>
                  </a:lnTo>
                  <a:lnTo>
                    <a:pt x="1206" y="1614"/>
                  </a:lnTo>
                  <a:close/>
                  <a:moveTo>
                    <a:pt x="5235" y="1614"/>
                  </a:moveTo>
                  <a:lnTo>
                    <a:pt x="5235" y="4836"/>
                  </a:lnTo>
                  <a:lnTo>
                    <a:pt x="4429" y="4836"/>
                  </a:lnTo>
                  <a:lnTo>
                    <a:pt x="4429" y="1614"/>
                  </a:lnTo>
                  <a:close/>
                  <a:moveTo>
                    <a:pt x="3220" y="1"/>
                  </a:moveTo>
                  <a:cubicBezTo>
                    <a:pt x="1445" y="1"/>
                    <a:pt x="0" y="1445"/>
                    <a:pt x="0" y="3221"/>
                  </a:cubicBezTo>
                  <a:cubicBezTo>
                    <a:pt x="0" y="4998"/>
                    <a:pt x="1445" y="6443"/>
                    <a:pt x="3220" y="6443"/>
                  </a:cubicBezTo>
                  <a:cubicBezTo>
                    <a:pt x="4998" y="6443"/>
                    <a:pt x="6442" y="4998"/>
                    <a:pt x="6442" y="3221"/>
                  </a:cubicBezTo>
                  <a:cubicBezTo>
                    <a:pt x="6444" y="1447"/>
                    <a:pt x="4999" y="1"/>
                    <a:pt x="322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34"/>
            <p:cNvSpPr/>
            <p:nvPr/>
          </p:nvSpPr>
          <p:spPr>
            <a:xfrm>
              <a:off x="2461580" y="3438610"/>
              <a:ext cx="22047" cy="22047"/>
            </a:xfrm>
            <a:custGeom>
              <a:avLst/>
              <a:gdLst/>
              <a:ahLst/>
              <a:cxnLst/>
              <a:rect l="l" t="t" r="r" b="b"/>
              <a:pathLst>
                <a:path w="807" h="807" extrusionOk="0">
                  <a:moveTo>
                    <a:pt x="1" y="0"/>
                  </a:moveTo>
                  <a:lnTo>
                    <a:pt x="1" y="806"/>
                  </a:lnTo>
                  <a:lnTo>
                    <a:pt x="806" y="806"/>
                  </a:lnTo>
                  <a:lnTo>
                    <a:pt x="80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34"/>
            <p:cNvSpPr/>
            <p:nvPr/>
          </p:nvSpPr>
          <p:spPr>
            <a:xfrm>
              <a:off x="2340498" y="3306545"/>
              <a:ext cx="308115" cy="375650"/>
            </a:xfrm>
            <a:custGeom>
              <a:avLst/>
              <a:gdLst/>
              <a:ahLst/>
              <a:cxnLst/>
              <a:rect l="l" t="t" r="r" b="b"/>
              <a:pathLst>
                <a:path w="11278" h="13750" extrusionOk="0">
                  <a:moveTo>
                    <a:pt x="5638" y="1612"/>
                  </a:moveTo>
                  <a:cubicBezTo>
                    <a:pt x="7861" y="1612"/>
                    <a:pt x="9666" y="3420"/>
                    <a:pt x="9666" y="5640"/>
                  </a:cubicBezTo>
                  <a:cubicBezTo>
                    <a:pt x="9668" y="7861"/>
                    <a:pt x="7861" y="9666"/>
                    <a:pt x="5638" y="9666"/>
                  </a:cubicBezTo>
                  <a:cubicBezTo>
                    <a:pt x="3417" y="9666"/>
                    <a:pt x="1612" y="7860"/>
                    <a:pt x="1612" y="5640"/>
                  </a:cubicBezTo>
                  <a:cubicBezTo>
                    <a:pt x="1612" y="3417"/>
                    <a:pt x="3419" y="1612"/>
                    <a:pt x="5638" y="1612"/>
                  </a:cubicBezTo>
                  <a:close/>
                  <a:moveTo>
                    <a:pt x="5638" y="1"/>
                  </a:moveTo>
                  <a:cubicBezTo>
                    <a:pt x="2529" y="1"/>
                    <a:pt x="0" y="2530"/>
                    <a:pt x="0" y="5640"/>
                  </a:cubicBezTo>
                  <a:cubicBezTo>
                    <a:pt x="0" y="8333"/>
                    <a:pt x="1899" y="10594"/>
                    <a:pt x="4430" y="11149"/>
                  </a:cubicBezTo>
                  <a:lnTo>
                    <a:pt x="4430" y="13750"/>
                  </a:lnTo>
                  <a:lnTo>
                    <a:pt x="6847" y="13750"/>
                  </a:lnTo>
                  <a:lnTo>
                    <a:pt x="6847" y="11149"/>
                  </a:lnTo>
                  <a:cubicBezTo>
                    <a:pt x="9379" y="10594"/>
                    <a:pt x="11278" y="8333"/>
                    <a:pt x="11278" y="5640"/>
                  </a:cubicBezTo>
                  <a:cubicBezTo>
                    <a:pt x="11278" y="2530"/>
                    <a:pt x="8749" y="1"/>
                    <a:pt x="563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8" name="Google Shape;2648;p34"/>
          <p:cNvGrpSpPr/>
          <p:nvPr/>
        </p:nvGrpSpPr>
        <p:grpSpPr>
          <a:xfrm>
            <a:off x="995895" y="1276350"/>
            <a:ext cx="375705" cy="331637"/>
            <a:chOff x="3155945" y="3306545"/>
            <a:chExt cx="375705" cy="331637"/>
          </a:xfrm>
        </p:grpSpPr>
        <p:sp>
          <p:nvSpPr>
            <p:cNvPr id="2649" name="Google Shape;2649;p34"/>
            <p:cNvSpPr/>
            <p:nvPr/>
          </p:nvSpPr>
          <p:spPr>
            <a:xfrm>
              <a:off x="3155945" y="3306545"/>
              <a:ext cx="375677" cy="221593"/>
            </a:xfrm>
            <a:custGeom>
              <a:avLst/>
              <a:gdLst/>
              <a:ahLst/>
              <a:cxnLst/>
              <a:rect l="l" t="t" r="r" b="b"/>
              <a:pathLst>
                <a:path w="13751" h="8111" extrusionOk="0">
                  <a:moveTo>
                    <a:pt x="2417" y="1665"/>
                  </a:moveTo>
                  <a:lnTo>
                    <a:pt x="2417" y="2471"/>
                  </a:lnTo>
                  <a:lnTo>
                    <a:pt x="1611" y="2471"/>
                  </a:lnTo>
                  <a:lnTo>
                    <a:pt x="1611" y="1665"/>
                  </a:lnTo>
                  <a:close/>
                  <a:moveTo>
                    <a:pt x="4029" y="1665"/>
                  </a:moveTo>
                  <a:lnTo>
                    <a:pt x="4029" y="2471"/>
                  </a:lnTo>
                  <a:lnTo>
                    <a:pt x="3223" y="2471"/>
                  </a:lnTo>
                  <a:lnTo>
                    <a:pt x="3223" y="1665"/>
                  </a:lnTo>
                  <a:close/>
                  <a:moveTo>
                    <a:pt x="10527" y="1665"/>
                  </a:moveTo>
                  <a:lnTo>
                    <a:pt x="10527" y="2471"/>
                  </a:lnTo>
                  <a:lnTo>
                    <a:pt x="9721" y="2471"/>
                  </a:lnTo>
                  <a:lnTo>
                    <a:pt x="9721" y="1665"/>
                  </a:lnTo>
                  <a:close/>
                  <a:moveTo>
                    <a:pt x="12139" y="1665"/>
                  </a:moveTo>
                  <a:lnTo>
                    <a:pt x="12139" y="2471"/>
                  </a:lnTo>
                  <a:lnTo>
                    <a:pt x="11333" y="2471"/>
                  </a:lnTo>
                  <a:lnTo>
                    <a:pt x="11333" y="1665"/>
                  </a:lnTo>
                  <a:close/>
                  <a:moveTo>
                    <a:pt x="2417" y="3275"/>
                  </a:moveTo>
                  <a:lnTo>
                    <a:pt x="2417" y="4081"/>
                  </a:lnTo>
                  <a:lnTo>
                    <a:pt x="1611" y="4081"/>
                  </a:lnTo>
                  <a:lnTo>
                    <a:pt x="1611" y="3275"/>
                  </a:lnTo>
                  <a:close/>
                  <a:moveTo>
                    <a:pt x="4029" y="3275"/>
                  </a:moveTo>
                  <a:lnTo>
                    <a:pt x="4029" y="4081"/>
                  </a:lnTo>
                  <a:lnTo>
                    <a:pt x="3223" y="4081"/>
                  </a:lnTo>
                  <a:lnTo>
                    <a:pt x="3223" y="3275"/>
                  </a:lnTo>
                  <a:close/>
                  <a:moveTo>
                    <a:pt x="10527" y="3275"/>
                  </a:moveTo>
                  <a:lnTo>
                    <a:pt x="10527" y="4081"/>
                  </a:lnTo>
                  <a:lnTo>
                    <a:pt x="9721" y="4081"/>
                  </a:lnTo>
                  <a:lnTo>
                    <a:pt x="9721" y="3275"/>
                  </a:lnTo>
                  <a:close/>
                  <a:moveTo>
                    <a:pt x="12139" y="3275"/>
                  </a:moveTo>
                  <a:lnTo>
                    <a:pt x="12139" y="4081"/>
                  </a:lnTo>
                  <a:lnTo>
                    <a:pt x="11333" y="4081"/>
                  </a:lnTo>
                  <a:lnTo>
                    <a:pt x="11333" y="3275"/>
                  </a:lnTo>
                  <a:close/>
                  <a:moveTo>
                    <a:pt x="2417" y="4887"/>
                  </a:moveTo>
                  <a:lnTo>
                    <a:pt x="2417" y="5693"/>
                  </a:lnTo>
                  <a:lnTo>
                    <a:pt x="1611" y="5693"/>
                  </a:lnTo>
                  <a:lnTo>
                    <a:pt x="1611" y="4887"/>
                  </a:lnTo>
                  <a:close/>
                  <a:moveTo>
                    <a:pt x="4029" y="4887"/>
                  </a:moveTo>
                  <a:lnTo>
                    <a:pt x="4029" y="5693"/>
                  </a:lnTo>
                  <a:lnTo>
                    <a:pt x="3223" y="5693"/>
                  </a:lnTo>
                  <a:lnTo>
                    <a:pt x="3223" y="4887"/>
                  </a:lnTo>
                  <a:close/>
                  <a:moveTo>
                    <a:pt x="10527" y="4887"/>
                  </a:moveTo>
                  <a:lnTo>
                    <a:pt x="10527" y="5693"/>
                  </a:lnTo>
                  <a:lnTo>
                    <a:pt x="9721" y="5693"/>
                  </a:lnTo>
                  <a:lnTo>
                    <a:pt x="9721" y="4887"/>
                  </a:lnTo>
                  <a:close/>
                  <a:moveTo>
                    <a:pt x="12139" y="4887"/>
                  </a:moveTo>
                  <a:lnTo>
                    <a:pt x="12139" y="5693"/>
                  </a:lnTo>
                  <a:lnTo>
                    <a:pt x="11333" y="5693"/>
                  </a:lnTo>
                  <a:lnTo>
                    <a:pt x="11333" y="4887"/>
                  </a:lnTo>
                  <a:close/>
                  <a:moveTo>
                    <a:pt x="2417" y="6499"/>
                  </a:moveTo>
                  <a:lnTo>
                    <a:pt x="2417" y="7305"/>
                  </a:lnTo>
                  <a:lnTo>
                    <a:pt x="1611" y="7305"/>
                  </a:lnTo>
                  <a:lnTo>
                    <a:pt x="1611" y="6499"/>
                  </a:lnTo>
                  <a:close/>
                  <a:moveTo>
                    <a:pt x="4029" y="6499"/>
                  </a:moveTo>
                  <a:lnTo>
                    <a:pt x="4029" y="7305"/>
                  </a:lnTo>
                  <a:lnTo>
                    <a:pt x="3223" y="7305"/>
                  </a:lnTo>
                  <a:lnTo>
                    <a:pt x="3223" y="6499"/>
                  </a:lnTo>
                  <a:close/>
                  <a:moveTo>
                    <a:pt x="6877" y="1608"/>
                  </a:moveTo>
                  <a:cubicBezTo>
                    <a:pt x="7765" y="1608"/>
                    <a:pt x="8489" y="2332"/>
                    <a:pt x="8489" y="3220"/>
                  </a:cubicBezTo>
                  <a:cubicBezTo>
                    <a:pt x="8489" y="3669"/>
                    <a:pt x="8303" y="4075"/>
                    <a:pt x="8007" y="4368"/>
                  </a:cubicBezTo>
                  <a:cubicBezTo>
                    <a:pt x="8556" y="4735"/>
                    <a:pt x="8918" y="5359"/>
                    <a:pt x="8918" y="6068"/>
                  </a:cubicBezTo>
                  <a:lnTo>
                    <a:pt x="8918" y="7305"/>
                  </a:lnTo>
                  <a:lnTo>
                    <a:pt x="4835" y="7305"/>
                  </a:lnTo>
                  <a:lnTo>
                    <a:pt x="4835" y="6068"/>
                  </a:lnTo>
                  <a:cubicBezTo>
                    <a:pt x="4835" y="5359"/>
                    <a:pt x="5197" y="4735"/>
                    <a:pt x="5746" y="4368"/>
                  </a:cubicBezTo>
                  <a:cubicBezTo>
                    <a:pt x="5450" y="4075"/>
                    <a:pt x="5265" y="3669"/>
                    <a:pt x="5265" y="3220"/>
                  </a:cubicBezTo>
                  <a:cubicBezTo>
                    <a:pt x="5265" y="2332"/>
                    <a:pt x="5988" y="1608"/>
                    <a:pt x="6877" y="1608"/>
                  </a:cubicBezTo>
                  <a:close/>
                  <a:moveTo>
                    <a:pt x="10527" y="6499"/>
                  </a:moveTo>
                  <a:lnTo>
                    <a:pt x="10527" y="7305"/>
                  </a:lnTo>
                  <a:lnTo>
                    <a:pt x="9721" y="7305"/>
                  </a:lnTo>
                  <a:lnTo>
                    <a:pt x="9721" y="6499"/>
                  </a:lnTo>
                  <a:close/>
                  <a:moveTo>
                    <a:pt x="12139" y="6499"/>
                  </a:moveTo>
                  <a:lnTo>
                    <a:pt x="12139" y="7305"/>
                  </a:lnTo>
                  <a:lnTo>
                    <a:pt x="11333" y="7305"/>
                  </a:lnTo>
                  <a:lnTo>
                    <a:pt x="11333" y="6499"/>
                  </a:lnTo>
                  <a:close/>
                  <a:moveTo>
                    <a:pt x="1" y="1"/>
                  </a:moveTo>
                  <a:lnTo>
                    <a:pt x="1" y="8110"/>
                  </a:lnTo>
                  <a:lnTo>
                    <a:pt x="13750" y="8110"/>
                  </a:lnTo>
                  <a:lnTo>
                    <a:pt x="137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34"/>
            <p:cNvSpPr/>
            <p:nvPr/>
          </p:nvSpPr>
          <p:spPr>
            <a:xfrm>
              <a:off x="3321723" y="3372550"/>
              <a:ext cx="44040" cy="44067"/>
            </a:xfrm>
            <a:custGeom>
              <a:avLst/>
              <a:gdLst/>
              <a:ahLst/>
              <a:cxnLst/>
              <a:rect l="l" t="t" r="r" b="b"/>
              <a:pathLst>
                <a:path w="1612" h="1613" extrusionOk="0">
                  <a:moveTo>
                    <a:pt x="806" y="1"/>
                  </a:moveTo>
                  <a:cubicBezTo>
                    <a:pt x="361" y="1"/>
                    <a:pt x="0" y="361"/>
                    <a:pt x="0" y="807"/>
                  </a:cubicBezTo>
                  <a:cubicBezTo>
                    <a:pt x="0" y="1251"/>
                    <a:pt x="361" y="1612"/>
                    <a:pt x="806" y="1612"/>
                  </a:cubicBezTo>
                  <a:cubicBezTo>
                    <a:pt x="1252" y="1612"/>
                    <a:pt x="1612" y="1251"/>
                    <a:pt x="1612" y="807"/>
                  </a:cubicBezTo>
                  <a:cubicBezTo>
                    <a:pt x="1612" y="361"/>
                    <a:pt x="1252" y="1"/>
                    <a:pt x="80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34"/>
            <p:cNvSpPr/>
            <p:nvPr/>
          </p:nvSpPr>
          <p:spPr>
            <a:xfrm>
              <a:off x="3310030" y="3438610"/>
              <a:ext cx="67508" cy="45488"/>
            </a:xfrm>
            <a:custGeom>
              <a:avLst/>
              <a:gdLst/>
              <a:ahLst/>
              <a:cxnLst/>
              <a:rect l="l" t="t" r="r" b="b"/>
              <a:pathLst>
                <a:path w="2471" h="1665" extrusionOk="0">
                  <a:moveTo>
                    <a:pt x="1234" y="0"/>
                  </a:moveTo>
                  <a:cubicBezTo>
                    <a:pt x="553" y="0"/>
                    <a:pt x="0" y="554"/>
                    <a:pt x="0" y="1234"/>
                  </a:cubicBezTo>
                  <a:lnTo>
                    <a:pt x="0" y="1665"/>
                  </a:lnTo>
                  <a:lnTo>
                    <a:pt x="2471" y="1665"/>
                  </a:lnTo>
                  <a:lnTo>
                    <a:pt x="2471" y="1234"/>
                  </a:lnTo>
                  <a:cubicBezTo>
                    <a:pt x="2471" y="554"/>
                    <a:pt x="1915" y="0"/>
                    <a:pt x="12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34"/>
            <p:cNvSpPr/>
            <p:nvPr/>
          </p:nvSpPr>
          <p:spPr>
            <a:xfrm>
              <a:off x="3156000" y="3550075"/>
              <a:ext cx="375650" cy="88107"/>
            </a:xfrm>
            <a:custGeom>
              <a:avLst/>
              <a:gdLst/>
              <a:ahLst/>
              <a:cxnLst/>
              <a:rect l="l" t="t" r="r" b="b"/>
              <a:pathLst>
                <a:path w="13750" h="3225" extrusionOk="0">
                  <a:moveTo>
                    <a:pt x="0" y="1"/>
                  </a:moveTo>
                  <a:lnTo>
                    <a:pt x="0" y="1612"/>
                  </a:lnTo>
                  <a:lnTo>
                    <a:pt x="5263" y="1612"/>
                  </a:lnTo>
                  <a:lnTo>
                    <a:pt x="5263" y="2418"/>
                  </a:lnTo>
                  <a:lnTo>
                    <a:pt x="1611" y="2418"/>
                  </a:lnTo>
                  <a:lnTo>
                    <a:pt x="1611" y="3224"/>
                  </a:lnTo>
                  <a:lnTo>
                    <a:pt x="12138" y="3224"/>
                  </a:lnTo>
                  <a:lnTo>
                    <a:pt x="12138" y="2418"/>
                  </a:lnTo>
                  <a:lnTo>
                    <a:pt x="8487" y="2418"/>
                  </a:lnTo>
                  <a:lnTo>
                    <a:pt x="8487" y="1612"/>
                  </a:lnTo>
                  <a:lnTo>
                    <a:pt x="13750" y="1612"/>
                  </a:lnTo>
                  <a:lnTo>
                    <a:pt x="1375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53" name="Google Shape;2653;p34"/>
          <p:cNvSpPr/>
          <p:nvPr/>
        </p:nvSpPr>
        <p:spPr>
          <a:xfrm>
            <a:off x="1346381" y="43922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54" name="Google Shape;2654;p34"/>
          <p:cNvGrpSpPr/>
          <p:nvPr/>
        </p:nvGrpSpPr>
        <p:grpSpPr>
          <a:xfrm>
            <a:off x="336273" y="4106355"/>
            <a:ext cx="888556" cy="888556"/>
            <a:chOff x="3601710" y="-660170"/>
            <a:chExt cx="888556" cy="888556"/>
          </a:xfrm>
        </p:grpSpPr>
        <p:sp>
          <p:nvSpPr>
            <p:cNvPr id="2655" name="Google Shape;2655;p34"/>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34"/>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34"/>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34"/>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34"/>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34"/>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34"/>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34"/>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34"/>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34"/>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65" name="Google Shape;2665;p34"/>
          <p:cNvGrpSpPr/>
          <p:nvPr/>
        </p:nvGrpSpPr>
        <p:grpSpPr>
          <a:xfrm>
            <a:off x="5044705" y="-665873"/>
            <a:ext cx="5253816" cy="1622109"/>
            <a:chOff x="5092230" y="-180802"/>
            <a:chExt cx="5253816" cy="1622109"/>
          </a:xfrm>
        </p:grpSpPr>
        <p:sp>
          <p:nvSpPr>
            <p:cNvPr id="2666" name="Google Shape;2666;p3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3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3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3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34"/>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34"/>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34"/>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34"/>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34"/>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34"/>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6" name="Google Shape;2676;p34"/>
          <p:cNvSpPr txBox="1">
            <a:spLocks noGrp="1"/>
          </p:cNvSpPr>
          <p:nvPr>
            <p:ph type="subTitle" idx="8"/>
          </p:nvPr>
        </p:nvSpPr>
        <p:spPr>
          <a:xfrm>
            <a:off x="4648200" y="1733550"/>
            <a:ext cx="2148900" cy="384000"/>
          </a:xfrm>
          <a:prstGeom prst="rect">
            <a:avLst/>
          </a:prstGeom>
          <a:solidFill>
            <a:srgbClr val="138808">
              <a:alpha val="24313"/>
            </a:srgbClr>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hlink"/>
              </a:buClr>
              <a:buSzPts val="1100"/>
              <a:buFont typeface="Arial"/>
              <a:buNone/>
            </a:pPr>
            <a:r>
              <a:rPr lang="en-US"/>
              <a:t>Visualization</a:t>
            </a:r>
            <a:endParaRPr/>
          </a:p>
        </p:txBody>
      </p:sp>
      <p:sp>
        <p:nvSpPr>
          <p:cNvPr id="2677" name="Google Shape;2677;p34"/>
          <p:cNvSpPr/>
          <p:nvPr/>
        </p:nvSpPr>
        <p:spPr>
          <a:xfrm>
            <a:off x="8106981" y="401438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2689" name="Google Shape;2689;p35"/>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a:t>Roadmap of Data Science</a:t>
            </a:r>
            <a:endParaRPr/>
          </a:p>
        </p:txBody>
      </p:sp>
      <p:grpSp>
        <p:nvGrpSpPr>
          <p:cNvPr id="2690" name="Google Shape;2690;p35"/>
          <p:cNvGrpSpPr/>
          <p:nvPr/>
        </p:nvGrpSpPr>
        <p:grpSpPr>
          <a:xfrm rot="10800000" flipH="1">
            <a:off x="4863630" y="-485602"/>
            <a:ext cx="5253816" cy="1622109"/>
            <a:chOff x="5092230" y="-180802"/>
            <a:chExt cx="5253816" cy="1622109"/>
          </a:xfrm>
        </p:grpSpPr>
        <p:sp>
          <p:nvSpPr>
            <p:cNvPr id="2691" name="Google Shape;2691;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35"/>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35"/>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35"/>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35"/>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01" name="Google Shape;2701;p35"/>
          <p:cNvSpPr txBox="1">
            <a:spLocks noGrp="1"/>
          </p:cNvSpPr>
          <p:nvPr>
            <p:ph type="subTitle" idx="4294967295"/>
          </p:nvPr>
        </p:nvSpPr>
        <p:spPr>
          <a:xfrm>
            <a:off x="813253" y="2298822"/>
            <a:ext cx="1960800" cy="73012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1400" b="0" i="0" u="none" strike="noStrike" cap="none">
                <a:solidFill>
                  <a:schemeClr val="dk1"/>
                </a:solidFill>
                <a:latin typeface="Electrolize"/>
                <a:ea typeface="Electrolize"/>
                <a:cs typeface="Electrolize"/>
                <a:sym typeface="Electrolize"/>
              </a:rPr>
              <a:t>Commonly used languages are python and R</a:t>
            </a:r>
            <a:endParaRPr sz="1400" b="0" i="0" u="none" strike="noStrike" cap="none">
              <a:solidFill>
                <a:schemeClr val="dk1"/>
              </a:solidFill>
              <a:latin typeface="Electrolize"/>
              <a:ea typeface="Electrolize"/>
              <a:cs typeface="Electrolize"/>
              <a:sym typeface="Electrolize"/>
            </a:endParaRPr>
          </a:p>
        </p:txBody>
      </p:sp>
      <p:sp>
        <p:nvSpPr>
          <p:cNvPr id="2702" name="Google Shape;2702;p35"/>
          <p:cNvSpPr txBox="1">
            <a:spLocks noGrp="1"/>
          </p:cNvSpPr>
          <p:nvPr>
            <p:ph type="subTitle" idx="4294967295"/>
          </p:nvPr>
        </p:nvSpPr>
        <p:spPr>
          <a:xfrm>
            <a:off x="6172200" y="2038350"/>
            <a:ext cx="25908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1400" b="0" i="0" u="none" strike="noStrike" cap="none">
                <a:solidFill>
                  <a:schemeClr val="dk1"/>
                </a:solidFill>
                <a:latin typeface="Electrolize"/>
                <a:ea typeface="Electrolize"/>
                <a:cs typeface="Electrolize"/>
                <a:sym typeface="Electrolize"/>
              </a:rPr>
              <a:t>Involves charts,graphs etc. We have already two libraries in Python for this i.e Seaborn, matplotlib</a:t>
            </a:r>
            <a:endParaRPr sz="1400" b="0" i="0" u="none" strike="noStrike" cap="none">
              <a:solidFill>
                <a:schemeClr val="dk1"/>
              </a:solidFill>
              <a:latin typeface="Electrolize"/>
              <a:ea typeface="Electrolize"/>
              <a:cs typeface="Electrolize"/>
              <a:sym typeface="Electrolize"/>
            </a:endParaRPr>
          </a:p>
        </p:txBody>
      </p:sp>
      <p:sp>
        <p:nvSpPr>
          <p:cNvPr id="2703" name="Google Shape;2703;p35"/>
          <p:cNvSpPr txBox="1">
            <a:spLocks noGrp="1"/>
          </p:cNvSpPr>
          <p:nvPr>
            <p:ph type="subTitle" idx="4294967295"/>
          </p:nvPr>
        </p:nvSpPr>
        <p:spPr>
          <a:xfrm>
            <a:off x="813253" y="3945950"/>
            <a:ext cx="1960800" cy="4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1400" b="0" i="0" u="none" strike="noStrike" cap="none">
                <a:solidFill>
                  <a:schemeClr val="dk1"/>
                </a:solidFill>
                <a:latin typeface="Electrolize"/>
                <a:ea typeface="Electrolize"/>
                <a:cs typeface="Electrolize"/>
                <a:sym typeface="Electrolize"/>
              </a:rPr>
              <a:t>Like mean, median , mode, standard deviation etc.</a:t>
            </a:r>
            <a:endParaRPr sz="1400" b="0" i="0" u="none" strike="noStrike" cap="none">
              <a:solidFill>
                <a:schemeClr val="dk1"/>
              </a:solidFill>
              <a:latin typeface="Electrolize"/>
              <a:ea typeface="Electrolize"/>
              <a:cs typeface="Electrolize"/>
              <a:sym typeface="Electrolize"/>
            </a:endParaRPr>
          </a:p>
        </p:txBody>
      </p:sp>
      <p:sp>
        <p:nvSpPr>
          <p:cNvPr id="2704" name="Google Shape;2704;p35"/>
          <p:cNvSpPr txBox="1">
            <a:spLocks noGrp="1"/>
          </p:cNvSpPr>
          <p:nvPr>
            <p:ph type="subTitle" idx="4294967295"/>
          </p:nvPr>
        </p:nvSpPr>
        <p:spPr>
          <a:xfrm>
            <a:off x="6324600" y="3486150"/>
            <a:ext cx="2590800" cy="56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1400" b="0" i="0" u="none" strike="noStrike" cap="none">
                <a:solidFill>
                  <a:schemeClr val="dk1"/>
                </a:solidFill>
                <a:latin typeface="Electrolize"/>
                <a:ea typeface="Electrolize"/>
                <a:cs typeface="Electrolize"/>
                <a:sym typeface="Electrolize"/>
              </a:rPr>
              <a:t>Know about basic algorithms of ML like Linear regression, Logistic regression, Decision tree, SVM algorithm, KNN algorithm , Random forest algorithm.</a:t>
            </a:r>
            <a:endParaRPr/>
          </a:p>
          <a:p>
            <a:pPr marL="0" marR="0" lvl="0" indent="0" algn="l" rtl="0">
              <a:lnSpc>
                <a:spcPct val="100000"/>
              </a:lnSpc>
              <a:spcBef>
                <a:spcPts val="0"/>
              </a:spcBef>
              <a:spcAft>
                <a:spcPts val="0"/>
              </a:spcAft>
              <a:buClr>
                <a:schemeClr val="dk1"/>
              </a:buClr>
              <a:buSzPts val="1400"/>
              <a:buFont typeface="Electrolize"/>
              <a:buNone/>
            </a:pPr>
            <a:endParaRPr sz="1400" b="0" i="0" u="none" strike="noStrike" cap="none">
              <a:solidFill>
                <a:schemeClr val="dk1"/>
              </a:solidFill>
              <a:latin typeface="Electrolize"/>
              <a:ea typeface="Electrolize"/>
              <a:cs typeface="Electrolize"/>
              <a:sym typeface="Electrolize"/>
            </a:endParaRPr>
          </a:p>
        </p:txBody>
      </p:sp>
      <p:sp>
        <p:nvSpPr>
          <p:cNvPr id="2705" name="Google Shape;2705;p35"/>
          <p:cNvSpPr txBox="1">
            <a:spLocks noGrp="1"/>
          </p:cNvSpPr>
          <p:nvPr>
            <p:ph type="subTitle" idx="4294967295"/>
          </p:nvPr>
        </p:nvSpPr>
        <p:spPr>
          <a:xfrm>
            <a:off x="533400" y="1504950"/>
            <a:ext cx="2971799" cy="791713"/>
          </a:xfrm>
          <a:prstGeom prst="rect">
            <a:avLst/>
          </a:prstGeom>
          <a:solidFill>
            <a:srgbClr val="FF9933">
              <a:alpha val="3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2500" b="0" i="0" u="none" strike="noStrike" cap="none">
                <a:solidFill>
                  <a:schemeClr val="dk1"/>
                </a:solidFill>
                <a:latin typeface="Teko"/>
                <a:ea typeface="Teko"/>
                <a:cs typeface="Teko"/>
                <a:sym typeface="Teko"/>
              </a:rPr>
              <a:t>1. Learn Programming Language</a:t>
            </a:r>
            <a:endParaRPr sz="2500" b="0" i="0" u="none" strike="noStrike" cap="none">
              <a:solidFill>
                <a:schemeClr val="dk1"/>
              </a:solidFill>
              <a:latin typeface="Teko"/>
              <a:ea typeface="Teko"/>
              <a:cs typeface="Teko"/>
              <a:sym typeface="Teko"/>
            </a:endParaRPr>
          </a:p>
        </p:txBody>
      </p:sp>
      <p:sp>
        <p:nvSpPr>
          <p:cNvPr id="2706" name="Google Shape;2706;p35"/>
          <p:cNvSpPr txBox="1">
            <a:spLocks noGrp="1"/>
          </p:cNvSpPr>
          <p:nvPr>
            <p:ph type="subTitle" idx="4294967295"/>
          </p:nvPr>
        </p:nvSpPr>
        <p:spPr>
          <a:xfrm>
            <a:off x="6019800" y="1352551"/>
            <a:ext cx="2743199" cy="533399"/>
          </a:xfrm>
          <a:prstGeom prst="rect">
            <a:avLst/>
          </a:prstGeom>
          <a:solidFill>
            <a:srgbClr val="138808">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2500" b="0" i="0" u="none" strike="noStrike" cap="none">
                <a:solidFill>
                  <a:schemeClr val="dk1"/>
                </a:solidFill>
                <a:latin typeface="Teko"/>
                <a:ea typeface="Teko"/>
                <a:cs typeface="Teko"/>
                <a:sym typeface="Teko"/>
              </a:rPr>
              <a:t>3. Data Visualization</a:t>
            </a:r>
            <a:endParaRPr sz="2500" b="0" i="0" u="none" strike="noStrike" cap="none">
              <a:solidFill>
                <a:schemeClr val="dk1"/>
              </a:solidFill>
              <a:latin typeface="Teko"/>
              <a:ea typeface="Teko"/>
              <a:cs typeface="Teko"/>
              <a:sym typeface="Teko"/>
            </a:endParaRPr>
          </a:p>
        </p:txBody>
      </p:sp>
      <p:sp>
        <p:nvSpPr>
          <p:cNvPr id="2707" name="Google Shape;2707;p35"/>
          <p:cNvSpPr txBox="1">
            <a:spLocks noGrp="1"/>
          </p:cNvSpPr>
          <p:nvPr>
            <p:ph type="subTitle" idx="4294967295"/>
          </p:nvPr>
        </p:nvSpPr>
        <p:spPr>
          <a:xfrm>
            <a:off x="381000" y="3571850"/>
            <a:ext cx="2819399" cy="374100"/>
          </a:xfrm>
          <a:prstGeom prst="rect">
            <a:avLst/>
          </a:prstGeom>
          <a:solidFill>
            <a:srgbClr val="138808">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2500" b="0" i="0" u="none" strike="noStrike" cap="none">
                <a:solidFill>
                  <a:schemeClr val="dk1"/>
                </a:solidFill>
                <a:latin typeface="Teko"/>
                <a:ea typeface="Teko"/>
                <a:cs typeface="Teko"/>
                <a:sym typeface="Teko"/>
              </a:rPr>
              <a:t>2. Mathematics &amp; Statistics</a:t>
            </a:r>
            <a:endParaRPr sz="2500" b="0" i="0" u="none" strike="noStrike" cap="none">
              <a:solidFill>
                <a:schemeClr val="dk1"/>
              </a:solidFill>
              <a:latin typeface="Teko"/>
              <a:ea typeface="Teko"/>
              <a:cs typeface="Teko"/>
              <a:sym typeface="Teko"/>
            </a:endParaRPr>
          </a:p>
        </p:txBody>
      </p:sp>
      <p:sp>
        <p:nvSpPr>
          <p:cNvPr id="2708" name="Google Shape;2708;p35"/>
          <p:cNvSpPr txBox="1">
            <a:spLocks noGrp="1"/>
          </p:cNvSpPr>
          <p:nvPr>
            <p:ph type="subTitle" idx="4294967295"/>
          </p:nvPr>
        </p:nvSpPr>
        <p:spPr>
          <a:xfrm>
            <a:off x="6096000" y="3105150"/>
            <a:ext cx="2438400" cy="374100"/>
          </a:xfrm>
          <a:prstGeom prst="rect">
            <a:avLst/>
          </a:prstGeom>
          <a:solidFill>
            <a:srgbClr val="FF9933">
              <a:alpha val="3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2500" b="0" i="0" u="none" strike="noStrike" cap="none">
                <a:solidFill>
                  <a:schemeClr val="dk1"/>
                </a:solidFill>
                <a:latin typeface="Teko"/>
                <a:ea typeface="Teko"/>
                <a:cs typeface="Teko"/>
                <a:sym typeface="Teko"/>
              </a:rPr>
              <a:t>4. Machine Learning</a:t>
            </a:r>
            <a:endParaRPr sz="2500" b="0" i="0" u="none" strike="noStrike" cap="none">
              <a:solidFill>
                <a:schemeClr val="dk1"/>
              </a:solidFill>
              <a:latin typeface="Teko"/>
              <a:ea typeface="Teko"/>
              <a:cs typeface="Teko"/>
              <a:sym typeface="Teko"/>
            </a:endParaRPr>
          </a:p>
        </p:txBody>
      </p:sp>
      <p:sp>
        <p:nvSpPr>
          <p:cNvPr id="2709" name="Google Shape;2709;p35"/>
          <p:cNvSpPr/>
          <p:nvPr/>
        </p:nvSpPr>
        <p:spPr>
          <a:xfrm>
            <a:off x="3684450" y="2098400"/>
            <a:ext cx="1775100" cy="1775100"/>
          </a:xfrm>
          <a:prstGeom prst="ellipse">
            <a:avLst/>
          </a:prstGeom>
          <a:solidFill>
            <a:srgbClr val="138808">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10" name="Google Shape;2710;p35"/>
          <p:cNvGrpSpPr/>
          <p:nvPr/>
        </p:nvGrpSpPr>
        <p:grpSpPr>
          <a:xfrm>
            <a:off x="3996478" y="3109279"/>
            <a:ext cx="439310" cy="439024"/>
            <a:chOff x="1526826" y="2103700"/>
            <a:chExt cx="375704" cy="375459"/>
          </a:xfrm>
        </p:grpSpPr>
        <p:sp>
          <p:nvSpPr>
            <p:cNvPr id="2711" name="Google Shape;2711;p35"/>
            <p:cNvSpPr/>
            <p:nvPr/>
          </p:nvSpPr>
          <p:spPr>
            <a:xfrm>
              <a:off x="1638401" y="2103700"/>
              <a:ext cx="65322" cy="176924"/>
            </a:xfrm>
            <a:custGeom>
              <a:avLst/>
              <a:gdLst/>
              <a:ahLst/>
              <a:cxnLst/>
              <a:rect l="l" t="t" r="r" b="b"/>
              <a:pathLst>
                <a:path w="2391" h="6476" extrusionOk="0">
                  <a:moveTo>
                    <a:pt x="2390" y="0"/>
                  </a:moveTo>
                  <a:cubicBezTo>
                    <a:pt x="1041" y="195"/>
                    <a:pt x="0" y="1363"/>
                    <a:pt x="0" y="2765"/>
                  </a:cubicBezTo>
                  <a:lnTo>
                    <a:pt x="0" y="3709"/>
                  </a:lnTo>
                  <a:cubicBezTo>
                    <a:pt x="0" y="5112"/>
                    <a:pt x="1041" y="6279"/>
                    <a:pt x="2390" y="6475"/>
                  </a:cubicBezTo>
                  <a:lnTo>
                    <a:pt x="239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35"/>
            <p:cNvSpPr/>
            <p:nvPr/>
          </p:nvSpPr>
          <p:spPr>
            <a:xfrm>
              <a:off x="1725688" y="2103700"/>
              <a:ext cx="65322" cy="176924"/>
            </a:xfrm>
            <a:custGeom>
              <a:avLst/>
              <a:gdLst/>
              <a:ahLst/>
              <a:cxnLst/>
              <a:rect l="l" t="t" r="r" b="b"/>
              <a:pathLst>
                <a:path w="2391" h="6476" extrusionOk="0">
                  <a:moveTo>
                    <a:pt x="1" y="0"/>
                  </a:moveTo>
                  <a:lnTo>
                    <a:pt x="1" y="6475"/>
                  </a:lnTo>
                  <a:cubicBezTo>
                    <a:pt x="1350" y="6279"/>
                    <a:pt x="2391" y="5112"/>
                    <a:pt x="2391" y="3709"/>
                  </a:cubicBezTo>
                  <a:lnTo>
                    <a:pt x="2391" y="2765"/>
                  </a:lnTo>
                  <a:cubicBezTo>
                    <a:pt x="2391" y="1363"/>
                    <a:pt x="1350" y="195"/>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35"/>
            <p:cNvSpPr/>
            <p:nvPr/>
          </p:nvSpPr>
          <p:spPr>
            <a:xfrm>
              <a:off x="1725688" y="2189348"/>
              <a:ext cx="176842" cy="289647"/>
            </a:xfrm>
            <a:custGeom>
              <a:avLst/>
              <a:gdLst/>
              <a:ahLst/>
              <a:cxnLst/>
              <a:rect l="l" t="t" r="r" b="b"/>
              <a:pathLst>
                <a:path w="6473" h="10602" extrusionOk="0">
                  <a:moveTo>
                    <a:pt x="5719" y="1"/>
                  </a:moveTo>
                  <a:cubicBezTo>
                    <a:pt x="5304" y="1"/>
                    <a:pt x="4969" y="338"/>
                    <a:pt x="4969" y="751"/>
                  </a:cubicBezTo>
                  <a:lnTo>
                    <a:pt x="4969" y="3657"/>
                  </a:lnTo>
                  <a:cubicBezTo>
                    <a:pt x="4969" y="4074"/>
                    <a:pt x="4807" y="4465"/>
                    <a:pt x="4509" y="4761"/>
                  </a:cubicBezTo>
                  <a:lnTo>
                    <a:pt x="3069" y="6199"/>
                  </a:lnTo>
                  <a:lnTo>
                    <a:pt x="2498" y="5629"/>
                  </a:lnTo>
                  <a:lnTo>
                    <a:pt x="3938" y="4191"/>
                  </a:lnTo>
                  <a:cubicBezTo>
                    <a:pt x="4235" y="3897"/>
                    <a:pt x="4235" y="3415"/>
                    <a:pt x="3938" y="3120"/>
                  </a:cubicBezTo>
                  <a:cubicBezTo>
                    <a:pt x="3790" y="2972"/>
                    <a:pt x="3595" y="2898"/>
                    <a:pt x="3401" y="2898"/>
                  </a:cubicBezTo>
                  <a:cubicBezTo>
                    <a:pt x="3207" y="2898"/>
                    <a:pt x="3013" y="2972"/>
                    <a:pt x="2865" y="3120"/>
                  </a:cubicBezTo>
                  <a:lnTo>
                    <a:pt x="1" y="5977"/>
                  </a:lnTo>
                  <a:lnTo>
                    <a:pt x="1" y="10601"/>
                  </a:lnTo>
                  <a:lnTo>
                    <a:pt x="3706" y="10601"/>
                  </a:lnTo>
                  <a:lnTo>
                    <a:pt x="3706" y="8783"/>
                  </a:lnTo>
                  <a:lnTo>
                    <a:pt x="6471" y="5130"/>
                  </a:lnTo>
                  <a:lnTo>
                    <a:pt x="6471" y="766"/>
                  </a:lnTo>
                  <a:cubicBezTo>
                    <a:pt x="6473" y="360"/>
                    <a:pt x="6150" y="11"/>
                    <a:pt x="5740" y="1"/>
                  </a:cubicBezTo>
                  <a:cubicBezTo>
                    <a:pt x="5733" y="1"/>
                    <a:pt x="5726" y="1"/>
                    <a:pt x="57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35"/>
            <p:cNvSpPr/>
            <p:nvPr/>
          </p:nvSpPr>
          <p:spPr>
            <a:xfrm>
              <a:off x="1526826" y="2189403"/>
              <a:ext cx="176842" cy="289756"/>
            </a:xfrm>
            <a:custGeom>
              <a:avLst/>
              <a:gdLst/>
              <a:ahLst/>
              <a:cxnLst/>
              <a:rect l="l" t="t" r="r" b="b"/>
              <a:pathLst>
                <a:path w="6473" h="10606" extrusionOk="0">
                  <a:moveTo>
                    <a:pt x="754" y="0"/>
                  </a:moveTo>
                  <a:cubicBezTo>
                    <a:pt x="338" y="0"/>
                    <a:pt x="1" y="336"/>
                    <a:pt x="1" y="752"/>
                  </a:cubicBezTo>
                  <a:lnTo>
                    <a:pt x="1" y="5134"/>
                  </a:lnTo>
                  <a:lnTo>
                    <a:pt x="2767" y="8786"/>
                  </a:lnTo>
                  <a:lnTo>
                    <a:pt x="2767" y="10605"/>
                  </a:lnTo>
                  <a:lnTo>
                    <a:pt x="6473" y="10605"/>
                  </a:lnTo>
                  <a:lnTo>
                    <a:pt x="6473" y="5980"/>
                  </a:lnTo>
                  <a:lnTo>
                    <a:pt x="3608" y="3123"/>
                  </a:lnTo>
                  <a:cubicBezTo>
                    <a:pt x="3461" y="2974"/>
                    <a:pt x="3267" y="2899"/>
                    <a:pt x="3073" y="2899"/>
                  </a:cubicBezTo>
                  <a:cubicBezTo>
                    <a:pt x="2879" y="2899"/>
                    <a:pt x="2684" y="2973"/>
                    <a:pt x="2536" y="3121"/>
                  </a:cubicBezTo>
                  <a:cubicBezTo>
                    <a:pt x="2240" y="3416"/>
                    <a:pt x="2240" y="3898"/>
                    <a:pt x="2536" y="4192"/>
                  </a:cubicBezTo>
                  <a:lnTo>
                    <a:pt x="3977" y="5631"/>
                  </a:lnTo>
                  <a:lnTo>
                    <a:pt x="3406" y="6200"/>
                  </a:lnTo>
                  <a:lnTo>
                    <a:pt x="1964" y="4762"/>
                  </a:lnTo>
                  <a:cubicBezTo>
                    <a:pt x="1668" y="4468"/>
                    <a:pt x="1506" y="4074"/>
                    <a:pt x="1506" y="3657"/>
                  </a:cubicBezTo>
                  <a:lnTo>
                    <a:pt x="1506" y="770"/>
                  </a:lnTo>
                  <a:cubicBezTo>
                    <a:pt x="1506" y="359"/>
                    <a:pt x="1183" y="12"/>
                    <a:pt x="773" y="0"/>
                  </a:cubicBezTo>
                  <a:cubicBezTo>
                    <a:pt x="767" y="0"/>
                    <a:pt x="761" y="0"/>
                    <a:pt x="75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5" name="Google Shape;2715;p35"/>
          <p:cNvGrpSpPr/>
          <p:nvPr/>
        </p:nvGrpSpPr>
        <p:grpSpPr>
          <a:xfrm>
            <a:off x="3996510" y="2423628"/>
            <a:ext cx="439279" cy="439184"/>
            <a:chOff x="2363201" y="2104192"/>
            <a:chExt cx="375677" cy="375595"/>
          </a:xfrm>
        </p:grpSpPr>
        <p:sp>
          <p:nvSpPr>
            <p:cNvPr id="2716" name="Google Shape;2716;p35"/>
            <p:cNvSpPr/>
            <p:nvPr/>
          </p:nvSpPr>
          <p:spPr>
            <a:xfrm>
              <a:off x="2533759" y="2170197"/>
              <a:ext cx="34560" cy="34560"/>
            </a:xfrm>
            <a:custGeom>
              <a:avLst/>
              <a:gdLst/>
              <a:ahLst/>
              <a:cxnLst/>
              <a:rect l="l" t="t" r="r" b="b"/>
              <a:pathLst>
                <a:path w="1265" h="1265" extrusionOk="0">
                  <a:moveTo>
                    <a:pt x="633" y="0"/>
                  </a:moveTo>
                  <a:cubicBezTo>
                    <a:pt x="283" y="0"/>
                    <a:pt x="0" y="283"/>
                    <a:pt x="0" y="632"/>
                  </a:cubicBezTo>
                  <a:cubicBezTo>
                    <a:pt x="0" y="980"/>
                    <a:pt x="283" y="1265"/>
                    <a:pt x="633" y="1265"/>
                  </a:cubicBezTo>
                  <a:cubicBezTo>
                    <a:pt x="982" y="1265"/>
                    <a:pt x="1265" y="980"/>
                    <a:pt x="1265" y="632"/>
                  </a:cubicBezTo>
                  <a:cubicBezTo>
                    <a:pt x="1265" y="283"/>
                    <a:pt x="982" y="0"/>
                    <a:pt x="63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35"/>
            <p:cNvSpPr/>
            <p:nvPr/>
          </p:nvSpPr>
          <p:spPr>
            <a:xfrm>
              <a:off x="2467426" y="2104192"/>
              <a:ext cx="167226" cy="166488"/>
            </a:xfrm>
            <a:custGeom>
              <a:avLst/>
              <a:gdLst/>
              <a:ahLst/>
              <a:cxnLst/>
              <a:rect l="l" t="t" r="r" b="b"/>
              <a:pathLst>
                <a:path w="6121" h="6094" extrusionOk="0">
                  <a:moveTo>
                    <a:pt x="3061" y="1612"/>
                  </a:moveTo>
                  <a:cubicBezTo>
                    <a:pt x="3852" y="1612"/>
                    <a:pt x="4497" y="2256"/>
                    <a:pt x="4497" y="3048"/>
                  </a:cubicBezTo>
                  <a:cubicBezTo>
                    <a:pt x="4499" y="3839"/>
                    <a:pt x="3854" y="4483"/>
                    <a:pt x="3061" y="4483"/>
                  </a:cubicBezTo>
                  <a:cubicBezTo>
                    <a:pt x="2267" y="4483"/>
                    <a:pt x="1625" y="3839"/>
                    <a:pt x="1625" y="3048"/>
                  </a:cubicBezTo>
                  <a:cubicBezTo>
                    <a:pt x="1625" y="2255"/>
                    <a:pt x="2269" y="1612"/>
                    <a:pt x="3061" y="1612"/>
                  </a:cubicBezTo>
                  <a:close/>
                  <a:moveTo>
                    <a:pt x="2658" y="0"/>
                  </a:moveTo>
                  <a:lnTo>
                    <a:pt x="2658" y="843"/>
                  </a:lnTo>
                  <a:cubicBezTo>
                    <a:pt x="2658" y="843"/>
                    <a:pt x="2043" y="1026"/>
                    <a:pt x="1787" y="1203"/>
                  </a:cubicBezTo>
                  <a:lnTo>
                    <a:pt x="1189" y="607"/>
                  </a:lnTo>
                  <a:lnTo>
                    <a:pt x="619" y="1177"/>
                  </a:lnTo>
                  <a:lnTo>
                    <a:pt x="1217" y="1773"/>
                  </a:lnTo>
                  <a:cubicBezTo>
                    <a:pt x="1039" y="2029"/>
                    <a:pt x="912" y="2327"/>
                    <a:pt x="856" y="2658"/>
                  </a:cubicBezTo>
                  <a:lnTo>
                    <a:pt x="1" y="2658"/>
                  </a:lnTo>
                  <a:lnTo>
                    <a:pt x="1" y="3436"/>
                  </a:lnTo>
                  <a:lnTo>
                    <a:pt x="856" y="3436"/>
                  </a:lnTo>
                  <a:cubicBezTo>
                    <a:pt x="915" y="3757"/>
                    <a:pt x="1039" y="4053"/>
                    <a:pt x="1217" y="4312"/>
                  </a:cubicBezTo>
                  <a:lnTo>
                    <a:pt x="619" y="4911"/>
                  </a:lnTo>
                  <a:lnTo>
                    <a:pt x="1189" y="5484"/>
                  </a:lnTo>
                  <a:lnTo>
                    <a:pt x="1787" y="4885"/>
                  </a:lnTo>
                  <a:cubicBezTo>
                    <a:pt x="2043" y="5065"/>
                    <a:pt x="2339" y="5191"/>
                    <a:pt x="2658" y="5248"/>
                  </a:cubicBezTo>
                  <a:lnTo>
                    <a:pt x="2658" y="6094"/>
                  </a:lnTo>
                  <a:lnTo>
                    <a:pt x="3464" y="6094"/>
                  </a:lnTo>
                  <a:lnTo>
                    <a:pt x="3464" y="5266"/>
                  </a:lnTo>
                  <a:cubicBezTo>
                    <a:pt x="3784" y="5207"/>
                    <a:pt x="4081" y="5083"/>
                    <a:pt x="4339" y="4905"/>
                  </a:cubicBezTo>
                  <a:lnTo>
                    <a:pt x="4938" y="5502"/>
                  </a:lnTo>
                  <a:lnTo>
                    <a:pt x="5511" y="4933"/>
                  </a:lnTo>
                  <a:lnTo>
                    <a:pt x="4912" y="4335"/>
                  </a:lnTo>
                  <a:cubicBezTo>
                    <a:pt x="5092" y="4079"/>
                    <a:pt x="5218" y="3783"/>
                    <a:pt x="5275" y="3464"/>
                  </a:cubicBezTo>
                  <a:lnTo>
                    <a:pt x="6121" y="3464"/>
                  </a:lnTo>
                  <a:lnTo>
                    <a:pt x="6121" y="2658"/>
                  </a:lnTo>
                  <a:lnTo>
                    <a:pt x="5266" y="2658"/>
                  </a:lnTo>
                  <a:cubicBezTo>
                    <a:pt x="5208" y="2337"/>
                    <a:pt x="5083" y="2041"/>
                    <a:pt x="4904" y="1783"/>
                  </a:cubicBezTo>
                  <a:lnTo>
                    <a:pt x="5502" y="1184"/>
                  </a:lnTo>
                  <a:lnTo>
                    <a:pt x="4932" y="611"/>
                  </a:lnTo>
                  <a:lnTo>
                    <a:pt x="4336" y="1209"/>
                  </a:lnTo>
                  <a:cubicBezTo>
                    <a:pt x="4080" y="1030"/>
                    <a:pt x="3782" y="904"/>
                    <a:pt x="3464" y="847"/>
                  </a:cubicBezTo>
                  <a:lnTo>
                    <a:pt x="346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35"/>
            <p:cNvSpPr/>
            <p:nvPr/>
          </p:nvSpPr>
          <p:spPr>
            <a:xfrm>
              <a:off x="2562063" y="2190140"/>
              <a:ext cx="176815" cy="289619"/>
            </a:xfrm>
            <a:custGeom>
              <a:avLst/>
              <a:gdLst/>
              <a:ahLst/>
              <a:cxnLst/>
              <a:rect l="l" t="t" r="r" b="b"/>
              <a:pathLst>
                <a:path w="6472" h="10601" extrusionOk="0">
                  <a:moveTo>
                    <a:pt x="5718" y="1"/>
                  </a:moveTo>
                  <a:cubicBezTo>
                    <a:pt x="5303" y="1"/>
                    <a:pt x="4969" y="338"/>
                    <a:pt x="4969" y="751"/>
                  </a:cubicBezTo>
                  <a:lnTo>
                    <a:pt x="4969" y="3655"/>
                  </a:lnTo>
                  <a:cubicBezTo>
                    <a:pt x="4969" y="4073"/>
                    <a:pt x="4806" y="4464"/>
                    <a:pt x="4509" y="4759"/>
                  </a:cubicBezTo>
                  <a:lnTo>
                    <a:pt x="3067" y="6197"/>
                  </a:lnTo>
                  <a:lnTo>
                    <a:pt x="2495" y="5627"/>
                  </a:lnTo>
                  <a:lnTo>
                    <a:pt x="3937" y="4190"/>
                  </a:lnTo>
                  <a:cubicBezTo>
                    <a:pt x="4235" y="3894"/>
                    <a:pt x="4235" y="3414"/>
                    <a:pt x="3937" y="3118"/>
                  </a:cubicBezTo>
                  <a:cubicBezTo>
                    <a:pt x="3789" y="2970"/>
                    <a:pt x="3595" y="2897"/>
                    <a:pt x="3400" y="2897"/>
                  </a:cubicBezTo>
                  <a:cubicBezTo>
                    <a:pt x="3206" y="2897"/>
                    <a:pt x="3012" y="2970"/>
                    <a:pt x="2865" y="3118"/>
                  </a:cubicBezTo>
                  <a:lnTo>
                    <a:pt x="0" y="5975"/>
                  </a:lnTo>
                  <a:lnTo>
                    <a:pt x="0" y="10600"/>
                  </a:lnTo>
                  <a:lnTo>
                    <a:pt x="3707" y="10600"/>
                  </a:lnTo>
                  <a:lnTo>
                    <a:pt x="3707" y="8783"/>
                  </a:lnTo>
                  <a:lnTo>
                    <a:pt x="6472" y="5131"/>
                  </a:lnTo>
                  <a:lnTo>
                    <a:pt x="6472" y="769"/>
                  </a:lnTo>
                  <a:cubicBezTo>
                    <a:pt x="6472" y="360"/>
                    <a:pt x="6150" y="11"/>
                    <a:pt x="5739" y="1"/>
                  </a:cubicBezTo>
                  <a:cubicBezTo>
                    <a:pt x="5732" y="1"/>
                    <a:pt x="5725" y="1"/>
                    <a:pt x="57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35"/>
            <p:cNvSpPr/>
            <p:nvPr/>
          </p:nvSpPr>
          <p:spPr>
            <a:xfrm>
              <a:off x="2363201" y="2190140"/>
              <a:ext cx="176788" cy="289647"/>
            </a:xfrm>
            <a:custGeom>
              <a:avLst/>
              <a:gdLst/>
              <a:ahLst/>
              <a:cxnLst/>
              <a:rect l="l" t="t" r="r" b="b"/>
              <a:pathLst>
                <a:path w="6471" h="10602" extrusionOk="0">
                  <a:moveTo>
                    <a:pt x="750" y="1"/>
                  </a:moveTo>
                  <a:cubicBezTo>
                    <a:pt x="335" y="1"/>
                    <a:pt x="0" y="338"/>
                    <a:pt x="0" y="751"/>
                  </a:cubicBezTo>
                  <a:lnTo>
                    <a:pt x="0" y="5131"/>
                  </a:lnTo>
                  <a:lnTo>
                    <a:pt x="2766" y="8783"/>
                  </a:lnTo>
                  <a:lnTo>
                    <a:pt x="2766" y="10602"/>
                  </a:lnTo>
                  <a:lnTo>
                    <a:pt x="6470" y="10602"/>
                  </a:lnTo>
                  <a:lnTo>
                    <a:pt x="6470" y="5978"/>
                  </a:lnTo>
                  <a:lnTo>
                    <a:pt x="3606" y="3121"/>
                  </a:lnTo>
                  <a:cubicBezTo>
                    <a:pt x="3459" y="2973"/>
                    <a:pt x="3266" y="2899"/>
                    <a:pt x="3072" y="2899"/>
                  </a:cubicBezTo>
                  <a:cubicBezTo>
                    <a:pt x="2878" y="2899"/>
                    <a:pt x="2684" y="2973"/>
                    <a:pt x="2535" y="3121"/>
                  </a:cubicBezTo>
                  <a:cubicBezTo>
                    <a:pt x="2182" y="3356"/>
                    <a:pt x="2138" y="3795"/>
                    <a:pt x="2438" y="4095"/>
                  </a:cubicBezTo>
                  <a:lnTo>
                    <a:pt x="3977" y="5629"/>
                  </a:lnTo>
                  <a:lnTo>
                    <a:pt x="3405" y="6199"/>
                  </a:lnTo>
                  <a:lnTo>
                    <a:pt x="1964" y="4762"/>
                  </a:lnTo>
                  <a:cubicBezTo>
                    <a:pt x="1668" y="4466"/>
                    <a:pt x="1503" y="4073"/>
                    <a:pt x="1503" y="3657"/>
                  </a:cubicBezTo>
                  <a:lnTo>
                    <a:pt x="1503" y="770"/>
                  </a:lnTo>
                  <a:cubicBezTo>
                    <a:pt x="1503" y="360"/>
                    <a:pt x="1181" y="11"/>
                    <a:pt x="771" y="1"/>
                  </a:cubicBezTo>
                  <a:cubicBezTo>
                    <a:pt x="764" y="1"/>
                    <a:pt x="757" y="1"/>
                    <a:pt x="7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0" name="Google Shape;2720;p35"/>
          <p:cNvGrpSpPr/>
          <p:nvPr/>
        </p:nvGrpSpPr>
        <p:grpSpPr>
          <a:xfrm>
            <a:off x="4736373" y="3109981"/>
            <a:ext cx="383024" cy="437618"/>
            <a:chOff x="3158404" y="2105585"/>
            <a:chExt cx="327567" cy="374257"/>
          </a:xfrm>
        </p:grpSpPr>
        <p:sp>
          <p:nvSpPr>
            <p:cNvPr id="2721" name="Google Shape;2721;p35"/>
            <p:cNvSpPr/>
            <p:nvPr/>
          </p:nvSpPr>
          <p:spPr>
            <a:xfrm>
              <a:off x="3223972" y="2182928"/>
              <a:ext cx="155970" cy="84883"/>
            </a:xfrm>
            <a:custGeom>
              <a:avLst/>
              <a:gdLst/>
              <a:ahLst/>
              <a:cxnLst/>
              <a:rect l="l" t="t" r="r" b="b"/>
              <a:pathLst>
                <a:path w="5709" h="3107" extrusionOk="0">
                  <a:moveTo>
                    <a:pt x="3424" y="0"/>
                  </a:moveTo>
                  <a:cubicBezTo>
                    <a:pt x="3090" y="0"/>
                    <a:pt x="2778" y="132"/>
                    <a:pt x="2545" y="371"/>
                  </a:cubicBezTo>
                  <a:lnTo>
                    <a:pt x="2358" y="567"/>
                  </a:lnTo>
                  <a:lnTo>
                    <a:pt x="2104" y="464"/>
                  </a:lnTo>
                  <a:cubicBezTo>
                    <a:pt x="2008" y="426"/>
                    <a:pt x="1907" y="406"/>
                    <a:pt x="1802" y="406"/>
                  </a:cubicBezTo>
                  <a:cubicBezTo>
                    <a:pt x="1356" y="406"/>
                    <a:pt x="992" y="766"/>
                    <a:pt x="992" y="1210"/>
                  </a:cubicBezTo>
                  <a:lnTo>
                    <a:pt x="1020" y="1223"/>
                  </a:lnTo>
                  <a:lnTo>
                    <a:pt x="1020" y="1585"/>
                  </a:lnTo>
                  <a:lnTo>
                    <a:pt x="657" y="1628"/>
                  </a:lnTo>
                  <a:cubicBezTo>
                    <a:pt x="282" y="1672"/>
                    <a:pt x="0" y="1990"/>
                    <a:pt x="0" y="2368"/>
                  </a:cubicBezTo>
                  <a:cubicBezTo>
                    <a:pt x="0" y="2778"/>
                    <a:pt x="746" y="3106"/>
                    <a:pt x="746" y="3106"/>
                  </a:cubicBezTo>
                  <a:lnTo>
                    <a:pt x="4909" y="3106"/>
                  </a:lnTo>
                  <a:cubicBezTo>
                    <a:pt x="5263" y="3106"/>
                    <a:pt x="5610" y="2816"/>
                    <a:pt x="5656" y="2459"/>
                  </a:cubicBezTo>
                  <a:cubicBezTo>
                    <a:pt x="5709" y="2040"/>
                    <a:pt x="5410" y="1670"/>
                    <a:pt x="5002" y="1622"/>
                  </a:cubicBezTo>
                  <a:lnTo>
                    <a:pt x="4641" y="1579"/>
                  </a:lnTo>
                  <a:lnTo>
                    <a:pt x="4645" y="1212"/>
                  </a:lnTo>
                  <a:cubicBezTo>
                    <a:pt x="4643" y="544"/>
                    <a:pt x="4097" y="0"/>
                    <a:pt x="34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35"/>
            <p:cNvSpPr/>
            <p:nvPr/>
          </p:nvSpPr>
          <p:spPr>
            <a:xfrm>
              <a:off x="3158404" y="2105585"/>
              <a:ext cx="327567" cy="374257"/>
            </a:xfrm>
            <a:custGeom>
              <a:avLst/>
              <a:gdLst/>
              <a:ahLst/>
              <a:cxnLst/>
              <a:rect l="l" t="t" r="r" b="b"/>
              <a:pathLst>
                <a:path w="11990" h="13699" extrusionOk="0">
                  <a:moveTo>
                    <a:pt x="5832" y="2022"/>
                  </a:moveTo>
                  <a:cubicBezTo>
                    <a:pt x="6840" y="2022"/>
                    <a:pt x="7676" y="2762"/>
                    <a:pt x="7829" y="3728"/>
                  </a:cubicBezTo>
                  <a:cubicBezTo>
                    <a:pt x="8465" y="3949"/>
                    <a:pt x="8901" y="4569"/>
                    <a:pt x="8865" y="5273"/>
                  </a:cubicBezTo>
                  <a:cubicBezTo>
                    <a:pt x="8821" y="6101"/>
                    <a:pt x="8120" y="6743"/>
                    <a:pt x="7293" y="6743"/>
                  </a:cubicBezTo>
                  <a:lnTo>
                    <a:pt x="3140" y="6743"/>
                  </a:lnTo>
                  <a:cubicBezTo>
                    <a:pt x="2285" y="6743"/>
                    <a:pt x="1589" y="6047"/>
                    <a:pt x="1589" y="5191"/>
                  </a:cubicBezTo>
                  <a:cubicBezTo>
                    <a:pt x="1589" y="4517"/>
                    <a:pt x="2021" y="3934"/>
                    <a:pt x="2635" y="3725"/>
                  </a:cubicBezTo>
                  <a:cubicBezTo>
                    <a:pt x="2783" y="2988"/>
                    <a:pt x="3435" y="2431"/>
                    <a:pt x="4216" y="2431"/>
                  </a:cubicBezTo>
                  <a:cubicBezTo>
                    <a:pt x="4334" y="2431"/>
                    <a:pt x="4452" y="2444"/>
                    <a:pt x="4564" y="2469"/>
                  </a:cubicBezTo>
                  <a:cubicBezTo>
                    <a:pt x="4922" y="2180"/>
                    <a:pt x="5363" y="2022"/>
                    <a:pt x="5832" y="2022"/>
                  </a:cubicBezTo>
                  <a:close/>
                  <a:moveTo>
                    <a:pt x="5238" y="0"/>
                  </a:moveTo>
                  <a:cubicBezTo>
                    <a:pt x="2351" y="0"/>
                    <a:pt x="0" y="2345"/>
                    <a:pt x="0" y="5227"/>
                  </a:cubicBezTo>
                  <a:cubicBezTo>
                    <a:pt x="0" y="6651"/>
                    <a:pt x="586" y="8018"/>
                    <a:pt x="1616" y="9001"/>
                  </a:cubicBezTo>
                  <a:lnTo>
                    <a:pt x="1616" y="13698"/>
                  </a:lnTo>
                  <a:lnTo>
                    <a:pt x="8062" y="13698"/>
                  </a:lnTo>
                  <a:lnTo>
                    <a:pt x="8062" y="11281"/>
                  </a:lnTo>
                  <a:lnTo>
                    <a:pt x="10479" y="11281"/>
                  </a:lnTo>
                  <a:lnTo>
                    <a:pt x="10479" y="9322"/>
                  </a:lnTo>
                  <a:lnTo>
                    <a:pt x="11990" y="9322"/>
                  </a:lnTo>
                  <a:lnTo>
                    <a:pt x="10476" y="5155"/>
                  </a:lnTo>
                  <a:cubicBezTo>
                    <a:pt x="10438" y="2307"/>
                    <a:pt x="8103" y="0"/>
                    <a:pt x="52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3" name="Google Shape;2723;p35"/>
          <p:cNvGrpSpPr/>
          <p:nvPr/>
        </p:nvGrpSpPr>
        <p:grpSpPr>
          <a:xfrm>
            <a:off x="4708275" y="2423596"/>
            <a:ext cx="439248" cy="439247"/>
            <a:chOff x="3983714" y="2104192"/>
            <a:chExt cx="375650" cy="375649"/>
          </a:xfrm>
        </p:grpSpPr>
        <p:sp>
          <p:nvSpPr>
            <p:cNvPr id="2724" name="Google Shape;2724;p35"/>
            <p:cNvSpPr/>
            <p:nvPr/>
          </p:nvSpPr>
          <p:spPr>
            <a:xfrm>
              <a:off x="3983714" y="2104192"/>
              <a:ext cx="375650" cy="166543"/>
            </a:xfrm>
            <a:custGeom>
              <a:avLst/>
              <a:gdLst/>
              <a:ahLst/>
              <a:cxnLst/>
              <a:rect l="l" t="t" r="r" b="b"/>
              <a:pathLst>
                <a:path w="13750" h="6096" extrusionOk="0">
                  <a:moveTo>
                    <a:pt x="4054" y="1610"/>
                  </a:moveTo>
                  <a:lnTo>
                    <a:pt x="4054" y="2416"/>
                  </a:lnTo>
                  <a:lnTo>
                    <a:pt x="3249" y="2416"/>
                  </a:lnTo>
                  <a:lnTo>
                    <a:pt x="3249" y="1610"/>
                  </a:lnTo>
                  <a:close/>
                  <a:moveTo>
                    <a:pt x="5665" y="1610"/>
                  </a:moveTo>
                  <a:lnTo>
                    <a:pt x="5665" y="2416"/>
                  </a:lnTo>
                  <a:lnTo>
                    <a:pt x="4859" y="2416"/>
                  </a:lnTo>
                  <a:lnTo>
                    <a:pt x="4859" y="1610"/>
                  </a:lnTo>
                  <a:close/>
                  <a:moveTo>
                    <a:pt x="2416" y="1612"/>
                  </a:moveTo>
                  <a:lnTo>
                    <a:pt x="2416" y="2418"/>
                  </a:lnTo>
                  <a:lnTo>
                    <a:pt x="1611" y="2418"/>
                  </a:lnTo>
                  <a:lnTo>
                    <a:pt x="1611" y="1612"/>
                  </a:lnTo>
                  <a:close/>
                  <a:moveTo>
                    <a:pt x="7276" y="1612"/>
                  </a:moveTo>
                  <a:lnTo>
                    <a:pt x="7276" y="2418"/>
                  </a:lnTo>
                  <a:lnTo>
                    <a:pt x="6471" y="2418"/>
                  </a:lnTo>
                  <a:lnTo>
                    <a:pt x="6471" y="1612"/>
                  </a:lnTo>
                  <a:close/>
                  <a:moveTo>
                    <a:pt x="8888" y="1612"/>
                  </a:moveTo>
                  <a:lnTo>
                    <a:pt x="8888" y="2418"/>
                  </a:lnTo>
                  <a:lnTo>
                    <a:pt x="8082" y="2418"/>
                  </a:lnTo>
                  <a:lnTo>
                    <a:pt x="8082" y="1612"/>
                  </a:lnTo>
                  <a:close/>
                  <a:moveTo>
                    <a:pt x="10526" y="1612"/>
                  </a:moveTo>
                  <a:lnTo>
                    <a:pt x="10526" y="2418"/>
                  </a:lnTo>
                  <a:lnTo>
                    <a:pt x="9720" y="2418"/>
                  </a:lnTo>
                  <a:lnTo>
                    <a:pt x="9720" y="1612"/>
                  </a:lnTo>
                  <a:close/>
                  <a:moveTo>
                    <a:pt x="12138" y="1612"/>
                  </a:moveTo>
                  <a:lnTo>
                    <a:pt x="12138" y="2418"/>
                  </a:lnTo>
                  <a:lnTo>
                    <a:pt x="11332" y="2418"/>
                  </a:lnTo>
                  <a:lnTo>
                    <a:pt x="11332" y="1612"/>
                  </a:lnTo>
                  <a:close/>
                  <a:moveTo>
                    <a:pt x="0" y="0"/>
                  </a:moveTo>
                  <a:lnTo>
                    <a:pt x="0" y="4028"/>
                  </a:lnTo>
                  <a:lnTo>
                    <a:pt x="5423" y="4028"/>
                  </a:lnTo>
                  <a:lnTo>
                    <a:pt x="7490" y="6095"/>
                  </a:lnTo>
                  <a:lnTo>
                    <a:pt x="10339" y="6095"/>
                  </a:lnTo>
                  <a:lnTo>
                    <a:pt x="8271" y="4028"/>
                  </a:lnTo>
                  <a:lnTo>
                    <a:pt x="13750" y="4028"/>
                  </a:lnTo>
                  <a:lnTo>
                    <a:pt x="1375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35"/>
            <p:cNvSpPr/>
            <p:nvPr/>
          </p:nvSpPr>
          <p:spPr>
            <a:xfrm>
              <a:off x="4027699" y="2413754"/>
              <a:ext cx="121110" cy="66087"/>
            </a:xfrm>
            <a:custGeom>
              <a:avLst/>
              <a:gdLst/>
              <a:ahLst/>
              <a:cxnLst/>
              <a:rect l="l" t="t" r="r" b="b"/>
              <a:pathLst>
                <a:path w="4433" h="2419" extrusionOk="0">
                  <a:moveTo>
                    <a:pt x="1" y="1"/>
                  </a:moveTo>
                  <a:lnTo>
                    <a:pt x="1" y="2418"/>
                  </a:lnTo>
                  <a:lnTo>
                    <a:pt x="806" y="2418"/>
                  </a:lnTo>
                  <a:lnTo>
                    <a:pt x="806" y="806"/>
                  </a:lnTo>
                  <a:lnTo>
                    <a:pt x="3627" y="806"/>
                  </a:lnTo>
                  <a:lnTo>
                    <a:pt x="3627" y="2418"/>
                  </a:lnTo>
                  <a:lnTo>
                    <a:pt x="4433" y="2418"/>
                  </a:lnTo>
                  <a:lnTo>
                    <a:pt x="443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35"/>
            <p:cNvSpPr/>
            <p:nvPr/>
          </p:nvSpPr>
          <p:spPr>
            <a:xfrm>
              <a:off x="4129384" y="2292700"/>
              <a:ext cx="174930" cy="55077"/>
            </a:xfrm>
            <a:custGeom>
              <a:avLst/>
              <a:gdLst/>
              <a:ahLst/>
              <a:cxnLst/>
              <a:rect l="l" t="t" r="r" b="b"/>
              <a:pathLst>
                <a:path w="6403" h="2016" extrusionOk="0">
                  <a:moveTo>
                    <a:pt x="0" y="1"/>
                  </a:moveTo>
                  <a:cubicBezTo>
                    <a:pt x="194" y="290"/>
                    <a:pt x="305" y="637"/>
                    <a:pt x="305" y="1009"/>
                  </a:cubicBezTo>
                  <a:lnTo>
                    <a:pt x="305" y="2016"/>
                  </a:lnTo>
                  <a:lnTo>
                    <a:pt x="5395" y="2016"/>
                  </a:lnTo>
                  <a:cubicBezTo>
                    <a:pt x="5952" y="2016"/>
                    <a:pt x="6403" y="1566"/>
                    <a:pt x="6403" y="1009"/>
                  </a:cubicBezTo>
                  <a:cubicBezTo>
                    <a:pt x="6403" y="452"/>
                    <a:pt x="5952" y="1"/>
                    <a:pt x="53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35"/>
            <p:cNvSpPr/>
            <p:nvPr/>
          </p:nvSpPr>
          <p:spPr>
            <a:xfrm>
              <a:off x="4060729" y="2292700"/>
              <a:ext cx="55050" cy="99117"/>
            </a:xfrm>
            <a:custGeom>
              <a:avLst/>
              <a:gdLst/>
              <a:ahLst/>
              <a:cxnLst/>
              <a:rect l="l" t="t" r="r" b="b"/>
              <a:pathLst>
                <a:path w="2015" h="3628" extrusionOk="0">
                  <a:moveTo>
                    <a:pt x="1007" y="1"/>
                  </a:moveTo>
                  <a:cubicBezTo>
                    <a:pt x="450" y="1"/>
                    <a:pt x="0" y="452"/>
                    <a:pt x="0" y="1009"/>
                  </a:cubicBezTo>
                  <a:lnTo>
                    <a:pt x="0" y="3627"/>
                  </a:lnTo>
                  <a:lnTo>
                    <a:pt x="2015" y="3627"/>
                  </a:lnTo>
                  <a:lnTo>
                    <a:pt x="2015" y="1009"/>
                  </a:lnTo>
                  <a:cubicBezTo>
                    <a:pt x="2015" y="452"/>
                    <a:pt x="1564" y="1"/>
                    <a:pt x="10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728" name="Google Shape;2728;p35"/>
          <p:cNvCxnSpPr>
            <a:stCxn id="2709" idx="7"/>
            <a:endCxn id="2706" idx="1"/>
          </p:cNvCxnSpPr>
          <p:nvPr/>
        </p:nvCxnSpPr>
        <p:spPr>
          <a:xfrm rot="-5400000">
            <a:off x="5240093" y="1578657"/>
            <a:ext cx="739200" cy="820200"/>
          </a:xfrm>
          <a:prstGeom prst="bentConnector2">
            <a:avLst/>
          </a:prstGeom>
          <a:noFill/>
          <a:ln w="9525" cap="flat" cmpd="sng">
            <a:solidFill>
              <a:schemeClr val="dk2"/>
            </a:solidFill>
            <a:prstDash val="solid"/>
            <a:round/>
            <a:headEnd type="none" w="sm" len="sm"/>
            <a:tailEnd type="none" w="sm" len="sm"/>
          </a:ln>
        </p:spPr>
      </p:cxnSp>
      <p:cxnSp>
        <p:nvCxnSpPr>
          <p:cNvPr id="2729" name="Google Shape;2729;p35"/>
          <p:cNvCxnSpPr>
            <a:stCxn id="2709" idx="3"/>
            <a:endCxn id="2707" idx="3"/>
          </p:cNvCxnSpPr>
          <p:nvPr/>
        </p:nvCxnSpPr>
        <p:spPr>
          <a:xfrm rot="5400000">
            <a:off x="3499657" y="3314293"/>
            <a:ext cx="145500" cy="744000"/>
          </a:xfrm>
          <a:prstGeom prst="bentConnector4">
            <a:avLst>
              <a:gd name="adj1" fmla="val 157114"/>
              <a:gd name="adj2" fmla="val 67471"/>
            </a:avLst>
          </a:prstGeom>
          <a:noFill/>
          <a:ln w="9525" cap="flat" cmpd="sng">
            <a:solidFill>
              <a:schemeClr val="dk2"/>
            </a:solidFill>
            <a:prstDash val="solid"/>
            <a:round/>
            <a:headEnd type="none" w="sm" len="sm"/>
            <a:tailEnd type="none" w="sm" len="sm"/>
          </a:ln>
        </p:spPr>
      </p:cxnSp>
      <p:cxnSp>
        <p:nvCxnSpPr>
          <p:cNvPr id="2730" name="Google Shape;2730;p35"/>
          <p:cNvCxnSpPr>
            <a:stCxn id="2705" idx="3"/>
            <a:endCxn id="2709" idx="1"/>
          </p:cNvCxnSpPr>
          <p:nvPr/>
        </p:nvCxnSpPr>
        <p:spPr>
          <a:xfrm>
            <a:off x="3505199" y="1900807"/>
            <a:ext cx="439200" cy="457500"/>
          </a:xfrm>
          <a:prstGeom prst="bentConnector2">
            <a:avLst/>
          </a:prstGeom>
          <a:noFill/>
          <a:ln w="9525" cap="flat" cmpd="sng">
            <a:solidFill>
              <a:schemeClr val="lt2"/>
            </a:solidFill>
            <a:prstDash val="solid"/>
            <a:round/>
            <a:headEnd type="none" w="sm" len="sm"/>
            <a:tailEnd type="none" w="sm" len="sm"/>
          </a:ln>
        </p:spPr>
      </p:cxnSp>
      <p:cxnSp>
        <p:nvCxnSpPr>
          <p:cNvPr id="2731" name="Google Shape;2731;p35"/>
          <p:cNvCxnSpPr>
            <a:stCxn id="2709" idx="5"/>
            <a:endCxn id="2708" idx="1"/>
          </p:cNvCxnSpPr>
          <p:nvPr/>
        </p:nvCxnSpPr>
        <p:spPr>
          <a:xfrm rot="-5400000">
            <a:off x="5487143" y="3004693"/>
            <a:ext cx="321300" cy="896400"/>
          </a:xfrm>
          <a:prstGeom prst="bentConnector4">
            <a:avLst>
              <a:gd name="adj1" fmla="val -71149"/>
              <a:gd name="adj2" fmla="val 64500"/>
            </a:avLst>
          </a:prstGeom>
          <a:noFill/>
          <a:ln w="9525" cap="flat" cmpd="sng">
            <a:solidFill>
              <a:schemeClr val="lt2"/>
            </a:solidFill>
            <a:prstDash val="solid"/>
            <a:round/>
            <a:headEnd type="none" w="sm" len="sm"/>
            <a:tailEnd type="none" w="sm" len="sm"/>
          </a:ln>
        </p:spPr>
      </p:cxnSp>
      <p:cxnSp>
        <p:nvCxnSpPr>
          <p:cNvPr id="2732" name="Google Shape;2732;p35"/>
          <p:cNvCxnSpPr/>
          <p:nvPr/>
        </p:nvCxnSpPr>
        <p:spPr>
          <a:xfrm rot="-5400000">
            <a:off x="4240500" y="3969956"/>
            <a:ext cx="586800" cy="228600"/>
          </a:xfrm>
          <a:prstGeom prst="bentConnector3">
            <a:avLst>
              <a:gd name="adj1" fmla="val 49992"/>
            </a:avLst>
          </a:prstGeom>
          <a:noFill/>
          <a:ln w="9525" cap="flat" cmpd="sng">
            <a:solidFill>
              <a:schemeClr val="dk2"/>
            </a:solidFill>
            <a:prstDash val="solid"/>
            <a:round/>
            <a:headEnd type="none" w="sm" len="sm"/>
            <a:tailEnd type="none" w="sm" len="sm"/>
          </a:ln>
        </p:spPr>
      </p:cxnSp>
      <p:sp>
        <p:nvSpPr>
          <p:cNvPr id="2733" name="Google Shape;2733;p35"/>
          <p:cNvSpPr txBox="1"/>
          <p:nvPr/>
        </p:nvSpPr>
        <p:spPr>
          <a:xfrm>
            <a:off x="3352800" y="4248150"/>
            <a:ext cx="2438400" cy="374100"/>
          </a:xfrm>
          <a:prstGeom prst="rect">
            <a:avLst/>
          </a:prstGeom>
          <a:solidFill>
            <a:srgbClr val="FF9933">
              <a:alpha val="3843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2500" b="0" i="0" u="none" strike="noStrike" cap="none">
                <a:solidFill>
                  <a:schemeClr val="dk1"/>
                </a:solidFill>
                <a:latin typeface="Teko"/>
                <a:ea typeface="Teko"/>
                <a:cs typeface="Teko"/>
                <a:sym typeface="Teko"/>
              </a:rPr>
              <a:t>5. Project</a:t>
            </a:r>
            <a:endParaRPr sz="2500" b="0" i="0" u="none" strike="noStrike" cap="none">
              <a:solidFill>
                <a:schemeClr val="dk1"/>
              </a:solidFill>
              <a:latin typeface="Teko"/>
              <a:ea typeface="Teko"/>
              <a:cs typeface="Teko"/>
              <a:sym typeface="Teko"/>
            </a:endParaRPr>
          </a:p>
        </p:txBody>
      </p:sp>
      <p:sp>
        <p:nvSpPr>
          <p:cNvPr id="2734" name="Google Shape;2734;p35"/>
          <p:cNvSpPr txBox="1"/>
          <p:nvPr/>
        </p:nvSpPr>
        <p:spPr>
          <a:xfrm>
            <a:off x="3352800" y="4552950"/>
            <a:ext cx="2514600" cy="5905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Electrolize"/>
              <a:buNone/>
            </a:pPr>
            <a:r>
              <a:rPr lang="en-US" sz="1400" b="0" i="0" u="none" strike="noStrike" cap="none">
                <a:solidFill>
                  <a:schemeClr val="dk1"/>
                </a:solidFill>
                <a:latin typeface="Electrolize"/>
                <a:ea typeface="Electrolize"/>
                <a:cs typeface="Electrolize"/>
                <a:sym typeface="Electrolize"/>
              </a:rPr>
              <a:t>Try to make projects with the help of Kaggle</a:t>
            </a:r>
            <a:endParaRPr sz="1400" b="0" i="0" u="none" strike="noStrike" cap="none">
              <a:solidFill>
                <a:schemeClr val="dk1"/>
              </a:solidFill>
              <a:latin typeface="Electrolize"/>
              <a:ea typeface="Electrolize"/>
              <a:cs typeface="Electrolize"/>
              <a:sym typeface="Electrolize"/>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8"/>
        <p:cNvGrpSpPr/>
        <p:nvPr/>
      </p:nvGrpSpPr>
      <p:grpSpPr>
        <a:xfrm>
          <a:off x="0" y="0"/>
          <a:ext cx="0" cy="0"/>
          <a:chOff x="0" y="0"/>
          <a:chExt cx="0" cy="0"/>
        </a:xfrm>
      </p:grpSpPr>
      <p:sp>
        <p:nvSpPr>
          <p:cNvPr id="2739" name="Google Shape;2739;p36"/>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a:t>Python :</a:t>
            </a:r>
            <a:endParaRPr/>
          </a:p>
        </p:txBody>
      </p:sp>
      <p:sp>
        <p:nvSpPr>
          <p:cNvPr id="2740" name="Google Shape;2740;p36"/>
          <p:cNvSpPr/>
          <p:nvPr/>
        </p:nvSpPr>
        <p:spPr>
          <a:xfrm>
            <a:off x="1346381" y="4392256"/>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41" name="Google Shape;2741;p36"/>
          <p:cNvGrpSpPr/>
          <p:nvPr/>
        </p:nvGrpSpPr>
        <p:grpSpPr>
          <a:xfrm>
            <a:off x="336273" y="4106355"/>
            <a:ext cx="888556" cy="888556"/>
            <a:chOff x="3601710" y="-660170"/>
            <a:chExt cx="888556" cy="888556"/>
          </a:xfrm>
        </p:grpSpPr>
        <p:sp>
          <p:nvSpPr>
            <p:cNvPr id="2742" name="Google Shape;2742;p36"/>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36"/>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36"/>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36"/>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36"/>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36"/>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36"/>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36"/>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36"/>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36"/>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52" name="Google Shape;2752;p36"/>
          <p:cNvGrpSpPr/>
          <p:nvPr/>
        </p:nvGrpSpPr>
        <p:grpSpPr>
          <a:xfrm>
            <a:off x="5044705" y="-665873"/>
            <a:ext cx="5253816" cy="1622109"/>
            <a:chOff x="5092230" y="-180802"/>
            <a:chExt cx="5253816" cy="1622109"/>
          </a:xfrm>
        </p:grpSpPr>
        <p:sp>
          <p:nvSpPr>
            <p:cNvPr id="2753" name="Google Shape;2753;p36"/>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36"/>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36"/>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36"/>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36"/>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36"/>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36"/>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36"/>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36"/>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36"/>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63" name="Google Shape;2763;p36"/>
          <p:cNvSpPr/>
          <p:nvPr/>
        </p:nvSpPr>
        <p:spPr>
          <a:xfrm>
            <a:off x="8106981" y="401438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36"/>
          <p:cNvSpPr txBox="1">
            <a:spLocks noGrp="1"/>
          </p:cNvSpPr>
          <p:nvPr>
            <p:ph type="subTitle" idx="4"/>
          </p:nvPr>
        </p:nvSpPr>
        <p:spPr>
          <a:xfrm>
            <a:off x="838200" y="1047750"/>
            <a:ext cx="7924800" cy="2971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Arial"/>
              <a:buChar char="•"/>
            </a:pPr>
            <a:r>
              <a:rPr lang="en-US" sz="1600" u="sng" dirty="0">
                <a:solidFill>
                  <a:schemeClr val="hlink"/>
                </a:solidFill>
                <a:hlinkClick r:id="rId3"/>
              </a:rPr>
              <a:t>Python</a:t>
            </a:r>
            <a:r>
              <a:rPr lang="en-US" sz="1600" dirty="0"/>
              <a:t> is also most popular programming language among data scientists these days.</a:t>
            </a:r>
            <a:endParaRPr dirty="0"/>
          </a:p>
          <a:p>
            <a:pPr marL="457200" lvl="0" indent="-317500" algn="l" rtl="0">
              <a:lnSpc>
                <a:spcPct val="100000"/>
              </a:lnSpc>
              <a:spcBef>
                <a:spcPts val="0"/>
              </a:spcBef>
              <a:spcAft>
                <a:spcPts val="0"/>
              </a:spcAft>
              <a:buSzPts val="1400"/>
              <a:buFont typeface="Arial"/>
              <a:buChar char="•"/>
            </a:pPr>
            <a:r>
              <a:rPr lang="en-US" sz="1600" dirty="0"/>
              <a:t>Python is very versatile and can be used in almost all the processes in Data Science. </a:t>
            </a:r>
            <a:endParaRPr sz="1600" dirty="0"/>
          </a:p>
          <a:p>
            <a:pPr marL="457200" lvl="0" indent="-317500" algn="l" rtl="0">
              <a:lnSpc>
                <a:spcPct val="100000"/>
              </a:lnSpc>
              <a:spcBef>
                <a:spcPts val="0"/>
              </a:spcBef>
              <a:spcAft>
                <a:spcPts val="0"/>
              </a:spcAft>
              <a:buSzPts val="1400"/>
              <a:buFont typeface="Arial"/>
              <a:buChar char="•"/>
            </a:pPr>
            <a:r>
              <a:rPr lang="en-US" sz="1600" dirty="0"/>
              <a:t>Be it data mining or running embedded systems, python can do everything, and because of this, 40% of the people that participated in a survey by O’Reilly said that they used Python most often.</a:t>
            </a:r>
            <a:endParaRPr dirty="0"/>
          </a:p>
          <a:p>
            <a:pPr marL="457200" lvl="0" indent="-317500" algn="l" rtl="0">
              <a:lnSpc>
                <a:spcPct val="100000"/>
              </a:lnSpc>
              <a:spcBef>
                <a:spcPts val="0"/>
              </a:spcBef>
              <a:spcAft>
                <a:spcPts val="0"/>
              </a:spcAft>
              <a:buSzPts val="1400"/>
              <a:buFont typeface="Arial"/>
              <a:buChar char="•"/>
            </a:pPr>
            <a:r>
              <a:rPr lang="en-US" sz="1600" dirty="0"/>
              <a:t>Pandas, a python library, is used for data analysis and can do anything from plotting data with histograms, to importing data from spreadsheets. </a:t>
            </a:r>
            <a:endParaRPr sz="1600" dirty="0"/>
          </a:p>
          <a:p>
            <a:pPr marL="457200" lvl="0" indent="-317500" algn="l" rtl="0">
              <a:lnSpc>
                <a:spcPct val="100000"/>
              </a:lnSpc>
              <a:spcBef>
                <a:spcPts val="0"/>
              </a:spcBef>
              <a:spcAft>
                <a:spcPts val="0"/>
              </a:spcAft>
              <a:buSzPts val="1400"/>
              <a:buFont typeface="Arial"/>
              <a:buChar char="•"/>
            </a:pPr>
            <a:r>
              <a:rPr lang="en-US" sz="1600" dirty="0"/>
              <a:t>Python can take data in various formats and import SQL tables to your code easily.</a:t>
            </a:r>
            <a:endParaRPr dirty="0"/>
          </a:p>
          <a:p>
            <a:pPr marL="457200" lvl="0" indent="-317500" algn="l" rtl="0">
              <a:lnSpc>
                <a:spcPct val="100000"/>
              </a:lnSpc>
              <a:spcBef>
                <a:spcPts val="0"/>
              </a:spcBef>
              <a:spcAft>
                <a:spcPts val="0"/>
              </a:spcAft>
              <a:buSzPts val="1400"/>
              <a:buFont typeface="Arial"/>
              <a:buChar char="•"/>
            </a:pPr>
            <a:r>
              <a:rPr lang="en-US" sz="1600" dirty="0"/>
              <a:t>The python packages you need to master are Numpy, </a:t>
            </a:r>
            <a:r>
              <a:rPr lang="en-US" sz="1600" u="sng" dirty="0">
                <a:solidFill>
                  <a:schemeClr val="hlink"/>
                </a:solidFill>
                <a:hlinkClick r:id="rId4"/>
              </a:rPr>
              <a:t>Matplotlib</a:t>
            </a:r>
            <a:r>
              <a:rPr lang="en-US" sz="1600" dirty="0"/>
              <a:t>, Pandas, Scikit-Learn, and </a:t>
            </a:r>
            <a:r>
              <a:rPr lang="en-US" sz="1600" u="sng" dirty="0">
                <a:solidFill>
                  <a:schemeClr val="hlink"/>
                </a:solidFill>
                <a:hlinkClick r:id="rId5"/>
              </a:rPr>
              <a:t>Seaborn in Python.</a:t>
            </a:r>
            <a:endParaRPr sz="1600" dirty="0"/>
          </a:p>
          <a:p>
            <a:pPr marL="457200" lvl="0" indent="-317500" algn="l" rtl="0">
              <a:lnSpc>
                <a:spcPct val="100000"/>
              </a:lnSpc>
              <a:spcBef>
                <a:spcPts val="0"/>
              </a:spcBef>
              <a:spcAft>
                <a:spcPts val="0"/>
              </a:spcAft>
              <a:buSzPts val="1400"/>
              <a:buNone/>
            </a:pPr>
            <a:endParaRPr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sp>
        <p:nvSpPr>
          <p:cNvPr id="2787" name="Google Shape;2787;p38"/>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b="1"/>
              <a:t>Mathematics and Statistics</a:t>
            </a:r>
            <a:br>
              <a:rPr lang="en-US"/>
            </a:br>
            <a:endParaRPr/>
          </a:p>
        </p:txBody>
      </p:sp>
      <p:grpSp>
        <p:nvGrpSpPr>
          <p:cNvPr id="2788" name="Google Shape;2788;p38"/>
          <p:cNvGrpSpPr/>
          <p:nvPr/>
        </p:nvGrpSpPr>
        <p:grpSpPr>
          <a:xfrm>
            <a:off x="336273" y="4106355"/>
            <a:ext cx="888556" cy="888556"/>
            <a:chOff x="3601710" y="-660170"/>
            <a:chExt cx="888556" cy="888556"/>
          </a:xfrm>
        </p:grpSpPr>
        <p:sp>
          <p:nvSpPr>
            <p:cNvPr id="2789" name="Google Shape;2789;p38"/>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38"/>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38"/>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38"/>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38"/>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38"/>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38"/>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38"/>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38"/>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38"/>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99" name="Google Shape;2799;p38"/>
          <p:cNvSpPr txBox="1"/>
          <p:nvPr/>
        </p:nvSpPr>
        <p:spPr>
          <a:xfrm>
            <a:off x="762000" y="1200150"/>
            <a:ext cx="7924800" cy="2971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38"/>
          <p:cNvSpPr/>
          <p:nvPr/>
        </p:nvSpPr>
        <p:spPr>
          <a:xfrm>
            <a:off x="685800" y="1428750"/>
            <a:ext cx="8077200" cy="25237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Mathematics is one of the very popular Prerequisites for Data Science. Probability and Statistics are used for data imputation, visualization of features, feature transformation, model evaluation, dimensionality reduction, feature engineering and data preprocessing.</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Multivariable Calculus is used to build Machine Learning Models. For Model Evaluation, Data Preprocessing and Data Transformation, we use linear Algebra. A matrix is used to represent a Data set.</a:t>
            </a:r>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7"/>
        <p:cNvGrpSpPr/>
        <p:nvPr/>
      </p:nvGrpSpPr>
      <p:grpSpPr>
        <a:xfrm>
          <a:off x="0" y="0"/>
          <a:ext cx="0" cy="0"/>
          <a:chOff x="0" y="0"/>
          <a:chExt cx="0" cy="0"/>
        </a:xfrm>
      </p:grpSpPr>
      <p:sp>
        <p:nvSpPr>
          <p:cNvPr id="2858" name="Google Shape;2858;p42"/>
          <p:cNvSpPr txBox="1">
            <a:spLocks noGrp="1"/>
          </p:cNvSpPr>
          <p:nvPr>
            <p:ph type="title"/>
          </p:nvPr>
        </p:nvSpPr>
        <p:spPr>
          <a:xfrm>
            <a:off x="720000" y="535000"/>
            <a:ext cx="81192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b="1"/>
              <a:t>Machine Learning and Artificial Intelligence </a:t>
            </a:r>
            <a:r>
              <a:rPr lang="en-US"/>
              <a:t>–</a:t>
            </a:r>
            <a:br>
              <a:rPr lang="en-US"/>
            </a:br>
            <a:endParaRPr/>
          </a:p>
        </p:txBody>
      </p:sp>
      <p:sp>
        <p:nvSpPr>
          <p:cNvPr id="2859" name="Google Shape;2859;p42"/>
          <p:cNvSpPr/>
          <p:nvPr/>
        </p:nvSpPr>
        <p:spPr>
          <a:xfrm>
            <a:off x="838200" y="1232922"/>
            <a:ext cx="7696200" cy="2893100"/>
          </a:xfrm>
          <a:prstGeom prst="rect">
            <a:avLst/>
          </a:prstGeom>
          <a:noFill/>
          <a:ln>
            <a:noFill/>
          </a:ln>
        </p:spPr>
        <p:txBody>
          <a:bodyPr spcFirstLastPara="1" wrap="square" lIns="91425" tIns="45700" rIns="91425" bIns="45700" anchor="t" anchorCtr="0">
            <a:spAutoFit/>
          </a:bodyPr>
          <a:lstStyle/>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ML helps in analyzing large amounts of data using algorithms. Using Machine Learning, major parts of a data scientist’s jobs can be automated.</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Only a small percentage of Data Scientists are proficient with advanced machine learning techniques like adversarial learning, neural networks, reinforcement learning, Outlier Detection, Time Series etc.</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The most skilled data scientists are highly familiar with advanced machine learning techniques such as recommendation engines and Natural Language Processing.</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00000"/>
                </a:solidFill>
                <a:latin typeface="Arial"/>
                <a:ea typeface="Arial"/>
                <a:cs typeface="Arial"/>
                <a:sym typeface="Arial"/>
              </a:rPr>
              <a:t>If you want to stand out from the crowd and be one at the top tier, knowledge of machine learning techniques such as logistic regression, supervised machine learning, decision trees, Survival Analysis, Computer Vision, etc., is a must.</a:t>
            </a:r>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3"/>
        <p:cNvGrpSpPr/>
        <p:nvPr/>
      </p:nvGrpSpPr>
      <p:grpSpPr>
        <a:xfrm>
          <a:off x="0" y="0"/>
          <a:ext cx="0" cy="0"/>
          <a:chOff x="0" y="0"/>
          <a:chExt cx="0" cy="0"/>
        </a:xfrm>
      </p:grpSpPr>
      <p:sp>
        <p:nvSpPr>
          <p:cNvPr id="2864" name="Google Shape;2864;p43"/>
          <p:cNvSpPr txBox="1">
            <a:spLocks noGrp="1"/>
          </p:cNvSpPr>
          <p:nvPr>
            <p:ph type="title"/>
          </p:nvPr>
        </p:nvSpPr>
        <p:spPr>
          <a:xfrm>
            <a:off x="720000" y="5350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b="1"/>
              <a:t>Start making small Data Science projects with the help of Kaggle</a:t>
            </a:r>
            <a:br>
              <a:rPr lang="en-US"/>
            </a:br>
            <a:r>
              <a:rPr lang="en-US"/>
              <a:t>Inside Kaggle you’ll find all the code &amp; data you need to do your data science work. </a:t>
            </a:r>
            <a:br>
              <a:rPr lang="en-US"/>
            </a:br>
            <a:r>
              <a:rPr lang="en-US"/>
              <a:t>Use over 50,000 public </a:t>
            </a:r>
            <a:r>
              <a:rPr lang="en-US" u="sng">
                <a:solidFill>
                  <a:schemeClr val="hlink"/>
                </a:solidFill>
                <a:hlinkClick r:id="rId3"/>
              </a:rPr>
              <a:t>datasets</a:t>
            </a:r>
            <a:r>
              <a:rPr lang="en-US"/>
              <a:t> and 400,000 public </a:t>
            </a:r>
            <a:r>
              <a:rPr lang="en-US" u="sng">
                <a:solidFill>
                  <a:schemeClr val="hlink"/>
                </a:solidFill>
                <a:hlinkClick r:id="rId4"/>
              </a:rPr>
              <a:t>notebooks</a:t>
            </a:r>
            <a:r>
              <a:rPr lang="en-US"/>
              <a:t> to conquer any analysis in no time.</a:t>
            </a:r>
            <a:br>
              <a:rPr lang="en-US"/>
            </a:br>
            <a:r>
              <a:rPr lang="en-US"/>
              <a:t> </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4"/>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31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4"/>
          <p:cNvSpPr txBox="1">
            <a:spLocks noGrp="1"/>
          </p:cNvSpPr>
          <p:nvPr>
            <p:ph type="title"/>
          </p:nvPr>
        </p:nvSpPr>
        <p:spPr>
          <a:xfrm>
            <a:off x="5046625" y="2111200"/>
            <a:ext cx="3382200" cy="1284000"/>
          </a:xfrm>
          <a:prstGeom prst="rect">
            <a:avLst/>
          </a:prstGeom>
          <a:solidFill>
            <a:srgbClr val="FF9933">
              <a:alpha val="38431"/>
            </a:srgb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a:t>Importance of Data Science</a:t>
            </a:r>
            <a:endParaRPr/>
          </a:p>
        </p:txBody>
      </p:sp>
      <p:sp>
        <p:nvSpPr>
          <p:cNvPr id="630" name="Google Shape;630;p4"/>
          <p:cNvSpPr txBox="1">
            <a:spLocks noGrp="1"/>
          </p:cNvSpPr>
          <p:nvPr>
            <p:ph type="title" idx="2"/>
          </p:nvPr>
        </p:nvSpPr>
        <p:spPr>
          <a:xfrm>
            <a:off x="6272275" y="1152475"/>
            <a:ext cx="9309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US"/>
              <a:t>01</a:t>
            </a:r>
            <a:endParaRPr/>
          </a:p>
        </p:txBody>
      </p:sp>
      <p:grpSp>
        <p:nvGrpSpPr>
          <p:cNvPr id="631" name="Google Shape;631;p4"/>
          <p:cNvGrpSpPr/>
          <p:nvPr/>
        </p:nvGrpSpPr>
        <p:grpSpPr>
          <a:xfrm>
            <a:off x="720129" y="534980"/>
            <a:ext cx="3940460" cy="4073614"/>
            <a:chOff x="720129" y="534980"/>
            <a:chExt cx="3940460" cy="4073614"/>
          </a:xfrm>
        </p:grpSpPr>
        <p:sp>
          <p:nvSpPr>
            <p:cNvPr id="632" name="Google Shape;632;p4"/>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4"/>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4"/>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4"/>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4"/>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4"/>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4"/>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4"/>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4"/>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4"/>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4"/>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4"/>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4"/>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4"/>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4"/>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4"/>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4"/>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4"/>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4"/>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4"/>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4"/>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4"/>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4"/>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4"/>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4"/>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4"/>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4"/>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4"/>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4"/>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4"/>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4"/>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4"/>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4"/>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4"/>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4"/>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4"/>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4"/>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4"/>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4"/>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4"/>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4"/>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4"/>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4"/>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4"/>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4"/>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4"/>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4"/>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4"/>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4"/>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4"/>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4"/>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4"/>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4"/>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4"/>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4"/>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4"/>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4"/>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4"/>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156"/>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4"/>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4"/>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4"/>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4"/>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4"/>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4"/>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4"/>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4"/>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4"/>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4"/>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4"/>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4"/>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4"/>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4"/>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4"/>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4"/>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4"/>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4"/>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4"/>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4"/>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4"/>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4"/>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4"/>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4"/>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4"/>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4"/>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4"/>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4"/>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4"/>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4"/>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4"/>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4"/>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4"/>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4"/>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4"/>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4"/>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4"/>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4"/>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4"/>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4"/>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4"/>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4"/>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4"/>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4"/>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4"/>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4"/>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4"/>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4"/>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4"/>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4"/>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4"/>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4"/>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4"/>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4"/>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4"/>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4"/>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4"/>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4"/>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4"/>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4"/>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4"/>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4"/>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4"/>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4"/>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4"/>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4"/>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4"/>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4"/>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4"/>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4"/>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4"/>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4"/>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4"/>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4"/>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4"/>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4"/>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4"/>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4"/>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4"/>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4"/>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4"/>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4"/>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4"/>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4"/>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4"/>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4"/>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4"/>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4"/>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4"/>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4"/>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4"/>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4"/>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4"/>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4"/>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4"/>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4"/>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4"/>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4"/>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4"/>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4"/>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4"/>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4"/>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4"/>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4"/>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4"/>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4"/>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4"/>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4"/>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4"/>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4"/>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4"/>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4"/>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4"/>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4"/>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4"/>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4"/>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4"/>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4"/>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4"/>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4"/>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4"/>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4"/>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4"/>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4"/>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4"/>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4"/>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4"/>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4"/>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4"/>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4"/>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4"/>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4"/>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4"/>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4"/>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4"/>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4"/>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4"/>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4"/>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4"/>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4"/>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4"/>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4"/>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4"/>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4"/>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4"/>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4"/>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4"/>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4"/>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4"/>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4"/>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4"/>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4"/>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4"/>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4"/>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4"/>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4"/>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4"/>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4"/>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4"/>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4"/>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4"/>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4"/>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4"/>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4"/>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4"/>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4"/>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4"/>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4"/>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4"/>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4"/>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4"/>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4"/>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4"/>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4"/>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4"/>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4"/>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4"/>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4"/>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9" name="Google Shape;919;p4"/>
            <p:cNvGrpSpPr/>
            <p:nvPr/>
          </p:nvGrpSpPr>
          <p:grpSpPr>
            <a:xfrm>
              <a:off x="1970341" y="2490644"/>
              <a:ext cx="2142883" cy="1548248"/>
              <a:chOff x="2198941" y="2490644"/>
              <a:chExt cx="2142883" cy="1548248"/>
            </a:xfrm>
          </p:grpSpPr>
          <p:sp>
            <p:nvSpPr>
              <p:cNvPr id="920" name="Google Shape;920;p4"/>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4"/>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4"/>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4"/>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4"/>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4"/>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4"/>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4"/>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4"/>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4"/>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4"/>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4"/>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4"/>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4"/>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4"/>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4"/>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4"/>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4"/>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4"/>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4"/>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4"/>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50" name="Google Shape;950;p4"/>
          <p:cNvGrpSpPr/>
          <p:nvPr/>
        </p:nvGrpSpPr>
        <p:grpSpPr>
          <a:xfrm>
            <a:off x="6587340" y="4253004"/>
            <a:ext cx="300770" cy="54726"/>
            <a:chOff x="4770650" y="685575"/>
            <a:chExt cx="158250" cy="28800"/>
          </a:xfrm>
        </p:grpSpPr>
        <p:sp>
          <p:nvSpPr>
            <p:cNvPr id="951" name="Google Shape;951;p4"/>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4"/>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4"/>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54" name="Google Shape;954;p4"/>
          <p:cNvGrpSpPr/>
          <p:nvPr/>
        </p:nvGrpSpPr>
        <p:grpSpPr>
          <a:xfrm rot="10800000" flipH="1">
            <a:off x="6323493" y="404394"/>
            <a:ext cx="4210803" cy="748080"/>
            <a:chOff x="6135243" y="693226"/>
            <a:chExt cx="4210803" cy="748080"/>
          </a:xfrm>
        </p:grpSpPr>
        <p:sp>
          <p:nvSpPr>
            <p:cNvPr id="955" name="Google Shape;955;p4"/>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4"/>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4"/>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4"/>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5"/>
          <p:cNvSpPr/>
          <p:nvPr/>
        </p:nvSpPr>
        <p:spPr>
          <a:xfrm>
            <a:off x="750886" y="269328"/>
            <a:ext cx="3483447" cy="396036"/>
          </a:xfrm>
          <a:custGeom>
            <a:avLst/>
            <a:gdLst/>
            <a:ahLst/>
            <a:cxnLst/>
            <a:rect l="l" t="t" r="r" b="b"/>
            <a:pathLst>
              <a:path w="13557" h="3922" extrusionOk="0">
                <a:moveTo>
                  <a:pt x="1" y="0"/>
                </a:moveTo>
                <a:lnTo>
                  <a:pt x="1" y="3921"/>
                </a:lnTo>
                <a:lnTo>
                  <a:pt x="13556" y="3921"/>
                </a:lnTo>
                <a:lnTo>
                  <a:pt x="13556" y="1954"/>
                </a:lnTo>
                <a:lnTo>
                  <a:pt x="13556" y="0"/>
                </a:lnTo>
                <a:close/>
              </a:path>
            </a:pathLst>
          </a:custGeom>
          <a:solidFill>
            <a:srgbClr val="00B0F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r>
              <a:rPr lang="en-US" sz="2700" b="1" i="0" u="none" strike="noStrike" cap="none" dirty="0">
                <a:solidFill>
                  <a:srgbClr val="000000"/>
                </a:solidFill>
                <a:latin typeface="Teko"/>
                <a:ea typeface="Teko"/>
                <a:cs typeface="Teko"/>
                <a:sym typeface="Teko"/>
              </a:rPr>
              <a:t> Career Opportunities</a:t>
            </a:r>
            <a:endParaRPr sz="2700" b="0" i="0" u="none" strike="noStrike" cap="none" dirty="0">
              <a:solidFill>
                <a:srgbClr val="000000"/>
              </a:solidFill>
              <a:latin typeface="Teko"/>
              <a:ea typeface="Teko"/>
              <a:cs typeface="Teko"/>
              <a:sym typeface="Teko"/>
            </a:endParaRPr>
          </a:p>
        </p:txBody>
      </p:sp>
      <p:sp>
        <p:nvSpPr>
          <p:cNvPr id="964" name="Google Shape;964;p5"/>
          <p:cNvSpPr/>
          <p:nvPr/>
        </p:nvSpPr>
        <p:spPr>
          <a:xfrm>
            <a:off x="114300" y="178092"/>
            <a:ext cx="578424" cy="579838"/>
          </a:xfrm>
          <a:custGeom>
            <a:avLst/>
            <a:gdLst/>
            <a:ahLst/>
            <a:cxnLst/>
            <a:rect l="l" t="t" r="r" b="b"/>
            <a:pathLst>
              <a:path w="5728" h="5742" extrusionOk="0">
                <a:moveTo>
                  <a:pt x="1" y="1"/>
                </a:moveTo>
                <a:lnTo>
                  <a:pt x="1" y="5741"/>
                </a:lnTo>
                <a:lnTo>
                  <a:pt x="5728" y="5741"/>
                </a:lnTo>
                <a:lnTo>
                  <a:pt x="5728" y="1"/>
                </a:lnTo>
                <a:close/>
              </a:path>
            </a:pathLst>
          </a:custGeom>
          <a:solidFill>
            <a:srgbClr val="FFC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5" name="Google Shape;965;p5"/>
          <p:cNvSpPr/>
          <p:nvPr/>
        </p:nvSpPr>
        <p:spPr>
          <a:xfrm>
            <a:off x="692619" y="269328"/>
            <a:ext cx="58267" cy="397364"/>
          </a:xfrm>
          <a:custGeom>
            <a:avLst/>
            <a:gdLst/>
            <a:ahLst/>
            <a:cxnLst/>
            <a:rect l="l" t="t" r="r" b="b"/>
            <a:pathLst>
              <a:path w="577" h="3935" extrusionOk="0">
                <a:moveTo>
                  <a:pt x="1" y="0"/>
                </a:moveTo>
                <a:lnTo>
                  <a:pt x="1" y="3934"/>
                </a:lnTo>
                <a:lnTo>
                  <a:pt x="576" y="3934"/>
                </a:lnTo>
                <a:lnTo>
                  <a:pt x="576" y="0"/>
                </a:lnTo>
                <a:close/>
              </a:path>
            </a:pathLst>
          </a:custGeom>
          <a:solidFill>
            <a:srgbClr val="E0A176"/>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966" name="Google Shape;966;p5"/>
          <p:cNvGrpSpPr/>
          <p:nvPr/>
        </p:nvGrpSpPr>
        <p:grpSpPr>
          <a:xfrm>
            <a:off x="225222" y="804252"/>
            <a:ext cx="3908227" cy="415498"/>
            <a:chOff x="1899628" y="1529755"/>
            <a:chExt cx="5210969" cy="553997"/>
          </a:xfrm>
        </p:grpSpPr>
        <p:sp>
          <p:nvSpPr>
            <p:cNvPr id="967" name="Google Shape;967;p5"/>
            <p:cNvSpPr txBox="1"/>
            <p:nvPr/>
          </p:nvSpPr>
          <p:spPr>
            <a:xfrm>
              <a:off x="2602905" y="1529755"/>
              <a:ext cx="4507692" cy="553997"/>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n-US" sz="2100" b="1" i="0" u="none" strike="noStrike" cap="none">
                  <a:solidFill>
                    <a:srgbClr val="666666"/>
                  </a:solidFill>
                  <a:latin typeface="Times New Roman"/>
                  <a:ea typeface="Times New Roman"/>
                  <a:cs typeface="Times New Roman"/>
                  <a:sym typeface="Times New Roman"/>
                </a:rPr>
                <a:t> </a:t>
              </a:r>
              <a:endParaRPr sz="2100" b="1" i="0" u="none" strike="noStrike" cap="none">
                <a:solidFill>
                  <a:srgbClr val="000000"/>
                </a:solidFill>
                <a:latin typeface="Teko"/>
                <a:ea typeface="Teko"/>
                <a:cs typeface="Teko"/>
                <a:sym typeface="Teko"/>
              </a:endParaRPr>
            </a:p>
          </p:txBody>
        </p:sp>
        <p:sp>
          <p:nvSpPr>
            <p:cNvPr id="968" name="Google Shape;968;p5"/>
            <p:cNvSpPr txBox="1"/>
            <p:nvPr/>
          </p:nvSpPr>
          <p:spPr>
            <a:xfrm>
              <a:off x="1899628" y="1575920"/>
              <a:ext cx="958096" cy="492442"/>
            </a:xfrm>
            <a:prstGeom prst="rect">
              <a:avLst/>
            </a:prstGeom>
            <a:noFill/>
            <a:ln>
              <a:noFill/>
            </a:ln>
          </p:spPr>
          <p:txBody>
            <a:bodyPr spcFirstLastPara="1" wrap="square" lIns="108000" tIns="45700" rIns="108000" bIns="45700" anchor="t" anchorCtr="0">
              <a:spAutoFit/>
            </a:bodyPr>
            <a:lstStyle/>
            <a:p>
              <a:pPr marL="0" marR="0" lvl="0" indent="0" algn="ctr" rtl="0">
                <a:lnSpc>
                  <a:spcPct val="100000"/>
                </a:lnSpc>
                <a:spcBef>
                  <a:spcPts val="0"/>
                </a:spcBef>
                <a:spcAft>
                  <a:spcPts val="0"/>
                </a:spcAft>
                <a:buNone/>
              </a:pPr>
              <a:endParaRPr sz="1800" b="1" i="0" u="none" strike="noStrike" cap="none">
                <a:solidFill>
                  <a:srgbClr val="000000"/>
                </a:solidFill>
                <a:latin typeface="Teko"/>
                <a:ea typeface="Teko"/>
                <a:cs typeface="Teko"/>
                <a:sym typeface="Teko"/>
              </a:endParaRPr>
            </a:p>
          </p:txBody>
        </p:sp>
      </p:grpSp>
      <p:pic>
        <p:nvPicPr>
          <p:cNvPr id="969" name="Google Shape;969;p5" descr="C:\Users\SHRUTI B H\Desktop\deep-learning.png"/>
          <p:cNvPicPr preferRelativeResize="0"/>
          <p:nvPr/>
        </p:nvPicPr>
        <p:blipFill rotWithShape="1">
          <a:blip r:embed="rId3">
            <a:alphaModFix/>
          </a:blip>
          <a:srcRect/>
          <a:stretch/>
        </p:blipFill>
        <p:spPr>
          <a:xfrm>
            <a:off x="10727" y="2961841"/>
            <a:ext cx="3180678" cy="1789132"/>
          </a:xfrm>
          <a:prstGeom prst="rect">
            <a:avLst/>
          </a:prstGeom>
          <a:noFill/>
          <a:ln>
            <a:noFill/>
          </a:ln>
        </p:spPr>
      </p:pic>
      <p:sp>
        <p:nvSpPr>
          <p:cNvPr id="970" name="Google Shape;970;p5"/>
          <p:cNvSpPr/>
          <p:nvPr/>
        </p:nvSpPr>
        <p:spPr>
          <a:xfrm>
            <a:off x="2590800" y="881742"/>
            <a:ext cx="6400800" cy="311623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br>
              <a:rPr lang="en-US" sz="1800" b="0" i="0" u="none" strike="noStrike" cap="none" dirty="0">
                <a:solidFill>
                  <a:srgbClr val="000000"/>
                </a:solidFill>
                <a:latin typeface="Teko"/>
                <a:ea typeface="Teko"/>
                <a:cs typeface="Teko"/>
                <a:sym typeface="Teko"/>
              </a:rPr>
            </a:br>
            <a:r>
              <a:rPr lang="en-US" sz="1800" b="0" i="0" u="none" strike="noStrike" cap="none" dirty="0">
                <a:solidFill>
                  <a:srgbClr val="000000"/>
                </a:solidFill>
                <a:latin typeface="Teko"/>
                <a:ea typeface="Teko"/>
                <a:cs typeface="Teko"/>
                <a:sym typeface="Teko"/>
              </a:rPr>
              <a:t>"</a:t>
            </a:r>
            <a:r>
              <a:rPr lang="en-US" sz="2000" b="0" i="0" u="none" strike="noStrike" cap="none" dirty="0">
                <a:solidFill>
                  <a:srgbClr val="000000"/>
                </a:solidFill>
                <a:latin typeface="Teko"/>
                <a:ea typeface="Teko"/>
                <a:cs typeface="Teko"/>
                <a:sym typeface="Teko"/>
              </a:rPr>
              <a:t>The rise of Data Science needs will create roughly 11.5 million job openings by 2026"   </a:t>
            </a:r>
            <a:r>
              <a:rPr lang="en-US" sz="2000" b="1" i="0" u="none" strike="noStrike" cap="none" dirty="0">
                <a:solidFill>
                  <a:srgbClr val="000000"/>
                </a:solidFill>
                <a:latin typeface="Teko"/>
                <a:ea typeface="Teko"/>
                <a:cs typeface="Teko"/>
                <a:sym typeface="Teko"/>
              </a:rPr>
              <a:t>US Bureau of </a:t>
            </a:r>
            <a:r>
              <a:rPr lang="en-US" sz="2000" b="1" i="0" u="none" strike="noStrike" cap="none" dirty="0" err="1">
                <a:solidFill>
                  <a:srgbClr val="000000"/>
                </a:solidFill>
                <a:latin typeface="Teko"/>
                <a:ea typeface="Teko"/>
                <a:cs typeface="Teko"/>
                <a:sym typeface="Teko"/>
              </a:rPr>
              <a:t>Labour</a:t>
            </a:r>
            <a:r>
              <a:rPr lang="en-US" sz="2000" b="1" i="0" u="none" strike="noStrike" cap="none" dirty="0">
                <a:solidFill>
                  <a:srgbClr val="000000"/>
                </a:solidFill>
                <a:latin typeface="Teko"/>
                <a:ea typeface="Teko"/>
                <a:cs typeface="Teko"/>
                <a:sym typeface="Teko"/>
              </a:rPr>
              <a:t> Statistics</a:t>
            </a:r>
            <a:br>
              <a:rPr lang="en-US" sz="2000" b="0" i="0" u="none" strike="noStrike" cap="none" dirty="0">
                <a:solidFill>
                  <a:srgbClr val="000000"/>
                </a:solidFill>
                <a:latin typeface="Teko"/>
                <a:ea typeface="Teko"/>
                <a:cs typeface="Teko"/>
                <a:sym typeface="Teko"/>
              </a:rPr>
            </a:br>
            <a:br>
              <a:rPr lang="en-US" sz="2000" b="0" i="0" u="none" strike="noStrike" cap="none" dirty="0">
                <a:solidFill>
                  <a:srgbClr val="000000"/>
                </a:solidFill>
                <a:latin typeface="Teko"/>
                <a:ea typeface="Teko"/>
                <a:cs typeface="Teko"/>
                <a:sym typeface="Teko"/>
              </a:rPr>
            </a:br>
            <a:r>
              <a:rPr lang="en-US" sz="2000" b="0" i="0" u="none" strike="noStrike" cap="none" dirty="0">
                <a:solidFill>
                  <a:srgbClr val="000000"/>
                </a:solidFill>
                <a:latin typeface="Teko"/>
                <a:ea typeface="Teko"/>
                <a:cs typeface="Teko"/>
                <a:sym typeface="Teko"/>
              </a:rPr>
              <a:t>"By 2026, Data Scientists and Analysts will become the number one emerging role in the world."   </a:t>
            </a:r>
            <a:r>
              <a:rPr lang="en-US" sz="2000" b="1" i="0" u="none" strike="noStrike" cap="none" dirty="0">
                <a:solidFill>
                  <a:srgbClr val="000000"/>
                </a:solidFill>
                <a:latin typeface="Teko"/>
                <a:ea typeface="Teko"/>
                <a:cs typeface="Teko"/>
                <a:sym typeface="Teko"/>
              </a:rPr>
              <a:t>World Economic Forum</a:t>
            </a:r>
            <a:br>
              <a:rPr lang="en-US" sz="2000" b="0" i="0" u="none" strike="noStrike" cap="none" dirty="0">
                <a:solidFill>
                  <a:srgbClr val="000000"/>
                </a:solidFill>
                <a:latin typeface="Teko"/>
                <a:ea typeface="Teko"/>
                <a:cs typeface="Teko"/>
                <a:sym typeface="Teko"/>
              </a:rPr>
            </a:br>
            <a:br>
              <a:rPr lang="en-US" sz="2000" b="0" i="0" u="none" strike="noStrike" cap="none" dirty="0">
                <a:solidFill>
                  <a:srgbClr val="000000"/>
                </a:solidFill>
                <a:latin typeface="Teko"/>
                <a:ea typeface="Teko"/>
                <a:cs typeface="Teko"/>
                <a:sym typeface="Teko"/>
              </a:rPr>
            </a:br>
            <a:r>
              <a:rPr lang="en-US" sz="2000" b="0" i="0" u="none" strike="noStrike" cap="none" dirty="0">
                <a:solidFill>
                  <a:srgbClr val="000000"/>
                </a:solidFill>
                <a:latin typeface="Teko"/>
                <a:ea typeface="Teko"/>
                <a:cs typeface="Teko"/>
                <a:sym typeface="Teko"/>
              </a:rPr>
              <a:t>Data Science and Artificial Intelligence are amongst the hottest fields of the 21st century that will impact all segments of daily life from transport and logistics to healthcare and customer service.</a:t>
            </a:r>
            <a:endParaRPr sz="2000" b="0" i="0" u="none" strike="noStrike" cap="none" dirty="0">
              <a:solidFill>
                <a:srgbClr val="000000"/>
              </a:solidFill>
              <a:latin typeface="Teko"/>
              <a:ea typeface="Teko"/>
              <a:cs typeface="Teko"/>
              <a:sym typeface="Teko"/>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pic>
        <p:nvPicPr>
          <p:cNvPr id="995" name="Google Shape;995;p10"/>
          <p:cNvPicPr preferRelativeResize="0"/>
          <p:nvPr/>
        </p:nvPicPr>
        <p:blipFill rotWithShape="1">
          <a:blip r:embed="rId3">
            <a:alphaModFix/>
          </a:blip>
          <a:srcRect/>
          <a:stretch/>
        </p:blipFill>
        <p:spPr>
          <a:xfrm>
            <a:off x="0" y="0"/>
            <a:ext cx="9144000" cy="4928591"/>
          </a:xfrm>
          <a:prstGeom prst="rect">
            <a:avLst/>
          </a:prstGeom>
          <a:noFill/>
          <a:ln>
            <a:noFill/>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pic>
        <p:nvPicPr>
          <p:cNvPr id="1000" name="Google Shape;1000;p11"/>
          <p:cNvPicPr preferRelativeResize="0"/>
          <p:nvPr/>
        </p:nvPicPr>
        <p:blipFill rotWithShape="1">
          <a:blip r:embed="rId3">
            <a:alphaModFix/>
          </a:blip>
          <a:srcRect/>
          <a:stretch/>
        </p:blipFill>
        <p:spPr>
          <a:xfrm>
            <a:off x="0" y="0"/>
            <a:ext cx="9144000" cy="5057537"/>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pic>
        <p:nvPicPr>
          <p:cNvPr id="1005" name="Google Shape;1005;p12"/>
          <p:cNvPicPr preferRelativeResize="0"/>
          <p:nvPr/>
        </p:nvPicPr>
        <p:blipFill rotWithShape="1">
          <a:blip r:embed="rId3">
            <a:alphaModFix/>
          </a:blip>
          <a:srcRect/>
          <a:stretch/>
        </p:blipFill>
        <p:spPr>
          <a:xfrm>
            <a:off x="0" y="0"/>
            <a:ext cx="9144000" cy="5057537"/>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pic>
        <p:nvPicPr>
          <p:cNvPr id="1015" name="Google Shape;1015;p14"/>
          <p:cNvPicPr preferRelativeResize="0"/>
          <p:nvPr/>
        </p:nvPicPr>
        <p:blipFill rotWithShape="1">
          <a:blip r:embed="rId3">
            <a:alphaModFix/>
          </a:blip>
          <a:srcRect/>
          <a:stretch/>
        </p:blipFill>
        <p:spPr>
          <a:xfrm>
            <a:off x="0" y="0"/>
            <a:ext cx="9144000" cy="5057537"/>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pic>
        <p:nvPicPr>
          <p:cNvPr id="1025" name="Google Shape;1025;p16"/>
          <p:cNvPicPr preferRelativeResize="0"/>
          <p:nvPr/>
        </p:nvPicPr>
        <p:blipFill rotWithShape="1">
          <a:blip r:embed="rId3">
            <a:alphaModFix/>
          </a:blip>
          <a:srcRect/>
          <a:stretch/>
        </p:blipFill>
        <p:spPr>
          <a:xfrm>
            <a:off x="0" y="0"/>
            <a:ext cx="9144000" cy="5057537"/>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940</Words>
  <Application>Microsoft Office PowerPoint</Application>
  <PresentationFormat>On-screen Show (16:9)</PresentationFormat>
  <Paragraphs>69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Electrolize</vt:lpstr>
      <vt:lpstr>Bebas Neue</vt:lpstr>
      <vt:lpstr>Arial</vt:lpstr>
      <vt:lpstr>Times New Roman</vt:lpstr>
      <vt:lpstr>Teko</vt:lpstr>
      <vt:lpstr>Century</vt:lpstr>
      <vt:lpstr>Teko Medium</vt:lpstr>
      <vt:lpstr>Indian Technology Company Profile by Slidesgo</vt:lpstr>
      <vt:lpstr>An Introduction to DATA SCIENCE</vt:lpstr>
      <vt:lpstr>What is Data Science?</vt:lpstr>
      <vt:lpstr>Importance of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Data Science Work?</vt:lpstr>
      <vt:lpstr>How does Data Science Work? </vt:lpstr>
      <vt:lpstr>AI and Data Science </vt:lpstr>
      <vt:lpstr>Data science and artificial intelligence are not the same. </vt:lpstr>
      <vt:lpstr>Data science also requires machine learning algorithms, which results in dependency on AI.  </vt:lpstr>
      <vt:lpstr>Comparison Between AI and Data Science</vt:lpstr>
      <vt:lpstr>Comparison Between AI and Data Science</vt:lpstr>
      <vt:lpstr>Comparison Between AI and Data Science</vt:lpstr>
      <vt:lpstr>Prerequisites for Data Science </vt:lpstr>
      <vt:lpstr>Data Science is a science which uses :</vt:lpstr>
      <vt:lpstr>Roadmap of Data Science</vt:lpstr>
      <vt:lpstr>Python :</vt:lpstr>
      <vt:lpstr>Mathematics and Statistics </vt:lpstr>
      <vt:lpstr>Machine Learning and Artificial Intelligence – </vt:lpstr>
      <vt:lpstr>Start making small Data Science projects with the help of Kaggle Inside Kaggle you’ll find all the code &amp; data you need to do your data science work.  Use over 50,000 public datasets and 400,000 public notebooks to conquer any analysis in no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vrishit saraswat</dc:creator>
  <cp:lastModifiedBy>Khalid Waleed</cp:lastModifiedBy>
  <cp:revision>6</cp:revision>
  <dcterms:modified xsi:type="dcterms:W3CDTF">2025-01-19T19:41:01Z</dcterms:modified>
</cp:coreProperties>
</file>