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jpg" ContentType="image/jpg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9144000" y="0"/>
                </a:moveTo>
                <a:lnTo>
                  <a:pt x="0" y="0"/>
                </a:lnTo>
                <a:lnTo>
                  <a:pt x="0" y="762000"/>
                </a:lnTo>
                <a:lnTo>
                  <a:pt x="9144000" y="762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0" y="762000"/>
                </a:moveTo>
                <a:lnTo>
                  <a:pt x="9144000" y="762000"/>
                </a:lnTo>
                <a:lnTo>
                  <a:pt x="9144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1034" y="56133"/>
            <a:ext cx="7421930" cy="734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444" y="2212593"/>
            <a:ext cx="5411470" cy="404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130551"/>
            <a:ext cx="7772400" cy="1470660"/>
          </a:xfrm>
          <a:prstGeom prst="rect"/>
          <a:solidFill>
            <a:srgbClr val="2583C5"/>
          </a:solidFill>
          <a:ln w="9525">
            <a:solidFill>
              <a:srgbClr val="000000"/>
            </a:solidFill>
          </a:ln>
        </p:spPr>
        <p:txBody>
          <a:bodyPr wrap="square" lIns="0" tIns="38544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035"/>
              </a:spcBef>
            </a:pPr>
            <a:r>
              <a:rPr dirty="0"/>
              <a:t>LINKED</a:t>
            </a:r>
            <a:r>
              <a:rPr dirty="0" spc="-15"/>
              <a:t> </a:t>
            </a:r>
            <a:r>
              <a:rPr dirty="0" spc="-10"/>
              <a:t>LISTS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88385" y="3824312"/>
            <a:ext cx="2969260" cy="1562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99060">
              <a:lnSpc>
                <a:spcPct val="120000"/>
              </a:lnSpc>
              <a:spcBef>
                <a:spcPts val="105"/>
              </a:spcBef>
            </a:pPr>
            <a:r>
              <a:rPr dirty="0" sz="2800">
                <a:latin typeface="Cambria"/>
                <a:cs typeface="Cambria"/>
              </a:rPr>
              <a:t>Singly</a:t>
            </a:r>
            <a:r>
              <a:rPr dirty="0" sz="2800" spc="-1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Linked</a:t>
            </a:r>
            <a:r>
              <a:rPr dirty="0" sz="2800" spc="-11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lists </a:t>
            </a:r>
            <a:r>
              <a:rPr dirty="0" sz="2800">
                <a:latin typeface="Cambria"/>
                <a:cs typeface="Cambria"/>
              </a:rPr>
              <a:t>Doubly</a:t>
            </a:r>
            <a:r>
              <a:rPr dirty="0" sz="2800" spc="-8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linked</a:t>
            </a:r>
            <a:r>
              <a:rPr dirty="0" sz="2800" spc="-9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lists </a:t>
            </a:r>
            <a:r>
              <a:rPr dirty="0" sz="2800">
                <a:latin typeface="Cambria"/>
                <a:cs typeface="Cambria"/>
              </a:rPr>
              <a:t>Circular</a:t>
            </a:r>
            <a:r>
              <a:rPr dirty="0" sz="2800" spc="-9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linked</a:t>
            </a:r>
            <a:r>
              <a:rPr dirty="0" sz="2800" spc="-11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lists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9901" y="2982493"/>
            <a:ext cx="2389505" cy="1936750"/>
          </a:xfrm>
          <a:custGeom>
            <a:avLst/>
            <a:gdLst/>
            <a:ahLst/>
            <a:cxnLst/>
            <a:rect l="l" t="t" r="r" b="b"/>
            <a:pathLst>
              <a:path w="2389505" h="1936750">
                <a:moveTo>
                  <a:pt x="14260" y="11404"/>
                </a:moveTo>
                <a:lnTo>
                  <a:pt x="62952" y="4047"/>
                </a:lnTo>
                <a:lnTo>
                  <a:pt x="111102" y="506"/>
                </a:lnTo>
                <a:lnTo>
                  <a:pt x="158937" y="0"/>
                </a:lnTo>
                <a:lnTo>
                  <a:pt x="206685" y="1746"/>
                </a:lnTo>
                <a:lnTo>
                  <a:pt x="254573" y="4963"/>
                </a:lnTo>
                <a:lnTo>
                  <a:pt x="302829" y="8870"/>
                </a:lnTo>
                <a:lnTo>
                  <a:pt x="351678" y="12686"/>
                </a:lnTo>
                <a:lnTo>
                  <a:pt x="401350" y="15629"/>
                </a:lnTo>
                <a:lnTo>
                  <a:pt x="452070" y="16917"/>
                </a:lnTo>
                <a:lnTo>
                  <a:pt x="504066" y="15769"/>
                </a:lnTo>
                <a:lnTo>
                  <a:pt x="557566" y="11404"/>
                </a:lnTo>
                <a:lnTo>
                  <a:pt x="605399" y="6951"/>
                </a:lnTo>
                <a:lnTo>
                  <a:pt x="650020" y="4736"/>
                </a:lnTo>
                <a:lnTo>
                  <a:pt x="692470" y="4331"/>
                </a:lnTo>
                <a:lnTo>
                  <a:pt x="733786" y="5308"/>
                </a:lnTo>
                <a:lnTo>
                  <a:pt x="775006" y="7237"/>
                </a:lnTo>
                <a:lnTo>
                  <a:pt x="817170" y="9689"/>
                </a:lnTo>
                <a:lnTo>
                  <a:pt x="861316" y="12237"/>
                </a:lnTo>
                <a:lnTo>
                  <a:pt x="908481" y="14452"/>
                </a:lnTo>
                <a:lnTo>
                  <a:pt x="959706" y="15904"/>
                </a:lnTo>
                <a:lnTo>
                  <a:pt x="1016027" y="16166"/>
                </a:lnTo>
                <a:lnTo>
                  <a:pt x="1078485" y="14809"/>
                </a:lnTo>
                <a:lnTo>
                  <a:pt x="1148116" y="11404"/>
                </a:lnTo>
                <a:lnTo>
                  <a:pt x="1212966" y="7924"/>
                </a:lnTo>
                <a:lnTo>
                  <a:pt x="1272239" y="5788"/>
                </a:lnTo>
                <a:lnTo>
                  <a:pt x="1326738" y="4786"/>
                </a:lnTo>
                <a:lnTo>
                  <a:pt x="1377268" y="4711"/>
                </a:lnTo>
                <a:lnTo>
                  <a:pt x="1424630" y="5355"/>
                </a:lnTo>
                <a:lnTo>
                  <a:pt x="1469629" y="6509"/>
                </a:lnTo>
                <a:lnTo>
                  <a:pt x="1513067" y="7966"/>
                </a:lnTo>
                <a:lnTo>
                  <a:pt x="1555748" y="9517"/>
                </a:lnTo>
                <a:lnTo>
                  <a:pt x="1598475" y="10954"/>
                </a:lnTo>
                <a:lnTo>
                  <a:pt x="1642051" y="12070"/>
                </a:lnTo>
                <a:lnTo>
                  <a:pt x="1687281" y="12655"/>
                </a:lnTo>
                <a:lnTo>
                  <a:pt x="1734966" y="12503"/>
                </a:lnTo>
                <a:lnTo>
                  <a:pt x="1785910" y="11404"/>
                </a:lnTo>
                <a:lnTo>
                  <a:pt x="1842850" y="10870"/>
                </a:lnTo>
                <a:lnTo>
                  <a:pt x="1899046" y="12427"/>
                </a:lnTo>
                <a:lnTo>
                  <a:pt x="1954300" y="15476"/>
                </a:lnTo>
                <a:lnTo>
                  <a:pt x="2008414" y="19419"/>
                </a:lnTo>
                <a:lnTo>
                  <a:pt x="2061189" y="23658"/>
                </a:lnTo>
                <a:lnTo>
                  <a:pt x="2112427" y="27596"/>
                </a:lnTo>
                <a:lnTo>
                  <a:pt x="2161929" y="30635"/>
                </a:lnTo>
                <a:lnTo>
                  <a:pt x="2209498" y="32175"/>
                </a:lnTo>
                <a:lnTo>
                  <a:pt x="2254933" y="31621"/>
                </a:lnTo>
                <a:lnTo>
                  <a:pt x="2298038" y="28372"/>
                </a:lnTo>
                <a:lnTo>
                  <a:pt x="2338613" y="21833"/>
                </a:lnTo>
                <a:lnTo>
                  <a:pt x="2376460" y="11404"/>
                </a:lnTo>
                <a:lnTo>
                  <a:pt x="2381028" y="55283"/>
                </a:lnTo>
                <a:lnTo>
                  <a:pt x="2382154" y="101283"/>
                </a:lnTo>
                <a:lnTo>
                  <a:pt x="2380749" y="149080"/>
                </a:lnTo>
                <a:lnTo>
                  <a:pt x="2377722" y="198350"/>
                </a:lnTo>
                <a:lnTo>
                  <a:pt x="2373984" y="248767"/>
                </a:lnTo>
                <a:lnTo>
                  <a:pt x="2370443" y="300007"/>
                </a:lnTo>
                <a:lnTo>
                  <a:pt x="2368011" y="351745"/>
                </a:lnTo>
                <a:lnTo>
                  <a:pt x="2367597" y="403657"/>
                </a:lnTo>
                <a:lnTo>
                  <a:pt x="2370110" y="455418"/>
                </a:lnTo>
                <a:lnTo>
                  <a:pt x="2376460" y="506704"/>
                </a:lnTo>
                <a:lnTo>
                  <a:pt x="2382447" y="555378"/>
                </a:lnTo>
                <a:lnTo>
                  <a:pt x="2384031" y="600381"/>
                </a:lnTo>
                <a:lnTo>
                  <a:pt x="2382365" y="643002"/>
                </a:lnTo>
                <a:lnTo>
                  <a:pt x="2378600" y="684530"/>
                </a:lnTo>
                <a:lnTo>
                  <a:pt x="2373888" y="726255"/>
                </a:lnTo>
                <a:lnTo>
                  <a:pt x="2369383" y="769466"/>
                </a:lnTo>
                <a:lnTo>
                  <a:pt x="2366235" y="815452"/>
                </a:lnTo>
                <a:lnTo>
                  <a:pt x="2365597" y="865502"/>
                </a:lnTo>
                <a:lnTo>
                  <a:pt x="2368621" y="920906"/>
                </a:lnTo>
                <a:lnTo>
                  <a:pt x="2376460" y="982954"/>
                </a:lnTo>
                <a:lnTo>
                  <a:pt x="2384095" y="1039113"/>
                </a:lnTo>
                <a:lnTo>
                  <a:pt x="2388131" y="1088946"/>
                </a:lnTo>
                <a:lnTo>
                  <a:pt x="2389259" y="1133935"/>
                </a:lnTo>
                <a:lnTo>
                  <a:pt x="2388170" y="1175561"/>
                </a:lnTo>
                <a:lnTo>
                  <a:pt x="2385554" y="1215306"/>
                </a:lnTo>
                <a:lnTo>
                  <a:pt x="2382102" y="1254655"/>
                </a:lnTo>
                <a:lnTo>
                  <a:pt x="2378504" y="1295087"/>
                </a:lnTo>
                <a:lnTo>
                  <a:pt x="2375450" y="1338086"/>
                </a:lnTo>
                <a:lnTo>
                  <a:pt x="2373631" y="1385133"/>
                </a:lnTo>
                <a:lnTo>
                  <a:pt x="2373738" y="1437712"/>
                </a:lnTo>
                <a:lnTo>
                  <a:pt x="2376460" y="1497304"/>
                </a:lnTo>
                <a:lnTo>
                  <a:pt x="2380607" y="1577549"/>
                </a:lnTo>
                <a:lnTo>
                  <a:pt x="2381889" y="1645013"/>
                </a:lnTo>
                <a:lnTo>
                  <a:pt x="2381148" y="1702106"/>
                </a:lnTo>
                <a:lnTo>
                  <a:pt x="2379222" y="1751240"/>
                </a:lnTo>
                <a:lnTo>
                  <a:pt x="2376951" y="1794826"/>
                </a:lnTo>
                <a:lnTo>
                  <a:pt x="2375174" y="1835275"/>
                </a:lnTo>
                <a:lnTo>
                  <a:pt x="2374731" y="1874997"/>
                </a:lnTo>
                <a:lnTo>
                  <a:pt x="2376460" y="1916404"/>
                </a:lnTo>
                <a:lnTo>
                  <a:pt x="2312936" y="1916855"/>
                </a:lnTo>
                <a:lnTo>
                  <a:pt x="2257742" y="1916192"/>
                </a:lnTo>
                <a:lnTo>
                  <a:pt x="2209160" y="1914725"/>
                </a:lnTo>
                <a:lnTo>
                  <a:pt x="2165471" y="1912763"/>
                </a:lnTo>
                <a:lnTo>
                  <a:pt x="2124957" y="1910616"/>
                </a:lnTo>
                <a:lnTo>
                  <a:pt x="2085900" y="1908593"/>
                </a:lnTo>
                <a:lnTo>
                  <a:pt x="2046581" y="1907004"/>
                </a:lnTo>
                <a:lnTo>
                  <a:pt x="2005282" y="1906159"/>
                </a:lnTo>
                <a:lnTo>
                  <a:pt x="1960283" y="1906367"/>
                </a:lnTo>
                <a:lnTo>
                  <a:pt x="1909867" y="1907937"/>
                </a:lnTo>
                <a:lnTo>
                  <a:pt x="1852316" y="1911180"/>
                </a:lnTo>
                <a:lnTo>
                  <a:pt x="1785910" y="1916404"/>
                </a:lnTo>
                <a:lnTo>
                  <a:pt x="1722278" y="1920541"/>
                </a:lnTo>
                <a:lnTo>
                  <a:pt x="1662879" y="1921703"/>
                </a:lnTo>
                <a:lnTo>
                  <a:pt x="1607220" y="1920514"/>
                </a:lnTo>
                <a:lnTo>
                  <a:pt x="1554811" y="1917596"/>
                </a:lnTo>
                <a:lnTo>
                  <a:pt x="1505158" y="1913574"/>
                </a:lnTo>
                <a:lnTo>
                  <a:pt x="1457770" y="1909069"/>
                </a:lnTo>
                <a:lnTo>
                  <a:pt x="1412154" y="1904706"/>
                </a:lnTo>
                <a:lnTo>
                  <a:pt x="1367818" y="1901108"/>
                </a:lnTo>
                <a:lnTo>
                  <a:pt x="1324270" y="1898898"/>
                </a:lnTo>
                <a:lnTo>
                  <a:pt x="1281018" y="1898699"/>
                </a:lnTo>
                <a:lnTo>
                  <a:pt x="1237570" y="1901135"/>
                </a:lnTo>
                <a:lnTo>
                  <a:pt x="1193434" y="1906829"/>
                </a:lnTo>
                <a:lnTo>
                  <a:pt x="1148116" y="1916404"/>
                </a:lnTo>
                <a:lnTo>
                  <a:pt x="1097961" y="1925967"/>
                </a:lnTo>
                <a:lnTo>
                  <a:pt x="1047548" y="1930012"/>
                </a:lnTo>
                <a:lnTo>
                  <a:pt x="997220" y="1929673"/>
                </a:lnTo>
                <a:lnTo>
                  <a:pt x="947321" y="1926084"/>
                </a:lnTo>
                <a:lnTo>
                  <a:pt x="898194" y="1920378"/>
                </a:lnTo>
                <a:lnTo>
                  <a:pt x="850184" y="1913689"/>
                </a:lnTo>
                <a:lnTo>
                  <a:pt x="803633" y="1907151"/>
                </a:lnTo>
                <a:lnTo>
                  <a:pt x="758887" y="1901898"/>
                </a:lnTo>
                <a:lnTo>
                  <a:pt x="716287" y="1899062"/>
                </a:lnTo>
                <a:lnTo>
                  <a:pt x="676179" y="1899779"/>
                </a:lnTo>
                <a:lnTo>
                  <a:pt x="638905" y="1905182"/>
                </a:lnTo>
                <a:lnTo>
                  <a:pt x="604810" y="1916404"/>
                </a:lnTo>
                <a:lnTo>
                  <a:pt x="569965" y="1927987"/>
                </a:lnTo>
                <a:lnTo>
                  <a:pt x="530595" y="1934342"/>
                </a:lnTo>
                <a:lnTo>
                  <a:pt x="487275" y="1936406"/>
                </a:lnTo>
                <a:lnTo>
                  <a:pt x="440577" y="1935115"/>
                </a:lnTo>
                <a:lnTo>
                  <a:pt x="391075" y="1931406"/>
                </a:lnTo>
                <a:lnTo>
                  <a:pt x="339344" y="1926214"/>
                </a:lnTo>
                <a:lnTo>
                  <a:pt x="285956" y="1920478"/>
                </a:lnTo>
                <a:lnTo>
                  <a:pt x="231487" y="1915134"/>
                </a:lnTo>
                <a:lnTo>
                  <a:pt x="176508" y="1911117"/>
                </a:lnTo>
                <a:lnTo>
                  <a:pt x="121595" y="1909366"/>
                </a:lnTo>
                <a:lnTo>
                  <a:pt x="67321" y="1910816"/>
                </a:lnTo>
                <a:lnTo>
                  <a:pt x="14260" y="1916404"/>
                </a:lnTo>
                <a:lnTo>
                  <a:pt x="7805" y="1880281"/>
                </a:lnTo>
                <a:lnTo>
                  <a:pt x="6477" y="1842243"/>
                </a:lnTo>
                <a:lnTo>
                  <a:pt x="8771" y="1801991"/>
                </a:lnTo>
                <a:lnTo>
                  <a:pt x="13180" y="1759227"/>
                </a:lnTo>
                <a:lnTo>
                  <a:pt x="18200" y="1713653"/>
                </a:lnTo>
                <a:lnTo>
                  <a:pt x="22323" y="1664972"/>
                </a:lnTo>
                <a:lnTo>
                  <a:pt x="24045" y="1612885"/>
                </a:lnTo>
                <a:lnTo>
                  <a:pt x="21859" y="1557095"/>
                </a:lnTo>
                <a:lnTo>
                  <a:pt x="14260" y="1497304"/>
                </a:lnTo>
                <a:lnTo>
                  <a:pt x="5743" y="1438962"/>
                </a:lnTo>
                <a:lnTo>
                  <a:pt x="1262" y="1386679"/>
                </a:lnTo>
                <a:lnTo>
                  <a:pt x="0" y="1338892"/>
                </a:lnTo>
                <a:lnTo>
                  <a:pt x="1139" y="1294041"/>
                </a:lnTo>
                <a:lnTo>
                  <a:pt x="3863" y="1250563"/>
                </a:lnTo>
                <a:lnTo>
                  <a:pt x="7354" y="1206897"/>
                </a:lnTo>
                <a:lnTo>
                  <a:pt x="10796" y="1161481"/>
                </a:lnTo>
                <a:lnTo>
                  <a:pt x="13370" y="1112754"/>
                </a:lnTo>
                <a:lnTo>
                  <a:pt x="14260" y="1059154"/>
                </a:lnTo>
                <a:lnTo>
                  <a:pt x="15380" y="1005841"/>
                </a:lnTo>
                <a:lnTo>
                  <a:pt x="18528" y="957715"/>
                </a:lnTo>
                <a:lnTo>
                  <a:pt x="22716" y="912822"/>
                </a:lnTo>
                <a:lnTo>
                  <a:pt x="26953" y="869208"/>
                </a:lnTo>
                <a:lnTo>
                  <a:pt x="30251" y="824920"/>
                </a:lnTo>
                <a:lnTo>
                  <a:pt x="31620" y="778004"/>
                </a:lnTo>
                <a:lnTo>
                  <a:pt x="30070" y="726507"/>
                </a:lnTo>
                <a:lnTo>
                  <a:pt x="24614" y="668475"/>
                </a:lnTo>
                <a:lnTo>
                  <a:pt x="14260" y="601954"/>
                </a:lnTo>
                <a:lnTo>
                  <a:pt x="7656" y="554219"/>
                </a:lnTo>
                <a:lnTo>
                  <a:pt x="5431" y="509433"/>
                </a:lnTo>
                <a:lnTo>
                  <a:pt x="6690" y="466896"/>
                </a:lnTo>
                <a:lnTo>
                  <a:pt x="10541" y="425908"/>
                </a:lnTo>
                <a:lnTo>
                  <a:pt x="16087" y="385772"/>
                </a:lnTo>
                <a:lnTo>
                  <a:pt x="22437" y="345788"/>
                </a:lnTo>
                <a:lnTo>
                  <a:pt x="28695" y="305255"/>
                </a:lnTo>
                <a:lnTo>
                  <a:pt x="33967" y="263476"/>
                </a:lnTo>
                <a:lnTo>
                  <a:pt x="37361" y="219751"/>
                </a:lnTo>
                <a:lnTo>
                  <a:pt x="37981" y="173380"/>
                </a:lnTo>
                <a:lnTo>
                  <a:pt x="34933" y="123665"/>
                </a:lnTo>
                <a:lnTo>
                  <a:pt x="27324" y="69906"/>
                </a:lnTo>
                <a:lnTo>
                  <a:pt x="14260" y="11404"/>
                </a:lnTo>
                <a:close/>
              </a:path>
            </a:pathLst>
          </a:custGeom>
          <a:ln w="25400">
            <a:solidFill>
              <a:srgbClr val="5C8D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9143999" cy="6057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10" y="51803"/>
            <a:ext cx="9124989" cy="2439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0779" y="838200"/>
            <a:ext cx="4269867" cy="34709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-4762" y="0"/>
            <a:ext cx="9153525" cy="843280"/>
            <a:chOff x="-4762" y="0"/>
            <a:chExt cx="9153525" cy="843280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0779" y="0"/>
              <a:ext cx="4269867" cy="762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6FB9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48814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dirty="0" spc="-15"/>
              <a:t> </a:t>
            </a:r>
            <a:r>
              <a:rPr dirty="0" spc="-10"/>
              <a:t>Classes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307340" y="1014729"/>
            <a:ext cx="825500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A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nested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class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is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a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class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which</a:t>
            </a:r>
            <a:r>
              <a:rPr dirty="0" sz="2800" spc="-4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is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declared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in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another </a:t>
            </a:r>
            <a:r>
              <a:rPr dirty="0" sz="2800">
                <a:latin typeface="Cambria"/>
                <a:cs typeface="Cambria"/>
              </a:rPr>
              <a:t>enclosing</a:t>
            </a:r>
            <a:r>
              <a:rPr dirty="0" sz="2800" spc="-12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class.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10389" y="2271493"/>
            <a:ext cx="2924175" cy="3807460"/>
          </a:xfrm>
          <a:custGeom>
            <a:avLst/>
            <a:gdLst/>
            <a:ahLst/>
            <a:cxnLst/>
            <a:rect l="l" t="t" r="r" b="b"/>
            <a:pathLst>
              <a:path w="2924175" h="3807460">
                <a:moveTo>
                  <a:pt x="18210" y="14506"/>
                </a:moveTo>
                <a:lnTo>
                  <a:pt x="50212" y="19948"/>
                </a:lnTo>
                <a:lnTo>
                  <a:pt x="86888" y="22577"/>
                </a:lnTo>
                <a:lnTo>
                  <a:pt x="127921" y="22995"/>
                </a:lnTo>
                <a:lnTo>
                  <a:pt x="172994" y="21803"/>
                </a:lnTo>
                <a:lnTo>
                  <a:pt x="221788" y="19602"/>
                </a:lnTo>
                <a:lnTo>
                  <a:pt x="273986" y="16993"/>
                </a:lnTo>
                <a:lnTo>
                  <a:pt x="329270" y="14578"/>
                </a:lnTo>
                <a:lnTo>
                  <a:pt x="387323" y="12957"/>
                </a:lnTo>
                <a:lnTo>
                  <a:pt x="447826" y="12733"/>
                </a:lnTo>
                <a:lnTo>
                  <a:pt x="510462" y="14506"/>
                </a:lnTo>
                <a:lnTo>
                  <a:pt x="572599" y="17338"/>
                </a:lnTo>
                <a:lnTo>
                  <a:pt x="631827" y="19821"/>
                </a:lnTo>
                <a:lnTo>
                  <a:pt x="688162" y="21851"/>
                </a:lnTo>
                <a:lnTo>
                  <a:pt x="741616" y="23321"/>
                </a:lnTo>
                <a:lnTo>
                  <a:pt x="792207" y="24126"/>
                </a:lnTo>
                <a:lnTo>
                  <a:pt x="839948" y="24162"/>
                </a:lnTo>
                <a:lnTo>
                  <a:pt x="884854" y="23323"/>
                </a:lnTo>
                <a:lnTo>
                  <a:pt x="926941" y="21504"/>
                </a:lnTo>
                <a:lnTo>
                  <a:pt x="966223" y="18600"/>
                </a:lnTo>
                <a:lnTo>
                  <a:pt x="1002714" y="14506"/>
                </a:lnTo>
                <a:lnTo>
                  <a:pt x="1040075" y="10528"/>
                </a:lnTo>
                <a:lnTo>
                  <a:pt x="1081596" y="7922"/>
                </a:lnTo>
                <a:lnTo>
                  <a:pt x="1126707" y="6505"/>
                </a:lnTo>
                <a:lnTo>
                  <a:pt x="1174835" y="6093"/>
                </a:lnTo>
                <a:lnTo>
                  <a:pt x="1225409" y="6505"/>
                </a:lnTo>
                <a:lnTo>
                  <a:pt x="1277857" y="7556"/>
                </a:lnTo>
                <a:lnTo>
                  <a:pt x="1331609" y="9065"/>
                </a:lnTo>
                <a:lnTo>
                  <a:pt x="1386092" y="10848"/>
                </a:lnTo>
                <a:lnTo>
                  <a:pt x="1440735" y="12723"/>
                </a:lnTo>
                <a:lnTo>
                  <a:pt x="1494966" y="14506"/>
                </a:lnTo>
                <a:lnTo>
                  <a:pt x="1547329" y="15706"/>
                </a:lnTo>
                <a:lnTo>
                  <a:pt x="1597196" y="16091"/>
                </a:lnTo>
                <a:lnTo>
                  <a:pt x="1645242" y="15866"/>
                </a:lnTo>
                <a:lnTo>
                  <a:pt x="1692141" y="15237"/>
                </a:lnTo>
                <a:lnTo>
                  <a:pt x="1738568" y="14410"/>
                </a:lnTo>
                <a:lnTo>
                  <a:pt x="1785197" y="13591"/>
                </a:lnTo>
                <a:lnTo>
                  <a:pt x="1832702" y="12986"/>
                </a:lnTo>
                <a:lnTo>
                  <a:pt x="1881757" y="12799"/>
                </a:lnTo>
                <a:lnTo>
                  <a:pt x="1933038" y="13237"/>
                </a:lnTo>
                <a:lnTo>
                  <a:pt x="1987218" y="14506"/>
                </a:lnTo>
                <a:lnTo>
                  <a:pt x="2019710" y="15063"/>
                </a:lnTo>
                <a:lnTo>
                  <a:pt x="2093117" y="14065"/>
                </a:lnTo>
                <a:lnTo>
                  <a:pt x="2133802" y="12764"/>
                </a:lnTo>
                <a:lnTo>
                  <a:pt x="2176989" y="11100"/>
                </a:lnTo>
                <a:lnTo>
                  <a:pt x="2222563" y="9200"/>
                </a:lnTo>
                <a:lnTo>
                  <a:pt x="2270409" y="7192"/>
                </a:lnTo>
                <a:lnTo>
                  <a:pt x="2320412" y="5203"/>
                </a:lnTo>
                <a:lnTo>
                  <a:pt x="2372457" y="3361"/>
                </a:lnTo>
                <a:lnTo>
                  <a:pt x="2426429" y="1795"/>
                </a:lnTo>
                <a:lnTo>
                  <a:pt x="2482214" y="632"/>
                </a:lnTo>
                <a:lnTo>
                  <a:pt x="2539696" y="0"/>
                </a:lnTo>
                <a:lnTo>
                  <a:pt x="2598762" y="26"/>
                </a:lnTo>
                <a:lnTo>
                  <a:pt x="2659295" y="838"/>
                </a:lnTo>
                <a:lnTo>
                  <a:pt x="2721181" y="2564"/>
                </a:lnTo>
                <a:lnTo>
                  <a:pt x="2784306" y="5332"/>
                </a:lnTo>
                <a:lnTo>
                  <a:pt x="2848554" y="9270"/>
                </a:lnTo>
                <a:lnTo>
                  <a:pt x="2913810" y="14506"/>
                </a:lnTo>
                <a:lnTo>
                  <a:pt x="2918376" y="57469"/>
                </a:lnTo>
                <a:lnTo>
                  <a:pt x="2921475" y="102184"/>
                </a:lnTo>
                <a:lnTo>
                  <a:pt x="2923300" y="148559"/>
                </a:lnTo>
                <a:lnTo>
                  <a:pt x="2924043" y="196501"/>
                </a:lnTo>
                <a:lnTo>
                  <a:pt x="2923896" y="245918"/>
                </a:lnTo>
                <a:lnTo>
                  <a:pt x="2923053" y="296718"/>
                </a:lnTo>
                <a:lnTo>
                  <a:pt x="2921706" y="348809"/>
                </a:lnTo>
                <a:lnTo>
                  <a:pt x="2920046" y="402097"/>
                </a:lnTo>
                <a:lnTo>
                  <a:pt x="2918268" y="456492"/>
                </a:lnTo>
                <a:lnTo>
                  <a:pt x="2916562" y="511901"/>
                </a:lnTo>
                <a:lnTo>
                  <a:pt x="2915123" y="568232"/>
                </a:lnTo>
                <a:lnTo>
                  <a:pt x="2914141" y="625391"/>
                </a:lnTo>
                <a:lnTo>
                  <a:pt x="2913810" y="683288"/>
                </a:lnTo>
                <a:lnTo>
                  <a:pt x="2913553" y="750135"/>
                </a:lnTo>
                <a:lnTo>
                  <a:pt x="2912769" y="813155"/>
                </a:lnTo>
                <a:lnTo>
                  <a:pt x="2911653" y="872533"/>
                </a:lnTo>
                <a:lnTo>
                  <a:pt x="2910396" y="928452"/>
                </a:lnTo>
                <a:lnTo>
                  <a:pt x="2909190" y="981097"/>
                </a:lnTo>
                <a:lnTo>
                  <a:pt x="2908228" y="1030652"/>
                </a:lnTo>
                <a:lnTo>
                  <a:pt x="2907703" y="1077301"/>
                </a:lnTo>
                <a:lnTo>
                  <a:pt x="2907806" y="1121230"/>
                </a:lnTo>
                <a:lnTo>
                  <a:pt x="2908730" y="1162621"/>
                </a:lnTo>
                <a:lnTo>
                  <a:pt x="2910667" y="1201661"/>
                </a:lnTo>
                <a:lnTo>
                  <a:pt x="2913810" y="1238532"/>
                </a:lnTo>
                <a:lnTo>
                  <a:pt x="2916518" y="1273339"/>
                </a:lnTo>
                <a:lnTo>
                  <a:pt x="2918282" y="1316146"/>
                </a:lnTo>
                <a:lnTo>
                  <a:pt x="2919236" y="1365525"/>
                </a:lnTo>
                <a:lnTo>
                  <a:pt x="2919516" y="1420052"/>
                </a:lnTo>
                <a:lnTo>
                  <a:pt x="2919256" y="1478303"/>
                </a:lnTo>
                <a:lnTo>
                  <a:pt x="2918588" y="1538851"/>
                </a:lnTo>
                <a:lnTo>
                  <a:pt x="2917649" y="1600272"/>
                </a:lnTo>
                <a:lnTo>
                  <a:pt x="2916571" y="1661140"/>
                </a:lnTo>
                <a:lnTo>
                  <a:pt x="2915490" y="1720031"/>
                </a:lnTo>
                <a:lnTo>
                  <a:pt x="2914539" y="1775519"/>
                </a:lnTo>
                <a:lnTo>
                  <a:pt x="2913852" y="1826178"/>
                </a:lnTo>
                <a:lnTo>
                  <a:pt x="2913565" y="1870585"/>
                </a:lnTo>
                <a:lnTo>
                  <a:pt x="2913810" y="1907314"/>
                </a:lnTo>
                <a:lnTo>
                  <a:pt x="2913851" y="1951633"/>
                </a:lnTo>
                <a:lnTo>
                  <a:pt x="2912798" y="1999772"/>
                </a:lnTo>
                <a:lnTo>
                  <a:pt x="2911058" y="2050916"/>
                </a:lnTo>
                <a:lnTo>
                  <a:pt x="2909037" y="2104251"/>
                </a:lnTo>
                <a:lnTo>
                  <a:pt x="2907143" y="2158964"/>
                </a:lnTo>
                <a:lnTo>
                  <a:pt x="2905782" y="2214241"/>
                </a:lnTo>
                <a:lnTo>
                  <a:pt x="2905361" y="2269268"/>
                </a:lnTo>
                <a:lnTo>
                  <a:pt x="2906288" y="2323232"/>
                </a:lnTo>
                <a:lnTo>
                  <a:pt x="2908968" y="2375317"/>
                </a:lnTo>
                <a:lnTo>
                  <a:pt x="2913810" y="2424712"/>
                </a:lnTo>
                <a:lnTo>
                  <a:pt x="2917155" y="2462175"/>
                </a:lnTo>
                <a:lnTo>
                  <a:pt x="2918742" y="2505689"/>
                </a:lnTo>
                <a:lnTo>
                  <a:pt x="2918882" y="2554242"/>
                </a:lnTo>
                <a:lnTo>
                  <a:pt x="2917887" y="2606822"/>
                </a:lnTo>
                <a:lnTo>
                  <a:pt x="2916066" y="2662416"/>
                </a:lnTo>
                <a:lnTo>
                  <a:pt x="2913730" y="2720012"/>
                </a:lnTo>
                <a:lnTo>
                  <a:pt x="2911191" y="2778597"/>
                </a:lnTo>
                <a:lnTo>
                  <a:pt x="2908758" y="2837159"/>
                </a:lnTo>
                <a:lnTo>
                  <a:pt x="2906744" y="2894685"/>
                </a:lnTo>
                <a:lnTo>
                  <a:pt x="2905457" y="2950162"/>
                </a:lnTo>
                <a:lnTo>
                  <a:pt x="2905210" y="3002579"/>
                </a:lnTo>
                <a:lnTo>
                  <a:pt x="2906312" y="3050922"/>
                </a:lnTo>
                <a:lnTo>
                  <a:pt x="2909076" y="3094180"/>
                </a:lnTo>
                <a:lnTo>
                  <a:pt x="2913810" y="3131340"/>
                </a:lnTo>
                <a:lnTo>
                  <a:pt x="2918796" y="3169250"/>
                </a:lnTo>
                <a:lnTo>
                  <a:pt x="2921479" y="3210114"/>
                </a:lnTo>
                <a:lnTo>
                  <a:pt x="2922259" y="3253741"/>
                </a:lnTo>
                <a:lnTo>
                  <a:pt x="2921539" y="3299940"/>
                </a:lnTo>
                <a:lnTo>
                  <a:pt x="2919720" y="3348521"/>
                </a:lnTo>
                <a:lnTo>
                  <a:pt x="2917204" y="3399295"/>
                </a:lnTo>
                <a:lnTo>
                  <a:pt x="2914393" y="3452071"/>
                </a:lnTo>
                <a:lnTo>
                  <a:pt x="2911688" y="3506659"/>
                </a:lnTo>
                <a:lnTo>
                  <a:pt x="2909490" y="3562869"/>
                </a:lnTo>
                <a:lnTo>
                  <a:pt x="2908202" y="3620510"/>
                </a:lnTo>
                <a:lnTo>
                  <a:pt x="2908225" y="3679393"/>
                </a:lnTo>
                <a:lnTo>
                  <a:pt x="2909960" y="3739327"/>
                </a:lnTo>
                <a:lnTo>
                  <a:pt x="2913810" y="3800122"/>
                </a:lnTo>
                <a:lnTo>
                  <a:pt x="2849389" y="3804111"/>
                </a:lnTo>
                <a:lnTo>
                  <a:pt x="2787939" y="3806428"/>
                </a:lnTo>
                <a:lnTo>
                  <a:pt x="2729350" y="3807347"/>
                </a:lnTo>
                <a:lnTo>
                  <a:pt x="2673512" y="3807143"/>
                </a:lnTo>
                <a:lnTo>
                  <a:pt x="2620317" y="3806090"/>
                </a:lnTo>
                <a:lnTo>
                  <a:pt x="2569655" y="3804464"/>
                </a:lnTo>
                <a:lnTo>
                  <a:pt x="2521418" y="3802540"/>
                </a:lnTo>
                <a:lnTo>
                  <a:pt x="2475495" y="3800592"/>
                </a:lnTo>
                <a:lnTo>
                  <a:pt x="2431777" y="3798896"/>
                </a:lnTo>
                <a:lnTo>
                  <a:pt x="2390156" y="3797725"/>
                </a:lnTo>
                <a:lnTo>
                  <a:pt x="2350522" y="3797356"/>
                </a:lnTo>
                <a:lnTo>
                  <a:pt x="2312766" y="3798064"/>
                </a:lnTo>
                <a:lnTo>
                  <a:pt x="2276778" y="3800122"/>
                </a:lnTo>
                <a:lnTo>
                  <a:pt x="2231917" y="3802571"/>
                </a:lnTo>
                <a:lnTo>
                  <a:pt x="2188045" y="3802955"/>
                </a:lnTo>
                <a:lnTo>
                  <a:pt x="2144187" y="3801844"/>
                </a:lnTo>
                <a:lnTo>
                  <a:pt x="2099366" y="3799807"/>
                </a:lnTo>
                <a:lnTo>
                  <a:pt x="2052607" y="3797417"/>
                </a:lnTo>
                <a:lnTo>
                  <a:pt x="2002934" y="3795242"/>
                </a:lnTo>
                <a:lnTo>
                  <a:pt x="1949369" y="3793855"/>
                </a:lnTo>
                <a:lnTo>
                  <a:pt x="1890938" y="3793826"/>
                </a:lnTo>
                <a:lnTo>
                  <a:pt x="1826664" y="3795724"/>
                </a:lnTo>
                <a:lnTo>
                  <a:pt x="1755570" y="3800122"/>
                </a:lnTo>
                <a:lnTo>
                  <a:pt x="1684847" y="3804459"/>
                </a:lnTo>
                <a:lnTo>
                  <a:pt x="1621519" y="3806203"/>
                </a:lnTo>
                <a:lnTo>
                  <a:pt x="1564363" y="3805966"/>
                </a:lnTo>
                <a:lnTo>
                  <a:pt x="1512157" y="3804357"/>
                </a:lnTo>
                <a:lnTo>
                  <a:pt x="1463677" y="3801989"/>
                </a:lnTo>
                <a:lnTo>
                  <a:pt x="1417699" y="3799471"/>
                </a:lnTo>
                <a:lnTo>
                  <a:pt x="1373002" y="3797414"/>
                </a:lnTo>
                <a:lnTo>
                  <a:pt x="1328363" y="3796430"/>
                </a:lnTo>
                <a:lnTo>
                  <a:pt x="1282557" y="3797129"/>
                </a:lnTo>
                <a:lnTo>
                  <a:pt x="1234362" y="3800122"/>
                </a:lnTo>
                <a:lnTo>
                  <a:pt x="1190741" y="3803209"/>
                </a:lnTo>
                <a:lnTo>
                  <a:pt x="1143368" y="3805316"/>
                </a:lnTo>
                <a:lnTo>
                  <a:pt x="1092982" y="3806569"/>
                </a:lnTo>
                <a:lnTo>
                  <a:pt x="1040326" y="3807093"/>
                </a:lnTo>
                <a:lnTo>
                  <a:pt x="986141" y="3807013"/>
                </a:lnTo>
                <a:lnTo>
                  <a:pt x="931167" y="3806456"/>
                </a:lnTo>
                <a:lnTo>
                  <a:pt x="876147" y="3805547"/>
                </a:lnTo>
                <a:lnTo>
                  <a:pt x="821821" y="3804412"/>
                </a:lnTo>
                <a:lnTo>
                  <a:pt x="768931" y="3803176"/>
                </a:lnTo>
                <a:lnTo>
                  <a:pt x="718217" y="3801965"/>
                </a:lnTo>
                <a:lnTo>
                  <a:pt x="670422" y="3800905"/>
                </a:lnTo>
                <a:lnTo>
                  <a:pt x="626286" y="3800122"/>
                </a:lnTo>
                <a:lnTo>
                  <a:pt x="584543" y="3799928"/>
                </a:lnTo>
                <a:lnTo>
                  <a:pt x="543056" y="3800423"/>
                </a:lnTo>
                <a:lnTo>
                  <a:pt x="501262" y="3801411"/>
                </a:lnTo>
                <a:lnTo>
                  <a:pt x="458595" y="3802696"/>
                </a:lnTo>
                <a:lnTo>
                  <a:pt x="414494" y="3804081"/>
                </a:lnTo>
                <a:lnTo>
                  <a:pt x="368392" y="3805370"/>
                </a:lnTo>
                <a:lnTo>
                  <a:pt x="319727" y="3806368"/>
                </a:lnTo>
                <a:lnTo>
                  <a:pt x="267935" y="3806878"/>
                </a:lnTo>
                <a:lnTo>
                  <a:pt x="212451" y="3806705"/>
                </a:lnTo>
                <a:lnTo>
                  <a:pt x="152711" y="3805652"/>
                </a:lnTo>
                <a:lnTo>
                  <a:pt x="88152" y="3803523"/>
                </a:lnTo>
                <a:lnTo>
                  <a:pt x="18210" y="3800122"/>
                </a:lnTo>
                <a:lnTo>
                  <a:pt x="12649" y="3758699"/>
                </a:lnTo>
                <a:lnTo>
                  <a:pt x="10049" y="3712655"/>
                </a:lnTo>
                <a:lnTo>
                  <a:pt x="9792" y="3662927"/>
                </a:lnTo>
                <a:lnTo>
                  <a:pt x="11263" y="3610451"/>
                </a:lnTo>
                <a:lnTo>
                  <a:pt x="13846" y="3556164"/>
                </a:lnTo>
                <a:lnTo>
                  <a:pt x="16925" y="3501003"/>
                </a:lnTo>
                <a:lnTo>
                  <a:pt x="19885" y="3445905"/>
                </a:lnTo>
                <a:lnTo>
                  <a:pt x="22110" y="3391806"/>
                </a:lnTo>
                <a:lnTo>
                  <a:pt x="22982" y="3339644"/>
                </a:lnTo>
                <a:lnTo>
                  <a:pt x="21888" y="3290356"/>
                </a:lnTo>
                <a:lnTo>
                  <a:pt x="18210" y="3244878"/>
                </a:lnTo>
                <a:lnTo>
                  <a:pt x="14290" y="3210222"/>
                </a:lnTo>
                <a:lnTo>
                  <a:pt x="10706" y="3174078"/>
                </a:lnTo>
                <a:lnTo>
                  <a:pt x="4814" y="3096380"/>
                </a:lnTo>
                <a:lnTo>
                  <a:pt x="2639" y="3054353"/>
                </a:lnTo>
                <a:lnTo>
                  <a:pt x="1067" y="3009893"/>
                </a:lnTo>
                <a:lnTo>
                  <a:pt x="165" y="2962763"/>
                </a:lnTo>
                <a:lnTo>
                  <a:pt x="0" y="2912727"/>
                </a:lnTo>
                <a:lnTo>
                  <a:pt x="637" y="2859549"/>
                </a:lnTo>
                <a:lnTo>
                  <a:pt x="2145" y="2802992"/>
                </a:lnTo>
                <a:lnTo>
                  <a:pt x="4589" y="2742820"/>
                </a:lnTo>
                <a:lnTo>
                  <a:pt x="8037" y="2678796"/>
                </a:lnTo>
                <a:lnTo>
                  <a:pt x="12555" y="2610685"/>
                </a:lnTo>
                <a:lnTo>
                  <a:pt x="18210" y="2538250"/>
                </a:lnTo>
                <a:lnTo>
                  <a:pt x="23425" y="2468264"/>
                </a:lnTo>
                <a:lnTo>
                  <a:pt x="26760" y="2406747"/>
                </a:lnTo>
                <a:lnTo>
                  <a:pt x="28483" y="2352333"/>
                </a:lnTo>
                <a:lnTo>
                  <a:pt x="28864" y="2303654"/>
                </a:lnTo>
                <a:lnTo>
                  <a:pt x="28173" y="2259344"/>
                </a:lnTo>
                <a:lnTo>
                  <a:pt x="26680" y="2218036"/>
                </a:lnTo>
                <a:lnTo>
                  <a:pt x="24654" y="2178363"/>
                </a:lnTo>
                <a:lnTo>
                  <a:pt x="22365" y="2138959"/>
                </a:lnTo>
                <a:lnTo>
                  <a:pt x="20083" y="2098455"/>
                </a:lnTo>
                <a:lnTo>
                  <a:pt x="18077" y="2055487"/>
                </a:lnTo>
                <a:lnTo>
                  <a:pt x="16617" y="2008686"/>
                </a:lnTo>
                <a:lnTo>
                  <a:pt x="15973" y="1956686"/>
                </a:lnTo>
                <a:lnTo>
                  <a:pt x="16414" y="1898120"/>
                </a:lnTo>
                <a:lnTo>
                  <a:pt x="18210" y="1831622"/>
                </a:lnTo>
                <a:lnTo>
                  <a:pt x="20337" y="1763199"/>
                </a:lnTo>
                <a:lnTo>
                  <a:pt x="21667" y="1699453"/>
                </a:lnTo>
                <a:lnTo>
                  <a:pt x="22319" y="1639904"/>
                </a:lnTo>
                <a:lnTo>
                  <a:pt x="22409" y="1584075"/>
                </a:lnTo>
                <a:lnTo>
                  <a:pt x="22055" y="1531485"/>
                </a:lnTo>
                <a:lnTo>
                  <a:pt x="21373" y="1481657"/>
                </a:lnTo>
                <a:lnTo>
                  <a:pt x="20482" y="1434112"/>
                </a:lnTo>
                <a:lnTo>
                  <a:pt x="19498" y="1388370"/>
                </a:lnTo>
                <a:lnTo>
                  <a:pt x="18538" y="1343954"/>
                </a:lnTo>
                <a:lnTo>
                  <a:pt x="17720" y="1300384"/>
                </a:lnTo>
                <a:lnTo>
                  <a:pt x="17161" y="1257182"/>
                </a:lnTo>
                <a:lnTo>
                  <a:pt x="16979" y="1213869"/>
                </a:lnTo>
                <a:lnTo>
                  <a:pt x="17289" y="1169965"/>
                </a:lnTo>
                <a:lnTo>
                  <a:pt x="18210" y="1124994"/>
                </a:lnTo>
                <a:lnTo>
                  <a:pt x="18830" y="1093671"/>
                </a:lnTo>
                <a:lnTo>
                  <a:pt x="19108" y="1058101"/>
                </a:lnTo>
                <a:lnTo>
                  <a:pt x="19085" y="1018647"/>
                </a:lnTo>
                <a:lnTo>
                  <a:pt x="18805" y="975672"/>
                </a:lnTo>
                <a:lnTo>
                  <a:pt x="18311" y="929539"/>
                </a:lnTo>
                <a:lnTo>
                  <a:pt x="17643" y="880613"/>
                </a:lnTo>
                <a:lnTo>
                  <a:pt x="16846" y="829257"/>
                </a:lnTo>
                <a:lnTo>
                  <a:pt x="15962" y="775834"/>
                </a:lnTo>
                <a:lnTo>
                  <a:pt x="15033" y="720709"/>
                </a:lnTo>
                <a:lnTo>
                  <a:pt x="14101" y="664243"/>
                </a:lnTo>
                <a:lnTo>
                  <a:pt x="13210" y="606802"/>
                </a:lnTo>
                <a:lnTo>
                  <a:pt x="12401" y="548748"/>
                </a:lnTo>
                <a:lnTo>
                  <a:pt x="11717" y="490446"/>
                </a:lnTo>
                <a:lnTo>
                  <a:pt x="11201" y="432258"/>
                </a:lnTo>
                <a:lnTo>
                  <a:pt x="10895" y="374548"/>
                </a:lnTo>
                <a:lnTo>
                  <a:pt x="10842" y="317680"/>
                </a:lnTo>
                <a:lnTo>
                  <a:pt x="11084" y="262017"/>
                </a:lnTo>
                <a:lnTo>
                  <a:pt x="11664" y="207923"/>
                </a:lnTo>
                <a:lnTo>
                  <a:pt x="12624" y="155761"/>
                </a:lnTo>
                <a:lnTo>
                  <a:pt x="14007" y="105896"/>
                </a:lnTo>
                <a:lnTo>
                  <a:pt x="15855" y="58689"/>
                </a:lnTo>
                <a:lnTo>
                  <a:pt x="18210" y="1450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07340" y="2304414"/>
            <a:ext cx="184213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2B91AE"/>
                </a:solidFill>
                <a:latin typeface="Consolas"/>
                <a:cs typeface="Consolas"/>
              </a:rPr>
              <a:t>outer</a:t>
            </a:r>
            <a:r>
              <a:rPr dirty="0" sz="2000" spc="-2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000" spc="-5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77240" y="3252215"/>
            <a:ext cx="1828164" cy="2990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2B91AE"/>
                </a:solidFill>
                <a:latin typeface="Consolas"/>
                <a:cs typeface="Consolas"/>
              </a:rPr>
              <a:t>inner</a:t>
            </a:r>
            <a:r>
              <a:rPr dirty="0" sz="2000" spc="-2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000" spc="-5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22044" y="3523869"/>
            <a:ext cx="114427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77240" y="4471415"/>
            <a:ext cx="292100" cy="2990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2000" spc="-25"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7340" y="5047945"/>
            <a:ext cx="10058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07340" y="5659628"/>
            <a:ext cx="3060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277361" y="2106929"/>
            <a:ext cx="5715000" cy="1346200"/>
          </a:xfrm>
          <a:custGeom>
            <a:avLst/>
            <a:gdLst/>
            <a:ahLst/>
            <a:cxnLst/>
            <a:rect l="l" t="t" r="r" b="b"/>
            <a:pathLst>
              <a:path w="5715000" h="1346200">
                <a:moveTo>
                  <a:pt x="5490718" y="0"/>
                </a:moveTo>
                <a:lnTo>
                  <a:pt x="224282" y="0"/>
                </a:lnTo>
                <a:lnTo>
                  <a:pt x="179093" y="4558"/>
                </a:lnTo>
                <a:lnTo>
                  <a:pt x="136999" y="17631"/>
                </a:lnTo>
                <a:lnTo>
                  <a:pt x="98902" y="38315"/>
                </a:lnTo>
                <a:lnTo>
                  <a:pt x="65706" y="65706"/>
                </a:lnTo>
                <a:lnTo>
                  <a:pt x="38315" y="98902"/>
                </a:lnTo>
                <a:lnTo>
                  <a:pt x="17631" y="136999"/>
                </a:lnTo>
                <a:lnTo>
                  <a:pt x="4558" y="179093"/>
                </a:lnTo>
                <a:lnTo>
                  <a:pt x="0" y="224282"/>
                </a:lnTo>
                <a:lnTo>
                  <a:pt x="0" y="1121410"/>
                </a:lnTo>
                <a:lnTo>
                  <a:pt x="4558" y="1166598"/>
                </a:lnTo>
                <a:lnTo>
                  <a:pt x="17631" y="1208692"/>
                </a:lnTo>
                <a:lnTo>
                  <a:pt x="38315" y="1246789"/>
                </a:lnTo>
                <a:lnTo>
                  <a:pt x="65706" y="1279985"/>
                </a:lnTo>
                <a:lnTo>
                  <a:pt x="98902" y="1307376"/>
                </a:lnTo>
                <a:lnTo>
                  <a:pt x="136999" y="1328060"/>
                </a:lnTo>
                <a:lnTo>
                  <a:pt x="179093" y="1341133"/>
                </a:lnTo>
                <a:lnTo>
                  <a:pt x="224282" y="1345692"/>
                </a:lnTo>
                <a:lnTo>
                  <a:pt x="5490718" y="1345692"/>
                </a:lnTo>
                <a:lnTo>
                  <a:pt x="5535906" y="1341133"/>
                </a:lnTo>
                <a:lnTo>
                  <a:pt x="5578000" y="1328060"/>
                </a:lnTo>
                <a:lnTo>
                  <a:pt x="5616097" y="1307376"/>
                </a:lnTo>
                <a:lnTo>
                  <a:pt x="5649293" y="1279985"/>
                </a:lnTo>
                <a:lnTo>
                  <a:pt x="5676684" y="1246789"/>
                </a:lnTo>
                <a:lnTo>
                  <a:pt x="5697368" y="1208692"/>
                </a:lnTo>
                <a:lnTo>
                  <a:pt x="5710441" y="1166598"/>
                </a:lnTo>
                <a:lnTo>
                  <a:pt x="5714999" y="1121410"/>
                </a:lnTo>
                <a:lnTo>
                  <a:pt x="5714999" y="224282"/>
                </a:lnTo>
                <a:lnTo>
                  <a:pt x="5710441" y="179093"/>
                </a:lnTo>
                <a:lnTo>
                  <a:pt x="5697368" y="136999"/>
                </a:lnTo>
                <a:lnTo>
                  <a:pt x="5676684" y="98902"/>
                </a:lnTo>
                <a:lnTo>
                  <a:pt x="5649293" y="65706"/>
                </a:lnTo>
                <a:lnTo>
                  <a:pt x="5616097" y="38315"/>
                </a:lnTo>
                <a:lnTo>
                  <a:pt x="5578000" y="17631"/>
                </a:lnTo>
                <a:lnTo>
                  <a:pt x="5535906" y="4558"/>
                </a:lnTo>
                <a:lnTo>
                  <a:pt x="5490718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3277361" y="4331970"/>
            <a:ext cx="5715000" cy="1346200"/>
          </a:xfrm>
          <a:custGeom>
            <a:avLst/>
            <a:gdLst/>
            <a:ahLst/>
            <a:cxnLst/>
            <a:rect l="l" t="t" r="r" b="b"/>
            <a:pathLst>
              <a:path w="5715000" h="1346200">
                <a:moveTo>
                  <a:pt x="5490718" y="0"/>
                </a:moveTo>
                <a:lnTo>
                  <a:pt x="224282" y="0"/>
                </a:lnTo>
                <a:lnTo>
                  <a:pt x="179093" y="4558"/>
                </a:lnTo>
                <a:lnTo>
                  <a:pt x="136999" y="17631"/>
                </a:lnTo>
                <a:lnTo>
                  <a:pt x="98902" y="38315"/>
                </a:lnTo>
                <a:lnTo>
                  <a:pt x="65706" y="65706"/>
                </a:lnTo>
                <a:lnTo>
                  <a:pt x="38315" y="98902"/>
                </a:lnTo>
                <a:lnTo>
                  <a:pt x="17631" y="136999"/>
                </a:lnTo>
                <a:lnTo>
                  <a:pt x="4558" y="179093"/>
                </a:lnTo>
                <a:lnTo>
                  <a:pt x="0" y="224281"/>
                </a:lnTo>
                <a:lnTo>
                  <a:pt x="0" y="1121409"/>
                </a:lnTo>
                <a:lnTo>
                  <a:pt x="4558" y="1166598"/>
                </a:lnTo>
                <a:lnTo>
                  <a:pt x="17631" y="1208692"/>
                </a:lnTo>
                <a:lnTo>
                  <a:pt x="38315" y="1246789"/>
                </a:lnTo>
                <a:lnTo>
                  <a:pt x="65706" y="1279985"/>
                </a:lnTo>
                <a:lnTo>
                  <a:pt x="98902" y="1307376"/>
                </a:lnTo>
                <a:lnTo>
                  <a:pt x="136999" y="1328060"/>
                </a:lnTo>
                <a:lnTo>
                  <a:pt x="179093" y="1341133"/>
                </a:lnTo>
                <a:lnTo>
                  <a:pt x="224282" y="1345691"/>
                </a:lnTo>
                <a:lnTo>
                  <a:pt x="5490718" y="1345691"/>
                </a:lnTo>
                <a:lnTo>
                  <a:pt x="5535906" y="1341133"/>
                </a:lnTo>
                <a:lnTo>
                  <a:pt x="5578000" y="1328060"/>
                </a:lnTo>
                <a:lnTo>
                  <a:pt x="5616097" y="1307376"/>
                </a:lnTo>
                <a:lnTo>
                  <a:pt x="5649293" y="1279985"/>
                </a:lnTo>
                <a:lnTo>
                  <a:pt x="5676684" y="1246789"/>
                </a:lnTo>
                <a:lnTo>
                  <a:pt x="5697368" y="1208692"/>
                </a:lnTo>
                <a:lnTo>
                  <a:pt x="5710441" y="1166598"/>
                </a:lnTo>
                <a:lnTo>
                  <a:pt x="5714999" y="1121409"/>
                </a:lnTo>
                <a:lnTo>
                  <a:pt x="5714999" y="224281"/>
                </a:lnTo>
                <a:lnTo>
                  <a:pt x="5710441" y="179093"/>
                </a:lnTo>
                <a:lnTo>
                  <a:pt x="5697368" y="136999"/>
                </a:lnTo>
                <a:lnTo>
                  <a:pt x="5676684" y="98902"/>
                </a:lnTo>
                <a:lnTo>
                  <a:pt x="5649293" y="65706"/>
                </a:lnTo>
                <a:lnTo>
                  <a:pt x="5616097" y="38315"/>
                </a:lnTo>
                <a:lnTo>
                  <a:pt x="5578000" y="17631"/>
                </a:lnTo>
                <a:lnTo>
                  <a:pt x="5535906" y="4558"/>
                </a:lnTo>
                <a:lnTo>
                  <a:pt x="5490718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143510">
              <a:lnSpc>
                <a:spcPct val="87900"/>
              </a:lnSpc>
              <a:spcBef>
                <a:spcPts val="455"/>
              </a:spcBef>
            </a:pPr>
            <a:r>
              <a:rPr dirty="0"/>
              <a:t>A</a:t>
            </a:r>
            <a:r>
              <a:rPr dirty="0" spc="-55"/>
              <a:t> </a:t>
            </a:r>
            <a:r>
              <a:rPr dirty="0"/>
              <a:t>nested</a:t>
            </a:r>
            <a:r>
              <a:rPr dirty="0" spc="-40"/>
              <a:t> </a:t>
            </a:r>
            <a:r>
              <a:rPr dirty="0"/>
              <a:t>class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member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has</a:t>
            </a:r>
            <a:r>
              <a:rPr dirty="0" spc="-55"/>
              <a:t> </a:t>
            </a:r>
            <a:r>
              <a:rPr dirty="0" spc="-25"/>
              <a:t>the </a:t>
            </a:r>
            <a:r>
              <a:rPr dirty="0"/>
              <a:t>same</a:t>
            </a:r>
            <a:r>
              <a:rPr dirty="0" spc="-75"/>
              <a:t> </a:t>
            </a:r>
            <a:r>
              <a:rPr dirty="0"/>
              <a:t>access</a:t>
            </a:r>
            <a:r>
              <a:rPr dirty="0" spc="-65"/>
              <a:t> </a:t>
            </a:r>
            <a:r>
              <a:rPr dirty="0"/>
              <a:t>rights</a:t>
            </a:r>
            <a:r>
              <a:rPr dirty="0" spc="-85"/>
              <a:t> </a:t>
            </a:r>
            <a:r>
              <a:rPr dirty="0"/>
              <a:t>as</a:t>
            </a:r>
            <a:r>
              <a:rPr dirty="0" spc="-60"/>
              <a:t> </a:t>
            </a:r>
            <a:r>
              <a:rPr dirty="0"/>
              <a:t>any</a:t>
            </a:r>
            <a:r>
              <a:rPr dirty="0" spc="-80"/>
              <a:t> </a:t>
            </a:r>
            <a:r>
              <a:rPr dirty="0" spc="-10"/>
              <a:t>other member.</a:t>
            </a:r>
          </a:p>
          <a:p>
            <a:pPr marL="261620" marR="153670" indent="-228600">
              <a:lnSpc>
                <a:spcPct val="88000"/>
              </a:lnSpc>
              <a:spcBef>
                <a:spcPts val="1605"/>
              </a:spcBef>
              <a:buChar char="•"/>
              <a:tabLst>
                <a:tab pos="262255" algn="l"/>
              </a:tabLst>
            </a:pPr>
            <a:r>
              <a:rPr dirty="0" sz="2000">
                <a:solidFill>
                  <a:srgbClr val="000000"/>
                </a:solidFill>
              </a:rPr>
              <a:t>The</a:t>
            </a:r>
            <a:r>
              <a:rPr dirty="0" sz="2000" spc="-4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nested</a:t>
            </a:r>
            <a:r>
              <a:rPr dirty="0" sz="2000" spc="-4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class</a:t>
            </a:r>
            <a:r>
              <a:rPr dirty="0" sz="2000" spc="-35">
                <a:solidFill>
                  <a:srgbClr val="000000"/>
                </a:solidFill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dirty="0" sz="2000" spc="-2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Cambria"/>
                <a:cs typeface="Cambria"/>
              </a:rPr>
              <a:t>access</a:t>
            </a:r>
            <a:r>
              <a:rPr dirty="0" sz="2000" spc="-3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Cambria"/>
                <a:cs typeface="Cambria"/>
              </a:rPr>
              <a:t>public</a:t>
            </a:r>
            <a:r>
              <a:rPr dirty="0" sz="2000" spc="-25" b="1" i="1">
                <a:solidFill>
                  <a:srgbClr val="FF0000"/>
                </a:solidFill>
                <a:latin typeface="Cambria"/>
                <a:cs typeface="Cambria"/>
              </a:rPr>
              <a:t> and</a:t>
            </a:r>
            <a:r>
              <a:rPr dirty="0" sz="2000" spc="-2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Cambria"/>
                <a:cs typeface="Cambria"/>
              </a:rPr>
              <a:t>private</a:t>
            </a:r>
            <a:r>
              <a:rPr dirty="0" sz="2000" spc="-4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Cambria"/>
                <a:cs typeface="Cambria"/>
              </a:rPr>
              <a:t>members</a:t>
            </a:r>
            <a:r>
              <a:rPr dirty="0" sz="2000" spc="-4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0000"/>
                </a:solidFill>
              </a:rPr>
              <a:t>of</a:t>
            </a:r>
            <a:r>
              <a:rPr dirty="0" sz="2000" spc="-2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outer</a:t>
            </a:r>
            <a:r>
              <a:rPr dirty="0" sz="2000" spc="-5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class</a:t>
            </a:r>
            <a:r>
              <a:rPr dirty="0" sz="2000" spc="-25">
                <a:solidFill>
                  <a:srgbClr val="000000"/>
                </a:solidFill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(if</a:t>
            </a:r>
            <a:r>
              <a:rPr dirty="0" sz="2000" spc="-30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it</a:t>
            </a:r>
            <a:r>
              <a:rPr dirty="0" sz="2000" spc="-25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create</a:t>
            </a:r>
            <a:r>
              <a:rPr dirty="0" sz="2000" spc="-35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spc="-25" i="1">
                <a:solidFill>
                  <a:srgbClr val="000000"/>
                </a:solidFill>
                <a:latin typeface="Cambria"/>
                <a:cs typeface="Cambria"/>
              </a:rPr>
              <a:t>an</a:t>
            </a:r>
            <a:r>
              <a:rPr dirty="0" sz="2000" spc="-25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object</a:t>
            </a:r>
            <a:r>
              <a:rPr dirty="0" sz="2000" spc="-25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dirty="0" sz="2000" spc="-20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outer</a:t>
            </a:r>
            <a:r>
              <a:rPr dirty="0" sz="2000" spc="-30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class</a:t>
            </a:r>
            <a:r>
              <a:rPr dirty="0" sz="2000" spc="-25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dirty="0" sz="2000" spc="-25" i="1">
                <a:solidFill>
                  <a:srgbClr val="000000"/>
                </a:solidFill>
                <a:latin typeface="Cambria"/>
                <a:cs typeface="Cambria"/>
              </a:rPr>
              <a:t> it)</a:t>
            </a: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87800"/>
              </a:lnSpc>
              <a:spcBef>
                <a:spcPts val="1680"/>
              </a:spcBef>
            </a:pPr>
            <a:r>
              <a:rPr dirty="0"/>
              <a:t>The</a:t>
            </a:r>
            <a:r>
              <a:rPr dirty="0" spc="-70"/>
              <a:t> </a:t>
            </a:r>
            <a:r>
              <a:rPr dirty="0"/>
              <a:t>members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an</a:t>
            </a:r>
            <a:r>
              <a:rPr dirty="0" spc="-70"/>
              <a:t> </a:t>
            </a:r>
            <a:r>
              <a:rPr dirty="0"/>
              <a:t>enclosing</a:t>
            </a:r>
            <a:r>
              <a:rPr dirty="0" spc="-45"/>
              <a:t> </a:t>
            </a:r>
            <a:r>
              <a:rPr dirty="0"/>
              <a:t>class</a:t>
            </a:r>
            <a:r>
              <a:rPr dirty="0" spc="-65"/>
              <a:t> </a:t>
            </a:r>
            <a:r>
              <a:rPr dirty="0" spc="-20"/>
              <a:t>have </a:t>
            </a:r>
            <a:r>
              <a:rPr dirty="0"/>
              <a:t>no</a:t>
            </a:r>
            <a:r>
              <a:rPr dirty="0" spc="-65"/>
              <a:t> </a:t>
            </a:r>
            <a:r>
              <a:rPr dirty="0"/>
              <a:t>special</a:t>
            </a:r>
            <a:r>
              <a:rPr dirty="0" spc="-60"/>
              <a:t> </a:t>
            </a:r>
            <a:r>
              <a:rPr dirty="0"/>
              <a:t>access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/>
              <a:t>members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spc="-50"/>
              <a:t>a </a:t>
            </a:r>
            <a:r>
              <a:rPr dirty="0"/>
              <a:t>nested</a:t>
            </a:r>
            <a:r>
              <a:rPr dirty="0" spc="-110"/>
              <a:t> </a:t>
            </a:r>
            <a:r>
              <a:rPr dirty="0" spc="-10"/>
              <a:t>class.</a:t>
            </a:r>
          </a:p>
          <a:p>
            <a:pPr marL="261620" marR="895985" indent="-228600">
              <a:lnSpc>
                <a:spcPts val="2110"/>
              </a:lnSpc>
              <a:spcBef>
                <a:spcPts val="1630"/>
              </a:spcBef>
              <a:buChar char="•"/>
              <a:tabLst>
                <a:tab pos="262255" algn="l"/>
              </a:tabLst>
            </a:pPr>
            <a:r>
              <a:rPr dirty="0" sz="2000">
                <a:solidFill>
                  <a:srgbClr val="000000"/>
                </a:solidFill>
              </a:rPr>
              <a:t>The</a:t>
            </a:r>
            <a:r>
              <a:rPr dirty="0" sz="2000" spc="-4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outer</a:t>
            </a:r>
            <a:r>
              <a:rPr dirty="0" sz="2000" spc="-5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class</a:t>
            </a:r>
            <a:r>
              <a:rPr dirty="0" sz="2000" spc="-35">
                <a:solidFill>
                  <a:srgbClr val="000000"/>
                </a:solidFill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dirty="0" sz="2000" spc="-2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only</a:t>
            </a:r>
            <a:r>
              <a:rPr dirty="0" sz="2000" spc="-3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access</a:t>
            </a:r>
            <a:r>
              <a:rPr dirty="0" sz="2000" spc="-2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mbria"/>
                <a:cs typeface="Cambria"/>
              </a:rPr>
              <a:t>public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methods</a:t>
            </a:r>
            <a:r>
              <a:rPr dirty="0" sz="2000" spc="-4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0000"/>
                </a:solidFill>
              </a:rPr>
              <a:t>of</a:t>
            </a:r>
            <a:r>
              <a:rPr dirty="0" sz="2000" spc="-2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inner </a:t>
            </a:r>
            <a:r>
              <a:rPr dirty="0" sz="2000" spc="-20">
                <a:solidFill>
                  <a:srgbClr val="000000"/>
                </a:solidFill>
              </a:rPr>
              <a:t>class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04977" y="1142238"/>
            <a:ext cx="6297295" cy="5633085"/>
          </a:xfrm>
          <a:custGeom>
            <a:avLst/>
            <a:gdLst/>
            <a:ahLst/>
            <a:cxnLst/>
            <a:rect l="l" t="t" r="r" b="b"/>
            <a:pathLst>
              <a:path w="6297295" h="5633084">
                <a:moveTo>
                  <a:pt x="0" y="5632704"/>
                </a:moveTo>
                <a:lnTo>
                  <a:pt x="6297168" y="5632704"/>
                </a:lnTo>
                <a:lnTo>
                  <a:pt x="6297168" y="0"/>
                </a:lnTo>
                <a:lnTo>
                  <a:pt x="0" y="0"/>
                </a:lnTo>
                <a:lnTo>
                  <a:pt x="0" y="56327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83565" y="1161364"/>
            <a:ext cx="253238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10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-4762" y="71437"/>
            <a:ext cx="9162415" cy="1955800"/>
            <a:chOff x="-4762" y="71437"/>
            <a:chExt cx="9162415" cy="1955800"/>
          </a:xfrm>
        </p:grpSpPr>
        <p:sp>
          <p:nvSpPr>
            <p:cNvPr id="5" name="object 5" descr=""/>
            <p:cNvSpPr/>
            <p:nvPr/>
          </p:nvSpPr>
          <p:spPr>
            <a:xfrm>
              <a:off x="4572761" y="838962"/>
              <a:ext cx="4572000" cy="1175385"/>
            </a:xfrm>
            <a:custGeom>
              <a:avLst/>
              <a:gdLst/>
              <a:ahLst/>
              <a:cxnLst/>
              <a:rect l="l" t="t" r="r" b="b"/>
              <a:pathLst>
                <a:path w="4572000" h="1175385">
                  <a:moveTo>
                    <a:pt x="4376166" y="0"/>
                  </a:moveTo>
                  <a:lnTo>
                    <a:pt x="195834" y="0"/>
                  </a:ln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0" y="979170"/>
                  </a:lnTo>
                  <a:lnTo>
                    <a:pt x="5169" y="1024088"/>
                  </a:lnTo>
                  <a:lnTo>
                    <a:pt x="19896" y="1065313"/>
                  </a:lnTo>
                  <a:lnTo>
                    <a:pt x="43007" y="1101674"/>
                  </a:lnTo>
                  <a:lnTo>
                    <a:pt x="73329" y="1131996"/>
                  </a:lnTo>
                  <a:lnTo>
                    <a:pt x="109690" y="1155107"/>
                  </a:lnTo>
                  <a:lnTo>
                    <a:pt x="150915" y="1169834"/>
                  </a:lnTo>
                  <a:lnTo>
                    <a:pt x="195834" y="1175003"/>
                  </a:lnTo>
                  <a:lnTo>
                    <a:pt x="4376166" y="1175003"/>
                  </a:lnTo>
                  <a:lnTo>
                    <a:pt x="4421084" y="1169834"/>
                  </a:lnTo>
                  <a:lnTo>
                    <a:pt x="4462309" y="1155107"/>
                  </a:lnTo>
                  <a:lnTo>
                    <a:pt x="4498670" y="1131996"/>
                  </a:lnTo>
                  <a:lnTo>
                    <a:pt x="4528992" y="1101674"/>
                  </a:lnTo>
                  <a:lnTo>
                    <a:pt x="4552103" y="1065313"/>
                  </a:lnTo>
                  <a:lnTo>
                    <a:pt x="4566830" y="1024088"/>
                  </a:lnTo>
                  <a:lnTo>
                    <a:pt x="4571999" y="979170"/>
                  </a:lnTo>
                  <a:lnTo>
                    <a:pt x="4571999" y="195834"/>
                  </a:lnTo>
                  <a:lnTo>
                    <a:pt x="4566830" y="150915"/>
                  </a:lnTo>
                  <a:lnTo>
                    <a:pt x="4552103" y="109690"/>
                  </a:lnTo>
                  <a:lnTo>
                    <a:pt x="4528992" y="73329"/>
                  </a:lnTo>
                  <a:lnTo>
                    <a:pt x="4498670" y="43007"/>
                  </a:lnTo>
                  <a:lnTo>
                    <a:pt x="4462309" y="19896"/>
                  </a:lnTo>
                  <a:lnTo>
                    <a:pt x="4421084" y="5169"/>
                  </a:lnTo>
                  <a:lnTo>
                    <a:pt x="4376166" y="0"/>
                  </a:lnTo>
                  <a:close/>
                </a:path>
              </a:pathLst>
            </a:custGeom>
            <a:solidFill>
              <a:srgbClr val="E3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72761" y="838962"/>
              <a:ext cx="4572000" cy="1175385"/>
            </a:xfrm>
            <a:custGeom>
              <a:avLst/>
              <a:gdLst/>
              <a:ahLst/>
              <a:cxnLst/>
              <a:rect l="l" t="t" r="r" b="b"/>
              <a:pathLst>
                <a:path w="4572000" h="1175385">
                  <a:moveTo>
                    <a:pt x="0" y="195834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4" y="0"/>
                  </a:lnTo>
                  <a:lnTo>
                    <a:pt x="4376166" y="0"/>
                  </a:lnTo>
                  <a:lnTo>
                    <a:pt x="4421084" y="5169"/>
                  </a:lnTo>
                  <a:lnTo>
                    <a:pt x="4462309" y="19896"/>
                  </a:lnTo>
                  <a:lnTo>
                    <a:pt x="4498670" y="43007"/>
                  </a:lnTo>
                  <a:lnTo>
                    <a:pt x="4528992" y="73329"/>
                  </a:lnTo>
                  <a:lnTo>
                    <a:pt x="4552103" y="109690"/>
                  </a:lnTo>
                  <a:lnTo>
                    <a:pt x="4566830" y="150915"/>
                  </a:lnTo>
                  <a:lnTo>
                    <a:pt x="4571999" y="195834"/>
                  </a:lnTo>
                  <a:lnTo>
                    <a:pt x="4571999" y="979170"/>
                  </a:lnTo>
                  <a:lnTo>
                    <a:pt x="4566830" y="1024088"/>
                  </a:lnTo>
                  <a:lnTo>
                    <a:pt x="4552103" y="1065313"/>
                  </a:lnTo>
                  <a:lnTo>
                    <a:pt x="4528992" y="1101674"/>
                  </a:lnTo>
                  <a:lnTo>
                    <a:pt x="4498670" y="1131996"/>
                  </a:lnTo>
                  <a:lnTo>
                    <a:pt x="4462309" y="1155107"/>
                  </a:lnTo>
                  <a:lnTo>
                    <a:pt x="4421084" y="1169834"/>
                  </a:lnTo>
                  <a:lnTo>
                    <a:pt x="4376166" y="1175003"/>
                  </a:lnTo>
                  <a:lnTo>
                    <a:pt x="195834" y="1175003"/>
                  </a:lnTo>
                  <a:lnTo>
                    <a:pt x="150915" y="1169834"/>
                  </a:lnTo>
                  <a:lnTo>
                    <a:pt x="109690" y="1155107"/>
                  </a:lnTo>
                  <a:lnTo>
                    <a:pt x="73329" y="1131996"/>
                  </a:lnTo>
                  <a:lnTo>
                    <a:pt x="43007" y="1101674"/>
                  </a:lnTo>
                  <a:lnTo>
                    <a:pt x="19896" y="1065313"/>
                  </a:lnTo>
                  <a:lnTo>
                    <a:pt x="5169" y="1024088"/>
                  </a:lnTo>
                  <a:lnTo>
                    <a:pt x="0" y="979170"/>
                  </a:lnTo>
                  <a:lnTo>
                    <a:pt x="0" y="195834"/>
                  </a:lnTo>
                  <a:close/>
                </a:path>
              </a:pathLst>
            </a:custGeom>
            <a:ln w="25400">
              <a:solidFill>
                <a:srgbClr val="5C8D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96515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dirty="0" spc="-5"/>
              <a:t> </a:t>
            </a:r>
            <a:r>
              <a:rPr dirty="0" spc="-10"/>
              <a:t>Class</a:t>
            </a:r>
          </a:p>
        </p:txBody>
      </p:sp>
      <p:grpSp>
        <p:nvGrpSpPr>
          <p:cNvPr id="10" name="object 10" descr=""/>
          <p:cNvGrpSpPr/>
          <p:nvPr/>
        </p:nvGrpSpPr>
        <p:grpSpPr>
          <a:xfrm>
            <a:off x="5928550" y="964882"/>
            <a:ext cx="1843405" cy="638175"/>
            <a:chOff x="5928550" y="964882"/>
            <a:chExt cx="1843405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65524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524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814312" y="1241043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59">
                  <a:moveTo>
                    <a:pt x="42926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6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6" y="57276"/>
                  </a:lnTo>
                  <a:lnTo>
                    <a:pt x="42926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6" y="126"/>
                  </a:lnTo>
                  <a:close/>
                </a:path>
                <a:path w="957579" h="86359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59">
                  <a:moveTo>
                    <a:pt x="82849" y="28695"/>
                  </a:moveTo>
                  <a:lnTo>
                    <a:pt x="42926" y="28701"/>
                  </a:lnTo>
                  <a:lnTo>
                    <a:pt x="42926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59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59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59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9428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9428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174740" y="1147064"/>
            <a:ext cx="16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381238" y="994410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95319" y="958786"/>
            <a:ext cx="5328920" cy="4766945"/>
            <a:chOff x="695319" y="958786"/>
            <a:chExt cx="5328920" cy="4766945"/>
          </a:xfrm>
        </p:grpSpPr>
        <p:sp>
          <p:nvSpPr>
            <p:cNvPr id="19" name="object 19" descr=""/>
            <p:cNvSpPr/>
            <p:nvPr/>
          </p:nvSpPr>
          <p:spPr>
            <a:xfrm>
              <a:off x="4723637" y="9730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723637" y="9730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985511" y="1241044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59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59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59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59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59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59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11443" y="2812632"/>
              <a:ext cx="5302250" cy="2896235"/>
            </a:xfrm>
            <a:custGeom>
              <a:avLst/>
              <a:gdLst/>
              <a:ahLst/>
              <a:cxnLst/>
              <a:rect l="l" t="t" r="r" b="b"/>
              <a:pathLst>
                <a:path w="5302250" h="2896235">
                  <a:moveTo>
                    <a:pt x="345916" y="0"/>
                  </a:moveTo>
                  <a:lnTo>
                    <a:pt x="300236" y="473"/>
                  </a:lnTo>
                  <a:lnTo>
                    <a:pt x="254924" y="1623"/>
                  </a:lnTo>
                  <a:lnTo>
                    <a:pt x="209260" y="3381"/>
                  </a:lnTo>
                  <a:lnTo>
                    <a:pt x="162522" y="5681"/>
                  </a:lnTo>
                  <a:lnTo>
                    <a:pt x="113988" y="8454"/>
                  </a:lnTo>
                  <a:lnTo>
                    <a:pt x="8646" y="15149"/>
                  </a:lnTo>
                  <a:lnTo>
                    <a:pt x="4216" y="91781"/>
                  </a:lnTo>
                  <a:lnTo>
                    <a:pt x="2657" y="135836"/>
                  </a:lnTo>
                  <a:lnTo>
                    <a:pt x="1490" y="183173"/>
                  </a:lnTo>
                  <a:lnTo>
                    <a:pt x="681" y="233384"/>
                  </a:lnTo>
                  <a:lnTo>
                    <a:pt x="195" y="286061"/>
                  </a:lnTo>
                  <a:lnTo>
                    <a:pt x="0" y="340796"/>
                  </a:lnTo>
                  <a:lnTo>
                    <a:pt x="340" y="454807"/>
                  </a:lnTo>
                  <a:lnTo>
                    <a:pt x="1430" y="572155"/>
                  </a:lnTo>
                  <a:lnTo>
                    <a:pt x="7836" y="1009633"/>
                  </a:lnTo>
                  <a:lnTo>
                    <a:pt x="8586" y="1094705"/>
                  </a:lnTo>
                  <a:lnTo>
                    <a:pt x="8753" y="1260334"/>
                  </a:lnTo>
                  <a:lnTo>
                    <a:pt x="10023" y="1523516"/>
                  </a:lnTo>
                  <a:lnTo>
                    <a:pt x="9842" y="1614831"/>
                  </a:lnTo>
                  <a:lnTo>
                    <a:pt x="9397" y="1659355"/>
                  </a:lnTo>
                  <a:lnTo>
                    <a:pt x="8646" y="1703741"/>
                  </a:lnTo>
                  <a:lnTo>
                    <a:pt x="7488" y="1746641"/>
                  </a:lnTo>
                  <a:lnTo>
                    <a:pt x="2716" y="1865913"/>
                  </a:lnTo>
                  <a:lnTo>
                    <a:pt x="1332" y="1906641"/>
                  </a:lnTo>
                  <a:lnTo>
                    <a:pt x="372" y="1949910"/>
                  </a:lnTo>
                  <a:lnTo>
                    <a:pt x="28" y="1996954"/>
                  </a:lnTo>
                  <a:lnTo>
                    <a:pt x="491" y="2049007"/>
                  </a:lnTo>
                  <a:lnTo>
                    <a:pt x="1953" y="2107302"/>
                  </a:lnTo>
                  <a:lnTo>
                    <a:pt x="4608" y="2173074"/>
                  </a:lnTo>
                  <a:lnTo>
                    <a:pt x="8646" y="2247555"/>
                  </a:lnTo>
                  <a:lnTo>
                    <a:pt x="12598" y="2315356"/>
                  </a:lnTo>
                  <a:lnTo>
                    <a:pt x="15696" y="2374622"/>
                  </a:lnTo>
                  <a:lnTo>
                    <a:pt x="17979" y="2427076"/>
                  </a:lnTo>
                  <a:lnTo>
                    <a:pt x="19489" y="2474443"/>
                  </a:lnTo>
                  <a:lnTo>
                    <a:pt x="20266" y="2518449"/>
                  </a:lnTo>
                  <a:lnTo>
                    <a:pt x="20352" y="2560817"/>
                  </a:lnTo>
                  <a:lnTo>
                    <a:pt x="19787" y="2603272"/>
                  </a:lnTo>
                  <a:lnTo>
                    <a:pt x="18614" y="2647539"/>
                  </a:lnTo>
                  <a:lnTo>
                    <a:pt x="16872" y="2695343"/>
                  </a:lnTo>
                  <a:lnTo>
                    <a:pt x="14602" y="2748409"/>
                  </a:lnTo>
                  <a:lnTo>
                    <a:pt x="8646" y="2877221"/>
                  </a:lnTo>
                  <a:lnTo>
                    <a:pt x="42170" y="2880152"/>
                  </a:lnTo>
                  <a:lnTo>
                    <a:pt x="80554" y="2882820"/>
                  </a:lnTo>
                  <a:lnTo>
                    <a:pt x="123363" y="2885228"/>
                  </a:lnTo>
                  <a:lnTo>
                    <a:pt x="170162" y="2887379"/>
                  </a:lnTo>
                  <a:lnTo>
                    <a:pt x="220514" y="2889278"/>
                  </a:lnTo>
                  <a:lnTo>
                    <a:pt x="273985" y="2890928"/>
                  </a:lnTo>
                  <a:lnTo>
                    <a:pt x="330139" y="2892332"/>
                  </a:lnTo>
                  <a:lnTo>
                    <a:pt x="388540" y="2893495"/>
                  </a:lnTo>
                  <a:lnTo>
                    <a:pt x="510343" y="2895110"/>
                  </a:lnTo>
                  <a:lnTo>
                    <a:pt x="635911" y="2895801"/>
                  </a:lnTo>
                  <a:lnTo>
                    <a:pt x="761759" y="2895598"/>
                  </a:lnTo>
                  <a:lnTo>
                    <a:pt x="884405" y="2894529"/>
                  </a:lnTo>
                  <a:lnTo>
                    <a:pt x="1000365" y="2892624"/>
                  </a:lnTo>
                  <a:lnTo>
                    <a:pt x="1054749" y="2891367"/>
                  </a:lnTo>
                  <a:lnTo>
                    <a:pt x="1106154" y="2889912"/>
                  </a:lnTo>
                  <a:lnTo>
                    <a:pt x="1154147" y="2888262"/>
                  </a:lnTo>
                  <a:lnTo>
                    <a:pt x="1198291" y="2886421"/>
                  </a:lnTo>
                  <a:lnTo>
                    <a:pt x="1238150" y="2884393"/>
                  </a:lnTo>
                  <a:lnTo>
                    <a:pt x="1303274" y="2879790"/>
                  </a:lnTo>
                  <a:lnTo>
                    <a:pt x="1327668" y="2877221"/>
                  </a:lnTo>
                  <a:lnTo>
                    <a:pt x="1377202" y="2872753"/>
                  </a:lnTo>
                  <a:lnTo>
                    <a:pt x="1424845" y="2871406"/>
                  </a:lnTo>
                  <a:lnTo>
                    <a:pt x="1471284" y="2872438"/>
                  </a:lnTo>
                  <a:lnTo>
                    <a:pt x="1517202" y="2875105"/>
                  </a:lnTo>
                  <a:lnTo>
                    <a:pt x="1610221" y="2882379"/>
                  </a:lnTo>
                  <a:lnTo>
                    <a:pt x="1658692" y="2885500"/>
                  </a:lnTo>
                  <a:lnTo>
                    <a:pt x="1709384" y="2887287"/>
                  </a:lnTo>
                  <a:lnTo>
                    <a:pt x="1762983" y="2886998"/>
                  </a:lnTo>
                  <a:lnTo>
                    <a:pt x="1820174" y="2883890"/>
                  </a:lnTo>
                  <a:lnTo>
                    <a:pt x="1881642" y="2877221"/>
                  </a:lnTo>
                  <a:lnTo>
                    <a:pt x="1930984" y="2871407"/>
                  </a:lnTo>
                  <a:lnTo>
                    <a:pt x="1978964" y="2867468"/>
                  </a:lnTo>
                  <a:lnTo>
                    <a:pt x="2025982" y="2865158"/>
                  </a:lnTo>
                  <a:lnTo>
                    <a:pt x="2072439" y="2864233"/>
                  </a:lnTo>
                  <a:lnTo>
                    <a:pt x="2118732" y="2864448"/>
                  </a:lnTo>
                  <a:lnTo>
                    <a:pt x="2165262" y="2865557"/>
                  </a:lnTo>
                  <a:lnTo>
                    <a:pt x="2212429" y="2867315"/>
                  </a:lnTo>
                  <a:lnTo>
                    <a:pt x="2361744" y="2874037"/>
                  </a:lnTo>
                  <a:lnTo>
                    <a:pt x="2415453" y="2875942"/>
                  </a:lnTo>
                  <a:lnTo>
                    <a:pt x="2471796" y="2877271"/>
                  </a:lnTo>
                  <a:lnTo>
                    <a:pt x="2531174" y="2877779"/>
                  </a:lnTo>
                  <a:lnTo>
                    <a:pt x="2593985" y="2877221"/>
                  </a:lnTo>
                  <a:lnTo>
                    <a:pt x="2711174" y="2875279"/>
                  </a:lnTo>
                  <a:lnTo>
                    <a:pt x="2875384" y="2873355"/>
                  </a:lnTo>
                  <a:lnTo>
                    <a:pt x="2978450" y="2872794"/>
                  </a:lnTo>
                  <a:lnTo>
                    <a:pt x="3077437" y="2872858"/>
                  </a:lnTo>
                  <a:lnTo>
                    <a:pt x="3173244" y="2873589"/>
                  </a:lnTo>
                  <a:lnTo>
                    <a:pt x="3266767" y="2875030"/>
                  </a:lnTo>
                  <a:lnTo>
                    <a:pt x="3358906" y="2877221"/>
                  </a:lnTo>
                  <a:lnTo>
                    <a:pt x="3410262" y="2878104"/>
                  </a:lnTo>
                  <a:lnTo>
                    <a:pt x="3458889" y="2877939"/>
                  </a:lnTo>
                  <a:lnTo>
                    <a:pt x="3505502" y="2876972"/>
                  </a:lnTo>
                  <a:lnTo>
                    <a:pt x="3550819" y="2875448"/>
                  </a:lnTo>
                  <a:lnTo>
                    <a:pt x="3686145" y="2869994"/>
                  </a:lnTo>
                  <a:lnTo>
                    <a:pt x="3733432" y="2868700"/>
                  </a:lnTo>
                  <a:lnTo>
                    <a:pt x="3783001" y="2868078"/>
                  </a:lnTo>
                  <a:lnTo>
                    <a:pt x="3835568" y="2868374"/>
                  </a:lnTo>
                  <a:lnTo>
                    <a:pt x="3891849" y="2869832"/>
                  </a:lnTo>
                  <a:lnTo>
                    <a:pt x="3952560" y="2872700"/>
                  </a:lnTo>
                  <a:lnTo>
                    <a:pt x="4018417" y="2877221"/>
                  </a:lnTo>
                  <a:lnTo>
                    <a:pt x="4080181" y="2881897"/>
                  </a:lnTo>
                  <a:lnTo>
                    <a:pt x="4138232" y="2885844"/>
                  </a:lnTo>
                  <a:lnTo>
                    <a:pt x="4193081" y="2889066"/>
                  </a:lnTo>
                  <a:lnTo>
                    <a:pt x="4245236" y="2891564"/>
                  </a:lnTo>
                  <a:lnTo>
                    <a:pt x="4295208" y="2893340"/>
                  </a:lnTo>
                  <a:lnTo>
                    <a:pt x="4343505" y="2894398"/>
                  </a:lnTo>
                  <a:lnTo>
                    <a:pt x="4390638" y="2894738"/>
                  </a:lnTo>
                  <a:lnTo>
                    <a:pt x="4437115" y="2894363"/>
                  </a:lnTo>
                  <a:lnTo>
                    <a:pt x="4483447" y="2893275"/>
                  </a:lnTo>
                  <a:lnTo>
                    <a:pt x="4530143" y="2891477"/>
                  </a:lnTo>
                  <a:lnTo>
                    <a:pt x="4577713" y="2888970"/>
                  </a:lnTo>
                  <a:lnTo>
                    <a:pt x="4626666" y="2885757"/>
                  </a:lnTo>
                  <a:lnTo>
                    <a:pt x="4677512" y="2881840"/>
                  </a:lnTo>
                  <a:lnTo>
                    <a:pt x="4730760" y="2877221"/>
                  </a:lnTo>
                  <a:lnTo>
                    <a:pt x="4795362" y="2872247"/>
                  </a:lnTo>
                  <a:lnTo>
                    <a:pt x="4851407" y="2869662"/>
                  </a:lnTo>
                  <a:lnTo>
                    <a:pt x="4900798" y="2869001"/>
                  </a:lnTo>
                  <a:lnTo>
                    <a:pt x="4945437" y="2869801"/>
                  </a:lnTo>
                  <a:lnTo>
                    <a:pt x="4987229" y="2871596"/>
                  </a:lnTo>
                  <a:lnTo>
                    <a:pt x="5069879" y="2876310"/>
                  </a:lnTo>
                  <a:lnTo>
                    <a:pt x="5114544" y="2878300"/>
                  </a:lnTo>
                  <a:lnTo>
                    <a:pt x="5163973" y="2879425"/>
                  </a:lnTo>
                  <a:lnTo>
                    <a:pt x="5220068" y="2879220"/>
                  </a:lnTo>
                  <a:lnTo>
                    <a:pt x="5284734" y="2877221"/>
                  </a:lnTo>
                  <a:lnTo>
                    <a:pt x="5280033" y="2840387"/>
                  </a:lnTo>
                  <a:lnTo>
                    <a:pt x="5276027" y="2800481"/>
                  </a:lnTo>
                  <a:lnTo>
                    <a:pt x="5272742" y="2757714"/>
                  </a:lnTo>
                  <a:lnTo>
                    <a:pt x="5270200" y="2712296"/>
                  </a:lnTo>
                  <a:lnTo>
                    <a:pt x="5268425" y="2664437"/>
                  </a:lnTo>
                  <a:lnTo>
                    <a:pt x="5267442" y="2614349"/>
                  </a:lnTo>
                  <a:lnTo>
                    <a:pt x="5267275" y="2562241"/>
                  </a:lnTo>
                  <a:lnTo>
                    <a:pt x="5267947" y="2508325"/>
                  </a:lnTo>
                  <a:lnTo>
                    <a:pt x="5269482" y="2452810"/>
                  </a:lnTo>
                  <a:lnTo>
                    <a:pt x="5271904" y="2395908"/>
                  </a:lnTo>
                  <a:lnTo>
                    <a:pt x="5275238" y="2337829"/>
                  </a:lnTo>
                  <a:lnTo>
                    <a:pt x="5279506" y="2278783"/>
                  </a:lnTo>
                  <a:lnTo>
                    <a:pt x="5290794" y="2151900"/>
                  </a:lnTo>
                  <a:lnTo>
                    <a:pt x="5295497" y="2091900"/>
                  </a:lnTo>
                  <a:lnTo>
                    <a:pt x="5298893" y="2037625"/>
                  </a:lnTo>
                  <a:lnTo>
                    <a:pt x="5301028" y="1987716"/>
                  </a:lnTo>
                  <a:lnTo>
                    <a:pt x="5301952" y="1940815"/>
                  </a:lnTo>
                  <a:lnTo>
                    <a:pt x="5301711" y="1895567"/>
                  </a:lnTo>
                  <a:lnTo>
                    <a:pt x="5300355" y="1850613"/>
                  </a:lnTo>
                  <a:lnTo>
                    <a:pt x="5297931" y="1804596"/>
                  </a:lnTo>
                  <a:lnTo>
                    <a:pt x="5294487" y="1756158"/>
                  </a:lnTo>
                  <a:lnTo>
                    <a:pt x="5290072" y="1703942"/>
                  </a:lnTo>
                  <a:lnTo>
                    <a:pt x="5284734" y="1646591"/>
                  </a:lnTo>
                  <a:lnTo>
                    <a:pt x="5280520" y="1588311"/>
                  </a:lnTo>
                  <a:lnTo>
                    <a:pt x="5279030" y="1533832"/>
                  </a:lnTo>
                  <a:lnTo>
                    <a:pt x="5279636" y="1482475"/>
                  </a:lnTo>
                  <a:lnTo>
                    <a:pt x="5281712" y="1433564"/>
                  </a:lnTo>
                  <a:lnTo>
                    <a:pt x="5284631" y="1386422"/>
                  </a:lnTo>
                  <a:lnTo>
                    <a:pt x="5287765" y="1340370"/>
                  </a:lnTo>
                  <a:lnTo>
                    <a:pt x="5290488" y="1294733"/>
                  </a:lnTo>
                  <a:lnTo>
                    <a:pt x="5292174" y="1248832"/>
                  </a:lnTo>
                  <a:lnTo>
                    <a:pt x="5292194" y="1201991"/>
                  </a:lnTo>
                  <a:lnTo>
                    <a:pt x="5289923" y="1153532"/>
                  </a:lnTo>
                  <a:lnTo>
                    <a:pt x="5284734" y="1102777"/>
                  </a:lnTo>
                  <a:lnTo>
                    <a:pt x="5279066" y="1053450"/>
                  </a:lnTo>
                  <a:lnTo>
                    <a:pt x="5274600" y="1001525"/>
                  </a:lnTo>
                  <a:lnTo>
                    <a:pt x="5271285" y="947742"/>
                  </a:lnTo>
                  <a:lnTo>
                    <a:pt x="5269070" y="892837"/>
                  </a:lnTo>
                  <a:lnTo>
                    <a:pt x="5267903" y="837547"/>
                  </a:lnTo>
                  <a:lnTo>
                    <a:pt x="5267731" y="782610"/>
                  </a:lnTo>
                  <a:lnTo>
                    <a:pt x="5268505" y="728763"/>
                  </a:lnTo>
                  <a:lnTo>
                    <a:pt x="5270171" y="676744"/>
                  </a:lnTo>
                  <a:lnTo>
                    <a:pt x="5272679" y="627289"/>
                  </a:lnTo>
                  <a:lnTo>
                    <a:pt x="5275976" y="581137"/>
                  </a:lnTo>
                  <a:lnTo>
                    <a:pt x="5280011" y="539023"/>
                  </a:lnTo>
                  <a:lnTo>
                    <a:pt x="5284734" y="501686"/>
                  </a:lnTo>
                  <a:lnTo>
                    <a:pt x="5289486" y="459441"/>
                  </a:lnTo>
                  <a:lnTo>
                    <a:pt x="5291939" y="415949"/>
                  </a:lnTo>
                  <a:lnTo>
                    <a:pt x="5292559" y="371143"/>
                  </a:lnTo>
                  <a:lnTo>
                    <a:pt x="5291811" y="324957"/>
                  </a:lnTo>
                  <a:lnTo>
                    <a:pt x="5290163" y="277325"/>
                  </a:lnTo>
                  <a:lnTo>
                    <a:pt x="5286030" y="177456"/>
                  </a:lnTo>
                  <a:lnTo>
                    <a:pt x="5284478" y="125088"/>
                  </a:lnTo>
                  <a:lnTo>
                    <a:pt x="5283890" y="71007"/>
                  </a:lnTo>
                  <a:lnTo>
                    <a:pt x="5284734" y="15149"/>
                  </a:lnTo>
                  <a:lnTo>
                    <a:pt x="5240180" y="12279"/>
                  </a:lnTo>
                  <a:lnTo>
                    <a:pt x="5191098" y="10609"/>
                  </a:lnTo>
                  <a:lnTo>
                    <a:pt x="5138320" y="9956"/>
                  </a:lnTo>
                  <a:lnTo>
                    <a:pt x="5082678" y="10138"/>
                  </a:lnTo>
                  <a:lnTo>
                    <a:pt x="5025004" y="10972"/>
                  </a:lnTo>
                  <a:lnTo>
                    <a:pt x="4966132" y="12278"/>
                  </a:lnTo>
                  <a:lnTo>
                    <a:pt x="4735303" y="18564"/>
                  </a:lnTo>
                  <a:lnTo>
                    <a:pt x="4682923" y="19491"/>
                  </a:lnTo>
                  <a:lnTo>
                    <a:pt x="4634339" y="19794"/>
                  </a:lnTo>
                  <a:lnTo>
                    <a:pt x="4590383" y="19294"/>
                  </a:lnTo>
                  <a:lnTo>
                    <a:pt x="4551888" y="17806"/>
                  </a:lnTo>
                  <a:lnTo>
                    <a:pt x="4487121" y="12445"/>
                  </a:lnTo>
                  <a:lnTo>
                    <a:pt x="4451142" y="11230"/>
                  </a:lnTo>
                  <a:lnTo>
                    <a:pt x="4411897" y="11236"/>
                  </a:lnTo>
                  <a:lnTo>
                    <a:pt x="4369535" y="12195"/>
                  </a:lnTo>
                  <a:lnTo>
                    <a:pt x="4324208" y="13837"/>
                  </a:lnTo>
                  <a:lnTo>
                    <a:pt x="4171923" y="20188"/>
                  </a:lnTo>
                  <a:lnTo>
                    <a:pt x="4116227" y="21885"/>
                  </a:lnTo>
                  <a:lnTo>
                    <a:pt x="4058313" y="22925"/>
                  </a:lnTo>
                  <a:lnTo>
                    <a:pt x="3998330" y="23040"/>
                  </a:lnTo>
                  <a:lnTo>
                    <a:pt x="3936429" y="21961"/>
                  </a:lnTo>
                  <a:lnTo>
                    <a:pt x="3872759" y="19420"/>
                  </a:lnTo>
                  <a:lnTo>
                    <a:pt x="3741877" y="10906"/>
                  </a:lnTo>
                  <a:lnTo>
                    <a:pt x="3677390" y="8438"/>
                  </a:lnTo>
                  <a:lnTo>
                    <a:pt x="3614298" y="7465"/>
                  </a:lnTo>
                  <a:lnTo>
                    <a:pt x="3552891" y="7707"/>
                  </a:lnTo>
                  <a:lnTo>
                    <a:pt x="3493458" y="8882"/>
                  </a:lnTo>
                  <a:lnTo>
                    <a:pt x="3436288" y="10711"/>
                  </a:lnTo>
                  <a:lnTo>
                    <a:pt x="3281251" y="17305"/>
                  </a:lnTo>
                  <a:lnTo>
                    <a:pt x="3236027" y="18937"/>
                  </a:lnTo>
                  <a:lnTo>
                    <a:pt x="3194513" y="19818"/>
                  </a:lnTo>
                  <a:lnTo>
                    <a:pt x="3156999" y="19668"/>
                  </a:lnTo>
                  <a:lnTo>
                    <a:pt x="3123774" y="18205"/>
                  </a:lnTo>
                  <a:lnTo>
                    <a:pt x="3095127" y="15149"/>
                  </a:lnTo>
                  <a:lnTo>
                    <a:pt x="3062754" y="11012"/>
                  </a:lnTo>
                  <a:lnTo>
                    <a:pt x="3026886" y="7776"/>
                  </a:lnTo>
                  <a:lnTo>
                    <a:pt x="2987581" y="5398"/>
                  </a:lnTo>
                  <a:lnTo>
                    <a:pt x="2944895" y="3832"/>
                  </a:lnTo>
                  <a:lnTo>
                    <a:pt x="2898884" y="3034"/>
                  </a:lnTo>
                  <a:lnTo>
                    <a:pt x="2849604" y="2957"/>
                  </a:lnTo>
                  <a:lnTo>
                    <a:pt x="2797112" y="3558"/>
                  </a:lnTo>
                  <a:lnTo>
                    <a:pt x="2741465" y="4792"/>
                  </a:lnTo>
                  <a:lnTo>
                    <a:pt x="2682718" y="6613"/>
                  </a:lnTo>
                  <a:lnTo>
                    <a:pt x="2620929" y="8976"/>
                  </a:lnTo>
                  <a:lnTo>
                    <a:pt x="2556153" y="11836"/>
                  </a:lnTo>
                  <a:lnTo>
                    <a:pt x="2424397" y="18120"/>
                  </a:lnTo>
                  <a:lnTo>
                    <a:pt x="2369310" y="20079"/>
                  </a:lnTo>
                  <a:lnTo>
                    <a:pt x="2321232" y="21168"/>
                  </a:lnTo>
                  <a:lnTo>
                    <a:pt x="2278211" y="21528"/>
                  </a:lnTo>
                  <a:lnTo>
                    <a:pt x="2238292" y="21300"/>
                  </a:lnTo>
                  <a:lnTo>
                    <a:pt x="2199523" y="20626"/>
                  </a:lnTo>
                  <a:lnTo>
                    <a:pt x="2070574" y="17346"/>
                  </a:lnTo>
                  <a:lnTo>
                    <a:pt x="2016866" y="16305"/>
                  </a:lnTo>
                  <a:lnTo>
                    <a:pt x="1954540" y="15525"/>
                  </a:lnTo>
                  <a:lnTo>
                    <a:pt x="1810714" y="14952"/>
                  </a:lnTo>
                  <a:lnTo>
                    <a:pt x="1411915" y="12402"/>
                  </a:lnTo>
                  <a:lnTo>
                    <a:pt x="1327159" y="12642"/>
                  </a:lnTo>
                  <a:lnTo>
                    <a:pt x="1254291" y="13967"/>
                  </a:lnTo>
                  <a:lnTo>
                    <a:pt x="1185584" y="17039"/>
                  </a:lnTo>
                  <a:lnTo>
                    <a:pt x="1068551" y="23878"/>
                  </a:lnTo>
                  <a:lnTo>
                    <a:pt x="1024889" y="25729"/>
                  </a:lnTo>
                  <a:lnTo>
                    <a:pt x="977809" y="26957"/>
                  </a:lnTo>
                  <a:lnTo>
                    <a:pt x="926653" y="27316"/>
                  </a:lnTo>
                  <a:lnTo>
                    <a:pt x="870766" y="26560"/>
                  </a:lnTo>
                  <a:lnTo>
                    <a:pt x="809491" y="24444"/>
                  </a:lnTo>
                  <a:lnTo>
                    <a:pt x="742174" y="20723"/>
                  </a:lnTo>
                  <a:lnTo>
                    <a:pt x="668157" y="15149"/>
                  </a:lnTo>
                  <a:lnTo>
                    <a:pt x="605109" y="10144"/>
                  </a:lnTo>
                  <a:lnTo>
                    <a:pt x="546760" y="6222"/>
                  </a:lnTo>
                  <a:lnTo>
                    <a:pt x="492387" y="3314"/>
                  </a:lnTo>
                  <a:lnTo>
                    <a:pt x="441271" y="1352"/>
                  </a:lnTo>
                  <a:lnTo>
                    <a:pt x="392687" y="270"/>
                  </a:lnTo>
                  <a:lnTo>
                    <a:pt x="345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09606" y="2810942"/>
              <a:ext cx="5300345" cy="2900680"/>
            </a:xfrm>
            <a:custGeom>
              <a:avLst/>
              <a:gdLst/>
              <a:ahLst/>
              <a:cxnLst/>
              <a:rect l="l" t="t" r="r" b="b"/>
              <a:pathLst>
                <a:path w="5300345" h="2900679">
                  <a:moveTo>
                    <a:pt x="10483" y="16839"/>
                  </a:moveTo>
                  <a:lnTo>
                    <a:pt x="55636" y="20761"/>
                  </a:lnTo>
                  <a:lnTo>
                    <a:pt x="101029" y="23321"/>
                  </a:lnTo>
                  <a:lnTo>
                    <a:pt x="146886" y="24715"/>
                  </a:lnTo>
                  <a:lnTo>
                    <a:pt x="193429" y="25136"/>
                  </a:lnTo>
                  <a:lnTo>
                    <a:pt x="240882" y="24780"/>
                  </a:lnTo>
                  <a:lnTo>
                    <a:pt x="289469" y="23840"/>
                  </a:lnTo>
                  <a:lnTo>
                    <a:pt x="339412" y="22511"/>
                  </a:lnTo>
                  <a:lnTo>
                    <a:pt x="390935" y="20988"/>
                  </a:lnTo>
                  <a:lnTo>
                    <a:pt x="444260" y="19464"/>
                  </a:lnTo>
                  <a:lnTo>
                    <a:pt x="499613" y="18136"/>
                  </a:lnTo>
                  <a:lnTo>
                    <a:pt x="557214" y="17196"/>
                  </a:lnTo>
                  <a:lnTo>
                    <a:pt x="617289" y="16839"/>
                  </a:lnTo>
                  <a:lnTo>
                    <a:pt x="666770" y="17090"/>
                  </a:lnTo>
                  <a:lnTo>
                    <a:pt x="716988" y="17772"/>
                  </a:lnTo>
                  <a:lnTo>
                    <a:pt x="767823" y="18778"/>
                  </a:lnTo>
                  <a:lnTo>
                    <a:pt x="819154" y="19998"/>
                  </a:lnTo>
                  <a:lnTo>
                    <a:pt x="870861" y="21326"/>
                  </a:lnTo>
                  <a:lnTo>
                    <a:pt x="922825" y="22655"/>
                  </a:lnTo>
                  <a:lnTo>
                    <a:pt x="974924" y="23875"/>
                  </a:lnTo>
                  <a:lnTo>
                    <a:pt x="1027040" y="24880"/>
                  </a:lnTo>
                  <a:lnTo>
                    <a:pt x="1079052" y="25562"/>
                  </a:lnTo>
                  <a:lnTo>
                    <a:pt x="1130839" y="25814"/>
                  </a:lnTo>
                  <a:lnTo>
                    <a:pt x="1182283" y="25527"/>
                  </a:lnTo>
                  <a:lnTo>
                    <a:pt x="1233261" y="24593"/>
                  </a:lnTo>
                  <a:lnTo>
                    <a:pt x="1283656" y="22906"/>
                  </a:lnTo>
                  <a:lnTo>
                    <a:pt x="1333345" y="20357"/>
                  </a:lnTo>
                  <a:lnTo>
                    <a:pt x="1382210" y="16839"/>
                  </a:lnTo>
                  <a:lnTo>
                    <a:pt x="1436694" y="12465"/>
                  </a:lnTo>
                  <a:lnTo>
                    <a:pt x="1488702" y="8686"/>
                  </a:lnTo>
                  <a:lnTo>
                    <a:pt x="1538739" y="5539"/>
                  </a:lnTo>
                  <a:lnTo>
                    <a:pt x="1587309" y="3061"/>
                  </a:lnTo>
                  <a:lnTo>
                    <a:pt x="1634918" y="1287"/>
                  </a:lnTo>
                  <a:lnTo>
                    <a:pt x="1682069" y="254"/>
                  </a:lnTo>
                  <a:lnTo>
                    <a:pt x="1729268" y="0"/>
                  </a:lnTo>
                  <a:lnTo>
                    <a:pt x="1777020" y="559"/>
                  </a:lnTo>
                  <a:lnTo>
                    <a:pt x="1825828" y="1968"/>
                  </a:lnTo>
                  <a:lnTo>
                    <a:pt x="1876197" y="4265"/>
                  </a:lnTo>
                  <a:lnTo>
                    <a:pt x="1928633" y="7484"/>
                  </a:lnTo>
                  <a:lnTo>
                    <a:pt x="1983639" y="11664"/>
                  </a:lnTo>
                  <a:lnTo>
                    <a:pt x="2041721" y="16839"/>
                  </a:lnTo>
                  <a:lnTo>
                    <a:pt x="2100956" y="22090"/>
                  </a:lnTo>
                  <a:lnTo>
                    <a:pt x="2158987" y="26469"/>
                  </a:lnTo>
                  <a:lnTo>
                    <a:pt x="2215756" y="29976"/>
                  </a:lnTo>
                  <a:lnTo>
                    <a:pt x="2271205" y="32609"/>
                  </a:lnTo>
                  <a:lnTo>
                    <a:pt x="2325276" y="34368"/>
                  </a:lnTo>
                  <a:lnTo>
                    <a:pt x="2377911" y="35252"/>
                  </a:lnTo>
                  <a:lnTo>
                    <a:pt x="2429050" y="35259"/>
                  </a:lnTo>
                  <a:lnTo>
                    <a:pt x="2478637" y="34389"/>
                  </a:lnTo>
                  <a:lnTo>
                    <a:pt x="2526612" y="32640"/>
                  </a:lnTo>
                  <a:lnTo>
                    <a:pt x="2572917" y="30012"/>
                  </a:lnTo>
                  <a:lnTo>
                    <a:pt x="2617494" y="26503"/>
                  </a:lnTo>
                  <a:lnTo>
                    <a:pt x="2660285" y="22112"/>
                  </a:lnTo>
                  <a:lnTo>
                    <a:pt x="2701232" y="16839"/>
                  </a:lnTo>
                  <a:lnTo>
                    <a:pt x="2740271" y="12527"/>
                  </a:lnTo>
                  <a:lnTo>
                    <a:pt x="2782766" y="10014"/>
                  </a:lnTo>
                  <a:lnTo>
                    <a:pt x="2828308" y="9018"/>
                  </a:lnTo>
                  <a:lnTo>
                    <a:pt x="2876489" y="9252"/>
                  </a:lnTo>
                  <a:lnTo>
                    <a:pt x="2926901" y="10435"/>
                  </a:lnTo>
                  <a:lnTo>
                    <a:pt x="2979134" y="12280"/>
                  </a:lnTo>
                  <a:lnTo>
                    <a:pt x="3032781" y="14505"/>
                  </a:lnTo>
                  <a:lnTo>
                    <a:pt x="3087433" y="16826"/>
                  </a:lnTo>
                  <a:lnTo>
                    <a:pt x="3142682" y="18957"/>
                  </a:lnTo>
                  <a:lnTo>
                    <a:pt x="3198119" y="20616"/>
                  </a:lnTo>
                  <a:lnTo>
                    <a:pt x="3253335" y="21517"/>
                  </a:lnTo>
                  <a:lnTo>
                    <a:pt x="3307922" y="21378"/>
                  </a:lnTo>
                  <a:lnTo>
                    <a:pt x="3361471" y="19913"/>
                  </a:lnTo>
                  <a:lnTo>
                    <a:pt x="3413575" y="16839"/>
                  </a:lnTo>
                  <a:lnTo>
                    <a:pt x="3460354" y="14015"/>
                  </a:lnTo>
                  <a:lnTo>
                    <a:pt x="3505394" y="12777"/>
                  </a:lnTo>
                  <a:lnTo>
                    <a:pt x="3549235" y="12852"/>
                  </a:lnTo>
                  <a:lnTo>
                    <a:pt x="3592419" y="13968"/>
                  </a:lnTo>
                  <a:lnTo>
                    <a:pt x="3635486" y="15851"/>
                  </a:lnTo>
                  <a:lnTo>
                    <a:pt x="3678977" y="18229"/>
                  </a:lnTo>
                  <a:lnTo>
                    <a:pt x="3723431" y="20828"/>
                  </a:lnTo>
                  <a:lnTo>
                    <a:pt x="3769389" y="23376"/>
                  </a:lnTo>
                  <a:lnTo>
                    <a:pt x="3817392" y="25599"/>
                  </a:lnTo>
                  <a:lnTo>
                    <a:pt x="3867981" y="27225"/>
                  </a:lnTo>
                  <a:lnTo>
                    <a:pt x="3921696" y="27980"/>
                  </a:lnTo>
                  <a:lnTo>
                    <a:pt x="3979076" y="27592"/>
                  </a:lnTo>
                  <a:lnTo>
                    <a:pt x="4040664" y="25788"/>
                  </a:lnTo>
                  <a:lnTo>
                    <a:pt x="4107000" y="22295"/>
                  </a:lnTo>
                  <a:lnTo>
                    <a:pt x="4178623" y="16839"/>
                  </a:lnTo>
                  <a:lnTo>
                    <a:pt x="4228304" y="12822"/>
                  </a:lnTo>
                  <a:lnTo>
                    <a:pt x="4276062" y="9628"/>
                  </a:lnTo>
                  <a:lnTo>
                    <a:pt x="4322195" y="7192"/>
                  </a:lnTo>
                  <a:lnTo>
                    <a:pt x="4367001" y="5447"/>
                  </a:lnTo>
                  <a:lnTo>
                    <a:pt x="4410779" y="4327"/>
                  </a:lnTo>
                  <a:lnTo>
                    <a:pt x="4453826" y="3765"/>
                  </a:lnTo>
                  <a:lnTo>
                    <a:pt x="4496441" y="3697"/>
                  </a:lnTo>
                  <a:lnTo>
                    <a:pt x="4538921" y="4055"/>
                  </a:lnTo>
                  <a:lnTo>
                    <a:pt x="4581566" y="4774"/>
                  </a:lnTo>
                  <a:lnTo>
                    <a:pt x="4624673" y="5787"/>
                  </a:lnTo>
                  <a:lnTo>
                    <a:pt x="4668541" y="7028"/>
                  </a:lnTo>
                  <a:lnTo>
                    <a:pt x="4713468" y="8432"/>
                  </a:lnTo>
                  <a:lnTo>
                    <a:pt x="4759752" y="9932"/>
                  </a:lnTo>
                  <a:lnTo>
                    <a:pt x="4807690" y="11461"/>
                  </a:lnTo>
                  <a:lnTo>
                    <a:pt x="4857582" y="12954"/>
                  </a:lnTo>
                  <a:lnTo>
                    <a:pt x="4909726" y="14345"/>
                  </a:lnTo>
                  <a:lnTo>
                    <a:pt x="4964420" y="15568"/>
                  </a:lnTo>
                  <a:lnTo>
                    <a:pt x="5021961" y="16556"/>
                  </a:lnTo>
                  <a:lnTo>
                    <a:pt x="5082649" y="17243"/>
                  </a:lnTo>
                  <a:lnTo>
                    <a:pt x="5146781" y="17563"/>
                  </a:lnTo>
                  <a:lnTo>
                    <a:pt x="5214656" y="17451"/>
                  </a:lnTo>
                  <a:lnTo>
                    <a:pt x="5286571" y="16839"/>
                  </a:lnTo>
                  <a:lnTo>
                    <a:pt x="5282890" y="58946"/>
                  </a:lnTo>
                  <a:lnTo>
                    <a:pt x="5281254" y="103738"/>
                  </a:lnTo>
                  <a:lnTo>
                    <a:pt x="5281226" y="150810"/>
                  </a:lnTo>
                  <a:lnTo>
                    <a:pt x="5282371" y="199754"/>
                  </a:lnTo>
                  <a:lnTo>
                    <a:pt x="5284252" y="250164"/>
                  </a:lnTo>
                  <a:lnTo>
                    <a:pt x="5286434" y="301634"/>
                  </a:lnTo>
                  <a:lnTo>
                    <a:pt x="5288479" y="353757"/>
                  </a:lnTo>
                  <a:lnTo>
                    <a:pt x="5289951" y="406127"/>
                  </a:lnTo>
                  <a:lnTo>
                    <a:pt x="5290415" y="458338"/>
                  </a:lnTo>
                  <a:lnTo>
                    <a:pt x="5289433" y="509982"/>
                  </a:lnTo>
                  <a:lnTo>
                    <a:pt x="5286571" y="560653"/>
                  </a:lnTo>
                  <a:lnTo>
                    <a:pt x="5282408" y="616021"/>
                  </a:lnTo>
                  <a:lnTo>
                    <a:pt x="5278719" y="671591"/>
                  </a:lnTo>
                  <a:lnTo>
                    <a:pt x="5275674" y="726729"/>
                  </a:lnTo>
                  <a:lnTo>
                    <a:pt x="5273440" y="780798"/>
                  </a:lnTo>
                  <a:lnTo>
                    <a:pt x="5272188" y="833163"/>
                  </a:lnTo>
                  <a:lnTo>
                    <a:pt x="5272087" y="883189"/>
                  </a:lnTo>
                  <a:lnTo>
                    <a:pt x="5273305" y="930241"/>
                  </a:lnTo>
                  <a:lnTo>
                    <a:pt x="5276013" y="973681"/>
                  </a:lnTo>
                  <a:lnTo>
                    <a:pt x="5280378" y="1012876"/>
                  </a:lnTo>
                  <a:lnTo>
                    <a:pt x="5286571" y="1047190"/>
                  </a:lnTo>
                  <a:lnTo>
                    <a:pt x="5291776" y="1077348"/>
                  </a:lnTo>
                  <a:lnTo>
                    <a:pt x="5295549" y="1114399"/>
                  </a:lnTo>
                  <a:lnTo>
                    <a:pt x="5298037" y="1157363"/>
                  </a:lnTo>
                  <a:lnTo>
                    <a:pt x="5299384" y="1205258"/>
                  </a:lnTo>
                  <a:lnTo>
                    <a:pt x="5299736" y="1257105"/>
                  </a:lnTo>
                  <a:lnTo>
                    <a:pt x="5299239" y="1311922"/>
                  </a:lnTo>
                  <a:lnTo>
                    <a:pt x="5298038" y="1368728"/>
                  </a:lnTo>
                  <a:lnTo>
                    <a:pt x="5296279" y="1426544"/>
                  </a:lnTo>
                  <a:lnTo>
                    <a:pt x="5294108" y="1484388"/>
                  </a:lnTo>
                  <a:lnTo>
                    <a:pt x="5291669" y="1541279"/>
                  </a:lnTo>
                  <a:lnTo>
                    <a:pt x="5289108" y="1596237"/>
                  </a:lnTo>
                  <a:lnTo>
                    <a:pt x="5286571" y="1648281"/>
                  </a:lnTo>
                  <a:lnTo>
                    <a:pt x="5284241" y="1700941"/>
                  </a:lnTo>
                  <a:lnTo>
                    <a:pt x="5282604" y="1750083"/>
                  </a:lnTo>
                  <a:lnTo>
                    <a:pt x="5281583" y="1796839"/>
                  </a:lnTo>
                  <a:lnTo>
                    <a:pt x="5281105" y="1842340"/>
                  </a:lnTo>
                  <a:lnTo>
                    <a:pt x="5281092" y="1887716"/>
                  </a:lnTo>
                  <a:lnTo>
                    <a:pt x="5281470" y="1934098"/>
                  </a:lnTo>
                  <a:lnTo>
                    <a:pt x="5282163" y="1982617"/>
                  </a:lnTo>
                  <a:lnTo>
                    <a:pt x="5283095" y="2034402"/>
                  </a:lnTo>
                  <a:lnTo>
                    <a:pt x="5284190" y="2090586"/>
                  </a:lnTo>
                  <a:lnTo>
                    <a:pt x="5285374" y="2152298"/>
                  </a:lnTo>
                  <a:lnTo>
                    <a:pt x="5286571" y="2220670"/>
                  </a:lnTo>
                  <a:lnTo>
                    <a:pt x="5286966" y="2278639"/>
                  </a:lnTo>
                  <a:lnTo>
                    <a:pt x="5286334" y="2331358"/>
                  </a:lnTo>
                  <a:lnTo>
                    <a:pt x="5284937" y="2379925"/>
                  </a:lnTo>
                  <a:lnTo>
                    <a:pt x="5283037" y="2425439"/>
                  </a:lnTo>
                  <a:lnTo>
                    <a:pt x="5280897" y="2468998"/>
                  </a:lnTo>
                  <a:lnTo>
                    <a:pt x="5278778" y="2511701"/>
                  </a:lnTo>
                  <a:lnTo>
                    <a:pt x="5276942" y="2554646"/>
                  </a:lnTo>
                  <a:lnTo>
                    <a:pt x="5275653" y="2598931"/>
                  </a:lnTo>
                  <a:lnTo>
                    <a:pt x="5275171" y="2645655"/>
                  </a:lnTo>
                  <a:lnTo>
                    <a:pt x="5275760" y="2695917"/>
                  </a:lnTo>
                  <a:lnTo>
                    <a:pt x="5277682" y="2750815"/>
                  </a:lnTo>
                  <a:lnTo>
                    <a:pt x="5281198" y="2811447"/>
                  </a:lnTo>
                  <a:lnTo>
                    <a:pt x="5286571" y="2878911"/>
                  </a:lnTo>
                  <a:lnTo>
                    <a:pt x="5223886" y="2875070"/>
                  </a:lnTo>
                  <a:lnTo>
                    <a:pt x="5166049" y="2873622"/>
                  </a:lnTo>
                  <a:lnTo>
                    <a:pt x="5112265" y="2874059"/>
                  </a:lnTo>
                  <a:lnTo>
                    <a:pt x="5061743" y="2875872"/>
                  </a:lnTo>
                  <a:lnTo>
                    <a:pt x="5013689" y="2878552"/>
                  </a:lnTo>
                  <a:lnTo>
                    <a:pt x="4967309" y="2881592"/>
                  </a:lnTo>
                  <a:lnTo>
                    <a:pt x="4921810" y="2884484"/>
                  </a:lnTo>
                  <a:lnTo>
                    <a:pt x="4876399" y="2886717"/>
                  </a:lnTo>
                  <a:lnTo>
                    <a:pt x="4830282" y="2887785"/>
                  </a:lnTo>
                  <a:lnTo>
                    <a:pt x="4782666" y="2887179"/>
                  </a:lnTo>
                  <a:lnTo>
                    <a:pt x="4732758" y="2884391"/>
                  </a:lnTo>
                  <a:lnTo>
                    <a:pt x="4679765" y="2878911"/>
                  </a:lnTo>
                  <a:lnTo>
                    <a:pt x="4636583" y="2874070"/>
                  </a:lnTo>
                  <a:lnTo>
                    <a:pt x="4594351" y="2870627"/>
                  </a:lnTo>
                  <a:lnTo>
                    <a:pt x="4552591" y="2868421"/>
                  </a:lnTo>
                  <a:lnTo>
                    <a:pt x="4510827" y="2867288"/>
                  </a:lnTo>
                  <a:lnTo>
                    <a:pt x="4468583" y="2867063"/>
                  </a:lnTo>
                  <a:lnTo>
                    <a:pt x="4425381" y="2867585"/>
                  </a:lnTo>
                  <a:lnTo>
                    <a:pt x="4380745" y="2868690"/>
                  </a:lnTo>
                  <a:lnTo>
                    <a:pt x="4334199" y="2870214"/>
                  </a:lnTo>
                  <a:lnTo>
                    <a:pt x="4285265" y="2871995"/>
                  </a:lnTo>
                  <a:lnTo>
                    <a:pt x="4233468" y="2873868"/>
                  </a:lnTo>
                  <a:lnTo>
                    <a:pt x="4178331" y="2875671"/>
                  </a:lnTo>
                  <a:lnTo>
                    <a:pt x="4119376" y="2877240"/>
                  </a:lnTo>
                  <a:lnTo>
                    <a:pt x="4056128" y="2878412"/>
                  </a:lnTo>
                  <a:lnTo>
                    <a:pt x="3988109" y="2879023"/>
                  </a:lnTo>
                  <a:lnTo>
                    <a:pt x="3914844" y="2878911"/>
                  </a:lnTo>
                  <a:lnTo>
                    <a:pt x="3841274" y="2878484"/>
                  </a:lnTo>
                  <a:lnTo>
                    <a:pt x="3772471" y="2878240"/>
                  </a:lnTo>
                  <a:lnTo>
                    <a:pt x="3708080" y="2878150"/>
                  </a:lnTo>
                  <a:lnTo>
                    <a:pt x="3647744" y="2878188"/>
                  </a:lnTo>
                  <a:lnTo>
                    <a:pt x="3591107" y="2878324"/>
                  </a:lnTo>
                  <a:lnTo>
                    <a:pt x="3537812" y="2878531"/>
                  </a:lnTo>
                  <a:lnTo>
                    <a:pt x="3487504" y="2878780"/>
                  </a:lnTo>
                  <a:lnTo>
                    <a:pt x="3439826" y="2879043"/>
                  </a:lnTo>
                  <a:lnTo>
                    <a:pt x="3394422" y="2879292"/>
                  </a:lnTo>
                  <a:lnTo>
                    <a:pt x="3350936" y="2879498"/>
                  </a:lnTo>
                  <a:lnTo>
                    <a:pt x="3309010" y="2879634"/>
                  </a:lnTo>
                  <a:lnTo>
                    <a:pt x="3268290" y="2879672"/>
                  </a:lnTo>
                  <a:lnTo>
                    <a:pt x="3228418" y="2879583"/>
                  </a:lnTo>
                  <a:lnTo>
                    <a:pt x="3189039" y="2879338"/>
                  </a:lnTo>
                  <a:lnTo>
                    <a:pt x="3149796" y="2878911"/>
                  </a:lnTo>
                  <a:lnTo>
                    <a:pt x="3105125" y="2878015"/>
                  </a:lnTo>
                  <a:lnTo>
                    <a:pt x="3055959" y="2876571"/>
                  </a:lnTo>
                  <a:lnTo>
                    <a:pt x="3003182" y="2874752"/>
                  </a:lnTo>
                  <a:lnTo>
                    <a:pt x="2947680" y="2872728"/>
                  </a:lnTo>
                  <a:lnTo>
                    <a:pt x="2890337" y="2870672"/>
                  </a:lnTo>
                  <a:lnTo>
                    <a:pt x="2832039" y="2868753"/>
                  </a:lnTo>
                  <a:lnTo>
                    <a:pt x="2773670" y="2867143"/>
                  </a:lnTo>
                  <a:lnTo>
                    <a:pt x="2716115" y="2866014"/>
                  </a:lnTo>
                  <a:lnTo>
                    <a:pt x="2660260" y="2865536"/>
                  </a:lnTo>
                  <a:lnTo>
                    <a:pt x="2606989" y="2865880"/>
                  </a:lnTo>
                  <a:lnTo>
                    <a:pt x="2557188" y="2867219"/>
                  </a:lnTo>
                  <a:lnTo>
                    <a:pt x="2511742" y="2869723"/>
                  </a:lnTo>
                  <a:lnTo>
                    <a:pt x="2471535" y="2873563"/>
                  </a:lnTo>
                  <a:lnTo>
                    <a:pt x="2402923" y="2884624"/>
                  </a:lnTo>
                  <a:lnTo>
                    <a:pt x="2361511" y="2889448"/>
                  </a:lnTo>
                  <a:lnTo>
                    <a:pt x="2314310" y="2893385"/>
                  </a:lnTo>
                  <a:lnTo>
                    <a:pt x="2262410" y="2896438"/>
                  </a:lnTo>
                  <a:lnTo>
                    <a:pt x="2206904" y="2898610"/>
                  </a:lnTo>
                  <a:lnTo>
                    <a:pt x="2148884" y="2899902"/>
                  </a:lnTo>
                  <a:lnTo>
                    <a:pt x="2089441" y="2900319"/>
                  </a:lnTo>
                  <a:lnTo>
                    <a:pt x="2029668" y="2899861"/>
                  </a:lnTo>
                  <a:lnTo>
                    <a:pt x="1970657" y="2898532"/>
                  </a:lnTo>
                  <a:lnTo>
                    <a:pt x="1913498" y="2896335"/>
                  </a:lnTo>
                  <a:lnTo>
                    <a:pt x="1859285" y="2893272"/>
                  </a:lnTo>
                  <a:lnTo>
                    <a:pt x="1809110" y="2889345"/>
                  </a:lnTo>
                  <a:lnTo>
                    <a:pt x="1764063" y="2884557"/>
                  </a:lnTo>
                  <a:lnTo>
                    <a:pt x="1725237" y="2878911"/>
                  </a:lnTo>
                  <a:lnTo>
                    <a:pt x="1686888" y="2873682"/>
                  </a:lnTo>
                  <a:lnTo>
                    <a:pt x="1643170" y="2870017"/>
                  </a:lnTo>
                  <a:lnTo>
                    <a:pt x="1594945" y="2867726"/>
                  </a:lnTo>
                  <a:lnTo>
                    <a:pt x="1543071" y="2866619"/>
                  </a:lnTo>
                  <a:lnTo>
                    <a:pt x="1488409" y="2866507"/>
                  </a:lnTo>
                  <a:lnTo>
                    <a:pt x="1431819" y="2867199"/>
                  </a:lnTo>
                  <a:lnTo>
                    <a:pt x="1374161" y="2868505"/>
                  </a:lnTo>
                  <a:lnTo>
                    <a:pt x="1316295" y="2870236"/>
                  </a:lnTo>
                  <a:lnTo>
                    <a:pt x="1259082" y="2872202"/>
                  </a:lnTo>
                  <a:lnTo>
                    <a:pt x="1203380" y="2874214"/>
                  </a:lnTo>
                  <a:lnTo>
                    <a:pt x="1150050" y="2876080"/>
                  </a:lnTo>
                  <a:lnTo>
                    <a:pt x="1099953" y="2877611"/>
                  </a:lnTo>
                  <a:lnTo>
                    <a:pt x="1053947" y="2878619"/>
                  </a:lnTo>
                  <a:lnTo>
                    <a:pt x="1012894" y="2878911"/>
                  </a:lnTo>
                  <a:lnTo>
                    <a:pt x="984393" y="2878732"/>
                  </a:lnTo>
                  <a:lnTo>
                    <a:pt x="952610" y="2878394"/>
                  </a:lnTo>
                  <a:lnTo>
                    <a:pt x="917711" y="2877927"/>
                  </a:lnTo>
                  <a:lnTo>
                    <a:pt x="879865" y="2877360"/>
                  </a:lnTo>
                  <a:lnTo>
                    <a:pt x="839240" y="2876723"/>
                  </a:lnTo>
                  <a:lnTo>
                    <a:pt x="796004" y="2876046"/>
                  </a:lnTo>
                  <a:lnTo>
                    <a:pt x="750323" y="2875358"/>
                  </a:lnTo>
                  <a:lnTo>
                    <a:pt x="702367" y="2874688"/>
                  </a:lnTo>
                  <a:lnTo>
                    <a:pt x="652303" y="2874068"/>
                  </a:lnTo>
                  <a:lnTo>
                    <a:pt x="600300" y="2873525"/>
                  </a:lnTo>
                  <a:lnTo>
                    <a:pt x="546523" y="2873090"/>
                  </a:lnTo>
                  <a:lnTo>
                    <a:pt x="491143" y="2872792"/>
                  </a:lnTo>
                  <a:lnTo>
                    <a:pt x="434326" y="2872661"/>
                  </a:lnTo>
                  <a:lnTo>
                    <a:pt x="376240" y="2872727"/>
                  </a:lnTo>
                  <a:lnTo>
                    <a:pt x="317053" y="2873019"/>
                  </a:lnTo>
                  <a:lnTo>
                    <a:pt x="256934" y="2873567"/>
                  </a:lnTo>
                  <a:lnTo>
                    <a:pt x="196049" y="2874401"/>
                  </a:lnTo>
                  <a:lnTo>
                    <a:pt x="134567" y="2875550"/>
                  </a:lnTo>
                  <a:lnTo>
                    <a:pt x="72656" y="2877043"/>
                  </a:lnTo>
                  <a:lnTo>
                    <a:pt x="10483" y="2878911"/>
                  </a:lnTo>
                  <a:lnTo>
                    <a:pt x="12557" y="2817435"/>
                  </a:lnTo>
                  <a:lnTo>
                    <a:pt x="12811" y="2758565"/>
                  </a:lnTo>
                  <a:lnTo>
                    <a:pt x="11680" y="2702141"/>
                  </a:lnTo>
                  <a:lnTo>
                    <a:pt x="9594" y="2648002"/>
                  </a:lnTo>
                  <a:lnTo>
                    <a:pt x="6987" y="2595986"/>
                  </a:lnTo>
                  <a:lnTo>
                    <a:pt x="4292" y="2545933"/>
                  </a:lnTo>
                  <a:lnTo>
                    <a:pt x="1940" y="2497682"/>
                  </a:lnTo>
                  <a:lnTo>
                    <a:pt x="365" y="2451072"/>
                  </a:lnTo>
                  <a:lnTo>
                    <a:pt x="0" y="2405941"/>
                  </a:lnTo>
                  <a:lnTo>
                    <a:pt x="1275" y="2362130"/>
                  </a:lnTo>
                  <a:lnTo>
                    <a:pt x="4626" y="2319476"/>
                  </a:lnTo>
                  <a:lnTo>
                    <a:pt x="10483" y="2277820"/>
                  </a:lnTo>
                  <a:lnTo>
                    <a:pt x="15956" y="2238525"/>
                  </a:lnTo>
                  <a:lnTo>
                    <a:pt x="19219" y="2196824"/>
                  </a:lnTo>
                  <a:lnTo>
                    <a:pt x="20626" y="2152958"/>
                  </a:lnTo>
                  <a:lnTo>
                    <a:pt x="20530" y="2107169"/>
                  </a:lnTo>
                  <a:lnTo>
                    <a:pt x="19286" y="2059698"/>
                  </a:lnTo>
                  <a:lnTo>
                    <a:pt x="17247" y="2010785"/>
                  </a:lnTo>
                  <a:lnTo>
                    <a:pt x="14769" y="1960671"/>
                  </a:lnTo>
                  <a:lnTo>
                    <a:pt x="12204" y="1909598"/>
                  </a:lnTo>
                  <a:lnTo>
                    <a:pt x="9907" y="1857807"/>
                  </a:lnTo>
                  <a:lnTo>
                    <a:pt x="8233" y="1805539"/>
                  </a:lnTo>
                  <a:lnTo>
                    <a:pt x="7535" y="1753035"/>
                  </a:lnTo>
                  <a:lnTo>
                    <a:pt x="8167" y="1700535"/>
                  </a:lnTo>
                  <a:lnTo>
                    <a:pt x="10483" y="1648281"/>
                  </a:lnTo>
                  <a:lnTo>
                    <a:pt x="14044" y="1584053"/>
                  </a:lnTo>
                  <a:lnTo>
                    <a:pt x="16330" y="1526077"/>
                  </a:lnTo>
                  <a:lnTo>
                    <a:pt x="17522" y="1473305"/>
                  </a:lnTo>
                  <a:lnTo>
                    <a:pt x="17802" y="1424690"/>
                  </a:lnTo>
                  <a:lnTo>
                    <a:pt x="17350" y="1379184"/>
                  </a:lnTo>
                  <a:lnTo>
                    <a:pt x="16350" y="1335739"/>
                  </a:lnTo>
                  <a:lnTo>
                    <a:pt x="14981" y="1293308"/>
                  </a:lnTo>
                  <a:lnTo>
                    <a:pt x="13426" y="1250842"/>
                  </a:lnTo>
                  <a:lnTo>
                    <a:pt x="11866" y="1207295"/>
                  </a:lnTo>
                  <a:lnTo>
                    <a:pt x="10483" y="1161617"/>
                  </a:lnTo>
                  <a:lnTo>
                    <a:pt x="9280" y="1122379"/>
                  </a:lnTo>
                  <a:lnTo>
                    <a:pt x="7823" y="1082767"/>
                  </a:lnTo>
                  <a:lnTo>
                    <a:pt x="6254" y="1042303"/>
                  </a:lnTo>
                  <a:lnTo>
                    <a:pt x="4714" y="1000506"/>
                  </a:lnTo>
                  <a:lnTo>
                    <a:pt x="3346" y="956898"/>
                  </a:lnTo>
                  <a:lnTo>
                    <a:pt x="2291" y="910998"/>
                  </a:lnTo>
                  <a:lnTo>
                    <a:pt x="1692" y="862329"/>
                  </a:lnTo>
                  <a:lnTo>
                    <a:pt x="1689" y="810410"/>
                  </a:lnTo>
                  <a:lnTo>
                    <a:pt x="2425" y="754763"/>
                  </a:lnTo>
                  <a:lnTo>
                    <a:pt x="4041" y="694907"/>
                  </a:lnTo>
                  <a:lnTo>
                    <a:pt x="6680" y="630363"/>
                  </a:lnTo>
                  <a:lnTo>
                    <a:pt x="10483" y="560653"/>
                  </a:lnTo>
                  <a:lnTo>
                    <a:pt x="13960" y="487236"/>
                  </a:lnTo>
                  <a:lnTo>
                    <a:pt x="15088" y="423950"/>
                  </a:lnTo>
                  <a:lnTo>
                    <a:pt x="14419" y="369016"/>
                  </a:lnTo>
                  <a:lnTo>
                    <a:pt x="12503" y="320655"/>
                  </a:lnTo>
                  <a:lnTo>
                    <a:pt x="9891" y="277091"/>
                  </a:lnTo>
                  <a:lnTo>
                    <a:pt x="7136" y="236544"/>
                  </a:lnTo>
                  <a:lnTo>
                    <a:pt x="4787" y="197237"/>
                  </a:lnTo>
                  <a:lnTo>
                    <a:pt x="3396" y="157391"/>
                  </a:lnTo>
                  <a:lnTo>
                    <a:pt x="3514" y="115228"/>
                  </a:lnTo>
                  <a:lnTo>
                    <a:pt x="5693" y="68970"/>
                  </a:lnTo>
                  <a:lnTo>
                    <a:pt x="10483" y="1683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764151" y="1696034"/>
            <a:ext cx="5473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771638" y="994410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714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83565" y="1710690"/>
            <a:ext cx="4065270" cy="1989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List()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 head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0;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 marL="12700" marR="2456180" indent="4572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~List()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;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984885" marR="1794510" indent="-457200">
              <a:lnSpc>
                <a:spcPct val="100000"/>
              </a:lnSpc>
              <a:spcBef>
                <a:spcPts val="340"/>
              </a:spcBef>
              <a:tabLst>
                <a:tab pos="1461770" algn="l"/>
                <a:tab pos="2127885" algn="l"/>
              </a:tabLst>
            </a:pPr>
            <a:r>
              <a:rPr dirty="0" sz="1800" spc="250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1800" spc="-2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{ </a:t>
            </a:r>
            <a:r>
              <a:rPr dirty="0" sz="1800" spc="235">
                <a:solidFill>
                  <a:srgbClr val="0000FF"/>
                </a:solidFill>
                <a:latin typeface="Trebuchet MS"/>
                <a:cs typeface="Trebuchet MS"/>
              </a:rPr>
              <a:t>public</a:t>
            </a:r>
            <a:r>
              <a:rPr dirty="0" sz="1800" spc="23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84885">
              <a:lnSpc>
                <a:spcPct val="100000"/>
              </a:lnSpc>
              <a:tabLst>
                <a:tab pos="1918970" algn="l"/>
                <a:tab pos="2185670" algn="l"/>
                <a:tab pos="2851150" algn="l"/>
                <a:tab pos="3118485" algn="l"/>
                <a:tab pos="3917315" algn="l"/>
              </a:tabLst>
            </a:pPr>
            <a:r>
              <a:rPr dirty="0" sz="1800" spc="130">
                <a:latin typeface="Trebuchet MS"/>
                <a:cs typeface="Trebuchet MS"/>
              </a:rPr>
              <a:t>Node()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{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25">
                <a:latin typeface="Trebuchet MS"/>
                <a:cs typeface="Trebuchet MS"/>
              </a:rPr>
              <a:t>next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70">
                <a:solidFill>
                  <a:srgbClr val="6E0089"/>
                </a:solidFill>
                <a:latin typeface="Trebuchet MS"/>
                <a:cs typeface="Trebuchet MS"/>
              </a:rPr>
              <a:t>NULL</a:t>
            </a:r>
            <a:r>
              <a:rPr dirty="0" sz="1800" spc="70">
                <a:latin typeface="Trebuchet MS"/>
                <a:cs typeface="Trebuchet MS"/>
              </a:rPr>
              <a:t>;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83565" y="3674491"/>
            <a:ext cx="5398770" cy="272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2085" marR="5080" indent="-457834">
              <a:lnSpc>
                <a:spcPct val="100000"/>
              </a:lnSpc>
              <a:spcBef>
                <a:spcPts val="100"/>
              </a:spcBef>
              <a:tabLst>
                <a:tab pos="2109470" algn="l"/>
                <a:tab pos="2318385" algn="l"/>
                <a:tab pos="2376170" algn="l"/>
                <a:tab pos="2984500" algn="l"/>
                <a:tab pos="3652520" algn="l"/>
                <a:tab pos="3917315" algn="l"/>
                <a:tab pos="4584700" algn="l"/>
                <a:tab pos="4851400" algn="l"/>
                <a:tab pos="5251450" algn="l"/>
              </a:tabLst>
            </a:pPr>
            <a:r>
              <a:rPr dirty="0" sz="1800" spc="105">
                <a:latin typeface="Trebuchet MS"/>
                <a:cs typeface="Trebuchet MS"/>
              </a:rPr>
              <a:t>Node(</a:t>
            </a:r>
            <a:r>
              <a:rPr dirty="0" sz="1800" spc="105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265">
                <a:solidFill>
                  <a:srgbClr val="808080"/>
                </a:solidFill>
                <a:latin typeface="Trebuchet MS"/>
                <a:cs typeface="Trebuchet MS"/>
              </a:rPr>
              <a:t>val</a:t>
            </a:r>
            <a:r>
              <a:rPr dirty="0" sz="1800" spc="265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2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*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80">
                <a:solidFill>
                  <a:srgbClr val="808080"/>
                </a:solidFill>
                <a:latin typeface="Trebuchet MS"/>
                <a:cs typeface="Trebuchet MS"/>
              </a:rPr>
              <a:t>nptr</a:t>
            </a:r>
            <a:r>
              <a:rPr dirty="0" sz="1800">
                <a:solidFill>
                  <a:srgbClr val="808080"/>
                </a:solidFill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15">
                <a:latin typeface="Trebuchet MS"/>
                <a:cs typeface="Trebuchet MS"/>
              </a:rPr>
              <a:t>0)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{ </a:t>
            </a:r>
            <a:r>
              <a:rPr dirty="0" sz="1800" spc="125">
                <a:latin typeface="Trebuchet MS"/>
                <a:cs typeface="Trebuchet MS"/>
              </a:rPr>
              <a:t>data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	</a:t>
            </a:r>
            <a:r>
              <a:rPr dirty="0" sz="1800" spc="265">
                <a:solidFill>
                  <a:srgbClr val="808080"/>
                </a:solidFill>
                <a:latin typeface="Trebuchet MS"/>
                <a:cs typeface="Trebuchet MS"/>
              </a:rPr>
              <a:t>val</a:t>
            </a:r>
            <a:r>
              <a:rPr dirty="0" sz="1800" spc="265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1442085">
              <a:lnSpc>
                <a:spcPct val="100000"/>
              </a:lnSpc>
              <a:tabLst>
                <a:tab pos="2109470" algn="l"/>
                <a:tab pos="2376170" algn="l"/>
              </a:tabLst>
            </a:pPr>
            <a:r>
              <a:rPr dirty="0" sz="1800" spc="130">
                <a:latin typeface="Trebuchet MS"/>
                <a:cs typeface="Trebuchet MS"/>
              </a:rPr>
              <a:t>next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04">
                <a:solidFill>
                  <a:srgbClr val="808080"/>
                </a:solidFill>
                <a:latin typeface="Trebuchet MS"/>
                <a:cs typeface="Trebuchet MS"/>
              </a:rPr>
              <a:t>nptr</a:t>
            </a:r>
            <a:r>
              <a:rPr dirty="0" sz="1800" spc="204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984885">
              <a:lnSpc>
                <a:spcPct val="100000"/>
              </a:lnSpc>
            </a:pPr>
            <a:r>
              <a:rPr dirty="0" sz="1800" spc="39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84885" marR="2804795">
              <a:lnSpc>
                <a:spcPct val="100000"/>
              </a:lnSpc>
              <a:tabLst>
                <a:tab pos="1652270" algn="l"/>
                <a:tab pos="1918970" algn="l"/>
              </a:tabLst>
            </a:pPr>
            <a:r>
              <a:rPr dirty="0" sz="1800" spc="130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180">
                <a:latin typeface="Trebuchet MS"/>
                <a:cs typeface="Trebuchet MS"/>
              </a:rPr>
              <a:t>data; </a:t>
            </a:r>
            <a:r>
              <a:rPr dirty="0" sz="1800" spc="-2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*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80">
                <a:latin typeface="Trebuchet MS"/>
                <a:cs typeface="Trebuchet MS"/>
              </a:rPr>
              <a:t>next;</a:t>
            </a:r>
            <a:endParaRPr sz="1800">
              <a:latin typeface="Trebuchet MS"/>
              <a:cs typeface="Trebuchet MS"/>
            </a:endParaRPr>
          </a:p>
          <a:p>
            <a:pPr marL="527685">
              <a:lnSpc>
                <a:spcPct val="100000"/>
              </a:lnSpc>
            </a:pPr>
            <a:r>
              <a:rPr dirty="0" sz="1800" spc="365"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  <a:p>
            <a:pPr marL="387350">
              <a:lnSpc>
                <a:spcPct val="100000"/>
              </a:lnSpc>
              <a:spcBef>
                <a:spcPts val="1820"/>
              </a:spcBef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0">
                <a:latin typeface="Consolas"/>
                <a:cs typeface="Consolas"/>
              </a:rPr>
              <a:t> head;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04977" y="1142238"/>
            <a:ext cx="6297295" cy="2863850"/>
          </a:xfrm>
          <a:custGeom>
            <a:avLst/>
            <a:gdLst/>
            <a:ahLst/>
            <a:cxnLst/>
            <a:rect l="l" t="t" r="r" b="b"/>
            <a:pathLst>
              <a:path w="6297295" h="2863850">
                <a:moveTo>
                  <a:pt x="0" y="2863596"/>
                </a:moveTo>
                <a:lnTo>
                  <a:pt x="6297168" y="2863596"/>
                </a:lnTo>
                <a:lnTo>
                  <a:pt x="6297168" y="0"/>
                </a:lnTo>
                <a:lnTo>
                  <a:pt x="0" y="0"/>
                </a:lnTo>
                <a:lnTo>
                  <a:pt x="0" y="286359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83565" y="1161364"/>
            <a:ext cx="25323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10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6265" y="1436370"/>
            <a:ext cx="310896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159702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List()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 head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0;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 marR="1512570" indent="4572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~List()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;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-4762" y="71437"/>
            <a:ext cx="9162415" cy="1955800"/>
            <a:chOff x="-4762" y="71437"/>
            <a:chExt cx="9162415" cy="1955800"/>
          </a:xfrm>
        </p:grpSpPr>
        <p:sp>
          <p:nvSpPr>
            <p:cNvPr id="6" name="object 6" descr=""/>
            <p:cNvSpPr/>
            <p:nvPr/>
          </p:nvSpPr>
          <p:spPr>
            <a:xfrm>
              <a:off x="4572761" y="838962"/>
              <a:ext cx="4572000" cy="1175385"/>
            </a:xfrm>
            <a:custGeom>
              <a:avLst/>
              <a:gdLst/>
              <a:ahLst/>
              <a:cxnLst/>
              <a:rect l="l" t="t" r="r" b="b"/>
              <a:pathLst>
                <a:path w="4572000" h="1175385">
                  <a:moveTo>
                    <a:pt x="4376166" y="0"/>
                  </a:moveTo>
                  <a:lnTo>
                    <a:pt x="195834" y="0"/>
                  </a:ln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0" y="979170"/>
                  </a:lnTo>
                  <a:lnTo>
                    <a:pt x="5169" y="1024088"/>
                  </a:lnTo>
                  <a:lnTo>
                    <a:pt x="19896" y="1065313"/>
                  </a:lnTo>
                  <a:lnTo>
                    <a:pt x="43007" y="1101674"/>
                  </a:lnTo>
                  <a:lnTo>
                    <a:pt x="73329" y="1131996"/>
                  </a:lnTo>
                  <a:lnTo>
                    <a:pt x="109690" y="1155107"/>
                  </a:lnTo>
                  <a:lnTo>
                    <a:pt x="150915" y="1169834"/>
                  </a:lnTo>
                  <a:lnTo>
                    <a:pt x="195834" y="1175003"/>
                  </a:lnTo>
                  <a:lnTo>
                    <a:pt x="4376166" y="1175003"/>
                  </a:lnTo>
                  <a:lnTo>
                    <a:pt x="4421084" y="1169834"/>
                  </a:lnTo>
                  <a:lnTo>
                    <a:pt x="4462309" y="1155107"/>
                  </a:lnTo>
                  <a:lnTo>
                    <a:pt x="4498670" y="1131996"/>
                  </a:lnTo>
                  <a:lnTo>
                    <a:pt x="4528992" y="1101674"/>
                  </a:lnTo>
                  <a:lnTo>
                    <a:pt x="4552103" y="1065313"/>
                  </a:lnTo>
                  <a:lnTo>
                    <a:pt x="4566830" y="1024088"/>
                  </a:lnTo>
                  <a:lnTo>
                    <a:pt x="4571999" y="979170"/>
                  </a:lnTo>
                  <a:lnTo>
                    <a:pt x="4571999" y="195834"/>
                  </a:lnTo>
                  <a:lnTo>
                    <a:pt x="4566830" y="150915"/>
                  </a:lnTo>
                  <a:lnTo>
                    <a:pt x="4552103" y="109690"/>
                  </a:lnTo>
                  <a:lnTo>
                    <a:pt x="4528992" y="73329"/>
                  </a:lnTo>
                  <a:lnTo>
                    <a:pt x="4498670" y="43007"/>
                  </a:lnTo>
                  <a:lnTo>
                    <a:pt x="4462309" y="19896"/>
                  </a:lnTo>
                  <a:lnTo>
                    <a:pt x="4421084" y="5169"/>
                  </a:lnTo>
                  <a:lnTo>
                    <a:pt x="4376166" y="0"/>
                  </a:lnTo>
                  <a:close/>
                </a:path>
              </a:pathLst>
            </a:custGeom>
            <a:solidFill>
              <a:srgbClr val="E3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761" y="838962"/>
              <a:ext cx="4572000" cy="1175385"/>
            </a:xfrm>
            <a:custGeom>
              <a:avLst/>
              <a:gdLst/>
              <a:ahLst/>
              <a:cxnLst/>
              <a:rect l="l" t="t" r="r" b="b"/>
              <a:pathLst>
                <a:path w="4572000" h="1175385">
                  <a:moveTo>
                    <a:pt x="0" y="195834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4" y="0"/>
                  </a:lnTo>
                  <a:lnTo>
                    <a:pt x="4376166" y="0"/>
                  </a:lnTo>
                  <a:lnTo>
                    <a:pt x="4421084" y="5169"/>
                  </a:lnTo>
                  <a:lnTo>
                    <a:pt x="4462309" y="19896"/>
                  </a:lnTo>
                  <a:lnTo>
                    <a:pt x="4498670" y="43007"/>
                  </a:lnTo>
                  <a:lnTo>
                    <a:pt x="4528992" y="73329"/>
                  </a:lnTo>
                  <a:lnTo>
                    <a:pt x="4552103" y="109690"/>
                  </a:lnTo>
                  <a:lnTo>
                    <a:pt x="4566830" y="150915"/>
                  </a:lnTo>
                  <a:lnTo>
                    <a:pt x="4571999" y="195834"/>
                  </a:lnTo>
                  <a:lnTo>
                    <a:pt x="4571999" y="979170"/>
                  </a:lnTo>
                  <a:lnTo>
                    <a:pt x="4566830" y="1024088"/>
                  </a:lnTo>
                  <a:lnTo>
                    <a:pt x="4552103" y="1065313"/>
                  </a:lnTo>
                  <a:lnTo>
                    <a:pt x="4528992" y="1101674"/>
                  </a:lnTo>
                  <a:lnTo>
                    <a:pt x="4498670" y="1131996"/>
                  </a:lnTo>
                  <a:lnTo>
                    <a:pt x="4462309" y="1155107"/>
                  </a:lnTo>
                  <a:lnTo>
                    <a:pt x="4421084" y="1169834"/>
                  </a:lnTo>
                  <a:lnTo>
                    <a:pt x="4376166" y="1175003"/>
                  </a:lnTo>
                  <a:lnTo>
                    <a:pt x="195834" y="1175003"/>
                  </a:lnTo>
                  <a:lnTo>
                    <a:pt x="150915" y="1169834"/>
                  </a:lnTo>
                  <a:lnTo>
                    <a:pt x="109690" y="1155107"/>
                  </a:lnTo>
                  <a:lnTo>
                    <a:pt x="73329" y="1131996"/>
                  </a:lnTo>
                  <a:lnTo>
                    <a:pt x="43007" y="1101674"/>
                  </a:lnTo>
                  <a:lnTo>
                    <a:pt x="19896" y="1065313"/>
                  </a:lnTo>
                  <a:lnTo>
                    <a:pt x="5169" y="1024088"/>
                  </a:lnTo>
                  <a:lnTo>
                    <a:pt x="0" y="979170"/>
                  </a:lnTo>
                  <a:lnTo>
                    <a:pt x="0" y="195834"/>
                  </a:lnTo>
                  <a:close/>
                </a:path>
              </a:pathLst>
            </a:custGeom>
            <a:ln w="25400">
              <a:solidFill>
                <a:srgbClr val="5C8D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96515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dirty="0" spc="-5"/>
              <a:t> </a:t>
            </a:r>
            <a:r>
              <a:rPr dirty="0" spc="-10"/>
              <a:t>Class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5928550" y="964882"/>
            <a:ext cx="1843405" cy="638175"/>
            <a:chOff x="5928550" y="964882"/>
            <a:chExt cx="1843405" cy="638175"/>
          </a:xfrm>
        </p:grpSpPr>
        <p:sp>
          <p:nvSpPr>
            <p:cNvPr id="12" name="object 12" descr=""/>
            <p:cNvSpPr/>
            <p:nvPr/>
          </p:nvSpPr>
          <p:spPr>
            <a:xfrm>
              <a:off x="65524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5524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814312" y="1241043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59">
                  <a:moveTo>
                    <a:pt x="42926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6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6" y="57276"/>
                  </a:lnTo>
                  <a:lnTo>
                    <a:pt x="42926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6" y="126"/>
                  </a:lnTo>
                  <a:close/>
                </a:path>
                <a:path w="957579" h="86359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59">
                  <a:moveTo>
                    <a:pt x="82849" y="28695"/>
                  </a:moveTo>
                  <a:lnTo>
                    <a:pt x="42926" y="28701"/>
                  </a:lnTo>
                  <a:lnTo>
                    <a:pt x="42926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59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59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59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9428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428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957125" y="1151763"/>
            <a:ext cx="535940" cy="41973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7620" rIns="0" bIns="0" rtlCol="0" vert="horz">
            <a:spAutoFit/>
          </a:bodyPr>
          <a:lstStyle/>
          <a:p>
            <a:pPr marL="229870">
              <a:lnSpc>
                <a:spcPct val="100000"/>
              </a:lnSpc>
              <a:spcBef>
                <a:spcPts val="6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381238" y="994410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335104" y="958786"/>
            <a:ext cx="5474335" cy="5882640"/>
            <a:chOff x="3335104" y="958786"/>
            <a:chExt cx="5474335" cy="5882640"/>
          </a:xfrm>
        </p:grpSpPr>
        <p:sp>
          <p:nvSpPr>
            <p:cNvPr id="20" name="object 20" descr=""/>
            <p:cNvSpPr/>
            <p:nvPr/>
          </p:nvSpPr>
          <p:spPr>
            <a:xfrm>
              <a:off x="4723638" y="9730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723638" y="9730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985512" y="1241044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59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59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59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59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59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59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335104" y="3605568"/>
              <a:ext cx="5474335" cy="3235325"/>
            </a:xfrm>
            <a:custGeom>
              <a:avLst/>
              <a:gdLst/>
              <a:ahLst/>
              <a:cxnLst/>
              <a:rect l="l" t="t" r="r" b="b"/>
              <a:pathLst>
                <a:path w="5474334" h="3235325">
                  <a:moveTo>
                    <a:pt x="1630961" y="0"/>
                  </a:moveTo>
                  <a:lnTo>
                    <a:pt x="1463404" y="186"/>
                  </a:lnTo>
                  <a:lnTo>
                    <a:pt x="1292474" y="1272"/>
                  </a:lnTo>
                  <a:lnTo>
                    <a:pt x="1118011" y="3341"/>
                  </a:lnTo>
                  <a:lnTo>
                    <a:pt x="939859" y="6474"/>
                  </a:lnTo>
                  <a:lnTo>
                    <a:pt x="757858" y="10752"/>
                  </a:lnTo>
                  <a:lnTo>
                    <a:pt x="571850" y="16257"/>
                  </a:lnTo>
                  <a:lnTo>
                    <a:pt x="445540" y="20648"/>
                  </a:lnTo>
                  <a:lnTo>
                    <a:pt x="317332" y="25645"/>
                  </a:lnTo>
                  <a:lnTo>
                    <a:pt x="187179" y="31272"/>
                  </a:lnTo>
                  <a:lnTo>
                    <a:pt x="55033" y="37553"/>
                  </a:lnTo>
                  <a:lnTo>
                    <a:pt x="59678" y="57027"/>
                  </a:lnTo>
                  <a:lnTo>
                    <a:pt x="63780" y="78057"/>
                  </a:lnTo>
                  <a:lnTo>
                    <a:pt x="70434" y="124671"/>
                  </a:lnTo>
                  <a:lnTo>
                    <a:pt x="75150" y="177166"/>
                  </a:lnTo>
                  <a:lnTo>
                    <a:pt x="78081" y="235317"/>
                  </a:lnTo>
                  <a:lnTo>
                    <a:pt x="79382" y="298896"/>
                  </a:lnTo>
                  <a:lnTo>
                    <a:pt x="79470" y="332651"/>
                  </a:lnTo>
                  <a:lnTo>
                    <a:pt x="79209" y="367677"/>
                  </a:lnTo>
                  <a:lnTo>
                    <a:pt x="77715" y="441434"/>
                  </a:lnTo>
                  <a:lnTo>
                    <a:pt x="76521" y="480107"/>
                  </a:lnTo>
                  <a:lnTo>
                    <a:pt x="73336" y="560901"/>
                  </a:lnTo>
                  <a:lnTo>
                    <a:pt x="69217" y="646104"/>
                  </a:lnTo>
                  <a:lnTo>
                    <a:pt x="61624" y="781678"/>
                  </a:lnTo>
                  <a:lnTo>
                    <a:pt x="33537" y="1237200"/>
                  </a:lnTo>
                  <a:lnTo>
                    <a:pt x="24144" y="1402757"/>
                  </a:lnTo>
                  <a:lnTo>
                    <a:pt x="18323" y="1516277"/>
                  </a:lnTo>
                  <a:lnTo>
                    <a:pt x="13037" y="1632052"/>
                  </a:lnTo>
                  <a:lnTo>
                    <a:pt x="8439" y="1749854"/>
                  </a:lnTo>
                  <a:lnTo>
                    <a:pt x="4684" y="1869457"/>
                  </a:lnTo>
                  <a:lnTo>
                    <a:pt x="3171" y="1929863"/>
                  </a:lnTo>
                  <a:lnTo>
                    <a:pt x="1927" y="1990635"/>
                  </a:lnTo>
                  <a:lnTo>
                    <a:pt x="971" y="2051743"/>
                  </a:lnTo>
                  <a:lnTo>
                    <a:pt x="322" y="2113160"/>
                  </a:lnTo>
                  <a:lnTo>
                    <a:pt x="0" y="2174857"/>
                  </a:lnTo>
                  <a:lnTo>
                    <a:pt x="23" y="2236806"/>
                  </a:lnTo>
                  <a:lnTo>
                    <a:pt x="412" y="2298978"/>
                  </a:lnTo>
                  <a:lnTo>
                    <a:pt x="1186" y="2361346"/>
                  </a:lnTo>
                  <a:lnTo>
                    <a:pt x="2363" y="2423880"/>
                  </a:lnTo>
                  <a:lnTo>
                    <a:pt x="3964" y="2486553"/>
                  </a:lnTo>
                  <a:lnTo>
                    <a:pt x="6008" y="2549337"/>
                  </a:lnTo>
                  <a:lnTo>
                    <a:pt x="8513" y="2612201"/>
                  </a:lnTo>
                  <a:lnTo>
                    <a:pt x="11499" y="2675120"/>
                  </a:lnTo>
                  <a:lnTo>
                    <a:pt x="14986" y="2738064"/>
                  </a:lnTo>
                  <a:lnTo>
                    <a:pt x="18993" y="2801004"/>
                  </a:lnTo>
                  <a:lnTo>
                    <a:pt x="23539" y="2863913"/>
                  </a:lnTo>
                  <a:lnTo>
                    <a:pt x="28644" y="2926762"/>
                  </a:lnTo>
                  <a:lnTo>
                    <a:pt x="34326" y="2989522"/>
                  </a:lnTo>
                  <a:lnTo>
                    <a:pt x="40605" y="3052167"/>
                  </a:lnTo>
                  <a:lnTo>
                    <a:pt x="47501" y="3114666"/>
                  </a:lnTo>
                  <a:lnTo>
                    <a:pt x="55033" y="3176992"/>
                  </a:lnTo>
                  <a:lnTo>
                    <a:pt x="106527" y="3183478"/>
                  </a:lnTo>
                  <a:lnTo>
                    <a:pt x="160160" y="3189519"/>
                  </a:lnTo>
                  <a:lnTo>
                    <a:pt x="215917" y="3195125"/>
                  </a:lnTo>
                  <a:lnTo>
                    <a:pt x="273783" y="3200309"/>
                  </a:lnTo>
                  <a:lnTo>
                    <a:pt x="333743" y="3205081"/>
                  </a:lnTo>
                  <a:lnTo>
                    <a:pt x="395783" y="3209455"/>
                  </a:lnTo>
                  <a:lnTo>
                    <a:pt x="492711" y="3215290"/>
                  </a:lnTo>
                  <a:lnTo>
                    <a:pt x="594235" y="3220293"/>
                  </a:lnTo>
                  <a:lnTo>
                    <a:pt x="700307" y="3224500"/>
                  </a:lnTo>
                  <a:lnTo>
                    <a:pt x="810876" y="3227952"/>
                  </a:lnTo>
                  <a:lnTo>
                    <a:pt x="925894" y="3230687"/>
                  </a:lnTo>
                  <a:lnTo>
                    <a:pt x="1086084" y="3233287"/>
                  </a:lnTo>
                  <a:lnTo>
                    <a:pt x="1253977" y="3234775"/>
                  </a:lnTo>
                  <a:lnTo>
                    <a:pt x="1429454" y="3235243"/>
                  </a:lnTo>
                  <a:lnTo>
                    <a:pt x="1659287" y="3234537"/>
                  </a:lnTo>
                  <a:lnTo>
                    <a:pt x="1950165" y="3232032"/>
                  </a:lnTo>
                  <a:lnTo>
                    <a:pt x="2362937" y="3226395"/>
                  </a:lnTo>
                  <a:lnTo>
                    <a:pt x="4280979" y="3191782"/>
                  </a:lnTo>
                  <a:lnTo>
                    <a:pt x="4961535" y="3182070"/>
                  </a:lnTo>
                  <a:lnTo>
                    <a:pt x="5459137" y="3176992"/>
                  </a:lnTo>
                  <a:lnTo>
                    <a:pt x="5455790" y="3144411"/>
                  </a:lnTo>
                  <a:lnTo>
                    <a:pt x="5452747" y="3110101"/>
                  </a:lnTo>
                  <a:lnTo>
                    <a:pt x="5447537" y="3036520"/>
                  </a:lnTo>
                  <a:lnTo>
                    <a:pt x="5445350" y="2997363"/>
                  </a:lnTo>
                  <a:lnTo>
                    <a:pt x="5443429" y="2956703"/>
                  </a:lnTo>
                  <a:lnTo>
                    <a:pt x="5441763" y="2914598"/>
                  </a:lnTo>
                  <a:lnTo>
                    <a:pt x="5440344" y="2871105"/>
                  </a:lnTo>
                  <a:lnTo>
                    <a:pt x="5439161" y="2826281"/>
                  </a:lnTo>
                  <a:lnTo>
                    <a:pt x="5437466" y="2732865"/>
                  </a:lnTo>
                  <a:lnTo>
                    <a:pt x="5436599" y="2634807"/>
                  </a:lnTo>
                  <a:lnTo>
                    <a:pt x="5436483" y="2532560"/>
                  </a:lnTo>
                  <a:lnTo>
                    <a:pt x="5437040" y="2426580"/>
                  </a:lnTo>
                  <a:lnTo>
                    <a:pt x="5438192" y="2317322"/>
                  </a:lnTo>
                  <a:lnTo>
                    <a:pt x="5440865" y="2148284"/>
                  </a:lnTo>
                  <a:lnTo>
                    <a:pt x="5445783" y="1915674"/>
                  </a:lnTo>
                  <a:lnTo>
                    <a:pt x="5465280" y="1144558"/>
                  </a:lnTo>
                  <a:lnTo>
                    <a:pt x="5470040" y="916173"/>
                  </a:lnTo>
                  <a:lnTo>
                    <a:pt x="5472545" y="751608"/>
                  </a:lnTo>
                  <a:lnTo>
                    <a:pt x="5473562" y="645953"/>
                  </a:lnTo>
                  <a:lnTo>
                    <a:pt x="5473966" y="544073"/>
                  </a:lnTo>
                  <a:lnTo>
                    <a:pt x="5473678" y="446424"/>
                  </a:lnTo>
                  <a:lnTo>
                    <a:pt x="5472620" y="353459"/>
                  </a:lnTo>
                  <a:lnTo>
                    <a:pt x="5470715" y="265635"/>
                  </a:lnTo>
                  <a:lnTo>
                    <a:pt x="5469421" y="223793"/>
                  </a:lnTo>
                  <a:lnTo>
                    <a:pt x="5467885" y="183406"/>
                  </a:lnTo>
                  <a:lnTo>
                    <a:pt x="5466099" y="144532"/>
                  </a:lnTo>
                  <a:lnTo>
                    <a:pt x="5461734" y="71548"/>
                  </a:lnTo>
                  <a:lnTo>
                    <a:pt x="5459137" y="37553"/>
                  </a:lnTo>
                  <a:lnTo>
                    <a:pt x="5413560" y="39930"/>
                  </a:lnTo>
                  <a:lnTo>
                    <a:pt x="5322739" y="44236"/>
                  </a:lnTo>
                  <a:lnTo>
                    <a:pt x="5232321" y="47963"/>
                  </a:lnTo>
                  <a:lnTo>
                    <a:pt x="5142259" y="51137"/>
                  </a:lnTo>
                  <a:lnTo>
                    <a:pt x="5052505" y="53782"/>
                  </a:lnTo>
                  <a:lnTo>
                    <a:pt x="4918352" y="56808"/>
                  </a:lnTo>
                  <a:lnTo>
                    <a:pt x="4784629" y="58778"/>
                  </a:lnTo>
                  <a:lnTo>
                    <a:pt x="4651179" y="59774"/>
                  </a:lnTo>
                  <a:lnTo>
                    <a:pt x="4517843" y="59877"/>
                  </a:lnTo>
                  <a:lnTo>
                    <a:pt x="4384463" y="59169"/>
                  </a:lnTo>
                  <a:lnTo>
                    <a:pt x="4206279" y="57104"/>
                  </a:lnTo>
                  <a:lnTo>
                    <a:pt x="3982469" y="52993"/>
                  </a:lnTo>
                  <a:lnTo>
                    <a:pt x="3711345" y="46313"/>
                  </a:lnTo>
                  <a:lnTo>
                    <a:pt x="2917325" y="22555"/>
                  </a:lnTo>
                  <a:lnTo>
                    <a:pt x="2474175" y="10853"/>
                  </a:lnTo>
                  <a:lnTo>
                    <a:pt x="2219040" y="5705"/>
                  </a:lnTo>
                  <a:lnTo>
                    <a:pt x="2009701" y="2610"/>
                  </a:lnTo>
                  <a:lnTo>
                    <a:pt x="1795304" y="633"/>
                  </a:lnTo>
                  <a:lnTo>
                    <a:pt x="16309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364908" y="3598791"/>
              <a:ext cx="5429885" cy="3183890"/>
            </a:xfrm>
            <a:custGeom>
              <a:avLst/>
              <a:gdLst/>
              <a:ahLst/>
              <a:cxnLst/>
              <a:rect l="l" t="t" r="r" b="b"/>
              <a:pathLst>
                <a:path w="5429884" h="3183890">
                  <a:moveTo>
                    <a:pt x="25229" y="44330"/>
                  </a:moveTo>
                  <a:lnTo>
                    <a:pt x="77327" y="45560"/>
                  </a:lnTo>
                  <a:lnTo>
                    <a:pt x="129812" y="46682"/>
                  </a:lnTo>
                  <a:lnTo>
                    <a:pt x="182672" y="47698"/>
                  </a:lnTo>
                  <a:lnTo>
                    <a:pt x="235894" y="48611"/>
                  </a:lnTo>
                  <a:lnTo>
                    <a:pt x="289466" y="49423"/>
                  </a:lnTo>
                  <a:lnTo>
                    <a:pt x="343378" y="50136"/>
                  </a:lnTo>
                  <a:lnTo>
                    <a:pt x="397616" y="50753"/>
                  </a:lnTo>
                  <a:lnTo>
                    <a:pt x="452170" y="51277"/>
                  </a:lnTo>
                  <a:lnTo>
                    <a:pt x="507026" y="51709"/>
                  </a:lnTo>
                  <a:lnTo>
                    <a:pt x="562174" y="52052"/>
                  </a:lnTo>
                  <a:lnTo>
                    <a:pt x="617601" y="52308"/>
                  </a:lnTo>
                  <a:lnTo>
                    <a:pt x="673295" y="52481"/>
                  </a:lnTo>
                  <a:lnTo>
                    <a:pt x="729245" y="52572"/>
                  </a:lnTo>
                  <a:lnTo>
                    <a:pt x="785438" y="52584"/>
                  </a:lnTo>
                  <a:lnTo>
                    <a:pt x="841863" y="52519"/>
                  </a:lnTo>
                  <a:lnTo>
                    <a:pt x="898508" y="52380"/>
                  </a:lnTo>
                  <a:lnTo>
                    <a:pt x="955361" y="52170"/>
                  </a:lnTo>
                  <a:lnTo>
                    <a:pt x="1012410" y="51889"/>
                  </a:lnTo>
                  <a:lnTo>
                    <a:pt x="1069643" y="51542"/>
                  </a:lnTo>
                  <a:lnTo>
                    <a:pt x="1127048" y="51130"/>
                  </a:lnTo>
                  <a:lnTo>
                    <a:pt x="1184614" y="50656"/>
                  </a:lnTo>
                  <a:lnTo>
                    <a:pt x="1242327" y="50123"/>
                  </a:lnTo>
                  <a:lnTo>
                    <a:pt x="1300178" y="49532"/>
                  </a:lnTo>
                  <a:lnTo>
                    <a:pt x="1358153" y="48886"/>
                  </a:lnTo>
                  <a:lnTo>
                    <a:pt x="1416241" y="48188"/>
                  </a:lnTo>
                  <a:lnTo>
                    <a:pt x="1474429" y="47440"/>
                  </a:lnTo>
                  <a:lnTo>
                    <a:pt x="1532707" y="46645"/>
                  </a:lnTo>
                  <a:lnTo>
                    <a:pt x="1591061" y="45804"/>
                  </a:lnTo>
                  <a:lnTo>
                    <a:pt x="1649481" y="44921"/>
                  </a:lnTo>
                  <a:lnTo>
                    <a:pt x="1707954" y="43997"/>
                  </a:lnTo>
                  <a:lnTo>
                    <a:pt x="1766468" y="43036"/>
                  </a:lnTo>
                  <a:lnTo>
                    <a:pt x="1825011" y="42039"/>
                  </a:lnTo>
                  <a:lnTo>
                    <a:pt x="1883573" y="41009"/>
                  </a:lnTo>
                  <a:lnTo>
                    <a:pt x="1942139" y="39949"/>
                  </a:lnTo>
                  <a:lnTo>
                    <a:pt x="2000700" y="38861"/>
                  </a:lnTo>
                  <a:lnTo>
                    <a:pt x="2059242" y="37747"/>
                  </a:lnTo>
                  <a:lnTo>
                    <a:pt x="2117755" y="36610"/>
                  </a:lnTo>
                  <a:lnTo>
                    <a:pt x="2176225" y="35452"/>
                  </a:lnTo>
                  <a:lnTo>
                    <a:pt x="2234641" y="34275"/>
                  </a:lnTo>
                  <a:lnTo>
                    <a:pt x="2292992" y="33083"/>
                  </a:lnTo>
                  <a:lnTo>
                    <a:pt x="2351265" y="31877"/>
                  </a:lnTo>
                  <a:lnTo>
                    <a:pt x="2409449" y="30661"/>
                  </a:lnTo>
                  <a:lnTo>
                    <a:pt x="2467531" y="29435"/>
                  </a:lnTo>
                  <a:lnTo>
                    <a:pt x="2525500" y="28204"/>
                  </a:lnTo>
                  <a:lnTo>
                    <a:pt x="2583343" y="26968"/>
                  </a:lnTo>
                  <a:lnTo>
                    <a:pt x="2641050" y="25732"/>
                  </a:lnTo>
                  <a:lnTo>
                    <a:pt x="2698607" y="24496"/>
                  </a:lnTo>
                  <a:lnTo>
                    <a:pt x="2756004" y="23264"/>
                  </a:lnTo>
                  <a:lnTo>
                    <a:pt x="2813227" y="22038"/>
                  </a:lnTo>
                  <a:lnTo>
                    <a:pt x="2870266" y="20820"/>
                  </a:lnTo>
                  <a:lnTo>
                    <a:pt x="2927108" y="19613"/>
                  </a:lnTo>
                  <a:lnTo>
                    <a:pt x="2983742" y="18420"/>
                  </a:lnTo>
                  <a:lnTo>
                    <a:pt x="3040155" y="17242"/>
                  </a:lnTo>
                  <a:lnTo>
                    <a:pt x="3096336" y="16082"/>
                  </a:lnTo>
                  <a:lnTo>
                    <a:pt x="3152273" y="14943"/>
                  </a:lnTo>
                  <a:lnTo>
                    <a:pt x="3207954" y="13826"/>
                  </a:lnTo>
                  <a:lnTo>
                    <a:pt x="3263366" y="12736"/>
                  </a:lnTo>
                  <a:lnTo>
                    <a:pt x="3318499" y="11673"/>
                  </a:lnTo>
                  <a:lnTo>
                    <a:pt x="3373340" y="10640"/>
                  </a:lnTo>
                  <a:lnTo>
                    <a:pt x="3427877" y="9640"/>
                  </a:lnTo>
                  <a:lnTo>
                    <a:pt x="3482099" y="8675"/>
                  </a:lnTo>
                  <a:lnTo>
                    <a:pt x="3535993" y="7748"/>
                  </a:lnTo>
                  <a:lnTo>
                    <a:pt x="3589548" y="6860"/>
                  </a:lnTo>
                  <a:lnTo>
                    <a:pt x="3642751" y="6015"/>
                  </a:lnTo>
                  <a:lnTo>
                    <a:pt x="3695591" y="5215"/>
                  </a:lnTo>
                  <a:lnTo>
                    <a:pt x="3748056" y="4463"/>
                  </a:lnTo>
                  <a:lnTo>
                    <a:pt x="3800134" y="3760"/>
                  </a:lnTo>
                  <a:lnTo>
                    <a:pt x="3851813" y="3109"/>
                  </a:lnTo>
                  <a:lnTo>
                    <a:pt x="3903082" y="2512"/>
                  </a:lnTo>
                  <a:lnTo>
                    <a:pt x="3953928" y="1973"/>
                  </a:lnTo>
                  <a:lnTo>
                    <a:pt x="4004339" y="1493"/>
                  </a:lnTo>
                  <a:lnTo>
                    <a:pt x="4054303" y="1076"/>
                  </a:lnTo>
                  <a:lnTo>
                    <a:pt x="4103810" y="722"/>
                  </a:lnTo>
                  <a:lnTo>
                    <a:pt x="4152846" y="435"/>
                  </a:lnTo>
                  <a:lnTo>
                    <a:pt x="4201399" y="218"/>
                  </a:lnTo>
                  <a:lnTo>
                    <a:pt x="4249459" y="71"/>
                  </a:lnTo>
                  <a:lnTo>
                    <a:pt x="4297013" y="0"/>
                  </a:lnTo>
                  <a:lnTo>
                    <a:pt x="4344049" y="4"/>
                  </a:lnTo>
                  <a:lnTo>
                    <a:pt x="4390555" y="87"/>
                  </a:lnTo>
                  <a:lnTo>
                    <a:pt x="4436519" y="252"/>
                  </a:lnTo>
                  <a:lnTo>
                    <a:pt x="4481930" y="501"/>
                  </a:lnTo>
                  <a:lnTo>
                    <a:pt x="4526775" y="835"/>
                  </a:lnTo>
                  <a:lnTo>
                    <a:pt x="4571044" y="1259"/>
                  </a:lnTo>
                  <a:lnTo>
                    <a:pt x="4614722" y="1773"/>
                  </a:lnTo>
                  <a:lnTo>
                    <a:pt x="4657800" y="2381"/>
                  </a:lnTo>
                  <a:lnTo>
                    <a:pt x="4700264" y="3085"/>
                  </a:lnTo>
                  <a:lnTo>
                    <a:pt x="4742104" y="3887"/>
                  </a:lnTo>
                  <a:lnTo>
                    <a:pt x="4783307" y="4790"/>
                  </a:lnTo>
                  <a:lnTo>
                    <a:pt x="4823861" y="5796"/>
                  </a:lnTo>
                  <a:lnTo>
                    <a:pt x="4863754" y="6908"/>
                  </a:lnTo>
                  <a:lnTo>
                    <a:pt x="4902975" y="8128"/>
                  </a:lnTo>
                  <a:lnTo>
                    <a:pt x="4941511" y="9458"/>
                  </a:lnTo>
                  <a:lnTo>
                    <a:pt x="5016483" y="12460"/>
                  </a:lnTo>
                  <a:lnTo>
                    <a:pt x="5088574" y="15934"/>
                  </a:lnTo>
                  <a:lnTo>
                    <a:pt x="5157690" y="19898"/>
                  </a:lnTo>
                  <a:lnTo>
                    <a:pt x="5223734" y="24372"/>
                  </a:lnTo>
                  <a:lnTo>
                    <a:pt x="5286613" y="29376"/>
                  </a:lnTo>
                  <a:lnTo>
                    <a:pt x="5346230" y="34928"/>
                  </a:lnTo>
                  <a:lnTo>
                    <a:pt x="5402491" y="41050"/>
                  </a:lnTo>
                  <a:lnTo>
                    <a:pt x="5429333" y="44330"/>
                  </a:lnTo>
                  <a:lnTo>
                    <a:pt x="5428396" y="60737"/>
                  </a:lnTo>
                  <a:lnTo>
                    <a:pt x="5427408" y="79478"/>
                  </a:lnTo>
                  <a:lnTo>
                    <a:pt x="5425293" y="123713"/>
                  </a:lnTo>
                  <a:lnTo>
                    <a:pt x="5423021" y="176551"/>
                  </a:lnTo>
                  <a:lnTo>
                    <a:pt x="5420625" y="237508"/>
                  </a:lnTo>
                  <a:lnTo>
                    <a:pt x="5418138" y="306100"/>
                  </a:lnTo>
                  <a:lnTo>
                    <a:pt x="5415593" y="381843"/>
                  </a:lnTo>
                  <a:lnTo>
                    <a:pt x="5414309" y="422245"/>
                  </a:lnTo>
                  <a:lnTo>
                    <a:pt x="5413023" y="464253"/>
                  </a:lnTo>
                  <a:lnTo>
                    <a:pt x="5411738" y="507807"/>
                  </a:lnTo>
                  <a:lnTo>
                    <a:pt x="5410460" y="552847"/>
                  </a:lnTo>
                  <a:lnTo>
                    <a:pt x="5409192" y="599311"/>
                  </a:lnTo>
                  <a:lnTo>
                    <a:pt x="5407938" y="647139"/>
                  </a:lnTo>
                  <a:lnTo>
                    <a:pt x="5406702" y="696271"/>
                  </a:lnTo>
                  <a:lnTo>
                    <a:pt x="5405489" y="746646"/>
                  </a:lnTo>
                  <a:lnTo>
                    <a:pt x="5404302" y="798204"/>
                  </a:lnTo>
                  <a:lnTo>
                    <a:pt x="5403146" y="850884"/>
                  </a:lnTo>
                  <a:lnTo>
                    <a:pt x="5402025" y="904626"/>
                  </a:lnTo>
                  <a:lnTo>
                    <a:pt x="5400943" y="959369"/>
                  </a:lnTo>
                  <a:lnTo>
                    <a:pt x="5399904" y="1015053"/>
                  </a:lnTo>
                  <a:lnTo>
                    <a:pt x="5398912" y="1071617"/>
                  </a:lnTo>
                  <a:lnTo>
                    <a:pt x="5397972" y="1129001"/>
                  </a:lnTo>
                  <a:lnTo>
                    <a:pt x="5397087" y="1187144"/>
                  </a:lnTo>
                  <a:lnTo>
                    <a:pt x="5396261" y="1245985"/>
                  </a:lnTo>
                  <a:lnTo>
                    <a:pt x="5395499" y="1305465"/>
                  </a:lnTo>
                  <a:lnTo>
                    <a:pt x="5394805" y="1365523"/>
                  </a:lnTo>
                  <a:lnTo>
                    <a:pt x="5394182" y="1426098"/>
                  </a:lnTo>
                  <a:lnTo>
                    <a:pt x="5393636" y="1487130"/>
                  </a:lnTo>
                  <a:lnTo>
                    <a:pt x="5393169" y="1548558"/>
                  </a:lnTo>
                  <a:lnTo>
                    <a:pt x="5392787" y="1610321"/>
                  </a:lnTo>
                  <a:lnTo>
                    <a:pt x="5392493" y="1672360"/>
                  </a:lnTo>
                  <a:lnTo>
                    <a:pt x="5392292" y="1734614"/>
                  </a:lnTo>
                  <a:lnTo>
                    <a:pt x="5392187" y="1797021"/>
                  </a:lnTo>
                  <a:lnTo>
                    <a:pt x="5392183" y="1859523"/>
                  </a:lnTo>
                  <a:lnTo>
                    <a:pt x="5392283" y="1922058"/>
                  </a:lnTo>
                  <a:lnTo>
                    <a:pt x="5392493" y="1984565"/>
                  </a:lnTo>
                  <a:lnTo>
                    <a:pt x="5392815" y="2046985"/>
                  </a:lnTo>
                  <a:lnTo>
                    <a:pt x="5393255" y="2109256"/>
                  </a:lnTo>
                  <a:lnTo>
                    <a:pt x="5393815" y="2171318"/>
                  </a:lnTo>
                  <a:lnTo>
                    <a:pt x="5394502" y="2233112"/>
                  </a:lnTo>
                  <a:lnTo>
                    <a:pt x="5395317" y="2294575"/>
                  </a:lnTo>
                  <a:lnTo>
                    <a:pt x="5396266" y="2355648"/>
                  </a:lnTo>
                  <a:lnTo>
                    <a:pt x="5397353" y="2416270"/>
                  </a:lnTo>
                  <a:lnTo>
                    <a:pt x="5398582" y="2476382"/>
                  </a:lnTo>
                  <a:lnTo>
                    <a:pt x="5399957" y="2535921"/>
                  </a:lnTo>
                  <a:lnTo>
                    <a:pt x="5401481" y="2594828"/>
                  </a:lnTo>
                  <a:lnTo>
                    <a:pt x="5403160" y="2653042"/>
                  </a:lnTo>
                  <a:lnTo>
                    <a:pt x="5404997" y="2710503"/>
                  </a:lnTo>
                  <a:lnTo>
                    <a:pt x="5406997" y="2767150"/>
                  </a:lnTo>
                  <a:lnTo>
                    <a:pt x="5409163" y="2822922"/>
                  </a:lnTo>
                  <a:lnTo>
                    <a:pt x="5411500" y="2877760"/>
                  </a:lnTo>
                  <a:lnTo>
                    <a:pt x="5414011" y="2931603"/>
                  </a:lnTo>
                  <a:lnTo>
                    <a:pt x="5416701" y="2984389"/>
                  </a:lnTo>
                  <a:lnTo>
                    <a:pt x="5419574" y="3036060"/>
                  </a:lnTo>
                  <a:lnTo>
                    <a:pt x="5422635" y="3086554"/>
                  </a:lnTo>
                  <a:lnTo>
                    <a:pt x="5425886" y="3135810"/>
                  </a:lnTo>
                  <a:lnTo>
                    <a:pt x="5429333" y="3183768"/>
                  </a:lnTo>
                  <a:lnTo>
                    <a:pt x="5408287" y="3180978"/>
                  </a:lnTo>
                  <a:lnTo>
                    <a:pt x="5362419" y="3175527"/>
                  </a:lnTo>
                  <a:lnTo>
                    <a:pt x="5311653" y="3170252"/>
                  </a:lnTo>
                  <a:lnTo>
                    <a:pt x="5256149" y="3165155"/>
                  </a:lnTo>
                  <a:lnTo>
                    <a:pt x="5196072" y="3160237"/>
                  </a:lnTo>
                  <a:lnTo>
                    <a:pt x="5131581" y="3155502"/>
                  </a:lnTo>
                  <a:lnTo>
                    <a:pt x="5062841" y="3150951"/>
                  </a:lnTo>
                  <a:lnTo>
                    <a:pt x="4990012" y="3146586"/>
                  </a:lnTo>
                  <a:lnTo>
                    <a:pt x="4913258" y="3142410"/>
                  </a:lnTo>
                  <a:lnTo>
                    <a:pt x="4873459" y="3140393"/>
                  </a:lnTo>
                  <a:lnTo>
                    <a:pt x="4832739" y="3138424"/>
                  </a:lnTo>
                  <a:lnTo>
                    <a:pt x="4791119" y="3136503"/>
                  </a:lnTo>
                  <a:lnTo>
                    <a:pt x="4748619" y="3134630"/>
                  </a:lnTo>
                  <a:lnTo>
                    <a:pt x="4705259" y="3132807"/>
                  </a:lnTo>
                  <a:lnTo>
                    <a:pt x="4661060" y="3131032"/>
                  </a:lnTo>
                  <a:lnTo>
                    <a:pt x="4616041" y="3129306"/>
                  </a:lnTo>
                  <a:lnTo>
                    <a:pt x="4570223" y="3127630"/>
                  </a:lnTo>
                  <a:lnTo>
                    <a:pt x="4523626" y="3126004"/>
                  </a:lnTo>
                  <a:lnTo>
                    <a:pt x="4476270" y="3124428"/>
                  </a:lnTo>
                  <a:lnTo>
                    <a:pt x="4428177" y="3122902"/>
                  </a:lnTo>
                  <a:lnTo>
                    <a:pt x="4379365" y="3121426"/>
                  </a:lnTo>
                  <a:lnTo>
                    <a:pt x="4329856" y="3120001"/>
                  </a:lnTo>
                  <a:lnTo>
                    <a:pt x="4279669" y="3118628"/>
                  </a:lnTo>
                  <a:lnTo>
                    <a:pt x="4228825" y="3117305"/>
                  </a:lnTo>
                  <a:lnTo>
                    <a:pt x="4177344" y="3116035"/>
                  </a:lnTo>
                  <a:lnTo>
                    <a:pt x="4125247" y="3114816"/>
                  </a:lnTo>
                  <a:lnTo>
                    <a:pt x="4072553" y="3113649"/>
                  </a:lnTo>
                  <a:lnTo>
                    <a:pt x="4019283" y="3112535"/>
                  </a:lnTo>
                  <a:lnTo>
                    <a:pt x="3965457" y="3111473"/>
                  </a:lnTo>
                  <a:lnTo>
                    <a:pt x="3911095" y="3110464"/>
                  </a:lnTo>
                  <a:lnTo>
                    <a:pt x="3856219" y="3109509"/>
                  </a:lnTo>
                  <a:lnTo>
                    <a:pt x="3800847" y="3108607"/>
                  </a:lnTo>
                  <a:lnTo>
                    <a:pt x="3745000" y="3107758"/>
                  </a:lnTo>
                  <a:lnTo>
                    <a:pt x="3688699" y="3106964"/>
                  </a:lnTo>
                  <a:lnTo>
                    <a:pt x="3631964" y="3106223"/>
                  </a:lnTo>
                  <a:lnTo>
                    <a:pt x="3574815" y="3105538"/>
                  </a:lnTo>
                  <a:lnTo>
                    <a:pt x="3517272" y="3104907"/>
                  </a:lnTo>
                  <a:lnTo>
                    <a:pt x="3459356" y="3104331"/>
                  </a:lnTo>
                  <a:lnTo>
                    <a:pt x="3401086" y="3103810"/>
                  </a:lnTo>
                  <a:lnTo>
                    <a:pt x="3342484" y="3103345"/>
                  </a:lnTo>
                  <a:lnTo>
                    <a:pt x="3283569" y="3102936"/>
                  </a:lnTo>
                  <a:lnTo>
                    <a:pt x="3224361" y="3102583"/>
                  </a:lnTo>
                  <a:lnTo>
                    <a:pt x="3164882" y="3102286"/>
                  </a:lnTo>
                  <a:lnTo>
                    <a:pt x="3105151" y="3102046"/>
                  </a:lnTo>
                  <a:lnTo>
                    <a:pt x="3045188" y="3101863"/>
                  </a:lnTo>
                  <a:lnTo>
                    <a:pt x="2985014" y="3101736"/>
                  </a:lnTo>
                  <a:lnTo>
                    <a:pt x="2924649" y="3101668"/>
                  </a:lnTo>
                  <a:lnTo>
                    <a:pt x="2864113" y="3101657"/>
                  </a:lnTo>
                  <a:lnTo>
                    <a:pt x="2803427" y="3101704"/>
                  </a:lnTo>
                  <a:lnTo>
                    <a:pt x="2742611" y="3101809"/>
                  </a:lnTo>
                  <a:lnTo>
                    <a:pt x="2681684" y="3101972"/>
                  </a:lnTo>
                  <a:lnTo>
                    <a:pt x="2620668" y="3102195"/>
                  </a:lnTo>
                  <a:lnTo>
                    <a:pt x="2559583" y="3102476"/>
                  </a:lnTo>
                  <a:lnTo>
                    <a:pt x="2498449" y="3102817"/>
                  </a:lnTo>
                  <a:lnTo>
                    <a:pt x="2437285" y="3103217"/>
                  </a:lnTo>
                  <a:lnTo>
                    <a:pt x="2376113" y="3103677"/>
                  </a:lnTo>
                  <a:lnTo>
                    <a:pt x="2314953" y="3104197"/>
                  </a:lnTo>
                  <a:lnTo>
                    <a:pt x="2253825" y="3104777"/>
                  </a:lnTo>
                  <a:lnTo>
                    <a:pt x="2192749" y="3105418"/>
                  </a:lnTo>
                  <a:lnTo>
                    <a:pt x="2131746" y="3106119"/>
                  </a:lnTo>
                  <a:lnTo>
                    <a:pt x="2070835" y="3106882"/>
                  </a:lnTo>
                  <a:lnTo>
                    <a:pt x="2010037" y="3107706"/>
                  </a:lnTo>
                  <a:lnTo>
                    <a:pt x="1949373" y="3108592"/>
                  </a:lnTo>
                  <a:lnTo>
                    <a:pt x="1888862" y="3109540"/>
                  </a:lnTo>
                  <a:lnTo>
                    <a:pt x="1828525" y="3110550"/>
                  </a:lnTo>
                  <a:lnTo>
                    <a:pt x="1768382" y="3111622"/>
                  </a:lnTo>
                  <a:lnTo>
                    <a:pt x="1708454" y="3112757"/>
                  </a:lnTo>
                  <a:lnTo>
                    <a:pt x="1648760" y="3113955"/>
                  </a:lnTo>
                  <a:lnTo>
                    <a:pt x="1589321" y="3115217"/>
                  </a:lnTo>
                  <a:lnTo>
                    <a:pt x="1530157" y="3116541"/>
                  </a:lnTo>
                  <a:lnTo>
                    <a:pt x="1471289" y="3117930"/>
                  </a:lnTo>
                  <a:lnTo>
                    <a:pt x="1412737" y="3119383"/>
                  </a:lnTo>
                  <a:lnTo>
                    <a:pt x="1354520" y="3120899"/>
                  </a:lnTo>
                  <a:lnTo>
                    <a:pt x="1296660" y="3122481"/>
                  </a:lnTo>
                  <a:lnTo>
                    <a:pt x="1239176" y="3124127"/>
                  </a:lnTo>
                  <a:lnTo>
                    <a:pt x="1182089" y="3125838"/>
                  </a:lnTo>
                  <a:lnTo>
                    <a:pt x="1125420" y="3127615"/>
                  </a:lnTo>
                  <a:lnTo>
                    <a:pt x="1069187" y="3129457"/>
                  </a:lnTo>
                  <a:lnTo>
                    <a:pt x="1013412" y="3131365"/>
                  </a:lnTo>
                  <a:lnTo>
                    <a:pt x="958115" y="3133339"/>
                  </a:lnTo>
                  <a:lnTo>
                    <a:pt x="903317" y="3135380"/>
                  </a:lnTo>
                  <a:lnTo>
                    <a:pt x="849036" y="3137487"/>
                  </a:lnTo>
                  <a:lnTo>
                    <a:pt x="795294" y="3139662"/>
                  </a:lnTo>
                  <a:lnTo>
                    <a:pt x="742112" y="3141903"/>
                  </a:lnTo>
                  <a:lnTo>
                    <a:pt x="689508" y="3144212"/>
                  </a:lnTo>
                  <a:lnTo>
                    <a:pt x="637504" y="3146589"/>
                  </a:lnTo>
                  <a:lnTo>
                    <a:pt x="586120" y="3149033"/>
                  </a:lnTo>
                  <a:lnTo>
                    <a:pt x="535376" y="3151546"/>
                  </a:lnTo>
                  <a:lnTo>
                    <a:pt x="485292" y="3154128"/>
                  </a:lnTo>
                  <a:lnTo>
                    <a:pt x="435888" y="3156778"/>
                  </a:lnTo>
                  <a:lnTo>
                    <a:pt x="387186" y="3159497"/>
                  </a:lnTo>
                  <a:lnTo>
                    <a:pt x="339205" y="3162286"/>
                  </a:lnTo>
                  <a:lnTo>
                    <a:pt x="291965" y="3165144"/>
                  </a:lnTo>
                  <a:lnTo>
                    <a:pt x="245486" y="3168072"/>
                  </a:lnTo>
                  <a:lnTo>
                    <a:pt x="199790" y="3171070"/>
                  </a:lnTo>
                  <a:lnTo>
                    <a:pt x="154896" y="3174138"/>
                  </a:lnTo>
                  <a:lnTo>
                    <a:pt x="110824" y="3177277"/>
                  </a:lnTo>
                  <a:lnTo>
                    <a:pt x="67595" y="3180487"/>
                  </a:lnTo>
                  <a:lnTo>
                    <a:pt x="25229" y="3183768"/>
                  </a:lnTo>
                  <a:lnTo>
                    <a:pt x="31918" y="3115233"/>
                  </a:lnTo>
                  <a:lnTo>
                    <a:pt x="38028" y="3048244"/>
                  </a:lnTo>
                  <a:lnTo>
                    <a:pt x="43576" y="2982754"/>
                  </a:lnTo>
                  <a:lnTo>
                    <a:pt x="48581" y="2918717"/>
                  </a:lnTo>
                  <a:lnTo>
                    <a:pt x="53060" y="2856088"/>
                  </a:lnTo>
                  <a:lnTo>
                    <a:pt x="57031" y="2794819"/>
                  </a:lnTo>
                  <a:lnTo>
                    <a:pt x="60513" y="2734864"/>
                  </a:lnTo>
                  <a:lnTo>
                    <a:pt x="63522" y="2676177"/>
                  </a:lnTo>
                  <a:lnTo>
                    <a:pt x="66077" y="2618711"/>
                  </a:lnTo>
                  <a:lnTo>
                    <a:pt x="68195" y="2562421"/>
                  </a:lnTo>
                  <a:lnTo>
                    <a:pt x="69895" y="2507259"/>
                  </a:lnTo>
                  <a:lnTo>
                    <a:pt x="71195" y="2453180"/>
                  </a:lnTo>
                  <a:lnTo>
                    <a:pt x="72112" y="2400137"/>
                  </a:lnTo>
                  <a:lnTo>
                    <a:pt x="72664" y="2348083"/>
                  </a:lnTo>
                  <a:lnTo>
                    <a:pt x="72869" y="2296973"/>
                  </a:lnTo>
                  <a:lnTo>
                    <a:pt x="72745" y="2246759"/>
                  </a:lnTo>
                  <a:lnTo>
                    <a:pt x="72310" y="2197396"/>
                  </a:lnTo>
                  <a:lnTo>
                    <a:pt x="71582" y="2148838"/>
                  </a:lnTo>
                  <a:lnTo>
                    <a:pt x="70578" y="2101037"/>
                  </a:lnTo>
                  <a:lnTo>
                    <a:pt x="69317" y="2053948"/>
                  </a:lnTo>
                  <a:lnTo>
                    <a:pt x="67816" y="2007523"/>
                  </a:lnTo>
                  <a:lnTo>
                    <a:pt x="66093" y="1961718"/>
                  </a:lnTo>
                  <a:lnTo>
                    <a:pt x="64167" y="1916485"/>
                  </a:lnTo>
                  <a:lnTo>
                    <a:pt x="62054" y="1871778"/>
                  </a:lnTo>
                  <a:lnTo>
                    <a:pt x="59774" y="1827551"/>
                  </a:lnTo>
                  <a:lnTo>
                    <a:pt x="57343" y="1783757"/>
                  </a:lnTo>
                  <a:lnTo>
                    <a:pt x="54780" y="1740350"/>
                  </a:lnTo>
                  <a:lnTo>
                    <a:pt x="52102" y="1697284"/>
                  </a:lnTo>
                  <a:lnTo>
                    <a:pt x="49328" y="1654512"/>
                  </a:lnTo>
                  <a:lnTo>
                    <a:pt x="46476" y="1611988"/>
                  </a:lnTo>
                  <a:lnTo>
                    <a:pt x="43562" y="1569665"/>
                  </a:lnTo>
                  <a:lnTo>
                    <a:pt x="40605" y="1527498"/>
                  </a:lnTo>
                  <a:lnTo>
                    <a:pt x="37624" y="1485439"/>
                  </a:lnTo>
                  <a:lnTo>
                    <a:pt x="34635" y="1443443"/>
                  </a:lnTo>
                  <a:lnTo>
                    <a:pt x="31657" y="1401463"/>
                  </a:lnTo>
                  <a:lnTo>
                    <a:pt x="28708" y="1359453"/>
                  </a:lnTo>
                  <a:lnTo>
                    <a:pt x="25805" y="1317366"/>
                  </a:lnTo>
                  <a:lnTo>
                    <a:pt x="22966" y="1275156"/>
                  </a:lnTo>
                  <a:lnTo>
                    <a:pt x="20210" y="1232776"/>
                  </a:lnTo>
                  <a:lnTo>
                    <a:pt x="17554" y="1190181"/>
                  </a:lnTo>
                  <a:lnTo>
                    <a:pt x="15016" y="1147324"/>
                  </a:lnTo>
                  <a:lnTo>
                    <a:pt x="12613" y="1104159"/>
                  </a:lnTo>
                  <a:lnTo>
                    <a:pt x="10365" y="1060638"/>
                  </a:lnTo>
                  <a:lnTo>
                    <a:pt x="8288" y="1016717"/>
                  </a:lnTo>
                  <a:lnTo>
                    <a:pt x="6401" y="972348"/>
                  </a:lnTo>
                  <a:lnTo>
                    <a:pt x="4721" y="927485"/>
                  </a:lnTo>
                  <a:lnTo>
                    <a:pt x="3266" y="882082"/>
                  </a:lnTo>
                  <a:lnTo>
                    <a:pt x="2055" y="836092"/>
                  </a:lnTo>
                  <a:lnTo>
                    <a:pt x="1105" y="789469"/>
                  </a:lnTo>
                  <a:lnTo>
                    <a:pt x="434" y="742167"/>
                  </a:lnTo>
                  <a:lnTo>
                    <a:pt x="59" y="694140"/>
                  </a:lnTo>
                  <a:lnTo>
                    <a:pt x="0" y="645340"/>
                  </a:lnTo>
                  <a:lnTo>
                    <a:pt x="272" y="595722"/>
                  </a:lnTo>
                  <a:lnTo>
                    <a:pt x="896" y="545239"/>
                  </a:lnTo>
                  <a:lnTo>
                    <a:pt x="1888" y="493845"/>
                  </a:lnTo>
                  <a:lnTo>
                    <a:pt x="3266" y="441494"/>
                  </a:lnTo>
                  <a:lnTo>
                    <a:pt x="5048" y="388138"/>
                  </a:lnTo>
                  <a:lnTo>
                    <a:pt x="7252" y="333733"/>
                  </a:lnTo>
                  <a:lnTo>
                    <a:pt x="9896" y="278231"/>
                  </a:lnTo>
                  <a:lnTo>
                    <a:pt x="12998" y="221586"/>
                  </a:lnTo>
                  <a:lnTo>
                    <a:pt x="16575" y="163751"/>
                  </a:lnTo>
                  <a:lnTo>
                    <a:pt x="20646" y="104682"/>
                  </a:lnTo>
                  <a:lnTo>
                    <a:pt x="25229" y="4433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776851" y="1696034"/>
            <a:ext cx="5346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771638" y="994410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714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96265" y="2809747"/>
            <a:ext cx="7923530" cy="3901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0">
              <a:lnSpc>
                <a:spcPts val="2155"/>
              </a:lnSpc>
              <a:spcBef>
                <a:spcPts val="100"/>
              </a:spcBef>
              <a:tabLst>
                <a:tab pos="1310640" algn="l"/>
                <a:tab pos="2110740" algn="l"/>
                <a:tab pos="2510155" algn="l"/>
                <a:tab pos="3576954" algn="l"/>
              </a:tabLst>
            </a:pPr>
            <a:r>
              <a:rPr dirty="0" sz="1800" spc="245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1800" spc="80">
                <a:solidFill>
                  <a:srgbClr val="2B91AE"/>
                </a:solidFill>
                <a:latin typeface="Trebuchet MS"/>
                <a:cs typeface="Trebuchet MS"/>
              </a:rPr>
              <a:t>Node;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7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80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800" spc="130">
                <a:solidFill>
                  <a:srgbClr val="FF0000"/>
                </a:solidFill>
                <a:latin typeface="Trebuchet MS"/>
                <a:cs typeface="Trebuchet MS"/>
              </a:rPr>
              <a:t>forward</a:t>
            </a:r>
            <a:r>
              <a:rPr dirty="0" sz="180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800" spc="200">
                <a:solidFill>
                  <a:srgbClr val="FF0000"/>
                </a:solidFill>
                <a:latin typeface="Trebuchet MS"/>
                <a:cs typeface="Trebuchet MS"/>
              </a:rPr>
              <a:t>declaration</a:t>
            </a:r>
            <a:endParaRPr sz="1800">
              <a:latin typeface="Trebuchet MS"/>
              <a:cs typeface="Trebuchet MS"/>
            </a:endParaRPr>
          </a:p>
          <a:p>
            <a:pPr marL="374650">
              <a:lnSpc>
                <a:spcPts val="2155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0">
                <a:latin typeface="Consolas"/>
                <a:cs typeface="Consolas"/>
              </a:rPr>
              <a:t> head;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 marL="3185160" marR="1396365">
              <a:lnSpc>
                <a:spcPct val="100000"/>
              </a:lnSpc>
              <a:spcBef>
                <a:spcPts val="285"/>
              </a:spcBef>
              <a:tabLst>
                <a:tab pos="4119245" algn="l"/>
                <a:tab pos="5184775" algn="l"/>
                <a:tab pos="6384290" algn="l"/>
              </a:tabLst>
            </a:pPr>
            <a:r>
              <a:rPr dirty="0" sz="1800" spc="165">
                <a:solidFill>
                  <a:srgbClr val="0000FF"/>
                </a:solidFill>
                <a:latin typeface="Trebuchet MS"/>
                <a:cs typeface="Trebuchet MS"/>
              </a:rPr>
              <a:t>template</a:t>
            </a:r>
            <a:r>
              <a:rPr dirty="0" sz="1800" spc="165">
                <a:latin typeface="Trebuchet MS"/>
                <a:cs typeface="Trebuchet MS"/>
              </a:rPr>
              <a:t>&lt;</a:t>
            </a:r>
            <a:r>
              <a:rPr dirty="0" sz="1800" spc="165">
                <a:solidFill>
                  <a:srgbClr val="0000FF"/>
                </a:solidFill>
                <a:latin typeface="Trebuchet MS"/>
                <a:cs typeface="Trebuchet MS"/>
              </a:rPr>
              <a:t>class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1800" spc="114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 spc="114">
                <a:latin typeface="Trebuchet MS"/>
                <a:cs typeface="Trebuchet MS"/>
              </a:rPr>
              <a:t>&gt; </a:t>
            </a:r>
            <a:r>
              <a:rPr dirty="0" sz="1800" spc="250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1800" spc="170">
                <a:solidFill>
                  <a:srgbClr val="2B91AE"/>
                </a:solidFill>
                <a:latin typeface="Trebuchet MS"/>
                <a:cs typeface="Trebuchet MS"/>
              </a:rPr>
              <a:t>List</a:t>
            </a:r>
            <a:r>
              <a:rPr dirty="0" sz="1800" spc="170">
                <a:latin typeface="Trebuchet MS"/>
                <a:cs typeface="Trebuchet MS"/>
              </a:rPr>
              <a:t>&lt;</a:t>
            </a:r>
            <a:r>
              <a:rPr dirty="0" sz="1800" spc="170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 spc="170">
                <a:latin typeface="Trebuchet MS"/>
                <a:cs typeface="Trebuchet MS"/>
              </a:rPr>
              <a:t>&gt;::</a:t>
            </a:r>
            <a:r>
              <a:rPr dirty="0" sz="1800" spc="17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{ </a:t>
            </a:r>
            <a:r>
              <a:rPr dirty="0" sz="1800" spc="235">
                <a:solidFill>
                  <a:srgbClr val="0000FF"/>
                </a:solidFill>
                <a:latin typeface="Trebuchet MS"/>
                <a:cs typeface="Trebuchet MS"/>
              </a:rPr>
              <a:t>public</a:t>
            </a:r>
            <a:r>
              <a:rPr dirty="0" sz="1800" spc="23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3642360">
              <a:lnSpc>
                <a:spcPct val="100000"/>
              </a:lnSpc>
              <a:tabLst>
                <a:tab pos="4576445" algn="l"/>
                <a:tab pos="4843145" algn="l"/>
                <a:tab pos="5509260" algn="l"/>
                <a:tab pos="5775960" algn="l"/>
                <a:tab pos="6574790" algn="l"/>
              </a:tabLst>
            </a:pPr>
            <a:r>
              <a:rPr dirty="0" sz="1800" spc="130">
                <a:latin typeface="Trebuchet MS"/>
                <a:cs typeface="Trebuchet MS"/>
              </a:rPr>
              <a:t>Node()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{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25">
                <a:latin typeface="Trebuchet MS"/>
                <a:cs typeface="Trebuchet MS"/>
              </a:rPr>
              <a:t>next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70">
                <a:solidFill>
                  <a:srgbClr val="6E0089"/>
                </a:solidFill>
                <a:latin typeface="Trebuchet MS"/>
                <a:cs typeface="Trebuchet MS"/>
              </a:rPr>
              <a:t>NULL</a:t>
            </a:r>
            <a:r>
              <a:rPr dirty="0" sz="1800" spc="70">
                <a:latin typeface="Trebuchet MS"/>
                <a:cs typeface="Trebuchet MS"/>
              </a:rPr>
              <a:t>;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3642360">
              <a:lnSpc>
                <a:spcPct val="100000"/>
              </a:lnSpc>
              <a:tabLst>
                <a:tab pos="4975860" algn="l"/>
                <a:tab pos="5641975" algn="l"/>
                <a:tab pos="6309360" algn="l"/>
                <a:tab pos="6574790" algn="l"/>
                <a:tab pos="7242809" algn="l"/>
                <a:tab pos="7509509" algn="l"/>
              </a:tabLst>
            </a:pPr>
            <a:r>
              <a:rPr dirty="0" sz="1800" spc="105">
                <a:latin typeface="Trebuchet MS"/>
                <a:cs typeface="Trebuchet MS"/>
              </a:rPr>
              <a:t>Node(</a:t>
            </a:r>
            <a:r>
              <a:rPr dirty="0" sz="1800" spc="105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270">
                <a:solidFill>
                  <a:srgbClr val="808080"/>
                </a:solidFill>
                <a:latin typeface="Trebuchet MS"/>
                <a:cs typeface="Trebuchet MS"/>
              </a:rPr>
              <a:t>val</a:t>
            </a:r>
            <a:r>
              <a:rPr dirty="0" sz="1800" spc="27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2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*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75">
                <a:solidFill>
                  <a:srgbClr val="808080"/>
                </a:solidFill>
                <a:latin typeface="Trebuchet MS"/>
                <a:cs typeface="Trebuchet MS"/>
              </a:rPr>
              <a:t>nptr</a:t>
            </a:r>
            <a:r>
              <a:rPr dirty="0" sz="1800">
                <a:solidFill>
                  <a:srgbClr val="808080"/>
                </a:solidFill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60">
                <a:latin typeface="Trebuchet MS"/>
                <a:cs typeface="Trebuchet MS"/>
              </a:rPr>
              <a:t>0){</a:t>
            </a:r>
            <a:endParaRPr sz="1800">
              <a:latin typeface="Trebuchet MS"/>
              <a:cs typeface="Trebuchet MS"/>
            </a:endParaRPr>
          </a:p>
          <a:p>
            <a:pPr marL="4099560" marR="2214880">
              <a:lnSpc>
                <a:spcPct val="100000"/>
              </a:lnSpc>
              <a:tabLst>
                <a:tab pos="4766945" algn="l"/>
                <a:tab pos="5034280" algn="l"/>
              </a:tabLst>
            </a:pPr>
            <a:r>
              <a:rPr dirty="0" sz="1800" spc="125">
                <a:latin typeface="Trebuchet MS"/>
                <a:cs typeface="Trebuchet MS"/>
              </a:rPr>
              <a:t>data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65">
                <a:solidFill>
                  <a:srgbClr val="808080"/>
                </a:solidFill>
                <a:latin typeface="Trebuchet MS"/>
                <a:cs typeface="Trebuchet MS"/>
              </a:rPr>
              <a:t>val</a:t>
            </a:r>
            <a:r>
              <a:rPr dirty="0" sz="1800" spc="265">
                <a:latin typeface="Trebuchet MS"/>
                <a:cs typeface="Trebuchet MS"/>
              </a:rPr>
              <a:t>; </a:t>
            </a:r>
            <a:r>
              <a:rPr dirty="0" sz="1800" spc="130">
                <a:latin typeface="Trebuchet MS"/>
                <a:cs typeface="Trebuchet MS"/>
              </a:rPr>
              <a:t>next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04">
                <a:solidFill>
                  <a:srgbClr val="808080"/>
                </a:solidFill>
                <a:latin typeface="Trebuchet MS"/>
                <a:cs typeface="Trebuchet MS"/>
              </a:rPr>
              <a:t>nptr</a:t>
            </a:r>
            <a:r>
              <a:rPr dirty="0" sz="1800" spc="204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3718560">
              <a:lnSpc>
                <a:spcPct val="100000"/>
              </a:lnSpc>
            </a:pPr>
            <a:r>
              <a:rPr dirty="0" sz="1800" spc="39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3642360" marR="2672080">
              <a:lnSpc>
                <a:spcPct val="100000"/>
              </a:lnSpc>
              <a:tabLst>
                <a:tab pos="4309745" algn="l"/>
                <a:tab pos="4576445" algn="l"/>
              </a:tabLst>
            </a:pPr>
            <a:r>
              <a:rPr dirty="0" sz="1800" spc="130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180">
                <a:latin typeface="Trebuchet MS"/>
                <a:cs typeface="Trebuchet MS"/>
              </a:rPr>
              <a:t>data; </a:t>
            </a:r>
            <a:r>
              <a:rPr dirty="0" sz="1800" spc="-2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*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80">
                <a:latin typeface="Trebuchet MS"/>
                <a:cs typeface="Trebuchet MS"/>
              </a:rPr>
              <a:t>next;</a:t>
            </a:r>
            <a:endParaRPr sz="1800">
              <a:latin typeface="Trebuchet MS"/>
              <a:cs typeface="Trebuchet MS"/>
            </a:endParaRPr>
          </a:p>
          <a:p>
            <a:pPr marL="3185160">
              <a:lnSpc>
                <a:spcPct val="100000"/>
              </a:lnSpc>
              <a:spcBef>
                <a:spcPts val="5"/>
              </a:spcBef>
            </a:pPr>
            <a:r>
              <a:rPr dirty="0" sz="1800" spc="365"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1175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Operations</a:t>
            </a:r>
            <a:r>
              <a:rPr dirty="0" spc="-10"/>
              <a:t>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>
                <a:latin typeface="Courier New"/>
                <a:cs typeface="Courier New"/>
              </a:rPr>
              <a:t>List</a:t>
            </a:r>
            <a:r>
              <a:rPr dirty="0" spc="-35">
                <a:latin typeface="Courier New"/>
                <a:cs typeface="Courier New"/>
              </a:rPr>
              <a:t> </a:t>
            </a:r>
            <a:r>
              <a:rPr dirty="0" spc="-1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3540" y="926221"/>
            <a:ext cx="6948170" cy="77025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ctr" marL="3429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42900" algn="l"/>
              </a:tabLst>
            </a:pPr>
            <a:r>
              <a:rPr dirty="0" sz="2400" spc="-10">
                <a:solidFill>
                  <a:srgbClr val="FF0000"/>
                </a:solidFill>
                <a:latin typeface="Courier New"/>
                <a:cs typeface="Courier New"/>
              </a:rPr>
              <a:t>List</a:t>
            </a:r>
            <a:r>
              <a:rPr dirty="0" sz="2400" spc="-93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latin typeface="Cambria"/>
                <a:cs typeface="Cambria"/>
              </a:rPr>
              <a:t>contains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ourier New"/>
                <a:cs typeface="Courier New"/>
              </a:rPr>
              <a:t>head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dirty="0" sz="2000" spc="-1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-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pointer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first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node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in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list.</a:t>
            </a:r>
            <a:endParaRPr sz="2000">
              <a:latin typeface="Cambria"/>
              <a:cs typeface="Cambria"/>
            </a:endParaRPr>
          </a:p>
          <a:p>
            <a:pPr algn="ctr" marR="56515">
              <a:lnSpc>
                <a:spcPct val="100000"/>
              </a:lnSpc>
              <a:spcBef>
                <a:spcPts val="270"/>
              </a:spcBef>
            </a:pPr>
            <a:r>
              <a:rPr dirty="0" sz="2000">
                <a:latin typeface="Cambria"/>
                <a:cs typeface="Cambria"/>
              </a:rPr>
              <a:t>Since</a:t>
            </a:r>
            <a:r>
              <a:rPr dirty="0" sz="2000" spc="-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list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is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empty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initially,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head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mbria"/>
                <a:cs typeface="Cambria"/>
              </a:rPr>
              <a:t>is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set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NULL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9758" y="2015489"/>
            <a:ext cx="4572000" cy="28625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0805" marR="1966595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10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 spc="-3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60">
                <a:latin typeface="Consolas"/>
                <a:cs typeface="Consolas"/>
              </a:rPr>
              <a:t>{</a:t>
            </a:r>
            <a:r>
              <a:rPr dirty="0" sz="1800" spc="50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onsolas"/>
                <a:cs typeface="Consolas"/>
              </a:rPr>
              <a:t>List()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head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0;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 marL="90805" marR="3013710" indent="457200">
              <a:lnSpc>
                <a:spcPct val="100000"/>
              </a:lnSpc>
            </a:pPr>
            <a:r>
              <a:rPr dirty="0" sz="1800" spc="-10">
                <a:latin typeface="Consolas"/>
                <a:cs typeface="Consolas"/>
              </a:rPr>
              <a:t>~List();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715645">
              <a:lnSpc>
                <a:spcPts val="2155"/>
              </a:lnSpc>
              <a:spcBef>
                <a:spcPts val="15"/>
              </a:spcBef>
              <a:tabLst>
                <a:tab pos="1651635" algn="l"/>
                <a:tab pos="2451735" algn="l"/>
              </a:tabLst>
            </a:pPr>
            <a:r>
              <a:rPr dirty="0" sz="1800" spc="250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1800" spc="80">
                <a:solidFill>
                  <a:srgbClr val="2B91AE"/>
                </a:solidFill>
                <a:latin typeface="Trebuchet MS"/>
                <a:cs typeface="Trebuchet MS"/>
              </a:rPr>
              <a:t>Node;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200" spc="6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200" spc="3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0000"/>
                </a:solidFill>
                <a:latin typeface="Trebuchet MS"/>
                <a:cs typeface="Trebuchet MS"/>
              </a:rPr>
              <a:t>forward</a:t>
            </a:r>
            <a:r>
              <a:rPr dirty="0" sz="1200" spc="3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 spc="125">
                <a:solidFill>
                  <a:srgbClr val="FF0000"/>
                </a:solidFill>
                <a:latin typeface="Trebuchet MS"/>
                <a:cs typeface="Trebuchet MS"/>
              </a:rPr>
              <a:t>declaration</a:t>
            </a:r>
            <a:endParaRPr sz="1200">
              <a:latin typeface="Trebuchet MS"/>
              <a:cs typeface="Trebuchet MS"/>
            </a:endParaRPr>
          </a:p>
          <a:p>
            <a:pPr marL="717550">
              <a:lnSpc>
                <a:spcPts val="2155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head;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358574" y="2833306"/>
            <a:ext cx="1233805" cy="638175"/>
            <a:chOff x="5358574" y="2833306"/>
            <a:chExt cx="1233805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5372861" y="28475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372861" y="28475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634735" y="3115564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4" y="28575"/>
                  </a:lnTo>
                  <a:lnTo>
                    <a:pt x="885824" y="57150"/>
                  </a:lnTo>
                  <a:lnTo>
                    <a:pt x="871600" y="57152"/>
                  </a:lnTo>
                  <a:lnTo>
                    <a:pt x="871600" y="85725"/>
                  </a:lnTo>
                  <a:lnTo>
                    <a:pt x="957325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0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0" y="57152"/>
                  </a:lnTo>
                  <a:lnTo>
                    <a:pt x="871600" y="28577"/>
                  </a:lnTo>
                  <a:close/>
                </a:path>
                <a:path w="957579" h="86360">
                  <a:moveTo>
                    <a:pt x="885824" y="28575"/>
                  </a:moveTo>
                  <a:lnTo>
                    <a:pt x="871600" y="28577"/>
                  </a:lnTo>
                  <a:lnTo>
                    <a:pt x="871600" y="57152"/>
                  </a:lnTo>
                  <a:lnTo>
                    <a:pt x="885824" y="57150"/>
                  </a:lnTo>
                  <a:lnTo>
                    <a:pt x="885824" y="28575"/>
                  </a:lnTo>
                  <a:close/>
                </a:path>
                <a:path w="957579" h="86360">
                  <a:moveTo>
                    <a:pt x="871600" y="0"/>
                  </a:moveTo>
                  <a:lnTo>
                    <a:pt x="871600" y="28577"/>
                  </a:lnTo>
                  <a:lnTo>
                    <a:pt x="928666" y="28575"/>
                  </a:lnTo>
                  <a:lnTo>
                    <a:pt x="871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670929" y="2865501"/>
            <a:ext cx="2895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imes New Roman"/>
                <a:cs typeface="Times New Roman"/>
              </a:rPr>
              <a:t>φ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37428" y="2333370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549646" y="4397502"/>
            <a:ext cx="2612390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IsEmpty()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head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25">
                <a:latin typeface="Consolas"/>
                <a:cs typeface="Consolas"/>
              </a:rPr>
              <a:t> 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481637" y="3950017"/>
            <a:ext cx="3019425" cy="412115"/>
            <a:chOff x="5481637" y="3950017"/>
            <a:chExt cx="3019425" cy="412115"/>
          </a:xfrm>
        </p:grpSpPr>
        <p:sp>
          <p:nvSpPr>
            <p:cNvPr id="13" name="object 13" descr=""/>
            <p:cNvSpPr/>
            <p:nvPr/>
          </p:nvSpPr>
          <p:spPr>
            <a:xfrm>
              <a:off x="5486400" y="3954779"/>
              <a:ext cx="3009900" cy="402590"/>
            </a:xfrm>
            <a:custGeom>
              <a:avLst/>
              <a:gdLst/>
              <a:ahLst/>
              <a:cxnLst/>
              <a:rect l="l" t="t" r="r" b="b"/>
              <a:pathLst>
                <a:path w="3009900" h="402589">
                  <a:moveTo>
                    <a:pt x="3009900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009900" y="402336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486400" y="3954779"/>
              <a:ext cx="3009900" cy="402590"/>
            </a:xfrm>
            <a:custGeom>
              <a:avLst/>
              <a:gdLst/>
              <a:ahLst/>
              <a:cxnLst/>
              <a:rect l="l" t="t" r="r" b="b"/>
              <a:pathLst>
                <a:path w="3009900" h="402589">
                  <a:moveTo>
                    <a:pt x="0" y="402336"/>
                  </a:moveTo>
                  <a:lnTo>
                    <a:pt x="3009900" y="402336"/>
                  </a:lnTo>
                  <a:lnTo>
                    <a:pt x="3009900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113526" y="3858005"/>
            <a:ext cx="175513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dirty="0" sz="3600" spc="-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mbria"/>
                <a:cs typeface="Cambria"/>
              </a:rPr>
              <a:t>Empty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2621470" y="5713666"/>
            <a:ext cx="3672204" cy="638175"/>
            <a:chOff x="2621470" y="5713666"/>
            <a:chExt cx="3672204" cy="638175"/>
          </a:xfrm>
        </p:grpSpPr>
        <p:sp>
          <p:nvSpPr>
            <p:cNvPr id="17" name="object 17" descr=""/>
            <p:cNvSpPr/>
            <p:nvPr/>
          </p:nvSpPr>
          <p:spPr>
            <a:xfrm>
              <a:off x="3245357" y="5727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245357" y="5727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507231" y="598989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5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42" y="28575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751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751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42" y="57150"/>
                  </a:lnTo>
                  <a:lnTo>
                    <a:pt x="85725" y="42862"/>
                  </a:lnTo>
                  <a:lnTo>
                    <a:pt x="82842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42" y="28575"/>
                  </a:lnTo>
                  <a:lnTo>
                    <a:pt x="85725" y="42862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751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751" y="57150"/>
                  </a:lnTo>
                  <a:lnTo>
                    <a:pt x="957326" y="42862"/>
                  </a:lnTo>
                  <a:lnTo>
                    <a:pt x="92875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35757" y="5727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35757" y="5727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074157" y="5727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074157" y="5727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336031" y="598989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5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42" y="28575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751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751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42" y="57150"/>
                  </a:lnTo>
                  <a:lnTo>
                    <a:pt x="85725" y="42862"/>
                  </a:lnTo>
                  <a:lnTo>
                    <a:pt x="82842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42" y="28575"/>
                  </a:lnTo>
                  <a:lnTo>
                    <a:pt x="85725" y="42862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751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751" y="57150"/>
                  </a:lnTo>
                  <a:lnTo>
                    <a:pt x="957326" y="42862"/>
                  </a:lnTo>
                  <a:lnTo>
                    <a:pt x="92875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2635757" y="5727953"/>
            <a:ext cx="609600" cy="609600"/>
          </a:xfrm>
          <a:prstGeom prst="rect">
            <a:avLst/>
          </a:prstGeom>
          <a:solidFill>
            <a:srgbClr val="C00000"/>
          </a:solidFill>
          <a:ln w="28574">
            <a:solidFill>
              <a:srgbClr val="000000"/>
            </a:solidFill>
          </a:ln>
        </p:spPr>
        <p:txBody>
          <a:bodyPr wrap="square" lIns="0" tIns="182245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3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902957" y="5727953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9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402270" y="5707570"/>
            <a:ext cx="3686175" cy="644525"/>
            <a:chOff x="1402270" y="5707570"/>
            <a:chExt cx="3686175" cy="644525"/>
          </a:xfrm>
        </p:grpSpPr>
        <p:sp>
          <p:nvSpPr>
            <p:cNvPr id="28" name="object 28" descr=""/>
            <p:cNvSpPr/>
            <p:nvPr/>
          </p:nvSpPr>
          <p:spPr>
            <a:xfrm>
              <a:off x="1416558" y="57218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416558" y="57218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678432" y="598989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5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42" y="28575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80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751" y="57150"/>
                  </a:lnTo>
                  <a:lnTo>
                    <a:pt x="885951" y="57150"/>
                  </a:lnTo>
                  <a:lnTo>
                    <a:pt x="885825" y="28575"/>
                  </a:lnTo>
                  <a:lnTo>
                    <a:pt x="928751" y="28575"/>
                  </a:lnTo>
                  <a:lnTo>
                    <a:pt x="871601" y="0"/>
                  </a:lnTo>
                  <a:close/>
                </a:path>
                <a:path w="957580" h="85725">
                  <a:moveTo>
                    <a:pt x="82842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42" y="57150"/>
                  </a:lnTo>
                  <a:lnTo>
                    <a:pt x="85725" y="42862"/>
                  </a:lnTo>
                  <a:lnTo>
                    <a:pt x="82842" y="28575"/>
                  </a:lnTo>
                  <a:close/>
                </a:path>
                <a:path w="957580" h="85725">
                  <a:moveTo>
                    <a:pt x="871601" y="28575"/>
                  </a:moveTo>
                  <a:lnTo>
                    <a:pt x="82842" y="28575"/>
                  </a:lnTo>
                  <a:lnTo>
                    <a:pt x="85725" y="42862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80" h="85725">
                  <a:moveTo>
                    <a:pt x="928751" y="28575"/>
                  </a:moveTo>
                  <a:lnTo>
                    <a:pt x="885825" y="28575"/>
                  </a:lnTo>
                  <a:lnTo>
                    <a:pt x="885951" y="57150"/>
                  </a:lnTo>
                  <a:lnTo>
                    <a:pt x="928751" y="57150"/>
                  </a:lnTo>
                  <a:lnTo>
                    <a:pt x="957326" y="42862"/>
                  </a:lnTo>
                  <a:lnTo>
                    <a:pt x="92875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464558" y="57279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464558" y="57279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456436" y="6446621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464558" y="572795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2245" rIns="0" bIns="0" rtlCol="0" vert="horz">
            <a:spAutoFit/>
          </a:bodyPr>
          <a:lstStyle/>
          <a:p>
            <a:pPr algn="ctr" marL="17145">
              <a:lnSpc>
                <a:spcPct val="100000"/>
              </a:lnSpc>
              <a:spcBef>
                <a:spcPts val="143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293358" y="572795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2245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43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6245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dirty="0" spc="-25"/>
              <a:t> </a:t>
            </a:r>
            <a:r>
              <a:rPr dirty="0"/>
              <a:t>a data</a:t>
            </a:r>
            <a:r>
              <a:rPr dirty="0" spc="-10"/>
              <a:t> </a:t>
            </a:r>
            <a:r>
              <a:rPr dirty="0"/>
              <a:t>value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the </a:t>
            </a:r>
            <a:r>
              <a:rPr dirty="0" spc="-20"/>
              <a:t>List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048761" y="2090166"/>
            <a:ext cx="2948305" cy="1381760"/>
            <a:chOff x="3048761" y="2090166"/>
            <a:chExt cx="2948305" cy="1381760"/>
          </a:xfrm>
        </p:grpSpPr>
        <p:sp>
          <p:nvSpPr>
            <p:cNvPr id="4" name="object 4" descr=""/>
            <p:cNvSpPr/>
            <p:nvPr/>
          </p:nvSpPr>
          <p:spPr>
            <a:xfrm>
              <a:off x="5372861" y="28475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72861" y="28475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48761" y="2090166"/>
              <a:ext cx="2672080" cy="1111250"/>
            </a:xfrm>
            <a:custGeom>
              <a:avLst/>
              <a:gdLst/>
              <a:ahLst/>
              <a:cxnLst/>
              <a:rect l="l" t="t" r="r" b="b"/>
              <a:pathLst>
                <a:path w="2672079" h="1111250">
                  <a:moveTo>
                    <a:pt x="2586483" y="1066570"/>
                  </a:moveTo>
                  <a:lnTo>
                    <a:pt x="2612898" y="1108075"/>
                  </a:lnTo>
                  <a:lnTo>
                    <a:pt x="2629628" y="1111204"/>
                  </a:lnTo>
                  <a:lnTo>
                    <a:pt x="2645679" y="1107773"/>
                  </a:lnTo>
                  <a:lnTo>
                    <a:pt x="2659278" y="1098555"/>
                  </a:lnTo>
                  <a:lnTo>
                    <a:pt x="2668651" y="1084326"/>
                  </a:lnTo>
                  <a:lnTo>
                    <a:pt x="2669173" y="1081532"/>
                  </a:lnTo>
                  <a:lnTo>
                    <a:pt x="2623566" y="1081532"/>
                  </a:lnTo>
                  <a:lnTo>
                    <a:pt x="2586483" y="1066570"/>
                  </a:lnTo>
                  <a:close/>
                </a:path>
                <a:path w="2672079" h="1111250">
                  <a:moveTo>
                    <a:pt x="2597161" y="1040156"/>
                  </a:moveTo>
                  <a:lnTo>
                    <a:pt x="2589149" y="1052322"/>
                  </a:lnTo>
                  <a:lnTo>
                    <a:pt x="2586483" y="1066570"/>
                  </a:lnTo>
                  <a:lnTo>
                    <a:pt x="2623566" y="1081532"/>
                  </a:lnTo>
                  <a:lnTo>
                    <a:pt x="2634234" y="1055116"/>
                  </a:lnTo>
                  <a:lnTo>
                    <a:pt x="2597161" y="1040156"/>
                  </a:lnTo>
                  <a:close/>
                </a:path>
                <a:path w="2672079" h="1111250">
                  <a:moveTo>
                    <a:pt x="2628171" y="1025443"/>
                  </a:moveTo>
                  <a:lnTo>
                    <a:pt x="2612120" y="1028874"/>
                  </a:lnTo>
                  <a:lnTo>
                    <a:pt x="2598521" y="1038092"/>
                  </a:lnTo>
                  <a:lnTo>
                    <a:pt x="2597161" y="1040156"/>
                  </a:lnTo>
                  <a:lnTo>
                    <a:pt x="2634234" y="1055116"/>
                  </a:lnTo>
                  <a:lnTo>
                    <a:pt x="2623566" y="1081532"/>
                  </a:lnTo>
                  <a:lnTo>
                    <a:pt x="2669173" y="1081532"/>
                  </a:lnTo>
                  <a:lnTo>
                    <a:pt x="2671780" y="1067595"/>
                  </a:lnTo>
                  <a:lnTo>
                    <a:pt x="2668349" y="1051544"/>
                  </a:lnTo>
                  <a:lnTo>
                    <a:pt x="2659131" y="1037945"/>
                  </a:lnTo>
                  <a:lnTo>
                    <a:pt x="2644902" y="1028573"/>
                  </a:lnTo>
                  <a:lnTo>
                    <a:pt x="2628171" y="1025443"/>
                  </a:lnTo>
                  <a:close/>
                </a:path>
                <a:path w="2672079" h="1111250">
                  <a:moveTo>
                    <a:pt x="84866" y="26423"/>
                  </a:moveTo>
                  <a:lnTo>
                    <a:pt x="74184" y="52960"/>
                  </a:lnTo>
                  <a:lnTo>
                    <a:pt x="2586483" y="1066570"/>
                  </a:lnTo>
                  <a:lnTo>
                    <a:pt x="2589149" y="1052322"/>
                  </a:lnTo>
                  <a:lnTo>
                    <a:pt x="2597161" y="1040156"/>
                  </a:lnTo>
                  <a:lnTo>
                    <a:pt x="84866" y="26423"/>
                  </a:lnTo>
                  <a:close/>
                </a:path>
                <a:path w="2672079" h="1111250">
                  <a:moveTo>
                    <a:pt x="95504" y="0"/>
                  </a:moveTo>
                  <a:lnTo>
                    <a:pt x="0" y="7620"/>
                  </a:lnTo>
                  <a:lnTo>
                    <a:pt x="63500" y="79501"/>
                  </a:lnTo>
                  <a:lnTo>
                    <a:pt x="74184" y="52960"/>
                  </a:lnTo>
                  <a:lnTo>
                    <a:pt x="60960" y="47625"/>
                  </a:lnTo>
                  <a:lnTo>
                    <a:pt x="71627" y="21082"/>
                  </a:lnTo>
                  <a:lnTo>
                    <a:pt x="87017" y="21082"/>
                  </a:lnTo>
                  <a:lnTo>
                    <a:pt x="95504" y="0"/>
                  </a:lnTo>
                  <a:close/>
                </a:path>
                <a:path w="2672079" h="1111250">
                  <a:moveTo>
                    <a:pt x="71627" y="21082"/>
                  </a:moveTo>
                  <a:lnTo>
                    <a:pt x="60960" y="47625"/>
                  </a:lnTo>
                  <a:lnTo>
                    <a:pt x="74184" y="52960"/>
                  </a:lnTo>
                  <a:lnTo>
                    <a:pt x="84866" y="26423"/>
                  </a:lnTo>
                  <a:lnTo>
                    <a:pt x="71627" y="21082"/>
                  </a:lnTo>
                  <a:close/>
                </a:path>
                <a:path w="2672079" h="1111250">
                  <a:moveTo>
                    <a:pt x="87017" y="21082"/>
                  </a:moveTo>
                  <a:lnTo>
                    <a:pt x="71627" y="21082"/>
                  </a:lnTo>
                  <a:lnTo>
                    <a:pt x="84866" y="26423"/>
                  </a:lnTo>
                  <a:lnTo>
                    <a:pt x="87017" y="21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37428" y="2333370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644330" y="1440370"/>
            <a:ext cx="3672204" cy="638175"/>
            <a:chOff x="2644330" y="1440370"/>
            <a:chExt cx="3672204" cy="638175"/>
          </a:xfrm>
        </p:grpSpPr>
        <p:sp>
          <p:nvSpPr>
            <p:cNvPr id="9" name="object 9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300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3588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6586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25818" y="1454658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425130" y="1434274"/>
            <a:ext cx="3686175" cy="644525"/>
            <a:chOff x="1425130" y="1434274"/>
            <a:chExt cx="3686175" cy="644525"/>
          </a:xfrm>
        </p:grpSpPr>
        <p:sp>
          <p:nvSpPr>
            <p:cNvPr id="20" name="object 20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701291" y="171653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1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951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4874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3162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84631" y="3718559"/>
            <a:ext cx="5564505" cy="2308860"/>
          </a:xfrm>
          <a:prstGeom prst="rect">
            <a:avLst/>
          </a:prstGeom>
          <a:ln w="9525">
            <a:solidFill>
              <a:srgbClr val="1B1A22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9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48640" marR="1327785" indent="-457834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&gt;::Find(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4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head;</a:t>
            </a:r>
            <a:endParaRPr sz="1800">
              <a:latin typeface="Consolas"/>
              <a:cs typeface="Consolas"/>
            </a:endParaRPr>
          </a:p>
          <a:p>
            <a:pPr marL="1005840" marR="118745" indent="-4572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25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&amp;&amp;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tmp-</a:t>
            </a:r>
            <a:r>
              <a:rPr dirty="0" sz="1800">
                <a:latin typeface="Consolas"/>
                <a:cs typeface="Consolas"/>
              </a:rPr>
              <a:t>&gt;data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 spc="-20">
                <a:latin typeface="Consolas"/>
                <a:cs typeface="Consolas"/>
              </a:rPr>
              <a:t>)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tmp-&gt;next;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2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dirty="0" spc="-30"/>
              <a:t> </a:t>
            </a:r>
            <a:r>
              <a:rPr dirty="0"/>
              <a:t>a node</a:t>
            </a:r>
            <a:r>
              <a:rPr dirty="0" spc="-20"/>
              <a:t> </a:t>
            </a:r>
            <a:r>
              <a:rPr dirty="0"/>
              <a:t>(data</a:t>
            </a:r>
            <a:r>
              <a:rPr dirty="0" spc="-10"/>
              <a:t> </a:t>
            </a:r>
            <a:r>
              <a:rPr dirty="0"/>
              <a:t>value)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 spc="-20"/>
              <a:t>List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801361" y="2097785"/>
            <a:ext cx="1195705" cy="1374140"/>
            <a:chOff x="4801361" y="2097785"/>
            <a:chExt cx="1195705" cy="1374140"/>
          </a:xfrm>
        </p:grpSpPr>
        <p:sp>
          <p:nvSpPr>
            <p:cNvPr id="4" name="object 4" descr=""/>
            <p:cNvSpPr/>
            <p:nvPr/>
          </p:nvSpPr>
          <p:spPr>
            <a:xfrm>
              <a:off x="5372861" y="284759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72861" y="284759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801361" y="2097785"/>
              <a:ext cx="919480" cy="1103630"/>
            </a:xfrm>
            <a:custGeom>
              <a:avLst/>
              <a:gdLst/>
              <a:ahLst/>
              <a:cxnLst/>
              <a:rect l="l" t="t" r="r" b="b"/>
              <a:pathLst>
                <a:path w="919479" h="1103630">
                  <a:moveTo>
                    <a:pt x="839792" y="1039026"/>
                  </a:moveTo>
                  <a:lnTo>
                    <a:pt x="838261" y="1040913"/>
                  </a:lnTo>
                  <a:lnTo>
                    <a:pt x="833612" y="1056655"/>
                  </a:lnTo>
                  <a:lnTo>
                    <a:pt x="835225" y="1072993"/>
                  </a:lnTo>
                  <a:lnTo>
                    <a:pt x="843279" y="1088009"/>
                  </a:lnTo>
                  <a:lnTo>
                    <a:pt x="856509" y="1098742"/>
                  </a:lnTo>
                  <a:lnTo>
                    <a:pt x="872251" y="1103391"/>
                  </a:lnTo>
                  <a:lnTo>
                    <a:pt x="888589" y="1101778"/>
                  </a:lnTo>
                  <a:lnTo>
                    <a:pt x="903604" y="1093724"/>
                  </a:lnTo>
                  <a:lnTo>
                    <a:pt x="914338" y="1080494"/>
                  </a:lnTo>
                  <a:lnTo>
                    <a:pt x="917482" y="1069848"/>
                  </a:lnTo>
                  <a:lnTo>
                    <a:pt x="865251" y="1069848"/>
                  </a:lnTo>
                  <a:lnTo>
                    <a:pt x="839792" y="1039026"/>
                  </a:lnTo>
                  <a:close/>
                </a:path>
                <a:path w="919479" h="1103630">
                  <a:moveTo>
                    <a:pt x="861901" y="1020760"/>
                  </a:moveTo>
                  <a:lnTo>
                    <a:pt x="848995" y="1027684"/>
                  </a:lnTo>
                  <a:lnTo>
                    <a:pt x="839792" y="1039026"/>
                  </a:lnTo>
                  <a:lnTo>
                    <a:pt x="865251" y="1069848"/>
                  </a:lnTo>
                  <a:lnTo>
                    <a:pt x="887349" y="1051560"/>
                  </a:lnTo>
                  <a:lnTo>
                    <a:pt x="861901" y="1020760"/>
                  </a:lnTo>
                  <a:close/>
                </a:path>
                <a:path w="919479" h="1103630">
                  <a:moveTo>
                    <a:pt x="880348" y="1018016"/>
                  </a:moveTo>
                  <a:lnTo>
                    <a:pt x="864010" y="1019629"/>
                  </a:lnTo>
                  <a:lnTo>
                    <a:pt x="861901" y="1020760"/>
                  </a:lnTo>
                  <a:lnTo>
                    <a:pt x="887349" y="1051560"/>
                  </a:lnTo>
                  <a:lnTo>
                    <a:pt x="865251" y="1069848"/>
                  </a:lnTo>
                  <a:lnTo>
                    <a:pt x="917482" y="1069848"/>
                  </a:lnTo>
                  <a:lnTo>
                    <a:pt x="918987" y="1064752"/>
                  </a:lnTo>
                  <a:lnTo>
                    <a:pt x="917374" y="1048414"/>
                  </a:lnTo>
                  <a:lnTo>
                    <a:pt x="909320" y="1033399"/>
                  </a:lnTo>
                  <a:lnTo>
                    <a:pt x="896090" y="1022665"/>
                  </a:lnTo>
                  <a:lnTo>
                    <a:pt x="880348" y="1018016"/>
                  </a:lnTo>
                  <a:close/>
                </a:path>
                <a:path w="919479" h="1103630">
                  <a:moveTo>
                    <a:pt x="65591" y="56959"/>
                  </a:moveTo>
                  <a:lnTo>
                    <a:pt x="43622" y="75125"/>
                  </a:lnTo>
                  <a:lnTo>
                    <a:pt x="839792" y="1039026"/>
                  </a:lnTo>
                  <a:lnTo>
                    <a:pt x="848995" y="1027684"/>
                  </a:lnTo>
                  <a:lnTo>
                    <a:pt x="861901" y="1020760"/>
                  </a:lnTo>
                  <a:lnTo>
                    <a:pt x="65591" y="56959"/>
                  </a:lnTo>
                  <a:close/>
                </a:path>
                <a:path w="919479" h="1103630">
                  <a:moveTo>
                    <a:pt x="0" y="0"/>
                  </a:moveTo>
                  <a:lnTo>
                    <a:pt x="21589" y="93344"/>
                  </a:lnTo>
                  <a:lnTo>
                    <a:pt x="43622" y="75125"/>
                  </a:lnTo>
                  <a:lnTo>
                    <a:pt x="34543" y="64135"/>
                  </a:lnTo>
                  <a:lnTo>
                    <a:pt x="56514" y="45974"/>
                  </a:lnTo>
                  <a:lnTo>
                    <a:pt x="78875" y="45974"/>
                  </a:lnTo>
                  <a:lnTo>
                    <a:pt x="87629" y="38735"/>
                  </a:lnTo>
                  <a:lnTo>
                    <a:pt x="0" y="0"/>
                  </a:lnTo>
                  <a:close/>
                </a:path>
                <a:path w="919479" h="1103630">
                  <a:moveTo>
                    <a:pt x="56514" y="45974"/>
                  </a:moveTo>
                  <a:lnTo>
                    <a:pt x="34543" y="64135"/>
                  </a:lnTo>
                  <a:lnTo>
                    <a:pt x="43622" y="75125"/>
                  </a:lnTo>
                  <a:lnTo>
                    <a:pt x="65591" y="56959"/>
                  </a:lnTo>
                  <a:lnTo>
                    <a:pt x="56514" y="45974"/>
                  </a:lnTo>
                  <a:close/>
                </a:path>
                <a:path w="919479" h="1103630">
                  <a:moveTo>
                    <a:pt x="78875" y="45974"/>
                  </a:moveTo>
                  <a:lnTo>
                    <a:pt x="56514" y="45974"/>
                  </a:lnTo>
                  <a:lnTo>
                    <a:pt x="65591" y="56959"/>
                  </a:lnTo>
                  <a:lnTo>
                    <a:pt x="78875" y="459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37428" y="2333370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644330" y="1440370"/>
            <a:ext cx="3672204" cy="638175"/>
            <a:chOff x="2644330" y="1440370"/>
            <a:chExt cx="3672204" cy="638175"/>
          </a:xfrm>
        </p:grpSpPr>
        <p:sp>
          <p:nvSpPr>
            <p:cNvPr id="9" name="object 9" descr=""/>
            <p:cNvSpPr/>
            <p:nvPr/>
          </p:nvSpPr>
          <p:spPr>
            <a:xfrm>
              <a:off x="5097018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25654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25654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588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5300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6586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25818" y="1454658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425130" y="1434274"/>
            <a:ext cx="3686175" cy="644525"/>
            <a:chOff x="1425130" y="1434274"/>
            <a:chExt cx="3686175" cy="644525"/>
          </a:xfrm>
        </p:grpSpPr>
        <p:sp>
          <p:nvSpPr>
            <p:cNvPr id="20" name="object 20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701291" y="171653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1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951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4874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3162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484631" y="3592067"/>
            <a:ext cx="5564505" cy="2308860"/>
          </a:xfrm>
          <a:custGeom>
            <a:avLst/>
            <a:gdLst/>
            <a:ahLst/>
            <a:cxnLst/>
            <a:rect l="l" t="t" r="r" b="b"/>
            <a:pathLst>
              <a:path w="5564505" h="2308860">
                <a:moveTo>
                  <a:pt x="0" y="2308860"/>
                </a:moveTo>
                <a:lnTo>
                  <a:pt x="5564124" y="2308860"/>
                </a:lnTo>
                <a:lnTo>
                  <a:pt x="5564124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9524">
            <a:solidFill>
              <a:srgbClr val="1B1A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563372" y="3612895"/>
            <a:ext cx="53721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69900" marR="1213485" indent="-457834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&gt;::Find(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4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head;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25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&amp;&amp;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tmp-</a:t>
            </a:r>
            <a:r>
              <a:rPr dirty="0" sz="1800">
                <a:latin typeface="Consolas"/>
                <a:cs typeface="Consolas"/>
              </a:rPr>
              <a:t>&gt;data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 spc="-2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490472" y="4741671"/>
            <a:ext cx="2005964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4"/>
              </a:lnSpc>
            </a:pP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tmp-&gt;next;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20876" y="5259070"/>
            <a:ext cx="2407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2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63372" y="5534964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280909" y="1442974"/>
            <a:ext cx="50165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005"/>
              </a:lnSpc>
            </a:pPr>
            <a:r>
              <a:rPr dirty="0" sz="1800" spc="-25">
                <a:latin typeface="Consolas"/>
                <a:cs typeface="Consolas"/>
              </a:rPr>
              <a:t>next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569584" y="1442974"/>
            <a:ext cx="50165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005"/>
              </a:lnSpc>
            </a:pPr>
            <a:r>
              <a:rPr dirty="0" sz="1800" spc="-25">
                <a:latin typeface="Consolas"/>
                <a:cs typeface="Consolas"/>
              </a:rPr>
              <a:t>next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669538" y="1562735"/>
            <a:ext cx="50165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1800" spc="-20">
                <a:latin typeface="Consolas"/>
                <a:cs typeface="Consolas"/>
              </a:rPr>
              <a:t>next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5195025" y="4759511"/>
            <a:ext cx="3622675" cy="1964055"/>
            <a:chOff x="5195025" y="4759511"/>
            <a:chExt cx="3622675" cy="1964055"/>
          </a:xfrm>
        </p:grpSpPr>
        <p:sp>
          <p:nvSpPr>
            <p:cNvPr id="36" name="object 36" descr=""/>
            <p:cNvSpPr/>
            <p:nvPr/>
          </p:nvSpPr>
          <p:spPr>
            <a:xfrm>
              <a:off x="5195025" y="4780560"/>
              <a:ext cx="3589654" cy="1943100"/>
            </a:xfrm>
            <a:custGeom>
              <a:avLst/>
              <a:gdLst/>
              <a:ahLst/>
              <a:cxnLst/>
              <a:rect l="l" t="t" r="r" b="b"/>
              <a:pathLst>
                <a:path w="3589654" h="1943100">
                  <a:moveTo>
                    <a:pt x="610671" y="0"/>
                  </a:moveTo>
                  <a:lnTo>
                    <a:pt x="521357" y="660"/>
                  </a:lnTo>
                  <a:lnTo>
                    <a:pt x="478430" y="1352"/>
                  </a:lnTo>
                  <a:lnTo>
                    <a:pt x="436712" y="2300"/>
                  </a:lnTo>
                  <a:lnTo>
                    <a:pt x="396242" y="3515"/>
                  </a:lnTo>
                  <a:lnTo>
                    <a:pt x="357063" y="5008"/>
                  </a:lnTo>
                  <a:lnTo>
                    <a:pt x="282739" y="8868"/>
                  </a:lnTo>
                  <a:lnTo>
                    <a:pt x="214067" y="13968"/>
                  </a:lnTo>
                  <a:lnTo>
                    <a:pt x="151376" y="20393"/>
                  </a:lnTo>
                  <a:lnTo>
                    <a:pt x="94994" y="28230"/>
                  </a:lnTo>
                  <a:lnTo>
                    <a:pt x="45247" y="37565"/>
                  </a:lnTo>
                  <a:lnTo>
                    <a:pt x="27316" y="84782"/>
                  </a:lnTo>
                  <a:lnTo>
                    <a:pt x="14357" y="140500"/>
                  </a:lnTo>
                  <a:lnTo>
                    <a:pt x="5839" y="204266"/>
                  </a:lnTo>
                  <a:lnTo>
                    <a:pt x="1230" y="275629"/>
                  </a:lnTo>
                  <a:lnTo>
                    <a:pt x="226" y="314018"/>
                  </a:lnTo>
                  <a:lnTo>
                    <a:pt x="0" y="354137"/>
                  </a:lnTo>
                  <a:lnTo>
                    <a:pt x="485" y="395929"/>
                  </a:lnTo>
                  <a:lnTo>
                    <a:pt x="1615" y="439337"/>
                  </a:lnTo>
                  <a:lnTo>
                    <a:pt x="3324" y="484305"/>
                  </a:lnTo>
                  <a:lnTo>
                    <a:pt x="5546" y="530777"/>
                  </a:lnTo>
                  <a:lnTo>
                    <a:pt x="8213" y="578696"/>
                  </a:lnTo>
                  <a:lnTo>
                    <a:pt x="14620" y="678650"/>
                  </a:lnTo>
                  <a:lnTo>
                    <a:pt x="33790" y="949901"/>
                  </a:lnTo>
                  <a:lnTo>
                    <a:pt x="41324" y="1065762"/>
                  </a:lnTo>
                  <a:lnTo>
                    <a:pt x="44796" y="1125044"/>
                  </a:lnTo>
                  <a:lnTo>
                    <a:pt x="47984" y="1185151"/>
                  </a:lnTo>
                  <a:lnTo>
                    <a:pt x="50820" y="1246028"/>
                  </a:lnTo>
                  <a:lnTo>
                    <a:pt x="53239" y="1307616"/>
                  </a:lnTo>
                  <a:lnTo>
                    <a:pt x="55173" y="1369861"/>
                  </a:lnTo>
                  <a:lnTo>
                    <a:pt x="56557" y="1432705"/>
                  </a:lnTo>
                  <a:lnTo>
                    <a:pt x="57324" y="1496093"/>
                  </a:lnTo>
                  <a:lnTo>
                    <a:pt x="57407" y="1559966"/>
                  </a:lnTo>
                  <a:lnTo>
                    <a:pt x="56741" y="1624270"/>
                  </a:lnTo>
                  <a:lnTo>
                    <a:pt x="55258" y="1688947"/>
                  </a:lnTo>
                  <a:lnTo>
                    <a:pt x="52893" y="1753940"/>
                  </a:lnTo>
                  <a:lnTo>
                    <a:pt x="49578" y="1819195"/>
                  </a:lnTo>
                  <a:lnTo>
                    <a:pt x="45247" y="1884653"/>
                  </a:lnTo>
                  <a:lnTo>
                    <a:pt x="77332" y="1889652"/>
                  </a:lnTo>
                  <a:lnTo>
                    <a:pt x="145912" y="1898869"/>
                  </a:lnTo>
                  <a:lnTo>
                    <a:pt x="220094" y="1907079"/>
                  </a:lnTo>
                  <a:lnTo>
                    <a:pt x="259181" y="1910819"/>
                  </a:lnTo>
                  <a:lnTo>
                    <a:pt x="299543" y="1914324"/>
                  </a:lnTo>
                  <a:lnTo>
                    <a:pt x="341139" y="1917597"/>
                  </a:lnTo>
                  <a:lnTo>
                    <a:pt x="383926" y="1920644"/>
                  </a:lnTo>
                  <a:lnTo>
                    <a:pt x="427863" y="1923470"/>
                  </a:lnTo>
                  <a:lnTo>
                    <a:pt x="472907" y="1926081"/>
                  </a:lnTo>
                  <a:lnTo>
                    <a:pt x="519018" y="1928482"/>
                  </a:lnTo>
                  <a:lnTo>
                    <a:pt x="614272" y="1932673"/>
                  </a:lnTo>
                  <a:lnTo>
                    <a:pt x="713290" y="1936084"/>
                  </a:lnTo>
                  <a:lnTo>
                    <a:pt x="815738" y="1938758"/>
                  </a:lnTo>
                  <a:lnTo>
                    <a:pt x="921281" y="1940734"/>
                  </a:lnTo>
                  <a:lnTo>
                    <a:pt x="1029585" y="1942055"/>
                  </a:lnTo>
                  <a:lnTo>
                    <a:pt x="1140317" y="1942763"/>
                  </a:lnTo>
                  <a:lnTo>
                    <a:pt x="1253142" y="1942897"/>
                  </a:lnTo>
                  <a:lnTo>
                    <a:pt x="1367726" y="1942500"/>
                  </a:lnTo>
                  <a:lnTo>
                    <a:pt x="1542169" y="1940999"/>
                  </a:lnTo>
                  <a:lnTo>
                    <a:pt x="1718690" y="1938535"/>
                  </a:lnTo>
                  <a:lnTo>
                    <a:pt x="1896162" y="1935247"/>
                  </a:lnTo>
                  <a:lnTo>
                    <a:pt x="2132320" y="1929824"/>
                  </a:lnTo>
                  <a:lnTo>
                    <a:pt x="2423002" y="1921839"/>
                  </a:lnTo>
                  <a:lnTo>
                    <a:pt x="3588547" y="1884653"/>
                  </a:lnTo>
                  <a:lnTo>
                    <a:pt x="3589344" y="1818795"/>
                  </a:lnTo>
                  <a:lnTo>
                    <a:pt x="3589637" y="1754423"/>
                  </a:lnTo>
                  <a:lnTo>
                    <a:pt x="3589467" y="1691487"/>
                  </a:lnTo>
                  <a:lnTo>
                    <a:pt x="3588872" y="1629933"/>
                  </a:lnTo>
                  <a:lnTo>
                    <a:pt x="3587893" y="1569712"/>
                  </a:lnTo>
                  <a:lnTo>
                    <a:pt x="3586568" y="1510771"/>
                  </a:lnTo>
                  <a:lnTo>
                    <a:pt x="3584937" y="1453058"/>
                  </a:lnTo>
                  <a:lnTo>
                    <a:pt x="3583038" y="1396523"/>
                  </a:lnTo>
                  <a:lnTo>
                    <a:pt x="3580912" y="1341114"/>
                  </a:lnTo>
                  <a:lnTo>
                    <a:pt x="3576135" y="1233467"/>
                  </a:lnTo>
                  <a:lnTo>
                    <a:pt x="3555780" y="837606"/>
                  </a:lnTo>
                  <a:lnTo>
                    <a:pt x="3551952" y="745262"/>
                  </a:lnTo>
                  <a:lnTo>
                    <a:pt x="3550443" y="699800"/>
                  </a:lnTo>
                  <a:lnTo>
                    <a:pt x="3549258" y="654742"/>
                  </a:lnTo>
                  <a:lnTo>
                    <a:pt x="3548434" y="610038"/>
                  </a:lnTo>
                  <a:lnTo>
                    <a:pt x="3548011" y="565635"/>
                  </a:lnTo>
                  <a:lnTo>
                    <a:pt x="3548029" y="521482"/>
                  </a:lnTo>
                  <a:lnTo>
                    <a:pt x="3548527" y="477527"/>
                  </a:lnTo>
                  <a:lnTo>
                    <a:pt x="3549544" y="433719"/>
                  </a:lnTo>
                  <a:lnTo>
                    <a:pt x="3551120" y="390007"/>
                  </a:lnTo>
                  <a:lnTo>
                    <a:pt x="3553293" y="346339"/>
                  </a:lnTo>
                  <a:lnTo>
                    <a:pt x="3556104" y="302663"/>
                  </a:lnTo>
                  <a:lnTo>
                    <a:pt x="3559590" y="258929"/>
                  </a:lnTo>
                  <a:lnTo>
                    <a:pt x="3563793" y="215083"/>
                  </a:lnTo>
                  <a:lnTo>
                    <a:pt x="3568751" y="171076"/>
                  </a:lnTo>
                  <a:lnTo>
                    <a:pt x="3574503" y="126854"/>
                  </a:lnTo>
                  <a:lnTo>
                    <a:pt x="3581089" y="82368"/>
                  </a:lnTo>
                  <a:lnTo>
                    <a:pt x="3588547" y="37565"/>
                  </a:lnTo>
                  <a:lnTo>
                    <a:pt x="3543391" y="41137"/>
                  </a:lnTo>
                  <a:lnTo>
                    <a:pt x="3497147" y="44362"/>
                  </a:lnTo>
                  <a:lnTo>
                    <a:pt x="3449857" y="47249"/>
                  </a:lnTo>
                  <a:lnTo>
                    <a:pt x="3401561" y="49810"/>
                  </a:lnTo>
                  <a:lnTo>
                    <a:pt x="3352301" y="52056"/>
                  </a:lnTo>
                  <a:lnTo>
                    <a:pt x="3302117" y="53996"/>
                  </a:lnTo>
                  <a:lnTo>
                    <a:pt x="3251050" y="55643"/>
                  </a:lnTo>
                  <a:lnTo>
                    <a:pt x="3199142" y="57006"/>
                  </a:lnTo>
                  <a:lnTo>
                    <a:pt x="3146434" y="58096"/>
                  </a:lnTo>
                  <a:lnTo>
                    <a:pt x="3092965" y="58925"/>
                  </a:lnTo>
                  <a:lnTo>
                    <a:pt x="3038778" y="59503"/>
                  </a:lnTo>
                  <a:lnTo>
                    <a:pt x="2928413" y="59950"/>
                  </a:lnTo>
                  <a:lnTo>
                    <a:pt x="2815665" y="59522"/>
                  </a:lnTo>
                  <a:lnTo>
                    <a:pt x="2700862" y="58306"/>
                  </a:lnTo>
                  <a:lnTo>
                    <a:pt x="2584334" y="56388"/>
                  </a:lnTo>
                  <a:lnTo>
                    <a:pt x="2466406" y="53855"/>
                  </a:lnTo>
                  <a:lnTo>
                    <a:pt x="2287610" y="49090"/>
                  </a:lnTo>
                  <a:lnTo>
                    <a:pt x="2047381" y="41387"/>
                  </a:lnTo>
                  <a:lnTo>
                    <a:pt x="1282361" y="13649"/>
                  </a:lnTo>
                  <a:lnTo>
                    <a:pt x="1061566" y="6849"/>
                  </a:lnTo>
                  <a:lnTo>
                    <a:pt x="903346" y="3039"/>
                  </a:lnTo>
                  <a:lnTo>
                    <a:pt x="801993" y="1275"/>
                  </a:lnTo>
                  <a:lnTo>
                    <a:pt x="704326" y="234"/>
                  </a:lnTo>
                  <a:lnTo>
                    <a:pt x="6106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239533" y="4773798"/>
              <a:ext cx="3563620" cy="1891664"/>
            </a:xfrm>
            <a:custGeom>
              <a:avLst/>
              <a:gdLst/>
              <a:ahLst/>
              <a:cxnLst/>
              <a:rect l="l" t="t" r="r" b="b"/>
              <a:pathLst>
                <a:path w="3563620" h="1891665">
                  <a:moveTo>
                    <a:pt x="740" y="44327"/>
                  </a:moveTo>
                  <a:lnTo>
                    <a:pt x="46222" y="47751"/>
                  </a:lnTo>
                  <a:lnTo>
                    <a:pt x="99099" y="50209"/>
                  </a:lnTo>
                  <a:lnTo>
                    <a:pt x="158997" y="51771"/>
                  </a:lnTo>
                  <a:lnTo>
                    <a:pt x="225542" y="52506"/>
                  </a:lnTo>
                  <a:lnTo>
                    <a:pt x="261191" y="52586"/>
                  </a:lnTo>
                  <a:lnTo>
                    <a:pt x="298360" y="52485"/>
                  </a:lnTo>
                  <a:lnTo>
                    <a:pt x="337004" y="52211"/>
                  </a:lnTo>
                  <a:lnTo>
                    <a:pt x="377077" y="51775"/>
                  </a:lnTo>
                  <a:lnTo>
                    <a:pt x="418530" y="51184"/>
                  </a:lnTo>
                  <a:lnTo>
                    <a:pt x="461318" y="50447"/>
                  </a:lnTo>
                  <a:lnTo>
                    <a:pt x="505393" y="49573"/>
                  </a:lnTo>
                  <a:lnTo>
                    <a:pt x="550709" y="48571"/>
                  </a:lnTo>
                  <a:lnTo>
                    <a:pt x="597219" y="47448"/>
                  </a:lnTo>
                  <a:lnTo>
                    <a:pt x="644876" y="46215"/>
                  </a:lnTo>
                  <a:lnTo>
                    <a:pt x="693634" y="44879"/>
                  </a:lnTo>
                  <a:lnTo>
                    <a:pt x="743446" y="43449"/>
                  </a:lnTo>
                  <a:lnTo>
                    <a:pt x="794265" y="41935"/>
                  </a:lnTo>
                  <a:lnTo>
                    <a:pt x="846044" y="40343"/>
                  </a:lnTo>
                  <a:lnTo>
                    <a:pt x="898736" y="38685"/>
                  </a:lnTo>
                  <a:lnTo>
                    <a:pt x="952295" y="36967"/>
                  </a:lnTo>
                  <a:lnTo>
                    <a:pt x="1006674" y="35198"/>
                  </a:lnTo>
                  <a:lnTo>
                    <a:pt x="1061826" y="33388"/>
                  </a:lnTo>
                  <a:lnTo>
                    <a:pt x="1117705" y="31545"/>
                  </a:lnTo>
                  <a:lnTo>
                    <a:pt x="1174263" y="29678"/>
                  </a:lnTo>
                  <a:lnTo>
                    <a:pt x="1231454" y="27795"/>
                  </a:lnTo>
                  <a:lnTo>
                    <a:pt x="1289231" y="25906"/>
                  </a:lnTo>
                  <a:lnTo>
                    <a:pt x="1347548" y="24018"/>
                  </a:lnTo>
                  <a:lnTo>
                    <a:pt x="1406357" y="22140"/>
                  </a:lnTo>
                  <a:lnTo>
                    <a:pt x="1465612" y="20282"/>
                  </a:lnTo>
                  <a:lnTo>
                    <a:pt x="1525266" y="18451"/>
                  </a:lnTo>
                  <a:lnTo>
                    <a:pt x="1585272" y="16657"/>
                  </a:lnTo>
                  <a:lnTo>
                    <a:pt x="1645583" y="14908"/>
                  </a:lnTo>
                  <a:lnTo>
                    <a:pt x="1706154" y="13213"/>
                  </a:lnTo>
                  <a:lnTo>
                    <a:pt x="1766936" y="11580"/>
                  </a:lnTo>
                  <a:lnTo>
                    <a:pt x="1827884" y="10019"/>
                  </a:lnTo>
                  <a:lnTo>
                    <a:pt x="1888950" y="8537"/>
                  </a:lnTo>
                  <a:lnTo>
                    <a:pt x="1950087" y="7145"/>
                  </a:lnTo>
                  <a:lnTo>
                    <a:pt x="2011250" y="5849"/>
                  </a:lnTo>
                  <a:lnTo>
                    <a:pt x="2072391" y="4659"/>
                  </a:lnTo>
                  <a:lnTo>
                    <a:pt x="2133463" y="3584"/>
                  </a:lnTo>
                  <a:lnTo>
                    <a:pt x="2194419" y="2633"/>
                  </a:lnTo>
                  <a:lnTo>
                    <a:pt x="2255214" y="1813"/>
                  </a:lnTo>
                  <a:lnTo>
                    <a:pt x="2315799" y="1134"/>
                  </a:lnTo>
                  <a:lnTo>
                    <a:pt x="2376129" y="605"/>
                  </a:lnTo>
                  <a:lnTo>
                    <a:pt x="2436157" y="233"/>
                  </a:lnTo>
                  <a:lnTo>
                    <a:pt x="2495835" y="29"/>
                  </a:lnTo>
                  <a:lnTo>
                    <a:pt x="2555117" y="0"/>
                  </a:lnTo>
                  <a:lnTo>
                    <a:pt x="2613957" y="154"/>
                  </a:lnTo>
                  <a:lnTo>
                    <a:pt x="2672306" y="502"/>
                  </a:lnTo>
                  <a:lnTo>
                    <a:pt x="2730120" y="1051"/>
                  </a:lnTo>
                  <a:lnTo>
                    <a:pt x="2787351" y="1811"/>
                  </a:lnTo>
                  <a:lnTo>
                    <a:pt x="2843951" y="2789"/>
                  </a:lnTo>
                  <a:lnTo>
                    <a:pt x="2899875" y="3995"/>
                  </a:lnTo>
                  <a:lnTo>
                    <a:pt x="2955076" y="5437"/>
                  </a:lnTo>
                  <a:lnTo>
                    <a:pt x="3009507" y="7123"/>
                  </a:lnTo>
                  <a:lnTo>
                    <a:pt x="3063121" y="9064"/>
                  </a:lnTo>
                  <a:lnTo>
                    <a:pt x="3115871" y="11267"/>
                  </a:lnTo>
                  <a:lnTo>
                    <a:pt x="3167710" y="13740"/>
                  </a:lnTo>
                  <a:lnTo>
                    <a:pt x="3218593" y="16494"/>
                  </a:lnTo>
                  <a:lnTo>
                    <a:pt x="3268471" y="19535"/>
                  </a:lnTo>
                  <a:lnTo>
                    <a:pt x="3317299" y="22874"/>
                  </a:lnTo>
                  <a:lnTo>
                    <a:pt x="3365029" y="26519"/>
                  </a:lnTo>
                  <a:lnTo>
                    <a:pt x="3411615" y="30477"/>
                  </a:lnTo>
                  <a:lnTo>
                    <a:pt x="3457010" y="34759"/>
                  </a:lnTo>
                  <a:lnTo>
                    <a:pt x="3501168" y="39373"/>
                  </a:lnTo>
                  <a:lnTo>
                    <a:pt x="3544040" y="44327"/>
                  </a:lnTo>
                  <a:lnTo>
                    <a:pt x="3537507" y="94735"/>
                  </a:lnTo>
                  <a:lnTo>
                    <a:pt x="3531997" y="144095"/>
                  </a:lnTo>
                  <a:lnTo>
                    <a:pt x="3527453" y="192494"/>
                  </a:lnTo>
                  <a:lnTo>
                    <a:pt x="3523819" y="240019"/>
                  </a:lnTo>
                  <a:lnTo>
                    <a:pt x="3521039" y="286759"/>
                  </a:lnTo>
                  <a:lnTo>
                    <a:pt x="3519056" y="332801"/>
                  </a:lnTo>
                  <a:lnTo>
                    <a:pt x="3517813" y="378233"/>
                  </a:lnTo>
                  <a:lnTo>
                    <a:pt x="3517254" y="423141"/>
                  </a:lnTo>
                  <a:lnTo>
                    <a:pt x="3517322" y="467614"/>
                  </a:lnTo>
                  <a:lnTo>
                    <a:pt x="3517960" y="511738"/>
                  </a:lnTo>
                  <a:lnTo>
                    <a:pt x="3519112" y="555603"/>
                  </a:lnTo>
                  <a:lnTo>
                    <a:pt x="3520721" y="599294"/>
                  </a:lnTo>
                  <a:lnTo>
                    <a:pt x="3522731" y="642900"/>
                  </a:lnTo>
                  <a:lnTo>
                    <a:pt x="3525086" y="686508"/>
                  </a:lnTo>
                  <a:lnTo>
                    <a:pt x="3527727" y="730206"/>
                  </a:lnTo>
                  <a:lnTo>
                    <a:pt x="3530600" y="774081"/>
                  </a:lnTo>
                  <a:lnTo>
                    <a:pt x="3533647" y="818220"/>
                  </a:lnTo>
                  <a:lnTo>
                    <a:pt x="3536812" y="862712"/>
                  </a:lnTo>
                  <a:lnTo>
                    <a:pt x="3540038" y="907644"/>
                  </a:lnTo>
                  <a:lnTo>
                    <a:pt x="3543268" y="953103"/>
                  </a:lnTo>
                  <a:lnTo>
                    <a:pt x="3546446" y="999177"/>
                  </a:lnTo>
                  <a:lnTo>
                    <a:pt x="3549516" y="1045954"/>
                  </a:lnTo>
                  <a:lnTo>
                    <a:pt x="3552420" y="1093520"/>
                  </a:lnTo>
                  <a:lnTo>
                    <a:pt x="3555103" y="1141964"/>
                  </a:lnTo>
                  <a:lnTo>
                    <a:pt x="3557507" y="1191373"/>
                  </a:lnTo>
                  <a:lnTo>
                    <a:pt x="3559576" y="1241834"/>
                  </a:lnTo>
                  <a:lnTo>
                    <a:pt x="3561254" y="1293436"/>
                  </a:lnTo>
                  <a:lnTo>
                    <a:pt x="3562483" y="1346265"/>
                  </a:lnTo>
                  <a:lnTo>
                    <a:pt x="3563208" y="1400410"/>
                  </a:lnTo>
                  <a:lnTo>
                    <a:pt x="3563371" y="1455957"/>
                  </a:lnTo>
                  <a:lnTo>
                    <a:pt x="3562916" y="1512994"/>
                  </a:lnTo>
                  <a:lnTo>
                    <a:pt x="3561787" y="1571609"/>
                  </a:lnTo>
                  <a:lnTo>
                    <a:pt x="3559926" y="1631889"/>
                  </a:lnTo>
                  <a:lnTo>
                    <a:pt x="3557278" y="1693923"/>
                  </a:lnTo>
                  <a:lnTo>
                    <a:pt x="3553785" y="1757796"/>
                  </a:lnTo>
                  <a:lnTo>
                    <a:pt x="3549392" y="1823598"/>
                  </a:lnTo>
                  <a:lnTo>
                    <a:pt x="3544040" y="1891415"/>
                  </a:lnTo>
                  <a:lnTo>
                    <a:pt x="3492682" y="1887166"/>
                  </a:lnTo>
                  <a:lnTo>
                    <a:pt x="3441537" y="1883018"/>
                  </a:lnTo>
                  <a:lnTo>
                    <a:pt x="3390597" y="1878973"/>
                  </a:lnTo>
                  <a:lnTo>
                    <a:pt x="3339853" y="1875032"/>
                  </a:lnTo>
                  <a:lnTo>
                    <a:pt x="3289298" y="1871196"/>
                  </a:lnTo>
                  <a:lnTo>
                    <a:pt x="3238921" y="1867465"/>
                  </a:lnTo>
                  <a:lnTo>
                    <a:pt x="3188716" y="1863840"/>
                  </a:lnTo>
                  <a:lnTo>
                    <a:pt x="3138673" y="1860323"/>
                  </a:lnTo>
                  <a:lnTo>
                    <a:pt x="3088784" y="1856915"/>
                  </a:lnTo>
                  <a:lnTo>
                    <a:pt x="3039041" y="1853615"/>
                  </a:lnTo>
                  <a:lnTo>
                    <a:pt x="2989435" y="1850426"/>
                  </a:lnTo>
                  <a:lnTo>
                    <a:pt x="2939957" y="1847348"/>
                  </a:lnTo>
                  <a:lnTo>
                    <a:pt x="2890600" y="1844383"/>
                  </a:lnTo>
                  <a:lnTo>
                    <a:pt x="2841354" y="1841530"/>
                  </a:lnTo>
                  <a:lnTo>
                    <a:pt x="2792212" y="1838792"/>
                  </a:lnTo>
                  <a:lnTo>
                    <a:pt x="2743165" y="1836168"/>
                  </a:lnTo>
                  <a:lnTo>
                    <a:pt x="2694203" y="1833660"/>
                  </a:lnTo>
                  <a:lnTo>
                    <a:pt x="2645320" y="1831270"/>
                  </a:lnTo>
                  <a:lnTo>
                    <a:pt x="2596506" y="1828997"/>
                  </a:lnTo>
                  <a:lnTo>
                    <a:pt x="2547753" y="1826843"/>
                  </a:lnTo>
                  <a:lnTo>
                    <a:pt x="2499053" y="1824808"/>
                  </a:lnTo>
                  <a:lnTo>
                    <a:pt x="2450396" y="1822894"/>
                  </a:lnTo>
                  <a:lnTo>
                    <a:pt x="2401775" y="1821102"/>
                  </a:lnTo>
                  <a:lnTo>
                    <a:pt x="2353181" y="1819433"/>
                  </a:lnTo>
                  <a:lnTo>
                    <a:pt x="2304606" y="1817886"/>
                  </a:lnTo>
                  <a:lnTo>
                    <a:pt x="2256041" y="1816465"/>
                  </a:lnTo>
                  <a:lnTo>
                    <a:pt x="2207477" y="1815168"/>
                  </a:lnTo>
                  <a:lnTo>
                    <a:pt x="2158907" y="1813998"/>
                  </a:lnTo>
                  <a:lnTo>
                    <a:pt x="2110322" y="1812955"/>
                  </a:lnTo>
                  <a:lnTo>
                    <a:pt x="2061713" y="1812041"/>
                  </a:lnTo>
                  <a:lnTo>
                    <a:pt x="2013071" y="1811255"/>
                  </a:lnTo>
                  <a:lnTo>
                    <a:pt x="1964389" y="1810600"/>
                  </a:lnTo>
                  <a:lnTo>
                    <a:pt x="1915658" y="1810076"/>
                  </a:lnTo>
                  <a:lnTo>
                    <a:pt x="1866870" y="1809683"/>
                  </a:lnTo>
                  <a:lnTo>
                    <a:pt x="1818015" y="1809424"/>
                  </a:lnTo>
                  <a:lnTo>
                    <a:pt x="1769086" y="1809298"/>
                  </a:lnTo>
                  <a:lnTo>
                    <a:pt x="1720074" y="1809307"/>
                  </a:lnTo>
                  <a:lnTo>
                    <a:pt x="1670970" y="1809452"/>
                  </a:lnTo>
                  <a:lnTo>
                    <a:pt x="1621767" y="1809734"/>
                  </a:lnTo>
                  <a:lnTo>
                    <a:pt x="1572455" y="1810153"/>
                  </a:lnTo>
                  <a:lnTo>
                    <a:pt x="1523027" y="1810711"/>
                  </a:lnTo>
                  <a:lnTo>
                    <a:pt x="1473473" y="1811409"/>
                  </a:lnTo>
                  <a:lnTo>
                    <a:pt x="1423785" y="1812246"/>
                  </a:lnTo>
                  <a:lnTo>
                    <a:pt x="1373956" y="1813226"/>
                  </a:lnTo>
                  <a:lnTo>
                    <a:pt x="1323975" y="1814347"/>
                  </a:lnTo>
                  <a:lnTo>
                    <a:pt x="1273836" y="1815612"/>
                  </a:lnTo>
                  <a:lnTo>
                    <a:pt x="1223529" y="1817022"/>
                  </a:lnTo>
                  <a:lnTo>
                    <a:pt x="1173045" y="1818576"/>
                  </a:lnTo>
                  <a:lnTo>
                    <a:pt x="1122378" y="1820276"/>
                  </a:lnTo>
                  <a:lnTo>
                    <a:pt x="1071517" y="1822124"/>
                  </a:lnTo>
                  <a:lnTo>
                    <a:pt x="1020455" y="1824120"/>
                  </a:lnTo>
                  <a:lnTo>
                    <a:pt x="969183" y="1826264"/>
                  </a:lnTo>
                  <a:lnTo>
                    <a:pt x="917692" y="1828559"/>
                  </a:lnTo>
                  <a:lnTo>
                    <a:pt x="865975" y="1831004"/>
                  </a:lnTo>
                  <a:lnTo>
                    <a:pt x="814022" y="1833601"/>
                  </a:lnTo>
                  <a:lnTo>
                    <a:pt x="761826" y="1836351"/>
                  </a:lnTo>
                  <a:lnTo>
                    <a:pt x="709377" y="1839255"/>
                  </a:lnTo>
                  <a:lnTo>
                    <a:pt x="656668" y="1842313"/>
                  </a:lnTo>
                  <a:lnTo>
                    <a:pt x="603689" y="1845526"/>
                  </a:lnTo>
                  <a:lnTo>
                    <a:pt x="550433" y="1848897"/>
                  </a:lnTo>
                  <a:lnTo>
                    <a:pt x="496891" y="1852424"/>
                  </a:lnTo>
                  <a:lnTo>
                    <a:pt x="443054" y="1856110"/>
                  </a:lnTo>
                  <a:lnTo>
                    <a:pt x="388915" y="1859956"/>
                  </a:lnTo>
                  <a:lnTo>
                    <a:pt x="334463" y="1863962"/>
                  </a:lnTo>
                  <a:lnTo>
                    <a:pt x="279692" y="1868129"/>
                  </a:lnTo>
                  <a:lnTo>
                    <a:pt x="224592" y="1872458"/>
                  </a:lnTo>
                  <a:lnTo>
                    <a:pt x="169156" y="1876950"/>
                  </a:lnTo>
                  <a:lnTo>
                    <a:pt x="113374" y="1881606"/>
                  </a:lnTo>
                  <a:lnTo>
                    <a:pt x="57238" y="1886428"/>
                  </a:lnTo>
                  <a:lnTo>
                    <a:pt x="740" y="1891415"/>
                  </a:lnTo>
                  <a:lnTo>
                    <a:pt x="1243" y="1824729"/>
                  </a:lnTo>
                  <a:lnTo>
                    <a:pt x="1673" y="1759535"/>
                  </a:lnTo>
                  <a:lnTo>
                    <a:pt x="2035" y="1695779"/>
                  </a:lnTo>
                  <a:lnTo>
                    <a:pt x="2333" y="1633407"/>
                  </a:lnTo>
                  <a:lnTo>
                    <a:pt x="2571" y="1572364"/>
                  </a:lnTo>
                  <a:lnTo>
                    <a:pt x="2751" y="1512597"/>
                  </a:lnTo>
                  <a:lnTo>
                    <a:pt x="2879" y="1454051"/>
                  </a:lnTo>
                  <a:lnTo>
                    <a:pt x="2957" y="1396672"/>
                  </a:lnTo>
                  <a:lnTo>
                    <a:pt x="2991" y="1340407"/>
                  </a:lnTo>
                  <a:lnTo>
                    <a:pt x="2982" y="1285200"/>
                  </a:lnTo>
                  <a:lnTo>
                    <a:pt x="2937" y="1230999"/>
                  </a:lnTo>
                  <a:lnTo>
                    <a:pt x="2857" y="1177748"/>
                  </a:lnTo>
                  <a:lnTo>
                    <a:pt x="2747" y="1125394"/>
                  </a:lnTo>
                  <a:lnTo>
                    <a:pt x="2612" y="1073883"/>
                  </a:lnTo>
                  <a:lnTo>
                    <a:pt x="2454" y="1023161"/>
                  </a:lnTo>
                  <a:lnTo>
                    <a:pt x="2277" y="973173"/>
                  </a:lnTo>
                  <a:lnTo>
                    <a:pt x="2086" y="923865"/>
                  </a:lnTo>
                  <a:lnTo>
                    <a:pt x="1883" y="875183"/>
                  </a:lnTo>
                  <a:lnTo>
                    <a:pt x="1674" y="827074"/>
                  </a:lnTo>
                  <a:lnTo>
                    <a:pt x="1462" y="779482"/>
                  </a:lnTo>
                  <a:lnTo>
                    <a:pt x="1250" y="732355"/>
                  </a:lnTo>
                  <a:lnTo>
                    <a:pt x="1042" y="685637"/>
                  </a:lnTo>
                  <a:lnTo>
                    <a:pt x="843" y="639276"/>
                  </a:lnTo>
                  <a:lnTo>
                    <a:pt x="656" y="593215"/>
                  </a:lnTo>
                  <a:lnTo>
                    <a:pt x="484" y="547403"/>
                  </a:lnTo>
                  <a:lnTo>
                    <a:pt x="333" y="501783"/>
                  </a:lnTo>
                  <a:lnTo>
                    <a:pt x="205" y="456303"/>
                  </a:lnTo>
                  <a:lnTo>
                    <a:pt x="104" y="410909"/>
                  </a:lnTo>
                  <a:lnTo>
                    <a:pt x="34" y="365545"/>
                  </a:lnTo>
                  <a:lnTo>
                    <a:pt x="0" y="320159"/>
                  </a:lnTo>
                  <a:lnTo>
                    <a:pt x="4" y="274695"/>
                  </a:lnTo>
                  <a:lnTo>
                    <a:pt x="50" y="229100"/>
                  </a:lnTo>
                  <a:lnTo>
                    <a:pt x="144" y="183320"/>
                  </a:lnTo>
                  <a:lnTo>
                    <a:pt x="287" y="137301"/>
                  </a:lnTo>
                  <a:lnTo>
                    <a:pt x="485" y="90988"/>
                  </a:lnTo>
                  <a:lnTo>
                    <a:pt x="740" y="4432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318252" y="4844237"/>
            <a:ext cx="3001010" cy="1245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160">
                <a:solidFill>
                  <a:srgbClr val="0000FF"/>
                </a:solidFill>
                <a:latin typeface="Trebuchet MS"/>
                <a:cs typeface="Trebuchet MS"/>
              </a:rPr>
              <a:t>template</a:t>
            </a:r>
            <a:r>
              <a:rPr dirty="0" sz="1600" spc="160">
                <a:latin typeface="Trebuchet MS"/>
                <a:cs typeface="Trebuchet MS"/>
              </a:rPr>
              <a:t>&lt;</a:t>
            </a:r>
            <a:r>
              <a:rPr dirty="0" sz="1600" spc="160">
                <a:solidFill>
                  <a:srgbClr val="0000FF"/>
                </a:solidFill>
                <a:latin typeface="Trebuchet MS"/>
                <a:cs typeface="Trebuchet MS"/>
              </a:rPr>
              <a:t>class</a:t>
            </a:r>
            <a:r>
              <a:rPr dirty="0" sz="1600" spc="45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600" spc="100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600" spc="100">
                <a:latin typeface="Trebuchet MS"/>
                <a:cs typeface="Trebuchet MS"/>
              </a:rPr>
              <a:t>&gt; </a:t>
            </a:r>
            <a:r>
              <a:rPr dirty="0" sz="1600" spc="229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600" spc="4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2B91AE"/>
                </a:solidFill>
                <a:latin typeface="Trebuchet MS"/>
                <a:cs typeface="Trebuchet MS"/>
              </a:rPr>
              <a:t>List</a:t>
            </a:r>
            <a:r>
              <a:rPr dirty="0" sz="1600" spc="165">
                <a:latin typeface="Trebuchet MS"/>
                <a:cs typeface="Trebuchet MS"/>
              </a:rPr>
              <a:t>&lt;</a:t>
            </a:r>
            <a:r>
              <a:rPr dirty="0" sz="1600" spc="165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600" spc="165">
                <a:latin typeface="Trebuchet MS"/>
                <a:cs typeface="Trebuchet MS"/>
              </a:rPr>
              <a:t>&gt;::</a:t>
            </a:r>
            <a:r>
              <a:rPr dirty="0" sz="1600" spc="165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600" spc="475">
                <a:solidFill>
                  <a:srgbClr val="2B91AE"/>
                </a:solidFill>
                <a:latin typeface="Trebuchet MS"/>
                <a:cs typeface="Trebuchet MS"/>
              </a:rPr>
              <a:t> </a:t>
            </a:r>
            <a:r>
              <a:rPr dirty="0" sz="1600" spc="295">
                <a:latin typeface="Trebuchet MS"/>
                <a:cs typeface="Trebuchet MS"/>
              </a:rPr>
              <a:t>{ </a:t>
            </a:r>
            <a:r>
              <a:rPr dirty="0" sz="1600" spc="210">
                <a:solidFill>
                  <a:srgbClr val="0000FF"/>
                </a:solidFill>
                <a:latin typeface="Trebuchet MS"/>
                <a:cs typeface="Trebuchet MS"/>
              </a:rPr>
              <a:t>public</a:t>
            </a:r>
            <a:r>
              <a:rPr dirty="0" sz="1600" spc="210"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469900" marR="260985">
              <a:lnSpc>
                <a:spcPct val="100000"/>
              </a:lnSpc>
              <a:spcBef>
                <a:spcPts val="5"/>
              </a:spcBef>
            </a:pPr>
            <a:r>
              <a:rPr dirty="0" sz="1600" spc="125">
                <a:latin typeface="Trebuchet MS"/>
                <a:cs typeface="Trebuchet MS"/>
              </a:rPr>
              <a:t>Node(){next=</a:t>
            </a:r>
            <a:r>
              <a:rPr dirty="0" sz="1600" spc="125">
                <a:solidFill>
                  <a:srgbClr val="6E0089"/>
                </a:solidFill>
                <a:latin typeface="Trebuchet MS"/>
                <a:cs typeface="Trebuchet MS"/>
              </a:rPr>
              <a:t>NULL</a:t>
            </a:r>
            <a:r>
              <a:rPr dirty="0" sz="1600" spc="125">
                <a:latin typeface="Trebuchet MS"/>
                <a:cs typeface="Trebuchet MS"/>
              </a:rPr>
              <a:t>;</a:t>
            </a:r>
            <a:r>
              <a:rPr dirty="0" sz="1600" spc="20">
                <a:latin typeface="Trebuchet MS"/>
                <a:cs typeface="Trebuchet MS"/>
              </a:rPr>
              <a:t>  </a:t>
            </a:r>
            <a:r>
              <a:rPr dirty="0" sz="1600" spc="295">
                <a:latin typeface="Trebuchet MS"/>
                <a:cs typeface="Trebuchet MS"/>
              </a:rPr>
              <a:t>} </a:t>
            </a:r>
            <a:r>
              <a:rPr dirty="0" sz="1600" spc="135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600" spc="450">
                <a:solidFill>
                  <a:srgbClr val="2B91AE"/>
                </a:solidFill>
                <a:latin typeface="Trebuchet MS"/>
                <a:cs typeface="Trebuchet MS"/>
              </a:rPr>
              <a:t> </a:t>
            </a:r>
            <a:r>
              <a:rPr dirty="0" sz="1600" spc="160">
                <a:latin typeface="Trebuchet MS"/>
                <a:cs typeface="Trebuchet MS"/>
              </a:rPr>
              <a:t>data;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318252" y="6062268"/>
            <a:ext cx="2083435" cy="545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1137285" algn="l"/>
                <a:tab pos="1403985" algn="l"/>
              </a:tabLst>
            </a:pPr>
            <a:r>
              <a:rPr dirty="0" sz="1800" spc="-20" b="1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 b="1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220" b="1">
                <a:latin typeface="Trebuchet MS"/>
                <a:cs typeface="Trebuchet MS"/>
              </a:rPr>
              <a:t>*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 spc="130" b="1">
                <a:latin typeface="Trebuchet MS"/>
                <a:cs typeface="Trebuchet MS"/>
              </a:rPr>
              <a:t>next;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600" spc="320">
                <a:latin typeface="Trebuchet MS"/>
                <a:cs typeface="Trebuchet MS"/>
              </a:rPr>
              <a:t>};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dirty="0" spc="-30"/>
              <a:t> </a:t>
            </a:r>
            <a:r>
              <a:rPr dirty="0"/>
              <a:t>a node</a:t>
            </a:r>
            <a:r>
              <a:rPr dirty="0" spc="-20"/>
              <a:t> </a:t>
            </a:r>
            <a:r>
              <a:rPr dirty="0"/>
              <a:t>(data</a:t>
            </a:r>
            <a:r>
              <a:rPr dirty="0" spc="-10"/>
              <a:t> </a:t>
            </a:r>
            <a:r>
              <a:rPr dirty="0"/>
              <a:t>value)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 spc="-20"/>
              <a:t>List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358574" y="2833306"/>
            <a:ext cx="638175" cy="638175"/>
            <a:chOff x="5358574" y="2833306"/>
            <a:chExt cx="638175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5372861" y="28475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72861" y="28475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37428" y="2333370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644330" y="1440370"/>
            <a:ext cx="3672204" cy="638175"/>
            <a:chOff x="2644330" y="1440370"/>
            <a:chExt cx="3672204" cy="638175"/>
          </a:xfrm>
        </p:grpSpPr>
        <p:sp>
          <p:nvSpPr>
            <p:cNvPr id="8" name="object 8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5300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97018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25654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25654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3588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6586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925818" y="1454658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425130" y="1434274"/>
            <a:ext cx="3686175" cy="644525"/>
            <a:chOff x="1425130" y="1434274"/>
            <a:chExt cx="3686175" cy="644525"/>
          </a:xfrm>
        </p:grpSpPr>
        <p:sp>
          <p:nvSpPr>
            <p:cNvPr id="19" name="object 19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01291" y="171653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1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951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4874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3162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484631" y="3592067"/>
            <a:ext cx="5564505" cy="2308860"/>
          </a:xfrm>
          <a:custGeom>
            <a:avLst/>
            <a:gdLst/>
            <a:ahLst/>
            <a:cxnLst/>
            <a:rect l="l" t="t" r="r" b="b"/>
            <a:pathLst>
              <a:path w="5564505" h="2308860">
                <a:moveTo>
                  <a:pt x="0" y="2308860"/>
                </a:moveTo>
                <a:lnTo>
                  <a:pt x="5564124" y="2308860"/>
                </a:lnTo>
                <a:lnTo>
                  <a:pt x="5564124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9524">
            <a:solidFill>
              <a:srgbClr val="1B1A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563372" y="3612895"/>
            <a:ext cx="53721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69900" marR="1213485" indent="-457834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&gt;::Find(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4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head;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25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&amp;&amp;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tmp-</a:t>
            </a:r>
            <a:r>
              <a:rPr dirty="0" sz="1800">
                <a:latin typeface="Consolas"/>
                <a:cs typeface="Consolas"/>
              </a:rPr>
              <a:t>&gt;data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 spc="-2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490472" y="4741671"/>
            <a:ext cx="2005964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4"/>
              </a:lnSpc>
            </a:pP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tmp-&gt;next;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20876" y="5259070"/>
            <a:ext cx="2407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2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63372" y="5534964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280909" y="1442974"/>
            <a:ext cx="50165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005"/>
              </a:lnSpc>
            </a:pPr>
            <a:r>
              <a:rPr dirty="0" sz="1800" spc="-25">
                <a:latin typeface="Consolas"/>
                <a:cs typeface="Consolas"/>
              </a:rPr>
              <a:t>next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569584" y="1442974"/>
            <a:ext cx="50165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005"/>
              </a:lnSpc>
            </a:pPr>
            <a:r>
              <a:rPr dirty="0" sz="1800" spc="-25">
                <a:latin typeface="Consolas"/>
                <a:cs typeface="Consolas"/>
              </a:rPr>
              <a:t>next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669538" y="1562735"/>
            <a:ext cx="50165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1800" spc="-20">
                <a:latin typeface="Consolas"/>
                <a:cs typeface="Consolas"/>
              </a:rPr>
              <a:t>next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5634974" y="2097785"/>
            <a:ext cx="919480" cy="1103630"/>
          </a:xfrm>
          <a:custGeom>
            <a:avLst/>
            <a:gdLst/>
            <a:ahLst/>
            <a:cxnLst/>
            <a:rect l="l" t="t" r="r" b="b"/>
            <a:pathLst>
              <a:path w="919479" h="1103630">
                <a:moveTo>
                  <a:pt x="38639" y="1018016"/>
                </a:moveTo>
                <a:lnTo>
                  <a:pt x="22897" y="1022665"/>
                </a:lnTo>
                <a:lnTo>
                  <a:pt x="9667" y="1033399"/>
                </a:lnTo>
                <a:lnTo>
                  <a:pt x="1613" y="1048414"/>
                </a:lnTo>
                <a:lnTo>
                  <a:pt x="0" y="1064752"/>
                </a:lnTo>
                <a:lnTo>
                  <a:pt x="4649" y="1080494"/>
                </a:lnTo>
                <a:lnTo>
                  <a:pt x="15382" y="1093724"/>
                </a:lnTo>
                <a:lnTo>
                  <a:pt x="30398" y="1101778"/>
                </a:lnTo>
                <a:lnTo>
                  <a:pt x="46736" y="1103391"/>
                </a:lnTo>
                <a:lnTo>
                  <a:pt x="62478" y="1098742"/>
                </a:lnTo>
                <a:lnTo>
                  <a:pt x="75707" y="1088009"/>
                </a:lnTo>
                <a:lnTo>
                  <a:pt x="83762" y="1072993"/>
                </a:lnTo>
                <a:lnTo>
                  <a:pt x="84073" y="1069848"/>
                </a:lnTo>
                <a:lnTo>
                  <a:pt x="53736" y="1069848"/>
                </a:lnTo>
                <a:lnTo>
                  <a:pt x="31638" y="1051560"/>
                </a:lnTo>
                <a:lnTo>
                  <a:pt x="57085" y="1020760"/>
                </a:lnTo>
                <a:lnTo>
                  <a:pt x="54977" y="1019629"/>
                </a:lnTo>
                <a:lnTo>
                  <a:pt x="38639" y="1018016"/>
                </a:lnTo>
                <a:close/>
              </a:path>
              <a:path w="919479" h="1103630">
                <a:moveTo>
                  <a:pt x="57085" y="1020760"/>
                </a:moveTo>
                <a:lnTo>
                  <a:pt x="31638" y="1051560"/>
                </a:lnTo>
                <a:lnTo>
                  <a:pt x="53736" y="1069848"/>
                </a:lnTo>
                <a:lnTo>
                  <a:pt x="79195" y="1039026"/>
                </a:lnTo>
                <a:lnTo>
                  <a:pt x="69992" y="1027684"/>
                </a:lnTo>
                <a:lnTo>
                  <a:pt x="57085" y="1020760"/>
                </a:lnTo>
                <a:close/>
              </a:path>
              <a:path w="919479" h="1103630">
                <a:moveTo>
                  <a:pt x="79195" y="1039026"/>
                </a:moveTo>
                <a:lnTo>
                  <a:pt x="53736" y="1069848"/>
                </a:lnTo>
                <a:lnTo>
                  <a:pt x="84073" y="1069848"/>
                </a:lnTo>
                <a:lnTo>
                  <a:pt x="85375" y="1056655"/>
                </a:lnTo>
                <a:lnTo>
                  <a:pt x="80726" y="1040913"/>
                </a:lnTo>
                <a:lnTo>
                  <a:pt x="79195" y="1039026"/>
                </a:lnTo>
                <a:close/>
              </a:path>
              <a:path w="919479" h="1103630">
                <a:moveTo>
                  <a:pt x="853396" y="56959"/>
                </a:moveTo>
                <a:lnTo>
                  <a:pt x="57085" y="1020760"/>
                </a:lnTo>
                <a:lnTo>
                  <a:pt x="69992" y="1027684"/>
                </a:lnTo>
                <a:lnTo>
                  <a:pt x="79195" y="1039026"/>
                </a:lnTo>
                <a:lnTo>
                  <a:pt x="875365" y="75125"/>
                </a:lnTo>
                <a:lnTo>
                  <a:pt x="853396" y="56959"/>
                </a:lnTo>
                <a:close/>
              </a:path>
              <a:path w="919479" h="1103630">
                <a:moveTo>
                  <a:pt x="908354" y="45974"/>
                </a:moveTo>
                <a:lnTo>
                  <a:pt x="862472" y="45974"/>
                </a:lnTo>
                <a:lnTo>
                  <a:pt x="884443" y="64135"/>
                </a:lnTo>
                <a:lnTo>
                  <a:pt x="875365" y="75125"/>
                </a:lnTo>
                <a:lnTo>
                  <a:pt x="897397" y="93344"/>
                </a:lnTo>
                <a:lnTo>
                  <a:pt x="908354" y="45974"/>
                </a:lnTo>
                <a:close/>
              </a:path>
              <a:path w="919479" h="1103630">
                <a:moveTo>
                  <a:pt x="862472" y="45974"/>
                </a:moveTo>
                <a:lnTo>
                  <a:pt x="853396" y="56959"/>
                </a:lnTo>
                <a:lnTo>
                  <a:pt x="875365" y="75125"/>
                </a:lnTo>
                <a:lnTo>
                  <a:pt x="884443" y="64135"/>
                </a:lnTo>
                <a:lnTo>
                  <a:pt x="862472" y="45974"/>
                </a:lnTo>
                <a:close/>
              </a:path>
              <a:path w="919479" h="1103630">
                <a:moveTo>
                  <a:pt x="918987" y="0"/>
                </a:moveTo>
                <a:lnTo>
                  <a:pt x="831357" y="38735"/>
                </a:lnTo>
                <a:lnTo>
                  <a:pt x="853396" y="56959"/>
                </a:lnTo>
                <a:lnTo>
                  <a:pt x="862472" y="45974"/>
                </a:lnTo>
                <a:lnTo>
                  <a:pt x="908354" y="45974"/>
                </a:lnTo>
                <a:lnTo>
                  <a:pt x="918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5" name="object 35" descr=""/>
          <p:cNvGrpSpPr/>
          <p:nvPr/>
        </p:nvGrpSpPr>
        <p:grpSpPr>
          <a:xfrm>
            <a:off x="5195025" y="4759511"/>
            <a:ext cx="3622675" cy="1964055"/>
            <a:chOff x="5195025" y="4759511"/>
            <a:chExt cx="3622675" cy="1964055"/>
          </a:xfrm>
        </p:grpSpPr>
        <p:sp>
          <p:nvSpPr>
            <p:cNvPr id="36" name="object 36" descr=""/>
            <p:cNvSpPr/>
            <p:nvPr/>
          </p:nvSpPr>
          <p:spPr>
            <a:xfrm>
              <a:off x="5195025" y="4780560"/>
              <a:ext cx="3589654" cy="1943100"/>
            </a:xfrm>
            <a:custGeom>
              <a:avLst/>
              <a:gdLst/>
              <a:ahLst/>
              <a:cxnLst/>
              <a:rect l="l" t="t" r="r" b="b"/>
              <a:pathLst>
                <a:path w="3589654" h="1943100">
                  <a:moveTo>
                    <a:pt x="610671" y="0"/>
                  </a:moveTo>
                  <a:lnTo>
                    <a:pt x="521357" y="660"/>
                  </a:lnTo>
                  <a:lnTo>
                    <a:pt x="478430" y="1352"/>
                  </a:lnTo>
                  <a:lnTo>
                    <a:pt x="436712" y="2300"/>
                  </a:lnTo>
                  <a:lnTo>
                    <a:pt x="396242" y="3515"/>
                  </a:lnTo>
                  <a:lnTo>
                    <a:pt x="357063" y="5008"/>
                  </a:lnTo>
                  <a:lnTo>
                    <a:pt x="282739" y="8868"/>
                  </a:lnTo>
                  <a:lnTo>
                    <a:pt x="214067" y="13968"/>
                  </a:lnTo>
                  <a:lnTo>
                    <a:pt x="151376" y="20393"/>
                  </a:lnTo>
                  <a:lnTo>
                    <a:pt x="94994" y="28230"/>
                  </a:lnTo>
                  <a:lnTo>
                    <a:pt x="45247" y="37565"/>
                  </a:lnTo>
                  <a:lnTo>
                    <a:pt x="27316" y="84782"/>
                  </a:lnTo>
                  <a:lnTo>
                    <a:pt x="14357" y="140500"/>
                  </a:lnTo>
                  <a:lnTo>
                    <a:pt x="5839" y="204266"/>
                  </a:lnTo>
                  <a:lnTo>
                    <a:pt x="1230" y="275629"/>
                  </a:lnTo>
                  <a:lnTo>
                    <a:pt x="226" y="314018"/>
                  </a:lnTo>
                  <a:lnTo>
                    <a:pt x="0" y="354137"/>
                  </a:lnTo>
                  <a:lnTo>
                    <a:pt x="485" y="395929"/>
                  </a:lnTo>
                  <a:lnTo>
                    <a:pt x="1615" y="439337"/>
                  </a:lnTo>
                  <a:lnTo>
                    <a:pt x="3324" y="484305"/>
                  </a:lnTo>
                  <a:lnTo>
                    <a:pt x="5546" y="530777"/>
                  </a:lnTo>
                  <a:lnTo>
                    <a:pt x="8213" y="578696"/>
                  </a:lnTo>
                  <a:lnTo>
                    <a:pt x="14620" y="678650"/>
                  </a:lnTo>
                  <a:lnTo>
                    <a:pt x="33790" y="949901"/>
                  </a:lnTo>
                  <a:lnTo>
                    <a:pt x="41324" y="1065762"/>
                  </a:lnTo>
                  <a:lnTo>
                    <a:pt x="44796" y="1125044"/>
                  </a:lnTo>
                  <a:lnTo>
                    <a:pt x="47984" y="1185151"/>
                  </a:lnTo>
                  <a:lnTo>
                    <a:pt x="50820" y="1246028"/>
                  </a:lnTo>
                  <a:lnTo>
                    <a:pt x="53239" y="1307616"/>
                  </a:lnTo>
                  <a:lnTo>
                    <a:pt x="55173" y="1369861"/>
                  </a:lnTo>
                  <a:lnTo>
                    <a:pt x="56557" y="1432705"/>
                  </a:lnTo>
                  <a:lnTo>
                    <a:pt x="57324" y="1496093"/>
                  </a:lnTo>
                  <a:lnTo>
                    <a:pt x="57407" y="1559966"/>
                  </a:lnTo>
                  <a:lnTo>
                    <a:pt x="56741" y="1624270"/>
                  </a:lnTo>
                  <a:lnTo>
                    <a:pt x="55258" y="1688947"/>
                  </a:lnTo>
                  <a:lnTo>
                    <a:pt x="52893" y="1753940"/>
                  </a:lnTo>
                  <a:lnTo>
                    <a:pt x="49578" y="1819195"/>
                  </a:lnTo>
                  <a:lnTo>
                    <a:pt x="45247" y="1884653"/>
                  </a:lnTo>
                  <a:lnTo>
                    <a:pt x="77332" y="1889652"/>
                  </a:lnTo>
                  <a:lnTo>
                    <a:pt x="145912" y="1898869"/>
                  </a:lnTo>
                  <a:lnTo>
                    <a:pt x="220094" y="1907079"/>
                  </a:lnTo>
                  <a:lnTo>
                    <a:pt x="259181" y="1910819"/>
                  </a:lnTo>
                  <a:lnTo>
                    <a:pt x="299543" y="1914324"/>
                  </a:lnTo>
                  <a:lnTo>
                    <a:pt x="341139" y="1917597"/>
                  </a:lnTo>
                  <a:lnTo>
                    <a:pt x="383926" y="1920644"/>
                  </a:lnTo>
                  <a:lnTo>
                    <a:pt x="427863" y="1923470"/>
                  </a:lnTo>
                  <a:lnTo>
                    <a:pt x="472907" y="1926081"/>
                  </a:lnTo>
                  <a:lnTo>
                    <a:pt x="519018" y="1928482"/>
                  </a:lnTo>
                  <a:lnTo>
                    <a:pt x="614272" y="1932673"/>
                  </a:lnTo>
                  <a:lnTo>
                    <a:pt x="713290" y="1936084"/>
                  </a:lnTo>
                  <a:lnTo>
                    <a:pt x="815738" y="1938758"/>
                  </a:lnTo>
                  <a:lnTo>
                    <a:pt x="921281" y="1940734"/>
                  </a:lnTo>
                  <a:lnTo>
                    <a:pt x="1029585" y="1942055"/>
                  </a:lnTo>
                  <a:lnTo>
                    <a:pt x="1140317" y="1942763"/>
                  </a:lnTo>
                  <a:lnTo>
                    <a:pt x="1253142" y="1942897"/>
                  </a:lnTo>
                  <a:lnTo>
                    <a:pt x="1367726" y="1942500"/>
                  </a:lnTo>
                  <a:lnTo>
                    <a:pt x="1542169" y="1940999"/>
                  </a:lnTo>
                  <a:lnTo>
                    <a:pt x="1718690" y="1938535"/>
                  </a:lnTo>
                  <a:lnTo>
                    <a:pt x="1896162" y="1935247"/>
                  </a:lnTo>
                  <a:lnTo>
                    <a:pt x="2132320" y="1929824"/>
                  </a:lnTo>
                  <a:lnTo>
                    <a:pt x="2423002" y="1921839"/>
                  </a:lnTo>
                  <a:lnTo>
                    <a:pt x="3588547" y="1884653"/>
                  </a:lnTo>
                  <a:lnTo>
                    <a:pt x="3589344" y="1818795"/>
                  </a:lnTo>
                  <a:lnTo>
                    <a:pt x="3589637" y="1754423"/>
                  </a:lnTo>
                  <a:lnTo>
                    <a:pt x="3589467" y="1691487"/>
                  </a:lnTo>
                  <a:lnTo>
                    <a:pt x="3588872" y="1629933"/>
                  </a:lnTo>
                  <a:lnTo>
                    <a:pt x="3587893" y="1569712"/>
                  </a:lnTo>
                  <a:lnTo>
                    <a:pt x="3586568" y="1510771"/>
                  </a:lnTo>
                  <a:lnTo>
                    <a:pt x="3584937" y="1453058"/>
                  </a:lnTo>
                  <a:lnTo>
                    <a:pt x="3583038" y="1396523"/>
                  </a:lnTo>
                  <a:lnTo>
                    <a:pt x="3580912" y="1341114"/>
                  </a:lnTo>
                  <a:lnTo>
                    <a:pt x="3576135" y="1233467"/>
                  </a:lnTo>
                  <a:lnTo>
                    <a:pt x="3555780" y="837606"/>
                  </a:lnTo>
                  <a:lnTo>
                    <a:pt x="3551952" y="745262"/>
                  </a:lnTo>
                  <a:lnTo>
                    <a:pt x="3550443" y="699800"/>
                  </a:lnTo>
                  <a:lnTo>
                    <a:pt x="3549258" y="654742"/>
                  </a:lnTo>
                  <a:lnTo>
                    <a:pt x="3548434" y="610038"/>
                  </a:lnTo>
                  <a:lnTo>
                    <a:pt x="3548011" y="565635"/>
                  </a:lnTo>
                  <a:lnTo>
                    <a:pt x="3548029" y="521482"/>
                  </a:lnTo>
                  <a:lnTo>
                    <a:pt x="3548527" y="477527"/>
                  </a:lnTo>
                  <a:lnTo>
                    <a:pt x="3549544" y="433719"/>
                  </a:lnTo>
                  <a:lnTo>
                    <a:pt x="3551120" y="390007"/>
                  </a:lnTo>
                  <a:lnTo>
                    <a:pt x="3553293" y="346339"/>
                  </a:lnTo>
                  <a:lnTo>
                    <a:pt x="3556104" y="302663"/>
                  </a:lnTo>
                  <a:lnTo>
                    <a:pt x="3559590" y="258929"/>
                  </a:lnTo>
                  <a:lnTo>
                    <a:pt x="3563793" y="215083"/>
                  </a:lnTo>
                  <a:lnTo>
                    <a:pt x="3568751" y="171076"/>
                  </a:lnTo>
                  <a:lnTo>
                    <a:pt x="3574503" y="126854"/>
                  </a:lnTo>
                  <a:lnTo>
                    <a:pt x="3581089" y="82368"/>
                  </a:lnTo>
                  <a:lnTo>
                    <a:pt x="3588547" y="37565"/>
                  </a:lnTo>
                  <a:lnTo>
                    <a:pt x="3543391" y="41137"/>
                  </a:lnTo>
                  <a:lnTo>
                    <a:pt x="3497147" y="44362"/>
                  </a:lnTo>
                  <a:lnTo>
                    <a:pt x="3449857" y="47249"/>
                  </a:lnTo>
                  <a:lnTo>
                    <a:pt x="3401561" y="49810"/>
                  </a:lnTo>
                  <a:lnTo>
                    <a:pt x="3352301" y="52056"/>
                  </a:lnTo>
                  <a:lnTo>
                    <a:pt x="3302117" y="53996"/>
                  </a:lnTo>
                  <a:lnTo>
                    <a:pt x="3251050" y="55643"/>
                  </a:lnTo>
                  <a:lnTo>
                    <a:pt x="3199142" y="57006"/>
                  </a:lnTo>
                  <a:lnTo>
                    <a:pt x="3146434" y="58096"/>
                  </a:lnTo>
                  <a:lnTo>
                    <a:pt x="3092965" y="58925"/>
                  </a:lnTo>
                  <a:lnTo>
                    <a:pt x="3038778" y="59503"/>
                  </a:lnTo>
                  <a:lnTo>
                    <a:pt x="2928413" y="59950"/>
                  </a:lnTo>
                  <a:lnTo>
                    <a:pt x="2815665" y="59522"/>
                  </a:lnTo>
                  <a:lnTo>
                    <a:pt x="2700862" y="58306"/>
                  </a:lnTo>
                  <a:lnTo>
                    <a:pt x="2584334" y="56388"/>
                  </a:lnTo>
                  <a:lnTo>
                    <a:pt x="2466406" y="53855"/>
                  </a:lnTo>
                  <a:lnTo>
                    <a:pt x="2287610" y="49090"/>
                  </a:lnTo>
                  <a:lnTo>
                    <a:pt x="2047381" y="41387"/>
                  </a:lnTo>
                  <a:lnTo>
                    <a:pt x="1282361" y="13649"/>
                  </a:lnTo>
                  <a:lnTo>
                    <a:pt x="1061566" y="6849"/>
                  </a:lnTo>
                  <a:lnTo>
                    <a:pt x="903346" y="3039"/>
                  </a:lnTo>
                  <a:lnTo>
                    <a:pt x="801993" y="1275"/>
                  </a:lnTo>
                  <a:lnTo>
                    <a:pt x="704326" y="234"/>
                  </a:lnTo>
                  <a:lnTo>
                    <a:pt x="6106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239533" y="4773798"/>
              <a:ext cx="3563620" cy="1891664"/>
            </a:xfrm>
            <a:custGeom>
              <a:avLst/>
              <a:gdLst/>
              <a:ahLst/>
              <a:cxnLst/>
              <a:rect l="l" t="t" r="r" b="b"/>
              <a:pathLst>
                <a:path w="3563620" h="1891665">
                  <a:moveTo>
                    <a:pt x="740" y="44327"/>
                  </a:moveTo>
                  <a:lnTo>
                    <a:pt x="46222" y="47751"/>
                  </a:lnTo>
                  <a:lnTo>
                    <a:pt x="99099" y="50209"/>
                  </a:lnTo>
                  <a:lnTo>
                    <a:pt x="158997" y="51771"/>
                  </a:lnTo>
                  <a:lnTo>
                    <a:pt x="225542" y="52506"/>
                  </a:lnTo>
                  <a:lnTo>
                    <a:pt x="261191" y="52586"/>
                  </a:lnTo>
                  <a:lnTo>
                    <a:pt x="298360" y="52485"/>
                  </a:lnTo>
                  <a:lnTo>
                    <a:pt x="337004" y="52211"/>
                  </a:lnTo>
                  <a:lnTo>
                    <a:pt x="377077" y="51775"/>
                  </a:lnTo>
                  <a:lnTo>
                    <a:pt x="418530" y="51184"/>
                  </a:lnTo>
                  <a:lnTo>
                    <a:pt x="461318" y="50447"/>
                  </a:lnTo>
                  <a:lnTo>
                    <a:pt x="505393" y="49573"/>
                  </a:lnTo>
                  <a:lnTo>
                    <a:pt x="550709" y="48571"/>
                  </a:lnTo>
                  <a:lnTo>
                    <a:pt x="597219" y="47448"/>
                  </a:lnTo>
                  <a:lnTo>
                    <a:pt x="644876" y="46215"/>
                  </a:lnTo>
                  <a:lnTo>
                    <a:pt x="693634" y="44879"/>
                  </a:lnTo>
                  <a:lnTo>
                    <a:pt x="743446" y="43449"/>
                  </a:lnTo>
                  <a:lnTo>
                    <a:pt x="794265" y="41935"/>
                  </a:lnTo>
                  <a:lnTo>
                    <a:pt x="846044" y="40343"/>
                  </a:lnTo>
                  <a:lnTo>
                    <a:pt x="898736" y="38685"/>
                  </a:lnTo>
                  <a:lnTo>
                    <a:pt x="952295" y="36967"/>
                  </a:lnTo>
                  <a:lnTo>
                    <a:pt x="1006674" y="35198"/>
                  </a:lnTo>
                  <a:lnTo>
                    <a:pt x="1061826" y="33388"/>
                  </a:lnTo>
                  <a:lnTo>
                    <a:pt x="1117705" y="31545"/>
                  </a:lnTo>
                  <a:lnTo>
                    <a:pt x="1174263" y="29678"/>
                  </a:lnTo>
                  <a:lnTo>
                    <a:pt x="1231454" y="27795"/>
                  </a:lnTo>
                  <a:lnTo>
                    <a:pt x="1289231" y="25906"/>
                  </a:lnTo>
                  <a:lnTo>
                    <a:pt x="1347548" y="24018"/>
                  </a:lnTo>
                  <a:lnTo>
                    <a:pt x="1406357" y="22140"/>
                  </a:lnTo>
                  <a:lnTo>
                    <a:pt x="1465612" y="20282"/>
                  </a:lnTo>
                  <a:lnTo>
                    <a:pt x="1525266" y="18451"/>
                  </a:lnTo>
                  <a:lnTo>
                    <a:pt x="1585272" y="16657"/>
                  </a:lnTo>
                  <a:lnTo>
                    <a:pt x="1645583" y="14908"/>
                  </a:lnTo>
                  <a:lnTo>
                    <a:pt x="1706154" y="13213"/>
                  </a:lnTo>
                  <a:lnTo>
                    <a:pt x="1766936" y="11580"/>
                  </a:lnTo>
                  <a:lnTo>
                    <a:pt x="1827884" y="10019"/>
                  </a:lnTo>
                  <a:lnTo>
                    <a:pt x="1888950" y="8537"/>
                  </a:lnTo>
                  <a:lnTo>
                    <a:pt x="1950087" y="7145"/>
                  </a:lnTo>
                  <a:lnTo>
                    <a:pt x="2011250" y="5849"/>
                  </a:lnTo>
                  <a:lnTo>
                    <a:pt x="2072391" y="4659"/>
                  </a:lnTo>
                  <a:lnTo>
                    <a:pt x="2133463" y="3584"/>
                  </a:lnTo>
                  <a:lnTo>
                    <a:pt x="2194419" y="2633"/>
                  </a:lnTo>
                  <a:lnTo>
                    <a:pt x="2255214" y="1813"/>
                  </a:lnTo>
                  <a:lnTo>
                    <a:pt x="2315799" y="1134"/>
                  </a:lnTo>
                  <a:lnTo>
                    <a:pt x="2376129" y="605"/>
                  </a:lnTo>
                  <a:lnTo>
                    <a:pt x="2436157" y="233"/>
                  </a:lnTo>
                  <a:lnTo>
                    <a:pt x="2495835" y="29"/>
                  </a:lnTo>
                  <a:lnTo>
                    <a:pt x="2555117" y="0"/>
                  </a:lnTo>
                  <a:lnTo>
                    <a:pt x="2613957" y="154"/>
                  </a:lnTo>
                  <a:lnTo>
                    <a:pt x="2672306" y="502"/>
                  </a:lnTo>
                  <a:lnTo>
                    <a:pt x="2730120" y="1051"/>
                  </a:lnTo>
                  <a:lnTo>
                    <a:pt x="2787351" y="1811"/>
                  </a:lnTo>
                  <a:lnTo>
                    <a:pt x="2843951" y="2789"/>
                  </a:lnTo>
                  <a:lnTo>
                    <a:pt x="2899875" y="3995"/>
                  </a:lnTo>
                  <a:lnTo>
                    <a:pt x="2955076" y="5437"/>
                  </a:lnTo>
                  <a:lnTo>
                    <a:pt x="3009507" y="7123"/>
                  </a:lnTo>
                  <a:lnTo>
                    <a:pt x="3063121" y="9064"/>
                  </a:lnTo>
                  <a:lnTo>
                    <a:pt x="3115871" y="11267"/>
                  </a:lnTo>
                  <a:lnTo>
                    <a:pt x="3167710" y="13740"/>
                  </a:lnTo>
                  <a:lnTo>
                    <a:pt x="3218593" y="16494"/>
                  </a:lnTo>
                  <a:lnTo>
                    <a:pt x="3268471" y="19535"/>
                  </a:lnTo>
                  <a:lnTo>
                    <a:pt x="3317299" y="22874"/>
                  </a:lnTo>
                  <a:lnTo>
                    <a:pt x="3365029" y="26519"/>
                  </a:lnTo>
                  <a:lnTo>
                    <a:pt x="3411615" y="30477"/>
                  </a:lnTo>
                  <a:lnTo>
                    <a:pt x="3457010" y="34759"/>
                  </a:lnTo>
                  <a:lnTo>
                    <a:pt x="3501168" y="39373"/>
                  </a:lnTo>
                  <a:lnTo>
                    <a:pt x="3544040" y="44327"/>
                  </a:lnTo>
                  <a:lnTo>
                    <a:pt x="3537507" y="94735"/>
                  </a:lnTo>
                  <a:lnTo>
                    <a:pt x="3531997" y="144095"/>
                  </a:lnTo>
                  <a:lnTo>
                    <a:pt x="3527453" y="192494"/>
                  </a:lnTo>
                  <a:lnTo>
                    <a:pt x="3523819" y="240019"/>
                  </a:lnTo>
                  <a:lnTo>
                    <a:pt x="3521039" y="286759"/>
                  </a:lnTo>
                  <a:lnTo>
                    <a:pt x="3519056" y="332801"/>
                  </a:lnTo>
                  <a:lnTo>
                    <a:pt x="3517813" y="378233"/>
                  </a:lnTo>
                  <a:lnTo>
                    <a:pt x="3517254" y="423141"/>
                  </a:lnTo>
                  <a:lnTo>
                    <a:pt x="3517322" y="467614"/>
                  </a:lnTo>
                  <a:lnTo>
                    <a:pt x="3517960" y="511738"/>
                  </a:lnTo>
                  <a:lnTo>
                    <a:pt x="3519112" y="555603"/>
                  </a:lnTo>
                  <a:lnTo>
                    <a:pt x="3520721" y="599294"/>
                  </a:lnTo>
                  <a:lnTo>
                    <a:pt x="3522731" y="642900"/>
                  </a:lnTo>
                  <a:lnTo>
                    <a:pt x="3525086" y="686508"/>
                  </a:lnTo>
                  <a:lnTo>
                    <a:pt x="3527727" y="730206"/>
                  </a:lnTo>
                  <a:lnTo>
                    <a:pt x="3530600" y="774081"/>
                  </a:lnTo>
                  <a:lnTo>
                    <a:pt x="3533647" y="818220"/>
                  </a:lnTo>
                  <a:lnTo>
                    <a:pt x="3536812" y="862712"/>
                  </a:lnTo>
                  <a:lnTo>
                    <a:pt x="3540038" y="907644"/>
                  </a:lnTo>
                  <a:lnTo>
                    <a:pt x="3543268" y="953103"/>
                  </a:lnTo>
                  <a:lnTo>
                    <a:pt x="3546446" y="999177"/>
                  </a:lnTo>
                  <a:lnTo>
                    <a:pt x="3549516" y="1045954"/>
                  </a:lnTo>
                  <a:lnTo>
                    <a:pt x="3552420" y="1093520"/>
                  </a:lnTo>
                  <a:lnTo>
                    <a:pt x="3555103" y="1141964"/>
                  </a:lnTo>
                  <a:lnTo>
                    <a:pt x="3557507" y="1191373"/>
                  </a:lnTo>
                  <a:lnTo>
                    <a:pt x="3559576" y="1241834"/>
                  </a:lnTo>
                  <a:lnTo>
                    <a:pt x="3561254" y="1293436"/>
                  </a:lnTo>
                  <a:lnTo>
                    <a:pt x="3562483" y="1346265"/>
                  </a:lnTo>
                  <a:lnTo>
                    <a:pt x="3563208" y="1400410"/>
                  </a:lnTo>
                  <a:lnTo>
                    <a:pt x="3563371" y="1455957"/>
                  </a:lnTo>
                  <a:lnTo>
                    <a:pt x="3562916" y="1512994"/>
                  </a:lnTo>
                  <a:lnTo>
                    <a:pt x="3561787" y="1571609"/>
                  </a:lnTo>
                  <a:lnTo>
                    <a:pt x="3559926" y="1631889"/>
                  </a:lnTo>
                  <a:lnTo>
                    <a:pt x="3557278" y="1693923"/>
                  </a:lnTo>
                  <a:lnTo>
                    <a:pt x="3553785" y="1757796"/>
                  </a:lnTo>
                  <a:lnTo>
                    <a:pt x="3549392" y="1823598"/>
                  </a:lnTo>
                  <a:lnTo>
                    <a:pt x="3544040" y="1891415"/>
                  </a:lnTo>
                  <a:lnTo>
                    <a:pt x="3492682" y="1887166"/>
                  </a:lnTo>
                  <a:lnTo>
                    <a:pt x="3441537" y="1883018"/>
                  </a:lnTo>
                  <a:lnTo>
                    <a:pt x="3390597" y="1878973"/>
                  </a:lnTo>
                  <a:lnTo>
                    <a:pt x="3339853" y="1875032"/>
                  </a:lnTo>
                  <a:lnTo>
                    <a:pt x="3289298" y="1871196"/>
                  </a:lnTo>
                  <a:lnTo>
                    <a:pt x="3238921" y="1867465"/>
                  </a:lnTo>
                  <a:lnTo>
                    <a:pt x="3188716" y="1863840"/>
                  </a:lnTo>
                  <a:lnTo>
                    <a:pt x="3138673" y="1860323"/>
                  </a:lnTo>
                  <a:lnTo>
                    <a:pt x="3088784" y="1856915"/>
                  </a:lnTo>
                  <a:lnTo>
                    <a:pt x="3039041" y="1853615"/>
                  </a:lnTo>
                  <a:lnTo>
                    <a:pt x="2989435" y="1850426"/>
                  </a:lnTo>
                  <a:lnTo>
                    <a:pt x="2939957" y="1847348"/>
                  </a:lnTo>
                  <a:lnTo>
                    <a:pt x="2890600" y="1844383"/>
                  </a:lnTo>
                  <a:lnTo>
                    <a:pt x="2841354" y="1841530"/>
                  </a:lnTo>
                  <a:lnTo>
                    <a:pt x="2792212" y="1838792"/>
                  </a:lnTo>
                  <a:lnTo>
                    <a:pt x="2743165" y="1836168"/>
                  </a:lnTo>
                  <a:lnTo>
                    <a:pt x="2694203" y="1833660"/>
                  </a:lnTo>
                  <a:lnTo>
                    <a:pt x="2645320" y="1831270"/>
                  </a:lnTo>
                  <a:lnTo>
                    <a:pt x="2596506" y="1828997"/>
                  </a:lnTo>
                  <a:lnTo>
                    <a:pt x="2547753" y="1826843"/>
                  </a:lnTo>
                  <a:lnTo>
                    <a:pt x="2499053" y="1824808"/>
                  </a:lnTo>
                  <a:lnTo>
                    <a:pt x="2450396" y="1822894"/>
                  </a:lnTo>
                  <a:lnTo>
                    <a:pt x="2401775" y="1821102"/>
                  </a:lnTo>
                  <a:lnTo>
                    <a:pt x="2353181" y="1819433"/>
                  </a:lnTo>
                  <a:lnTo>
                    <a:pt x="2304606" y="1817886"/>
                  </a:lnTo>
                  <a:lnTo>
                    <a:pt x="2256041" y="1816465"/>
                  </a:lnTo>
                  <a:lnTo>
                    <a:pt x="2207477" y="1815168"/>
                  </a:lnTo>
                  <a:lnTo>
                    <a:pt x="2158907" y="1813998"/>
                  </a:lnTo>
                  <a:lnTo>
                    <a:pt x="2110322" y="1812955"/>
                  </a:lnTo>
                  <a:lnTo>
                    <a:pt x="2061713" y="1812041"/>
                  </a:lnTo>
                  <a:lnTo>
                    <a:pt x="2013071" y="1811255"/>
                  </a:lnTo>
                  <a:lnTo>
                    <a:pt x="1964389" y="1810600"/>
                  </a:lnTo>
                  <a:lnTo>
                    <a:pt x="1915658" y="1810076"/>
                  </a:lnTo>
                  <a:lnTo>
                    <a:pt x="1866870" y="1809683"/>
                  </a:lnTo>
                  <a:lnTo>
                    <a:pt x="1818015" y="1809424"/>
                  </a:lnTo>
                  <a:lnTo>
                    <a:pt x="1769086" y="1809298"/>
                  </a:lnTo>
                  <a:lnTo>
                    <a:pt x="1720074" y="1809307"/>
                  </a:lnTo>
                  <a:lnTo>
                    <a:pt x="1670970" y="1809452"/>
                  </a:lnTo>
                  <a:lnTo>
                    <a:pt x="1621767" y="1809734"/>
                  </a:lnTo>
                  <a:lnTo>
                    <a:pt x="1572455" y="1810153"/>
                  </a:lnTo>
                  <a:lnTo>
                    <a:pt x="1523027" y="1810711"/>
                  </a:lnTo>
                  <a:lnTo>
                    <a:pt x="1473473" y="1811409"/>
                  </a:lnTo>
                  <a:lnTo>
                    <a:pt x="1423785" y="1812246"/>
                  </a:lnTo>
                  <a:lnTo>
                    <a:pt x="1373956" y="1813226"/>
                  </a:lnTo>
                  <a:lnTo>
                    <a:pt x="1323975" y="1814347"/>
                  </a:lnTo>
                  <a:lnTo>
                    <a:pt x="1273836" y="1815612"/>
                  </a:lnTo>
                  <a:lnTo>
                    <a:pt x="1223529" y="1817022"/>
                  </a:lnTo>
                  <a:lnTo>
                    <a:pt x="1173045" y="1818576"/>
                  </a:lnTo>
                  <a:lnTo>
                    <a:pt x="1122378" y="1820276"/>
                  </a:lnTo>
                  <a:lnTo>
                    <a:pt x="1071517" y="1822124"/>
                  </a:lnTo>
                  <a:lnTo>
                    <a:pt x="1020455" y="1824120"/>
                  </a:lnTo>
                  <a:lnTo>
                    <a:pt x="969183" y="1826264"/>
                  </a:lnTo>
                  <a:lnTo>
                    <a:pt x="917692" y="1828559"/>
                  </a:lnTo>
                  <a:lnTo>
                    <a:pt x="865975" y="1831004"/>
                  </a:lnTo>
                  <a:lnTo>
                    <a:pt x="814022" y="1833601"/>
                  </a:lnTo>
                  <a:lnTo>
                    <a:pt x="761826" y="1836351"/>
                  </a:lnTo>
                  <a:lnTo>
                    <a:pt x="709377" y="1839255"/>
                  </a:lnTo>
                  <a:lnTo>
                    <a:pt x="656668" y="1842313"/>
                  </a:lnTo>
                  <a:lnTo>
                    <a:pt x="603689" y="1845526"/>
                  </a:lnTo>
                  <a:lnTo>
                    <a:pt x="550433" y="1848897"/>
                  </a:lnTo>
                  <a:lnTo>
                    <a:pt x="496891" y="1852424"/>
                  </a:lnTo>
                  <a:lnTo>
                    <a:pt x="443054" y="1856110"/>
                  </a:lnTo>
                  <a:lnTo>
                    <a:pt x="388915" y="1859956"/>
                  </a:lnTo>
                  <a:lnTo>
                    <a:pt x="334463" y="1863962"/>
                  </a:lnTo>
                  <a:lnTo>
                    <a:pt x="279692" y="1868129"/>
                  </a:lnTo>
                  <a:lnTo>
                    <a:pt x="224592" y="1872458"/>
                  </a:lnTo>
                  <a:lnTo>
                    <a:pt x="169156" y="1876950"/>
                  </a:lnTo>
                  <a:lnTo>
                    <a:pt x="113374" y="1881606"/>
                  </a:lnTo>
                  <a:lnTo>
                    <a:pt x="57238" y="1886428"/>
                  </a:lnTo>
                  <a:lnTo>
                    <a:pt x="740" y="1891415"/>
                  </a:lnTo>
                  <a:lnTo>
                    <a:pt x="1243" y="1824729"/>
                  </a:lnTo>
                  <a:lnTo>
                    <a:pt x="1673" y="1759535"/>
                  </a:lnTo>
                  <a:lnTo>
                    <a:pt x="2035" y="1695779"/>
                  </a:lnTo>
                  <a:lnTo>
                    <a:pt x="2333" y="1633407"/>
                  </a:lnTo>
                  <a:lnTo>
                    <a:pt x="2571" y="1572364"/>
                  </a:lnTo>
                  <a:lnTo>
                    <a:pt x="2751" y="1512597"/>
                  </a:lnTo>
                  <a:lnTo>
                    <a:pt x="2879" y="1454051"/>
                  </a:lnTo>
                  <a:lnTo>
                    <a:pt x="2957" y="1396672"/>
                  </a:lnTo>
                  <a:lnTo>
                    <a:pt x="2991" y="1340407"/>
                  </a:lnTo>
                  <a:lnTo>
                    <a:pt x="2982" y="1285200"/>
                  </a:lnTo>
                  <a:lnTo>
                    <a:pt x="2937" y="1230999"/>
                  </a:lnTo>
                  <a:lnTo>
                    <a:pt x="2857" y="1177748"/>
                  </a:lnTo>
                  <a:lnTo>
                    <a:pt x="2747" y="1125394"/>
                  </a:lnTo>
                  <a:lnTo>
                    <a:pt x="2612" y="1073883"/>
                  </a:lnTo>
                  <a:lnTo>
                    <a:pt x="2454" y="1023161"/>
                  </a:lnTo>
                  <a:lnTo>
                    <a:pt x="2277" y="973173"/>
                  </a:lnTo>
                  <a:lnTo>
                    <a:pt x="2086" y="923865"/>
                  </a:lnTo>
                  <a:lnTo>
                    <a:pt x="1883" y="875183"/>
                  </a:lnTo>
                  <a:lnTo>
                    <a:pt x="1674" y="827074"/>
                  </a:lnTo>
                  <a:lnTo>
                    <a:pt x="1462" y="779482"/>
                  </a:lnTo>
                  <a:lnTo>
                    <a:pt x="1250" y="732355"/>
                  </a:lnTo>
                  <a:lnTo>
                    <a:pt x="1042" y="685637"/>
                  </a:lnTo>
                  <a:lnTo>
                    <a:pt x="843" y="639276"/>
                  </a:lnTo>
                  <a:lnTo>
                    <a:pt x="656" y="593215"/>
                  </a:lnTo>
                  <a:lnTo>
                    <a:pt x="484" y="547403"/>
                  </a:lnTo>
                  <a:lnTo>
                    <a:pt x="333" y="501783"/>
                  </a:lnTo>
                  <a:lnTo>
                    <a:pt x="205" y="456303"/>
                  </a:lnTo>
                  <a:lnTo>
                    <a:pt x="104" y="410909"/>
                  </a:lnTo>
                  <a:lnTo>
                    <a:pt x="34" y="365545"/>
                  </a:lnTo>
                  <a:lnTo>
                    <a:pt x="0" y="320159"/>
                  </a:lnTo>
                  <a:lnTo>
                    <a:pt x="4" y="274695"/>
                  </a:lnTo>
                  <a:lnTo>
                    <a:pt x="50" y="229100"/>
                  </a:lnTo>
                  <a:lnTo>
                    <a:pt x="144" y="183320"/>
                  </a:lnTo>
                  <a:lnTo>
                    <a:pt x="287" y="137301"/>
                  </a:lnTo>
                  <a:lnTo>
                    <a:pt x="485" y="90988"/>
                  </a:lnTo>
                  <a:lnTo>
                    <a:pt x="740" y="4432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318252" y="4844237"/>
            <a:ext cx="3001010" cy="1245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160">
                <a:solidFill>
                  <a:srgbClr val="0000FF"/>
                </a:solidFill>
                <a:latin typeface="Trebuchet MS"/>
                <a:cs typeface="Trebuchet MS"/>
              </a:rPr>
              <a:t>template</a:t>
            </a:r>
            <a:r>
              <a:rPr dirty="0" sz="1600" spc="160">
                <a:latin typeface="Trebuchet MS"/>
                <a:cs typeface="Trebuchet MS"/>
              </a:rPr>
              <a:t>&lt;</a:t>
            </a:r>
            <a:r>
              <a:rPr dirty="0" sz="1600" spc="160">
                <a:solidFill>
                  <a:srgbClr val="0000FF"/>
                </a:solidFill>
                <a:latin typeface="Trebuchet MS"/>
                <a:cs typeface="Trebuchet MS"/>
              </a:rPr>
              <a:t>class</a:t>
            </a:r>
            <a:r>
              <a:rPr dirty="0" sz="1600" spc="45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600" spc="100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600" spc="100">
                <a:latin typeface="Trebuchet MS"/>
                <a:cs typeface="Trebuchet MS"/>
              </a:rPr>
              <a:t>&gt; </a:t>
            </a:r>
            <a:r>
              <a:rPr dirty="0" sz="1600" spc="229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600" spc="4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2B91AE"/>
                </a:solidFill>
                <a:latin typeface="Trebuchet MS"/>
                <a:cs typeface="Trebuchet MS"/>
              </a:rPr>
              <a:t>List</a:t>
            </a:r>
            <a:r>
              <a:rPr dirty="0" sz="1600" spc="165">
                <a:latin typeface="Trebuchet MS"/>
                <a:cs typeface="Trebuchet MS"/>
              </a:rPr>
              <a:t>&lt;</a:t>
            </a:r>
            <a:r>
              <a:rPr dirty="0" sz="1600" spc="165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600" spc="165">
                <a:latin typeface="Trebuchet MS"/>
                <a:cs typeface="Trebuchet MS"/>
              </a:rPr>
              <a:t>&gt;::</a:t>
            </a:r>
            <a:r>
              <a:rPr dirty="0" sz="1600" spc="165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600" spc="475">
                <a:solidFill>
                  <a:srgbClr val="2B91AE"/>
                </a:solidFill>
                <a:latin typeface="Trebuchet MS"/>
                <a:cs typeface="Trebuchet MS"/>
              </a:rPr>
              <a:t> </a:t>
            </a:r>
            <a:r>
              <a:rPr dirty="0" sz="1600" spc="295">
                <a:latin typeface="Trebuchet MS"/>
                <a:cs typeface="Trebuchet MS"/>
              </a:rPr>
              <a:t>{ </a:t>
            </a:r>
            <a:r>
              <a:rPr dirty="0" sz="1600" spc="210">
                <a:solidFill>
                  <a:srgbClr val="0000FF"/>
                </a:solidFill>
                <a:latin typeface="Trebuchet MS"/>
                <a:cs typeface="Trebuchet MS"/>
              </a:rPr>
              <a:t>public</a:t>
            </a:r>
            <a:r>
              <a:rPr dirty="0" sz="1600" spc="210"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469900" marR="260985">
              <a:lnSpc>
                <a:spcPct val="100000"/>
              </a:lnSpc>
              <a:spcBef>
                <a:spcPts val="5"/>
              </a:spcBef>
            </a:pPr>
            <a:r>
              <a:rPr dirty="0" sz="1600" spc="125">
                <a:latin typeface="Trebuchet MS"/>
                <a:cs typeface="Trebuchet MS"/>
              </a:rPr>
              <a:t>Node(){next=</a:t>
            </a:r>
            <a:r>
              <a:rPr dirty="0" sz="1600" spc="125">
                <a:solidFill>
                  <a:srgbClr val="6E0089"/>
                </a:solidFill>
                <a:latin typeface="Trebuchet MS"/>
                <a:cs typeface="Trebuchet MS"/>
              </a:rPr>
              <a:t>NULL</a:t>
            </a:r>
            <a:r>
              <a:rPr dirty="0" sz="1600" spc="125">
                <a:latin typeface="Trebuchet MS"/>
                <a:cs typeface="Trebuchet MS"/>
              </a:rPr>
              <a:t>;</a:t>
            </a:r>
            <a:r>
              <a:rPr dirty="0" sz="1600" spc="20">
                <a:latin typeface="Trebuchet MS"/>
                <a:cs typeface="Trebuchet MS"/>
              </a:rPr>
              <a:t>  </a:t>
            </a:r>
            <a:r>
              <a:rPr dirty="0" sz="1600" spc="295">
                <a:latin typeface="Trebuchet MS"/>
                <a:cs typeface="Trebuchet MS"/>
              </a:rPr>
              <a:t>} </a:t>
            </a:r>
            <a:r>
              <a:rPr dirty="0" sz="1600" spc="135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600" spc="450">
                <a:solidFill>
                  <a:srgbClr val="2B91AE"/>
                </a:solidFill>
                <a:latin typeface="Trebuchet MS"/>
                <a:cs typeface="Trebuchet MS"/>
              </a:rPr>
              <a:t> </a:t>
            </a:r>
            <a:r>
              <a:rPr dirty="0" sz="1600" spc="160">
                <a:latin typeface="Trebuchet MS"/>
                <a:cs typeface="Trebuchet MS"/>
              </a:rPr>
              <a:t>data;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318252" y="6062268"/>
            <a:ext cx="2083435" cy="545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1137285" algn="l"/>
                <a:tab pos="1403985" algn="l"/>
              </a:tabLst>
            </a:pPr>
            <a:r>
              <a:rPr dirty="0" sz="1800" spc="-20" b="1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 b="1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220" b="1">
                <a:latin typeface="Trebuchet MS"/>
                <a:cs typeface="Trebuchet MS"/>
              </a:rPr>
              <a:t>*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 spc="130" b="1">
                <a:latin typeface="Trebuchet MS"/>
                <a:cs typeface="Trebuchet MS"/>
              </a:rPr>
              <a:t>next;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600" spc="320">
                <a:latin typeface="Trebuchet MS"/>
                <a:cs typeface="Trebuchet MS"/>
              </a:rPr>
              <a:t>};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dirty="0" spc="-30"/>
              <a:t> </a:t>
            </a:r>
            <a:r>
              <a:rPr dirty="0"/>
              <a:t>a node</a:t>
            </a:r>
            <a:r>
              <a:rPr dirty="0" spc="-20"/>
              <a:t> </a:t>
            </a:r>
            <a:r>
              <a:rPr dirty="0"/>
              <a:t>(data</a:t>
            </a:r>
            <a:r>
              <a:rPr dirty="0" spc="-10"/>
              <a:t> </a:t>
            </a:r>
            <a:r>
              <a:rPr dirty="0"/>
              <a:t>value)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 spc="-20"/>
              <a:t>List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358574" y="2097785"/>
            <a:ext cx="1195705" cy="1374140"/>
            <a:chOff x="5358574" y="2097785"/>
            <a:chExt cx="1195705" cy="1374140"/>
          </a:xfrm>
        </p:grpSpPr>
        <p:sp>
          <p:nvSpPr>
            <p:cNvPr id="4" name="object 4" descr=""/>
            <p:cNvSpPr/>
            <p:nvPr/>
          </p:nvSpPr>
          <p:spPr>
            <a:xfrm>
              <a:off x="5372861" y="284759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72861" y="284759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634974" y="2097785"/>
              <a:ext cx="919480" cy="1103630"/>
            </a:xfrm>
            <a:custGeom>
              <a:avLst/>
              <a:gdLst/>
              <a:ahLst/>
              <a:cxnLst/>
              <a:rect l="l" t="t" r="r" b="b"/>
              <a:pathLst>
                <a:path w="919479" h="1103630">
                  <a:moveTo>
                    <a:pt x="38639" y="1018016"/>
                  </a:moveTo>
                  <a:lnTo>
                    <a:pt x="22897" y="1022665"/>
                  </a:lnTo>
                  <a:lnTo>
                    <a:pt x="9667" y="1033399"/>
                  </a:lnTo>
                  <a:lnTo>
                    <a:pt x="1613" y="1048414"/>
                  </a:lnTo>
                  <a:lnTo>
                    <a:pt x="0" y="1064752"/>
                  </a:lnTo>
                  <a:lnTo>
                    <a:pt x="4649" y="1080494"/>
                  </a:lnTo>
                  <a:lnTo>
                    <a:pt x="15382" y="1093724"/>
                  </a:lnTo>
                  <a:lnTo>
                    <a:pt x="30398" y="1101778"/>
                  </a:lnTo>
                  <a:lnTo>
                    <a:pt x="46736" y="1103391"/>
                  </a:lnTo>
                  <a:lnTo>
                    <a:pt x="62478" y="1098742"/>
                  </a:lnTo>
                  <a:lnTo>
                    <a:pt x="75707" y="1088009"/>
                  </a:lnTo>
                  <a:lnTo>
                    <a:pt x="83762" y="1072993"/>
                  </a:lnTo>
                  <a:lnTo>
                    <a:pt x="84073" y="1069848"/>
                  </a:lnTo>
                  <a:lnTo>
                    <a:pt x="53736" y="1069848"/>
                  </a:lnTo>
                  <a:lnTo>
                    <a:pt x="31638" y="1051560"/>
                  </a:lnTo>
                  <a:lnTo>
                    <a:pt x="57085" y="1020760"/>
                  </a:lnTo>
                  <a:lnTo>
                    <a:pt x="54977" y="1019629"/>
                  </a:lnTo>
                  <a:lnTo>
                    <a:pt x="38639" y="1018016"/>
                  </a:lnTo>
                  <a:close/>
                </a:path>
                <a:path w="919479" h="1103630">
                  <a:moveTo>
                    <a:pt x="57085" y="1020760"/>
                  </a:moveTo>
                  <a:lnTo>
                    <a:pt x="31638" y="1051560"/>
                  </a:lnTo>
                  <a:lnTo>
                    <a:pt x="53736" y="1069848"/>
                  </a:lnTo>
                  <a:lnTo>
                    <a:pt x="79195" y="1039026"/>
                  </a:lnTo>
                  <a:lnTo>
                    <a:pt x="69992" y="1027684"/>
                  </a:lnTo>
                  <a:lnTo>
                    <a:pt x="57085" y="1020760"/>
                  </a:lnTo>
                  <a:close/>
                </a:path>
                <a:path w="919479" h="1103630">
                  <a:moveTo>
                    <a:pt x="79195" y="1039026"/>
                  </a:moveTo>
                  <a:lnTo>
                    <a:pt x="53736" y="1069848"/>
                  </a:lnTo>
                  <a:lnTo>
                    <a:pt x="84073" y="1069848"/>
                  </a:lnTo>
                  <a:lnTo>
                    <a:pt x="85375" y="1056655"/>
                  </a:lnTo>
                  <a:lnTo>
                    <a:pt x="80726" y="1040913"/>
                  </a:lnTo>
                  <a:lnTo>
                    <a:pt x="79195" y="1039026"/>
                  </a:lnTo>
                  <a:close/>
                </a:path>
                <a:path w="919479" h="1103630">
                  <a:moveTo>
                    <a:pt x="853396" y="56959"/>
                  </a:moveTo>
                  <a:lnTo>
                    <a:pt x="57085" y="1020760"/>
                  </a:lnTo>
                  <a:lnTo>
                    <a:pt x="69992" y="1027684"/>
                  </a:lnTo>
                  <a:lnTo>
                    <a:pt x="79195" y="1039026"/>
                  </a:lnTo>
                  <a:lnTo>
                    <a:pt x="875365" y="75125"/>
                  </a:lnTo>
                  <a:lnTo>
                    <a:pt x="853396" y="56959"/>
                  </a:lnTo>
                  <a:close/>
                </a:path>
                <a:path w="919479" h="1103630">
                  <a:moveTo>
                    <a:pt x="908354" y="45974"/>
                  </a:moveTo>
                  <a:lnTo>
                    <a:pt x="862472" y="45974"/>
                  </a:lnTo>
                  <a:lnTo>
                    <a:pt x="884443" y="64135"/>
                  </a:lnTo>
                  <a:lnTo>
                    <a:pt x="875365" y="75125"/>
                  </a:lnTo>
                  <a:lnTo>
                    <a:pt x="897397" y="93344"/>
                  </a:lnTo>
                  <a:lnTo>
                    <a:pt x="908354" y="45974"/>
                  </a:lnTo>
                  <a:close/>
                </a:path>
                <a:path w="919479" h="1103630">
                  <a:moveTo>
                    <a:pt x="862472" y="45974"/>
                  </a:moveTo>
                  <a:lnTo>
                    <a:pt x="853396" y="56959"/>
                  </a:lnTo>
                  <a:lnTo>
                    <a:pt x="875365" y="75125"/>
                  </a:lnTo>
                  <a:lnTo>
                    <a:pt x="884443" y="64135"/>
                  </a:lnTo>
                  <a:lnTo>
                    <a:pt x="862472" y="45974"/>
                  </a:lnTo>
                  <a:close/>
                </a:path>
                <a:path w="919479" h="1103630">
                  <a:moveTo>
                    <a:pt x="918987" y="0"/>
                  </a:moveTo>
                  <a:lnTo>
                    <a:pt x="831357" y="38735"/>
                  </a:lnTo>
                  <a:lnTo>
                    <a:pt x="853396" y="56959"/>
                  </a:lnTo>
                  <a:lnTo>
                    <a:pt x="862472" y="45974"/>
                  </a:lnTo>
                  <a:lnTo>
                    <a:pt x="908354" y="45974"/>
                  </a:lnTo>
                  <a:lnTo>
                    <a:pt x="9189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37428" y="2333370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644330" y="1440370"/>
            <a:ext cx="3672204" cy="638175"/>
            <a:chOff x="2644330" y="1440370"/>
            <a:chExt cx="3672204" cy="638175"/>
          </a:xfrm>
        </p:grpSpPr>
        <p:sp>
          <p:nvSpPr>
            <p:cNvPr id="9" name="object 9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588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5300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6586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25818" y="1454658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425130" y="1434274"/>
            <a:ext cx="3686175" cy="644525"/>
            <a:chOff x="1425130" y="1434274"/>
            <a:chExt cx="3686175" cy="644525"/>
          </a:xfrm>
        </p:grpSpPr>
        <p:sp>
          <p:nvSpPr>
            <p:cNvPr id="20" name="object 20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701291" y="171653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1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951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4874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3162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4677155" y="5347760"/>
            <a:ext cx="4415155" cy="1450975"/>
            <a:chOff x="4677155" y="5347760"/>
            <a:chExt cx="4415155" cy="1450975"/>
          </a:xfrm>
        </p:grpSpPr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155" y="5388863"/>
              <a:ext cx="4352163" cy="128587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8679" y="5347760"/>
              <a:ext cx="4413123" cy="1450467"/>
            </a:xfrm>
            <a:prstGeom prst="rect">
              <a:avLst/>
            </a:prstGeom>
          </p:spPr>
        </p:pic>
      </p:grpSp>
      <p:pic>
        <p:nvPicPr>
          <p:cNvPr id="30" name="object 3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4400" y="5413247"/>
            <a:ext cx="4267200" cy="1200912"/>
          </a:xfrm>
          <a:prstGeom prst="rect">
            <a:avLst/>
          </a:prstGeom>
        </p:spPr>
      </p:pic>
      <p:graphicFrame>
        <p:nvGraphicFramePr>
          <p:cNvPr id="31" name="object 31" descr=""/>
          <p:cNvGraphicFramePr>
            <a:graphicFrameLocks noGrp="1"/>
          </p:cNvGraphicFramePr>
          <p:nvPr/>
        </p:nvGraphicFramePr>
        <p:xfrm>
          <a:off x="479869" y="3587305"/>
          <a:ext cx="8562340" cy="302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9895"/>
                <a:gridCol w="1370330"/>
                <a:gridCol w="2943225"/>
              </a:tblGrid>
              <a:tr h="1821180">
                <a:tc gridSpan="2"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template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&lt;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dirty="0" sz="1800" spc="-7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548640" marR="1373505" indent="-45783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bool</a:t>
                      </a:r>
                      <a:r>
                        <a:rPr dirty="0" sz="1800" spc="-5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&lt;</a:t>
                      </a:r>
                      <a:r>
                        <a:rPr dirty="0" sz="180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&gt;::Find(</a:t>
                      </a:r>
                      <a:r>
                        <a:rPr dirty="0" sz="180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dirty="0" sz="1800" spc="-45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val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)</a:t>
                      </a:r>
                      <a:r>
                        <a:rPr dirty="0" sz="1800" spc="-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50">
                          <a:latin typeface="Consolas"/>
                          <a:cs typeface="Consolas"/>
                        </a:rPr>
                        <a:t>{ </a:t>
                      </a:r>
                      <a:r>
                        <a:rPr dirty="0" sz="180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Node</a:t>
                      </a:r>
                      <a:r>
                        <a:rPr dirty="0" sz="1800" spc="-15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800" spc="-2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tmp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head;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1005840" marR="164465" indent="-45720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r>
                        <a:rPr dirty="0" sz="1800" spc="-2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(tmp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!=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solidFill>
                            <a:srgbClr val="6E0089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r>
                        <a:rPr dirty="0" sz="1800" spc="-25">
                          <a:solidFill>
                            <a:srgbClr val="6E008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&amp;&amp;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tmp-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&gt;data</a:t>
                      </a:r>
                      <a:r>
                        <a:rPr dirty="0" sz="1800" spc="-1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!=</a:t>
                      </a:r>
                      <a:r>
                        <a:rPr dirty="0" sz="1800" spc="-1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val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)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tmp</a:t>
                      </a:r>
                      <a:r>
                        <a:rPr dirty="0" sz="1800" spc="-1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tmp-&gt;next;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33020">
                    <a:lnL w="9525">
                      <a:solidFill>
                        <a:srgbClr val="1B1A22"/>
                      </a:solidFill>
                      <a:prstDash val="solid"/>
                    </a:lnL>
                    <a:lnR w="9525">
                      <a:solidFill>
                        <a:srgbClr val="1B1A22"/>
                      </a:solidFill>
                      <a:prstDash val="solid"/>
                    </a:lnR>
                    <a:lnT w="9525">
                      <a:solidFill>
                        <a:srgbClr val="1B1A2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1B1A22"/>
                      </a:solidFill>
                      <a:prstDash val="solid"/>
                    </a:lnL>
                    <a:lnB w="9525">
                      <a:solidFill>
                        <a:srgbClr val="2081C5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548640">
                        <a:lnSpc>
                          <a:spcPts val="1045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dirty="0" sz="1800" spc="-2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tmp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!=</a:t>
                      </a:r>
                      <a:r>
                        <a:rPr dirty="0" sz="1800" spc="-1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>
                          <a:solidFill>
                            <a:srgbClr val="6E0089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1B1A22"/>
                      </a:solidFill>
                      <a:prstDash val="solid"/>
                    </a:lnL>
                    <a:lnR w="9525">
                      <a:solidFill>
                        <a:srgbClr val="2081C5"/>
                      </a:solidFill>
                      <a:prstDash val="solid"/>
                    </a:lnR>
                    <a:lnB w="9525">
                      <a:solidFill>
                        <a:srgbClr val="1B1A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Takes</a:t>
                      </a:r>
                      <a:r>
                        <a:rPr dirty="0" sz="2400" spc="-5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 i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9525">
                      <a:solidFill>
                        <a:srgbClr val="2081C5"/>
                      </a:solidFill>
                      <a:prstDash val="solid"/>
                    </a:lnL>
                    <a:lnR w="9525">
                      <a:solidFill>
                        <a:srgbClr val="1B1A22"/>
                      </a:solidFill>
                      <a:prstDash val="solid"/>
                    </a:lnR>
                    <a:lnT w="9525">
                      <a:solidFill>
                        <a:srgbClr val="2081C5"/>
                      </a:solidFill>
                      <a:prstDash val="solid"/>
                    </a:lnT>
                    <a:lnB w="9525">
                      <a:solidFill>
                        <a:srgbClr val="1B1A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9525">
                      <a:solidFill>
                        <a:srgbClr val="1B1A22"/>
                      </a:solidFill>
                      <a:prstDash val="solid"/>
                    </a:lnL>
                    <a:lnR w="9525">
                      <a:solidFill>
                        <a:srgbClr val="2081C5"/>
                      </a:solidFill>
                      <a:prstDash val="solid"/>
                    </a:lnR>
                    <a:lnT w="9525">
                      <a:solidFill>
                        <a:srgbClr val="2081C5"/>
                      </a:solidFill>
                      <a:prstDash val="solid"/>
                    </a:lnT>
                  </a:tcPr>
                </a:tc>
              </a:tr>
              <a:tr h="713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2081C5"/>
                      </a:solidFill>
                      <a:prstDash val="solid"/>
                    </a:lnR>
                    <a:lnT w="9525">
                      <a:solidFill>
                        <a:srgbClr val="1B1A22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marL="635">
                        <a:lnSpc>
                          <a:spcPts val="214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400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i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400" i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24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worst</a:t>
                      </a:r>
                      <a:r>
                        <a:rPr dirty="0" sz="2400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r>
                        <a:rPr dirty="0" sz="2400" spc="-1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081C5"/>
                      </a:solidFill>
                      <a:prstDash val="solid"/>
                    </a:lnL>
                    <a:lnR w="9525">
                      <a:solidFill>
                        <a:srgbClr val="2081C5"/>
                      </a:solidFill>
                      <a:prstDash val="solid"/>
                    </a:lnR>
                    <a:lnB w="9525">
                      <a:solidFill>
                        <a:srgbClr val="2081C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53615">
              <a:lnSpc>
                <a:spcPct val="100000"/>
              </a:lnSpc>
              <a:spcBef>
                <a:spcPts val="100"/>
              </a:spcBef>
            </a:pPr>
            <a:r>
              <a:rPr dirty="0"/>
              <a:t>Print</a:t>
            </a:r>
            <a:r>
              <a:rPr dirty="0" spc="-20"/>
              <a:t> </a:t>
            </a:r>
            <a:r>
              <a:rPr dirty="0"/>
              <a:t>SL </a:t>
            </a:r>
            <a:r>
              <a:rPr dirty="0" spc="-20"/>
              <a:t>List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44330" y="1440370"/>
            <a:ext cx="3672204" cy="638175"/>
            <a:chOff x="2644330" y="1440370"/>
            <a:chExt cx="3672204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5300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588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6586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25818" y="1454658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425130" y="1434274"/>
            <a:ext cx="3686175" cy="644525"/>
            <a:chOff x="1425130" y="1434274"/>
            <a:chExt cx="3686175" cy="644525"/>
          </a:xfrm>
        </p:grpSpPr>
        <p:sp>
          <p:nvSpPr>
            <p:cNvPr id="15" name="object 15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01291" y="171653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1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951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4874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3162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460491" y="5839967"/>
            <a:ext cx="3169920" cy="822960"/>
            <a:chOff x="5460491" y="5839967"/>
            <a:chExt cx="3169920" cy="822960"/>
          </a:xfrm>
        </p:grpSpPr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0491" y="5893307"/>
              <a:ext cx="3169539" cy="60758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5" y="5839967"/>
              <a:ext cx="2738247" cy="822642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7735" y="5917691"/>
              <a:ext cx="3084575" cy="522731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5507735" y="5917691"/>
            <a:ext cx="3084830" cy="523240"/>
          </a:xfrm>
          <a:prstGeom prst="rect">
            <a:avLst/>
          </a:prstGeom>
          <a:ln w="9525">
            <a:solidFill>
              <a:srgbClr val="2081C5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424815">
              <a:lnSpc>
                <a:spcPct val="100000"/>
              </a:lnSpc>
              <a:spcBef>
                <a:spcPts val="215"/>
              </a:spcBef>
            </a:pPr>
            <a:r>
              <a:rPr dirty="0" sz="2800" spc="-60">
                <a:solidFill>
                  <a:srgbClr val="FFFFFF"/>
                </a:solidFill>
                <a:latin typeface="Calibri"/>
                <a:cs typeface="Calibri"/>
              </a:rPr>
              <a:t>Takes</a:t>
            </a:r>
            <a:r>
              <a:rPr dirty="0" sz="2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800" i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2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62000" y="3657600"/>
            <a:ext cx="7172325" cy="203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&gt;::print()</a:t>
            </a:r>
            <a:r>
              <a:rPr dirty="0" sz="1800" spc="-6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3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tmp;</a:t>
            </a:r>
            <a:endParaRPr sz="1800">
              <a:latin typeface="Consolas"/>
              <a:cs typeface="Consolas"/>
            </a:endParaRPr>
          </a:p>
          <a:p>
            <a:pPr marL="1005840" marR="1224915" indent="-457200">
              <a:lnSpc>
                <a:spcPct val="100000"/>
              </a:lnSpc>
              <a:tabLst>
                <a:tab pos="4014470" algn="l"/>
              </a:tabLst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(tmp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head</a:t>
            </a:r>
            <a:r>
              <a:rPr dirty="0" sz="1800">
                <a:latin typeface="Consolas"/>
                <a:cs typeface="Consolas"/>
              </a:rPr>
              <a:t>;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0000"/>
                </a:solidFill>
                <a:latin typeface="Consolas"/>
                <a:cs typeface="Consolas"/>
              </a:rPr>
              <a:t>tmp</a:t>
            </a:r>
            <a:r>
              <a:rPr dirty="0" sz="1800" spc="-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0000"/>
                </a:solidFill>
                <a:latin typeface="Consolas"/>
                <a:cs typeface="Consolas"/>
              </a:rPr>
              <a:t>!=</a:t>
            </a:r>
            <a:r>
              <a:rPr dirty="0" sz="1800" spc="-1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dirty="0" sz="1800">
                <a:latin typeface="Consolas"/>
                <a:cs typeface="Consolas"/>
              </a:rPr>
              <a:t>;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onsolas"/>
                <a:cs typeface="Consolas"/>
              </a:rPr>
              <a:t>tmp-&gt;next</a:t>
            </a:r>
            <a:r>
              <a:rPr dirty="0" sz="1800" spc="-10">
                <a:latin typeface="Consolas"/>
                <a:cs typeface="Consolas"/>
              </a:rPr>
              <a:t>) </a:t>
            </a:r>
            <a:r>
              <a:rPr dirty="0" sz="1800">
                <a:latin typeface="Consolas"/>
                <a:cs typeface="Consolas"/>
              </a:rPr>
              <a:t>cout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&lt;&lt;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nsolas"/>
                <a:cs typeface="Consolas"/>
              </a:rPr>
              <a:t>tmp-</a:t>
            </a: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&gt;data</a:t>
            </a:r>
            <a:r>
              <a:rPr dirty="0" sz="1800" spc="-15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&lt;&lt;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5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	</a:t>
            </a:r>
            <a:r>
              <a:rPr dirty="0" sz="1800" spc="-25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dirty="0" sz="1800" spc="-25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cout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dirty="0" sz="1800" spc="-2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endl;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3172205" y="2099310"/>
            <a:ext cx="2948305" cy="1381760"/>
            <a:chOff x="3172205" y="2099310"/>
            <a:chExt cx="2948305" cy="1381760"/>
          </a:xfrm>
        </p:grpSpPr>
        <p:sp>
          <p:nvSpPr>
            <p:cNvPr id="29" name="object 29" descr=""/>
            <p:cNvSpPr/>
            <p:nvPr/>
          </p:nvSpPr>
          <p:spPr>
            <a:xfrm>
              <a:off x="5496305" y="2856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496305" y="2856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172205" y="2099310"/>
              <a:ext cx="2672080" cy="1111250"/>
            </a:xfrm>
            <a:custGeom>
              <a:avLst/>
              <a:gdLst/>
              <a:ahLst/>
              <a:cxnLst/>
              <a:rect l="l" t="t" r="r" b="b"/>
              <a:pathLst>
                <a:path w="2672079" h="1111250">
                  <a:moveTo>
                    <a:pt x="2586483" y="1066570"/>
                  </a:moveTo>
                  <a:lnTo>
                    <a:pt x="2612897" y="1108075"/>
                  </a:lnTo>
                  <a:lnTo>
                    <a:pt x="2629628" y="1111204"/>
                  </a:lnTo>
                  <a:lnTo>
                    <a:pt x="2645679" y="1107773"/>
                  </a:lnTo>
                  <a:lnTo>
                    <a:pt x="2659278" y="1098555"/>
                  </a:lnTo>
                  <a:lnTo>
                    <a:pt x="2668651" y="1084326"/>
                  </a:lnTo>
                  <a:lnTo>
                    <a:pt x="2669173" y="1081531"/>
                  </a:lnTo>
                  <a:lnTo>
                    <a:pt x="2623566" y="1081531"/>
                  </a:lnTo>
                  <a:lnTo>
                    <a:pt x="2586483" y="1066570"/>
                  </a:lnTo>
                  <a:close/>
                </a:path>
                <a:path w="2672079" h="1111250">
                  <a:moveTo>
                    <a:pt x="2597161" y="1040156"/>
                  </a:moveTo>
                  <a:lnTo>
                    <a:pt x="2589148" y="1052322"/>
                  </a:lnTo>
                  <a:lnTo>
                    <a:pt x="2586483" y="1066570"/>
                  </a:lnTo>
                  <a:lnTo>
                    <a:pt x="2623566" y="1081531"/>
                  </a:lnTo>
                  <a:lnTo>
                    <a:pt x="2634234" y="1055115"/>
                  </a:lnTo>
                  <a:lnTo>
                    <a:pt x="2597161" y="1040156"/>
                  </a:lnTo>
                  <a:close/>
                </a:path>
                <a:path w="2672079" h="1111250">
                  <a:moveTo>
                    <a:pt x="2628171" y="1025443"/>
                  </a:moveTo>
                  <a:lnTo>
                    <a:pt x="2612120" y="1028874"/>
                  </a:lnTo>
                  <a:lnTo>
                    <a:pt x="2598521" y="1038092"/>
                  </a:lnTo>
                  <a:lnTo>
                    <a:pt x="2597161" y="1040156"/>
                  </a:lnTo>
                  <a:lnTo>
                    <a:pt x="2634234" y="1055115"/>
                  </a:lnTo>
                  <a:lnTo>
                    <a:pt x="2623566" y="1081531"/>
                  </a:lnTo>
                  <a:lnTo>
                    <a:pt x="2669173" y="1081531"/>
                  </a:lnTo>
                  <a:lnTo>
                    <a:pt x="2671780" y="1067595"/>
                  </a:lnTo>
                  <a:lnTo>
                    <a:pt x="2668349" y="1051544"/>
                  </a:lnTo>
                  <a:lnTo>
                    <a:pt x="2659131" y="1037945"/>
                  </a:lnTo>
                  <a:lnTo>
                    <a:pt x="2644902" y="1028573"/>
                  </a:lnTo>
                  <a:lnTo>
                    <a:pt x="2628171" y="1025443"/>
                  </a:lnTo>
                  <a:close/>
                </a:path>
                <a:path w="2672079" h="1111250">
                  <a:moveTo>
                    <a:pt x="84866" y="26423"/>
                  </a:moveTo>
                  <a:lnTo>
                    <a:pt x="74184" y="52960"/>
                  </a:lnTo>
                  <a:lnTo>
                    <a:pt x="2586483" y="1066570"/>
                  </a:lnTo>
                  <a:lnTo>
                    <a:pt x="2589148" y="1052322"/>
                  </a:lnTo>
                  <a:lnTo>
                    <a:pt x="2597161" y="1040156"/>
                  </a:lnTo>
                  <a:lnTo>
                    <a:pt x="84866" y="26423"/>
                  </a:lnTo>
                  <a:close/>
                </a:path>
                <a:path w="2672079" h="1111250">
                  <a:moveTo>
                    <a:pt x="95504" y="0"/>
                  </a:moveTo>
                  <a:lnTo>
                    <a:pt x="0" y="7619"/>
                  </a:lnTo>
                  <a:lnTo>
                    <a:pt x="63500" y="79501"/>
                  </a:lnTo>
                  <a:lnTo>
                    <a:pt x="74184" y="52960"/>
                  </a:lnTo>
                  <a:lnTo>
                    <a:pt x="60960" y="47625"/>
                  </a:lnTo>
                  <a:lnTo>
                    <a:pt x="71627" y="21081"/>
                  </a:lnTo>
                  <a:lnTo>
                    <a:pt x="87017" y="21081"/>
                  </a:lnTo>
                  <a:lnTo>
                    <a:pt x="95504" y="0"/>
                  </a:lnTo>
                  <a:close/>
                </a:path>
                <a:path w="2672079" h="1111250">
                  <a:moveTo>
                    <a:pt x="71627" y="21081"/>
                  </a:moveTo>
                  <a:lnTo>
                    <a:pt x="60960" y="47625"/>
                  </a:lnTo>
                  <a:lnTo>
                    <a:pt x="74184" y="52960"/>
                  </a:lnTo>
                  <a:lnTo>
                    <a:pt x="84866" y="26423"/>
                  </a:lnTo>
                  <a:lnTo>
                    <a:pt x="71627" y="21081"/>
                  </a:lnTo>
                  <a:close/>
                </a:path>
                <a:path w="2672079" h="1111250">
                  <a:moveTo>
                    <a:pt x="87017" y="21081"/>
                  </a:moveTo>
                  <a:lnTo>
                    <a:pt x="71627" y="21081"/>
                  </a:lnTo>
                  <a:lnTo>
                    <a:pt x="84866" y="26423"/>
                  </a:lnTo>
                  <a:lnTo>
                    <a:pt x="87017" y="210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5461253" y="2342514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9264">
              <a:lnSpc>
                <a:spcPct val="100000"/>
              </a:lnSpc>
              <a:spcBef>
                <a:spcPts val="100"/>
              </a:spcBef>
            </a:pPr>
            <a:r>
              <a:rPr dirty="0"/>
              <a:t>SL List</a:t>
            </a:r>
            <a:r>
              <a:rPr dirty="0" spc="-5"/>
              <a:t> </a:t>
            </a:r>
            <a:r>
              <a:rPr dirty="0" spc="-10"/>
              <a:t>AddNode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9836" y="1247203"/>
            <a:ext cx="8238490" cy="355092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>
                <a:latin typeface="Arial"/>
                <a:cs typeface="Arial"/>
              </a:rPr>
              <a:t>Let's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implement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some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basic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operations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class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Arial"/>
                <a:cs typeface="Arial"/>
              </a:rPr>
              <a:t>Add</a:t>
            </a:r>
            <a:r>
              <a:rPr dirty="0" sz="2400" spc="-13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Where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Start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End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Some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where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middle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…after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some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particular data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(or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sorted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list)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 b="1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r>
              <a:rPr dirty="0" sz="2400" spc="-1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45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2400" spc="-1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Arial"/>
                <a:cs typeface="Arial"/>
              </a:rPr>
              <a:t>most</a:t>
            </a:r>
            <a:r>
              <a:rPr dirty="0" sz="24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efficient</a:t>
            </a:r>
            <a:r>
              <a:rPr dirty="0" sz="2400" spc="-1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We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provide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all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options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let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user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decide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which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729674" y="5244274"/>
            <a:ext cx="3672204" cy="638175"/>
            <a:chOff x="2729674" y="5244274"/>
            <a:chExt cx="3672204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33535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3535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615436" y="55204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88"/>
                  </a:lnTo>
                  <a:lnTo>
                    <a:pt x="12604" y="73215"/>
                  </a:lnTo>
                  <a:lnTo>
                    <a:pt x="26253" y="82413"/>
                  </a:lnTo>
                  <a:lnTo>
                    <a:pt x="42925" y="85788"/>
                  </a:lnTo>
                  <a:lnTo>
                    <a:pt x="59578" y="82413"/>
                  </a:lnTo>
                  <a:lnTo>
                    <a:pt x="73183" y="73215"/>
                  </a:lnTo>
                  <a:lnTo>
                    <a:pt x="82359" y="59588"/>
                  </a:lnTo>
                  <a:lnTo>
                    <a:pt x="82826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88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7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7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7439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439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1823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1823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444235" y="55204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88"/>
                  </a:lnTo>
                  <a:lnTo>
                    <a:pt x="12604" y="73215"/>
                  </a:lnTo>
                  <a:lnTo>
                    <a:pt x="26253" y="82413"/>
                  </a:lnTo>
                  <a:lnTo>
                    <a:pt x="42925" y="85788"/>
                  </a:lnTo>
                  <a:lnTo>
                    <a:pt x="59578" y="82413"/>
                  </a:lnTo>
                  <a:lnTo>
                    <a:pt x="73183" y="73215"/>
                  </a:lnTo>
                  <a:lnTo>
                    <a:pt x="82359" y="59588"/>
                  </a:lnTo>
                  <a:lnTo>
                    <a:pt x="82826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88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7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7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743961" y="5258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11161" y="5258561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510474" y="5238178"/>
            <a:ext cx="3686175" cy="644525"/>
            <a:chOff x="1510474" y="5238178"/>
            <a:chExt cx="3686175" cy="644525"/>
          </a:xfrm>
        </p:grpSpPr>
        <p:sp>
          <p:nvSpPr>
            <p:cNvPr id="16" name="object 16" descr=""/>
            <p:cNvSpPr/>
            <p:nvPr/>
          </p:nvSpPr>
          <p:spPr>
            <a:xfrm>
              <a:off x="1524761" y="52524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24761" y="52524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86635" y="55204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88"/>
                  </a:lnTo>
                  <a:lnTo>
                    <a:pt x="12604" y="73215"/>
                  </a:lnTo>
                  <a:lnTo>
                    <a:pt x="26253" y="82413"/>
                  </a:lnTo>
                  <a:lnTo>
                    <a:pt x="42925" y="85788"/>
                  </a:lnTo>
                  <a:lnTo>
                    <a:pt x="59578" y="82413"/>
                  </a:lnTo>
                  <a:lnTo>
                    <a:pt x="73183" y="73215"/>
                  </a:lnTo>
                  <a:lnTo>
                    <a:pt x="82359" y="59588"/>
                  </a:lnTo>
                  <a:lnTo>
                    <a:pt x="82826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88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7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7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825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727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727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4572761" y="5258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401561" y="5258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3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98600">
              <a:lnSpc>
                <a:spcPct val="100000"/>
              </a:lnSpc>
              <a:spcBef>
                <a:spcPts val="100"/>
              </a:spcBef>
            </a:pPr>
            <a:r>
              <a:rPr dirty="0"/>
              <a:t>Issues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10"/>
              <a:t> Arrays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14729"/>
            <a:ext cx="793559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Array</a:t>
            </a:r>
            <a:r>
              <a:rPr dirty="0" sz="2800" spc="-4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is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no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doubt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a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very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useful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data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structure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that </a:t>
            </a:r>
            <a:r>
              <a:rPr dirty="0" sz="2800">
                <a:latin typeface="Cambria"/>
                <a:cs typeface="Cambria"/>
              </a:rPr>
              <a:t>provide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fast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access</a:t>
            </a:r>
            <a:r>
              <a:rPr dirty="0" sz="2800" spc="-9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to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elements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67561" y="6046470"/>
            <a:ext cx="7010400" cy="466725"/>
          </a:xfrm>
          <a:custGeom>
            <a:avLst/>
            <a:gdLst/>
            <a:ahLst/>
            <a:cxnLst/>
            <a:rect l="l" t="t" r="r" b="b"/>
            <a:pathLst>
              <a:path w="7010400" h="466725">
                <a:moveTo>
                  <a:pt x="6932676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3"/>
                </a:lnTo>
                <a:lnTo>
                  <a:pt x="0" y="388619"/>
                </a:lnTo>
                <a:lnTo>
                  <a:pt x="6107" y="418873"/>
                </a:lnTo>
                <a:lnTo>
                  <a:pt x="22764" y="443579"/>
                </a:lnTo>
                <a:lnTo>
                  <a:pt x="47470" y="460236"/>
                </a:lnTo>
                <a:lnTo>
                  <a:pt x="77724" y="466343"/>
                </a:lnTo>
                <a:lnTo>
                  <a:pt x="6932676" y="466343"/>
                </a:lnTo>
                <a:lnTo>
                  <a:pt x="6962929" y="460236"/>
                </a:lnTo>
                <a:lnTo>
                  <a:pt x="6987635" y="443579"/>
                </a:lnTo>
                <a:lnTo>
                  <a:pt x="7004292" y="418873"/>
                </a:lnTo>
                <a:lnTo>
                  <a:pt x="7010400" y="388619"/>
                </a:lnTo>
                <a:lnTo>
                  <a:pt x="7010400" y="77723"/>
                </a:lnTo>
                <a:lnTo>
                  <a:pt x="7004292" y="47470"/>
                </a:lnTo>
                <a:lnTo>
                  <a:pt x="6987635" y="22764"/>
                </a:lnTo>
                <a:lnTo>
                  <a:pt x="6962929" y="6107"/>
                </a:lnTo>
                <a:lnTo>
                  <a:pt x="6932676" y="0"/>
                </a:lnTo>
                <a:close/>
              </a:path>
            </a:pathLst>
          </a:custGeom>
          <a:solidFill>
            <a:srgbClr val="185F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07340" y="2890569"/>
            <a:ext cx="7936865" cy="353123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But</a:t>
            </a:r>
            <a:r>
              <a:rPr dirty="0" sz="2800" spc="-3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it</a:t>
            </a:r>
            <a:r>
              <a:rPr dirty="0" sz="2800" spc="-4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has</a:t>
            </a:r>
            <a:r>
              <a:rPr dirty="0" sz="2800" spc="-3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its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limitation</a:t>
            </a:r>
            <a:endParaRPr sz="2800">
              <a:latin typeface="Cambria"/>
              <a:cs typeface="Cambri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Array</a:t>
            </a:r>
            <a:r>
              <a:rPr dirty="0" sz="2400" spc="-4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dirty="0" sz="2400" spc="-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allocated</a:t>
            </a:r>
            <a:r>
              <a:rPr dirty="0" sz="2400" spc="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contiguous</a:t>
            </a:r>
            <a:r>
              <a:rPr dirty="0" sz="2400" spc="-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memory,</a:t>
            </a:r>
            <a:r>
              <a:rPr dirty="0" sz="2400" spc="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so insertion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and </a:t>
            </a:r>
            <a:r>
              <a:rPr dirty="0" sz="2400">
                <a:latin typeface="Cambria"/>
                <a:cs typeface="Cambria"/>
              </a:rPr>
              <a:t>deletion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10">
                <a:latin typeface="Cambria"/>
                <a:cs typeface="Cambria"/>
              </a:rPr>
              <a:t>nightmare</a:t>
            </a:r>
            <a:endParaRPr sz="2400">
              <a:latin typeface="Cambria"/>
              <a:cs typeface="Cambria"/>
            </a:endParaRPr>
          </a:p>
          <a:p>
            <a:pPr lvl="2" marL="1155700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1156335" algn="l"/>
              </a:tabLst>
            </a:pPr>
            <a:r>
              <a:rPr dirty="0" sz="2200">
                <a:latin typeface="Cambria"/>
                <a:cs typeface="Cambria"/>
              </a:rPr>
              <a:t>Takes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O(N)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time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for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each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Operation</a:t>
            </a:r>
            <a:endParaRPr sz="22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dirty="0" sz="2400" spc="-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dirty="0" sz="2400" spc="-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Array</a:t>
            </a:r>
            <a:r>
              <a:rPr dirty="0" sz="2400" spc="-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size </a:t>
            </a:r>
            <a:r>
              <a:rPr dirty="0" sz="2400" b="1">
                <a:solidFill>
                  <a:srgbClr val="FF0000"/>
                </a:solidFill>
                <a:latin typeface="Cambria"/>
                <a:cs typeface="Cambria"/>
              </a:rPr>
              <a:t>grow</a:t>
            </a:r>
            <a:r>
              <a:rPr dirty="0" sz="2400" spc="-1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-60">
                <a:solidFill>
                  <a:srgbClr val="FF0000"/>
                </a:solidFill>
                <a:latin typeface="Cambria"/>
                <a:cs typeface="Cambria"/>
              </a:rPr>
              <a:t>?</a:t>
            </a:r>
            <a:endParaRPr sz="2400">
              <a:latin typeface="Cambria"/>
              <a:cs typeface="Cambria"/>
            </a:endParaRPr>
          </a:p>
          <a:p>
            <a:pPr lvl="2" marL="1155700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1156335" algn="l"/>
              </a:tabLst>
            </a:pPr>
            <a:r>
              <a:rPr dirty="0" sz="2200">
                <a:latin typeface="Cambria"/>
                <a:cs typeface="Cambria"/>
              </a:rPr>
              <a:t>In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some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case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size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has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known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at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compilation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time</a:t>
            </a:r>
            <a:endParaRPr sz="2200">
              <a:latin typeface="Cambria"/>
              <a:cs typeface="Cambria"/>
            </a:endParaRPr>
          </a:p>
          <a:p>
            <a:pPr lvl="2" marL="1155700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1156335" algn="l"/>
              </a:tabLst>
            </a:pPr>
            <a:r>
              <a:rPr dirty="0" sz="2200">
                <a:latin typeface="Cambria"/>
                <a:cs typeface="Cambria"/>
              </a:rPr>
              <a:t>We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can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declare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dynamic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arrays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at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runtime</a:t>
            </a:r>
            <a:endParaRPr sz="2200">
              <a:latin typeface="Cambria"/>
              <a:cs typeface="Cambria"/>
            </a:endParaRPr>
          </a:p>
          <a:p>
            <a:pPr marL="858519">
              <a:lnSpc>
                <a:spcPct val="100000"/>
              </a:lnSpc>
              <a:spcBef>
                <a:spcPts val="1839"/>
              </a:spcBef>
            </a:pPr>
            <a:r>
              <a:rPr dirty="0" sz="200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dirty="0" sz="2000" spc="-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"/>
                <a:cs typeface="Cambria"/>
              </a:rPr>
              <a:t>limitation</a:t>
            </a:r>
            <a:r>
              <a:rPr dirty="0" sz="2000" spc="-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dirty="0" sz="2000" spc="-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dirty="0" sz="2000" spc="-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mbria"/>
                <a:cs typeface="Cambria"/>
              </a:rPr>
              <a:t>overcome</a:t>
            </a:r>
            <a:r>
              <a:rPr dirty="0" sz="2000" spc="-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dirty="0" sz="2000" spc="-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dirty="0" sz="2000" spc="-1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mbria"/>
                <a:cs typeface="Cambria"/>
              </a:rPr>
              <a:t>linked</a:t>
            </a:r>
            <a:r>
              <a:rPr dirty="0" sz="2000" spc="-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Cambria"/>
                <a:cs typeface="Cambria"/>
              </a:rPr>
              <a:t>structures.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55" y="2030018"/>
            <a:ext cx="8319134" cy="69908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057400"/>
            <a:ext cx="8229600" cy="609600"/>
          </a:xfrm>
          <a:prstGeom prst="rect">
            <a:avLst/>
          </a:prstGeom>
        </p:spPr>
      </p:pic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528637" y="2052637"/>
          <a:ext cx="823912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9264">
              <a:lnSpc>
                <a:spcPct val="100000"/>
              </a:lnSpc>
              <a:spcBef>
                <a:spcPts val="100"/>
              </a:spcBef>
            </a:pPr>
            <a:r>
              <a:rPr dirty="0"/>
              <a:t>SL List</a:t>
            </a:r>
            <a:r>
              <a:rPr dirty="0" spc="-5"/>
              <a:t> </a:t>
            </a:r>
            <a:r>
              <a:rPr dirty="0" spc="-10"/>
              <a:t>AddNode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5960" y="946403"/>
            <a:ext cx="5166360" cy="58991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AddNode</a:t>
            </a:r>
            <a:r>
              <a:rPr dirty="0" sz="3600" spc="-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at</a:t>
            </a:r>
            <a:r>
              <a:rPr dirty="0" sz="3600" spc="-20">
                <a:solidFill>
                  <a:srgbClr val="FFFFFF"/>
                </a:solidFill>
                <a:latin typeface="Cambria"/>
                <a:cs typeface="Cambria"/>
              </a:rPr>
              <a:t> start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3386" y="1717624"/>
            <a:ext cx="6965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251138" y="2185606"/>
            <a:ext cx="3672204" cy="638175"/>
            <a:chOff x="2251138" y="2185606"/>
            <a:chExt cx="3672204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28750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750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136900" y="2461768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654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654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038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7038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965700" y="2461768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265426" y="219989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532626" y="2199894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031938" y="2179510"/>
            <a:ext cx="3686175" cy="644525"/>
            <a:chOff x="1031938" y="2179510"/>
            <a:chExt cx="3686175" cy="644525"/>
          </a:xfrm>
        </p:grpSpPr>
        <p:sp>
          <p:nvSpPr>
            <p:cNvPr id="17" name="object 17" descr=""/>
            <p:cNvSpPr/>
            <p:nvPr/>
          </p:nvSpPr>
          <p:spPr>
            <a:xfrm>
              <a:off x="1046225" y="219379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46225" y="219379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08099" y="2461768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80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80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80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80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094225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094225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094226" y="219989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923026" y="219989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196274" y="3281362"/>
            <a:ext cx="1247775" cy="638175"/>
            <a:chOff x="2196274" y="3281362"/>
            <a:chExt cx="1247775" cy="638175"/>
          </a:xfrm>
        </p:grpSpPr>
        <p:sp>
          <p:nvSpPr>
            <p:cNvPr id="25" name="object 25" descr=""/>
            <p:cNvSpPr/>
            <p:nvPr/>
          </p:nvSpPr>
          <p:spPr>
            <a:xfrm>
              <a:off x="28201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8201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2105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2105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2210561" y="3295650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2811652" y="2809494"/>
            <a:ext cx="362585" cy="834390"/>
          </a:xfrm>
          <a:custGeom>
            <a:avLst/>
            <a:gdLst/>
            <a:ahLst/>
            <a:cxnLst/>
            <a:rect l="l" t="t" r="r" b="b"/>
            <a:pathLst>
              <a:path w="362585" h="834389">
                <a:moveTo>
                  <a:pt x="291466" y="759009"/>
                </a:moveTo>
                <a:lnTo>
                  <a:pt x="289456" y="760303"/>
                </a:lnTo>
                <a:lnTo>
                  <a:pt x="280130" y="773826"/>
                </a:lnTo>
                <a:lnTo>
                  <a:pt x="276566" y="789850"/>
                </a:lnTo>
                <a:lnTo>
                  <a:pt x="279527" y="806576"/>
                </a:lnTo>
                <a:lnTo>
                  <a:pt x="288752" y="820904"/>
                </a:lnTo>
                <a:lnTo>
                  <a:pt x="302275" y="830230"/>
                </a:lnTo>
                <a:lnTo>
                  <a:pt x="318299" y="833794"/>
                </a:lnTo>
                <a:lnTo>
                  <a:pt x="335026" y="830833"/>
                </a:lnTo>
                <a:lnTo>
                  <a:pt x="349353" y="821608"/>
                </a:lnTo>
                <a:lnTo>
                  <a:pt x="358679" y="808085"/>
                </a:lnTo>
                <a:lnTo>
                  <a:pt x="361331" y="796163"/>
                </a:lnTo>
                <a:lnTo>
                  <a:pt x="306070" y="796163"/>
                </a:lnTo>
                <a:lnTo>
                  <a:pt x="291466" y="759009"/>
                </a:lnTo>
                <a:close/>
              </a:path>
              <a:path w="362585" h="834389">
                <a:moveTo>
                  <a:pt x="318111" y="748541"/>
                </a:moveTo>
                <a:lnTo>
                  <a:pt x="303784" y="751077"/>
                </a:lnTo>
                <a:lnTo>
                  <a:pt x="291466" y="759009"/>
                </a:lnTo>
                <a:lnTo>
                  <a:pt x="306070" y="796163"/>
                </a:lnTo>
                <a:lnTo>
                  <a:pt x="332740" y="785748"/>
                </a:lnTo>
                <a:lnTo>
                  <a:pt x="318111" y="748541"/>
                </a:lnTo>
                <a:close/>
              </a:path>
              <a:path w="362585" h="834389">
                <a:moveTo>
                  <a:pt x="320510" y="748117"/>
                </a:moveTo>
                <a:lnTo>
                  <a:pt x="318111" y="748541"/>
                </a:lnTo>
                <a:lnTo>
                  <a:pt x="332740" y="785748"/>
                </a:lnTo>
                <a:lnTo>
                  <a:pt x="306070" y="796163"/>
                </a:lnTo>
                <a:lnTo>
                  <a:pt x="361331" y="796163"/>
                </a:lnTo>
                <a:lnTo>
                  <a:pt x="362243" y="792061"/>
                </a:lnTo>
                <a:lnTo>
                  <a:pt x="359283" y="775334"/>
                </a:lnTo>
                <a:lnTo>
                  <a:pt x="350057" y="761007"/>
                </a:lnTo>
                <a:lnTo>
                  <a:pt x="336534" y="751681"/>
                </a:lnTo>
                <a:lnTo>
                  <a:pt x="320510" y="748117"/>
                </a:lnTo>
                <a:close/>
              </a:path>
              <a:path w="362585" h="834389">
                <a:moveTo>
                  <a:pt x="53142" y="74602"/>
                </a:moveTo>
                <a:lnTo>
                  <a:pt x="26564" y="85056"/>
                </a:lnTo>
                <a:lnTo>
                  <a:pt x="291466" y="759009"/>
                </a:lnTo>
                <a:lnTo>
                  <a:pt x="303784" y="751077"/>
                </a:lnTo>
                <a:lnTo>
                  <a:pt x="318111" y="748541"/>
                </a:lnTo>
                <a:lnTo>
                  <a:pt x="53142" y="74602"/>
                </a:lnTo>
                <a:close/>
              </a:path>
              <a:path w="362585" h="834389">
                <a:moveTo>
                  <a:pt x="8509" y="0"/>
                </a:moveTo>
                <a:lnTo>
                  <a:pt x="0" y="95503"/>
                </a:lnTo>
                <a:lnTo>
                  <a:pt x="26564" y="85056"/>
                </a:lnTo>
                <a:lnTo>
                  <a:pt x="21336" y="71754"/>
                </a:lnTo>
                <a:lnTo>
                  <a:pt x="47879" y="61213"/>
                </a:lnTo>
                <a:lnTo>
                  <a:pt x="76511" y="61213"/>
                </a:lnTo>
                <a:lnTo>
                  <a:pt x="8509" y="0"/>
                </a:lnTo>
                <a:close/>
              </a:path>
              <a:path w="362585" h="834389">
                <a:moveTo>
                  <a:pt x="47879" y="61213"/>
                </a:moveTo>
                <a:lnTo>
                  <a:pt x="21336" y="71754"/>
                </a:lnTo>
                <a:lnTo>
                  <a:pt x="26564" y="85056"/>
                </a:lnTo>
                <a:lnTo>
                  <a:pt x="53142" y="74602"/>
                </a:lnTo>
                <a:lnTo>
                  <a:pt x="47879" y="61213"/>
                </a:lnTo>
                <a:close/>
              </a:path>
              <a:path w="362585" h="834389">
                <a:moveTo>
                  <a:pt x="76511" y="61213"/>
                </a:moveTo>
                <a:lnTo>
                  <a:pt x="47879" y="61213"/>
                </a:lnTo>
                <a:lnTo>
                  <a:pt x="53142" y="74602"/>
                </a:lnTo>
                <a:lnTo>
                  <a:pt x="79756" y="64134"/>
                </a:lnTo>
                <a:lnTo>
                  <a:pt x="76511" y="61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9264">
              <a:lnSpc>
                <a:spcPct val="100000"/>
              </a:lnSpc>
              <a:spcBef>
                <a:spcPts val="100"/>
              </a:spcBef>
            </a:pPr>
            <a:r>
              <a:rPr dirty="0"/>
              <a:t>SL List</a:t>
            </a:r>
            <a:r>
              <a:rPr dirty="0" spc="-5"/>
              <a:t> </a:t>
            </a:r>
            <a:r>
              <a:rPr dirty="0" spc="-10"/>
              <a:t>AddNode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5960" y="946403"/>
            <a:ext cx="5166360" cy="58991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AddNode</a:t>
            </a:r>
            <a:r>
              <a:rPr dirty="0" sz="3600" spc="-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at</a:t>
            </a:r>
            <a:r>
              <a:rPr dirty="0" sz="3600" spc="-20">
                <a:solidFill>
                  <a:srgbClr val="FFFFFF"/>
                </a:solidFill>
                <a:latin typeface="Cambria"/>
                <a:cs typeface="Cambria"/>
              </a:rPr>
              <a:t> start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3386" y="1717624"/>
            <a:ext cx="6965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251138" y="2185606"/>
            <a:ext cx="3672204" cy="638175"/>
            <a:chOff x="2251138" y="2185606"/>
            <a:chExt cx="3672204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28750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750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136900" y="2461768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654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654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038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7038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965700" y="2461768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265426" y="219989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532626" y="2199894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079938" y="2185606"/>
            <a:ext cx="638175" cy="638175"/>
            <a:chOff x="4079938" y="2185606"/>
            <a:chExt cx="638175" cy="638175"/>
          </a:xfrm>
        </p:grpSpPr>
        <p:sp>
          <p:nvSpPr>
            <p:cNvPr id="17" name="object 17" descr=""/>
            <p:cNvSpPr/>
            <p:nvPr/>
          </p:nvSpPr>
          <p:spPr>
            <a:xfrm>
              <a:off x="40942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0942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1031938" y="2179510"/>
            <a:ext cx="2412365" cy="1740535"/>
            <a:chOff x="1031938" y="2179510"/>
            <a:chExt cx="2412365" cy="1740535"/>
          </a:xfrm>
        </p:grpSpPr>
        <p:sp>
          <p:nvSpPr>
            <p:cNvPr id="20" name="object 20" descr=""/>
            <p:cNvSpPr/>
            <p:nvPr/>
          </p:nvSpPr>
          <p:spPr>
            <a:xfrm>
              <a:off x="1046225" y="219379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46225" y="219379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08496" y="2462164"/>
              <a:ext cx="893444" cy="1138555"/>
            </a:xfrm>
            <a:custGeom>
              <a:avLst/>
              <a:gdLst/>
              <a:ahLst/>
              <a:cxnLst/>
              <a:rect l="l" t="t" r="r" b="b"/>
              <a:pathLst>
                <a:path w="893444" h="1138554">
                  <a:moveTo>
                    <a:pt x="829066" y="1079402"/>
                  </a:moveTo>
                  <a:lnTo>
                    <a:pt x="806561" y="1096883"/>
                  </a:lnTo>
                  <a:lnTo>
                    <a:pt x="892921" y="1138285"/>
                  </a:lnTo>
                  <a:lnTo>
                    <a:pt x="883460" y="1090660"/>
                  </a:lnTo>
                  <a:lnTo>
                    <a:pt x="837803" y="1090660"/>
                  </a:lnTo>
                  <a:lnTo>
                    <a:pt x="829066" y="1079402"/>
                  </a:lnTo>
                  <a:close/>
                </a:path>
                <a:path w="893444" h="1138554">
                  <a:moveTo>
                    <a:pt x="851656" y="1061855"/>
                  </a:moveTo>
                  <a:lnTo>
                    <a:pt x="829066" y="1079402"/>
                  </a:lnTo>
                  <a:lnTo>
                    <a:pt x="837803" y="1090660"/>
                  </a:lnTo>
                  <a:lnTo>
                    <a:pt x="860409" y="1073134"/>
                  </a:lnTo>
                  <a:lnTo>
                    <a:pt x="851656" y="1061855"/>
                  </a:lnTo>
                  <a:close/>
                </a:path>
                <a:path w="893444" h="1138554">
                  <a:moveTo>
                    <a:pt x="874252" y="1044305"/>
                  </a:moveTo>
                  <a:lnTo>
                    <a:pt x="851656" y="1061855"/>
                  </a:lnTo>
                  <a:lnTo>
                    <a:pt x="860409" y="1073134"/>
                  </a:lnTo>
                  <a:lnTo>
                    <a:pt x="837803" y="1090660"/>
                  </a:lnTo>
                  <a:lnTo>
                    <a:pt x="883460" y="1090660"/>
                  </a:lnTo>
                  <a:lnTo>
                    <a:pt x="874252" y="1044305"/>
                  </a:lnTo>
                  <a:close/>
                </a:path>
                <a:path w="893444" h="1138554">
                  <a:moveTo>
                    <a:pt x="78336" y="65342"/>
                  </a:moveTo>
                  <a:lnTo>
                    <a:pt x="68818" y="76438"/>
                  </a:lnTo>
                  <a:lnTo>
                    <a:pt x="55759" y="82906"/>
                  </a:lnTo>
                  <a:lnTo>
                    <a:pt x="829066" y="1079402"/>
                  </a:lnTo>
                  <a:lnTo>
                    <a:pt x="851656" y="1061855"/>
                  </a:lnTo>
                  <a:lnTo>
                    <a:pt x="78336" y="65342"/>
                  </a:lnTo>
                  <a:close/>
                </a:path>
                <a:path w="893444" h="1138554">
                  <a:moveTo>
                    <a:pt x="47863" y="0"/>
                  </a:moveTo>
                  <a:lnTo>
                    <a:pt x="31468" y="1077"/>
                  </a:lnTo>
                  <a:lnTo>
                    <a:pt x="16240" y="8620"/>
                  </a:lnTo>
                  <a:lnTo>
                    <a:pt x="5137" y="21562"/>
                  </a:lnTo>
                  <a:lnTo>
                    <a:pt x="0" y="37195"/>
                  </a:lnTo>
                  <a:lnTo>
                    <a:pt x="1077" y="53590"/>
                  </a:lnTo>
                  <a:lnTo>
                    <a:pt x="8620" y="68818"/>
                  </a:lnTo>
                  <a:lnTo>
                    <a:pt x="21562" y="79920"/>
                  </a:lnTo>
                  <a:lnTo>
                    <a:pt x="37195" y="85058"/>
                  </a:lnTo>
                  <a:lnTo>
                    <a:pt x="53590" y="83980"/>
                  </a:lnTo>
                  <a:lnTo>
                    <a:pt x="55759" y="82906"/>
                  </a:lnTo>
                  <a:lnTo>
                    <a:pt x="31226" y="51292"/>
                  </a:lnTo>
                  <a:lnTo>
                    <a:pt x="53832" y="33766"/>
                  </a:lnTo>
                  <a:lnTo>
                    <a:pt x="84131" y="33766"/>
                  </a:lnTo>
                  <a:lnTo>
                    <a:pt x="83980" y="31468"/>
                  </a:lnTo>
                  <a:lnTo>
                    <a:pt x="76438" y="16240"/>
                  </a:lnTo>
                  <a:lnTo>
                    <a:pt x="63496" y="5137"/>
                  </a:lnTo>
                  <a:lnTo>
                    <a:pt x="47863" y="0"/>
                  </a:lnTo>
                  <a:close/>
                </a:path>
                <a:path w="893444" h="1138554">
                  <a:moveTo>
                    <a:pt x="53832" y="33766"/>
                  </a:moveTo>
                  <a:lnTo>
                    <a:pt x="31226" y="51292"/>
                  </a:lnTo>
                  <a:lnTo>
                    <a:pt x="55759" y="82906"/>
                  </a:lnTo>
                  <a:lnTo>
                    <a:pt x="68818" y="76438"/>
                  </a:lnTo>
                  <a:lnTo>
                    <a:pt x="78336" y="65342"/>
                  </a:lnTo>
                  <a:lnTo>
                    <a:pt x="53832" y="33766"/>
                  </a:lnTo>
                  <a:close/>
                </a:path>
                <a:path w="893444" h="1138554">
                  <a:moveTo>
                    <a:pt x="84131" y="33766"/>
                  </a:moveTo>
                  <a:lnTo>
                    <a:pt x="53832" y="33766"/>
                  </a:lnTo>
                  <a:lnTo>
                    <a:pt x="78336" y="65342"/>
                  </a:lnTo>
                  <a:lnTo>
                    <a:pt x="79920" y="63496"/>
                  </a:lnTo>
                  <a:lnTo>
                    <a:pt x="85058" y="47863"/>
                  </a:lnTo>
                  <a:lnTo>
                    <a:pt x="84131" y="337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8201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8201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2105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2105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094226" y="219989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923026" y="219989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210561" y="3295650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2811652" y="2809494"/>
            <a:ext cx="362585" cy="834390"/>
          </a:xfrm>
          <a:custGeom>
            <a:avLst/>
            <a:gdLst/>
            <a:ahLst/>
            <a:cxnLst/>
            <a:rect l="l" t="t" r="r" b="b"/>
            <a:pathLst>
              <a:path w="362585" h="834389">
                <a:moveTo>
                  <a:pt x="291466" y="759009"/>
                </a:moveTo>
                <a:lnTo>
                  <a:pt x="289456" y="760303"/>
                </a:lnTo>
                <a:lnTo>
                  <a:pt x="280130" y="773826"/>
                </a:lnTo>
                <a:lnTo>
                  <a:pt x="276566" y="789850"/>
                </a:lnTo>
                <a:lnTo>
                  <a:pt x="279527" y="806576"/>
                </a:lnTo>
                <a:lnTo>
                  <a:pt x="288752" y="820904"/>
                </a:lnTo>
                <a:lnTo>
                  <a:pt x="302275" y="830230"/>
                </a:lnTo>
                <a:lnTo>
                  <a:pt x="318299" y="833794"/>
                </a:lnTo>
                <a:lnTo>
                  <a:pt x="335026" y="830833"/>
                </a:lnTo>
                <a:lnTo>
                  <a:pt x="349353" y="821608"/>
                </a:lnTo>
                <a:lnTo>
                  <a:pt x="358679" y="808085"/>
                </a:lnTo>
                <a:lnTo>
                  <a:pt x="361331" y="796163"/>
                </a:lnTo>
                <a:lnTo>
                  <a:pt x="306070" y="796163"/>
                </a:lnTo>
                <a:lnTo>
                  <a:pt x="291466" y="759009"/>
                </a:lnTo>
                <a:close/>
              </a:path>
              <a:path w="362585" h="834389">
                <a:moveTo>
                  <a:pt x="318111" y="748541"/>
                </a:moveTo>
                <a:lnTo>
                  <a:pt x="303784" y="751077"/>
                </a:lnTo>
                <a:lnTo>
                  <a:pt x="291466" y="759009"/>
                </a:lnTo>
                <a:lnTo>
                  <a:pt x="306070" y="796163"/>
                </a:lnTo>
                <a:lnTo>
                  <a:pt x="332740" y="785748"/>
                </a:lnTo>
                <a:lnTo>
                  <a:pt x="318111" y="748541"/>
                </a:lnTo>
                <a:close/>
              </a:path>
              <a:path w="362585" h="834389">
                <a:moveTo>
                  <a:pt x="320510" y="748117"/>
                </a:moveTo>
                <a:lnTo>
                  <a:pt x="318111" y="748541"/>
                </a:lnTo>
                <a:lnTo>
                  <a:pt x="332740" y="785748"/>
                </a:lnTo>
                <a:lnTo>
                  <a:pt x="306070" y="796163"/>
                </a:lnTo>
                <a:lnTo>
                  <a:pt x="361331" y="796163"/>
                </a:lnTo>
                <a:lnTo>
                  <a:pt x="362243" y="792061"/>
                </a:lnTo>
                <a:lnTo>
                  <a:pt x="359283" y="775334"/>
                </a:lnTo>
                <a:lnTo>
                  <a:pt x="350057" y="761007"/>
                </a:lnTo>
                <a:lnTo>
                  <a:pt x="336534" y="751681"/>
                </a:lnTo>
                <a:lnTo>
                  <a:pt x="320510" y="748117"/>
                </a:lnTo>
                <a:close/>
              </a:path>
              <a:path w="362585" h="834389">
                <a:moveTo>
                  <a:pt x="53142" y="74602"/>
                </a:moveTo>
                <a:lnTo>
                  <a:pt x="26564" y="85056"/>
                </a:lnTo>
                <a:lnTo>
                  <a:pt x="291466" y="759009"/>
                </a:lnTo>
                <a:lnTo>
                  <a:pt x="303784" y="751077"/>
                </a:lnTo>
                <a:lnTo>
                  <a:pt x="318111" y="748541"/>
                </a:lnTo>
                <a:lnTo>
                  <a:pt x="53142" y="74602"/>
                </a:lnTo>
                <a:close/>
              </a:path>
              <a:path w="362585" h="834389">
                <a:moveTo>
                  <a:pt x="8509" y="0"/>
                </a:moveTo>
                <a:lnTo>
                  <a:pt x="0" y="95503"/>
                </a:lnTo>
                <a:lnTo>
                  <a:pt x="26564" y="85056"/>
                </a:lnTo>
                <a:lnTo>
                  <a:pt x="21336" y="71754"/>
                </a:lnTo>
                <a:lnTo>
                  <a:pt x="47879" y="61213"/>
                </a:lnTo>
                <a:lnTo>
                  <a:pt x="76511" y="61213"/>
                </a:lnTo>
                <a:lnTo>
                  <a:pt x="8509" y="0"/>
                </a:lnTo>
                <a:close/>
              </a:path>
              <a:path w="362585" h="834389">
                <a:moveTo>
                  <a:pt x="47879" y="61213"/>
                </a:moveTo>
                <a:lnTo>
                  <a:pt x="21336" y="71754"/>
                </a:lnTo>
                <a:lnTo>
                  <a:pt x="26564" y="85056"/>
                </a:lnTo>
                <a:lnTo>
                  <a:pt x="53142" y="74602"/>
                </a:lnTo>
                <a:lnTo>
                  <a:pt x="47879" y="61213"/>
                </a:lnTo>
                <a:close/>
              </a:path>
              <a:path w="362585" h="834389">
                <a:moveTo>
                  <a:pt x="76511" y="61213"/>
                </a:moveTo>
                <a:lnTo>
                  <a:pt x="47879" y="61213"/>
                </a:lnTo>
                <a:lnTo>
                  <a:pt x="53142" y="74602"/>
                </a:lnTo>
                <a:lnTo>
                  <a:pt x="79756" y="64134"/>
                </a:lnTo>
                <a:lnTo>
                  <a:pt x="76511" y="61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9264">
              <a:lnSpc>
                <a:spcPct val="100000"/>
              </a:lnSpc>
              <a:spcBef>
                <a:spcPts val="100"/>
              </a:spcBef>
            </a:pPr>
            <a:r>
              <a:rPr dirty="0"/>
              <a:t>SL List</a:t>
            </a:r>
            <a:r>
              <a:rPr dirty="0" spc="-5"/>
              <a:t> </a:t>
            </a:r>
            <a:r>
              <a:rPr dirty="0" spc="-10"/>
              <a:t>AddNode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5960" y="946403"/>
            <a:ext cx="5166360" cy="9144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wrap="square" lIns="0" tIns="1714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AddNode</a:t>
            </a:r>
            <a:r>
              <a:rPr dirty="0" sz="3600" spc="-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at</a:t>
            </a:r>
            <a:r>
              <a:rPr dirty="0" sz="3600" spc="-20">
                <a:solidFill>
                  <a:srgbClr val="FFFFFF"/>
                </a:solidFill>
                <a:latin typeface="Cambria"/>
                <a:cs typeface="Cambria"/>
              </a:rPr>
              <a:t> start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969007"/>
            <a:ext cx="6171824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00832" y="134790"/>
            <a:ext cx="3942079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65"/>
              </a:lnSpc>
            </a:pPr>
            <a:r>
              <a:rPr dirty="0" sz="4400">
                <a:solidFill>
                  <a:srgbClr val="FFFFFF"/>
                </a:solidFill>
                <a:latin typeface="Cambria"/>
                <a:cs typeface="Cambria"/>
              </a:rPr>
              <a:t>SL List</a:t>
            </a:r>
            <a:r>
              <a:rPr dirty="0" sz="4400" spc="-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400" spc="-10">
                <a:solidFill>
                  <a:srgbClr val="FFFFFF"/>
                </a:solidFill>
                <a:latin typeface="Cambria"/>
                <a:cs typeface="Cambria"/>
              </a:rPr>
              <a:t>AddNode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143255"/>
            <a:ext cx="5166360" cy="628015"/>
          </a:xfrm>
          <a:prstGeom prst="rect"/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3600"/>
              <a:t>AddNode</a:t>
            </a:r>
            <a:r>
              <a:rPr dirty="0" sz="3600" spc="-20"/>
              <a:t> </a:t>
            </a:r>
            <a:r>
              <a:rPr dirty="0" sz="3600"/>
              <a:t>at</a:t>
            </a:r>
            <a:r>
              <a:rPr dirty="0" sz="3600" spc="-20"/>
              <a:t> start</a:t>
            </a:r>
            <a:endParaRPr sz="3600"/>
          </a:p>
        </p:txBody>
      </p:sp>
      <p:sp>
        <p:nvSpPr>
          <p:cNvPr id="4" name="object 4" descr=""/>
          <p:cNvSpPr/>
          <p:nvPr/>
        </p:nvSpPr>
        <p:spPr>
          <a:xfrm>
            <a:off x="228600" y="976883"/>
            <a:ext cx="4879975" cy="1477010"/>
          </a:xfrm>
          <a:custGeom>
            <a:avLst/>
            <a:gdLst/>
            <a:ahLst/>
            <a:cxnLst/>
            <a:rect l="l" t="t" r="r" b="b"/>
            <a:pathLst>
              <a:path w="4879975" h="1477010">
                <a:moveTo>
                  <a:pt x="0" y="1476756"/>
                </a:moveTo>
                <a:lnTo>
                  <a:pt x="4879848" y="1476756"/>
                </a:lnTo>
                <a:lnTo>
                  <a:pt x="4879848" y="0"/>
                </a:lnTo>
                <a:lnTo>
                  <a:pt x="0" y="0"/>
                </a:lnTo>
                <a:lnTo>
                  <a:pt x="0" y="14767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07340" y="996188"/>
            <a:ext cx="4538345" cy="1398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List&lt;type&gt;::addtoHead(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6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val)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head</a:t>
            </a:r>
            <a:r>
              <a:rPr dirty="0" sz="1800" spc="-1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30" b="1"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800" spc="-2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Node(val,</a:t>
            </a:r>
            <a:r>
              <a:rPr dirty="0" sz="1800" spc="-15" b="1">
                <a:latin typeface="Consolas"/>
                <a:cs typeface="Consolas"/>
              </a:rPr>
              <a:t> </a:t>
            </a:r>
            <a:r>
              <a:rPr dirty="0" sz="1800" spc="-10" b="1">
                <a:latin typeface="Consolas"/>
                <a:cs typeface="Consolas"/>
              </a:rPr>
              <a:t>head);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2852" y="2956560"/>
            <a:ext cx="3783361" cy="2895600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5064252" y="1728266"/>
            <a:ext cx="4079875" cy="929640"/>
            <a:chOff x="5064252" y="1728266"/>
            <a:chExt cx="4079875" cy="92964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2080" y="1801406"/>
              <a:ext cx="3931920" cy="67026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4252" y="1728266"/>
              <a:ext cx="4079748" cy="92920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9324" y="1828799"/>
              <a:ext cx="3848100" cy="585215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5259323" y="1828800"/>
            <a:ext cx="3848100" cy="585470"/>
          </a:xfrm>
          <a:prstGeom prst="rect">
            <a:avLst/>
          </a:prstGeom>
          <a:ln w="9525">
            <a:solidFill>
              <a:srgbClr val="52B4BD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dirty="0" sz="3200">
                <a:latin typeface="Cambria"/>
                <a:cs typeface="Cambria"/>
              </a:rPr>
              <a:t>TIME</a:t>
            </a:r>
            <a:r>
              <a:rPr dirty="0" sz="3200" spc="-5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COMPLEXITY</a:t>
            </a:r>
            <a:r>
              <a:rPr dirty="0" sz="3200" spc="-65">
                <a:latin typeface="Cambria"/>
                <a:cs typeface="Cambria"/>
              </a:rPr>
              <a:t> </a:t>
            </a:r>
            <a:r>
              <a:rPr dirty="0" sz="3200" spc="-50">
                <a:latin typeface="Cambria"/>
                <a:cs typeface="Cambria"/>
              </a:rPr>
              <a:t>?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04130" y="3351907"/>
            <a:ext cx="4905375" cy="3183890"/>
          </a:xfrm>
          <a:custGeom>
            <a:avLst/>
            <a:gdLst/>
            <a:ahLst/>
            <a:cxnLst/>
            <a:rect l="l" t="t" r="r" b="b"/>
            <a:pathLst>
              <a:path w="4905375" h="3183890">
                <a:moveTo>
                  <a:pt x="25231" y="44326"/>
                </a:moveTo>
                <a:lnTo>
                  <a:pt x="79821" y="45691"/>
                </a:lnTo>
                <a:lnTo>
                  <a:pt x="134139" y="46921"/>
                </a:lnTo>
                <a:lnTo>
                  <a:pt x="188189" y="48020"/>
                </a:lnTo>
                <a:lnTo>
                  <a:pt x="241980" y="48992"/>
                </a:lnTo>
                <a:lnTo>
                  <a:pt x="295516" y="49840"/>
                </a:lnTo>
                <a:lnTo>
                  <a:pt x="348803" y="50567"/>
                </a:lnTo>
                <a:lnTo>
                  <a:pt x="401849" y="51177"/>
                </a:lnTo>
                <a:lnTo>
                  <a:pt x="454659" y="51672"/>
                </a:lnTo>
                <a:lnTo>
                  <a:pt x="507239" y="52057"/>
                </a:lnTo>
                <a:lnTo>
                  <a:pt x="559595" y="52335"/>
                </a:lnTo>
                <a:lnTo>
                  <a:pt x="611735" y="52509"/>
                </a:lnTo>
                <a:lnTo>
                  <a:pt x="663663" y="52582"/>
                </a:lnTo>
                <a:lnTo>
                  <a:pt x="715386" y="52558"/>
                </a:lnTo>
                <a:lnTo>
                  <a:pt x="766911" y="52441"/>
                </a:lnTo>
                <a:lnTo>
                  <a:pt x="818243" y="52233"/>
                </a:lnTo>
                <a:lnTo>
                  <a:pt x="869389" y="51937"/>
                </a:lnTo>
                <a:lnTo>
                  <a:pt x="920355" y="51558"/>
                </a:lnTo>
                <a:lnTo>
                  <a:pt x="971146" y="51099"/>
                </a:lnTo>
                <a:lnTo>
                  <a:pt x="1021770" y="50563"/>
                </a:lnTo>
                <a:lnTo>
                  <a:pt x="1072232" y="49953"/>
                </a:lnTo>
                <a:lnTo>
                  <a:pt x="1122539" y="49273"/>
                </a:lnTo>
                <a:lnTo>
                  <a:pt x="1172697" y="48526"/>
                </a:lnTo>
                <a:lnTo>
                  <a:pt x="1222711" y="47715"/>
                </a:lnTo>
                <a:lnTo>
                  <a:pt x="1272589" y="46844"/>
                </a:lnTo>
                <a:lnTo>
                  <a:pt x="1322336" y="45917"/>
                </a:lnTo>
                <a:lnTo>
                  <a:pt x="1371958" y="44936"/>
                </a:lnTo>
                <a:lnTo>
                  <a:pt x="1421462" y="43905"/>
                </a:lnTo>
                <a:lnTo>
                  <a:pt x="1470855" y="42827"/>
                </a:lnTo>
                <a:lnTo>
                  <a:pt x="1520141" y="41706"/>
                </a:lnTo>
                <a:lnTo>
                  <a:pt x="1569327" y="40545"/>
                </a:lnTo>
                <a:lnTo>
                  <a:pt x="1618420" y="39348"/>
                </a:lnTo>
                <a:lnTo>
                  <a:pt x="1667425" y="38117"/>
                </a:lnTo>
                <a:lnTo>
                  <a:pt x="1716349" y="36857"/>
                </a:lnTo>
                <a:lnTo>
                  <a:pt x="1765199" y="35570"/>
                </a:lnTo>
                <a:lnTo>
                  <a:pt x="1813979" y="34259"/>
                </a:lnTo>
                <a:lnTo>
                  <a:pt x="1862697" y="32930"/>
                </a:lnTo>
                <a:lnTo>
                  <a:pt x="1911358" y="31583"/>
                </a:lnTo>
                <a:lnTo>
                  <a:pt x="1959969" y="30224"/>
                </a:lnTo>
                <a:lnTo>
                  <a:pt x="2008536" y="28855"/>
                </a:lnTo>
                <a:lnTo>
                  <a:pt x="2057065" y="27480"/>
                </a:lnTo>
                <a:lnTo>
                  <a:pt x="2105563" y="26102"/>
                </a:lnTo>
                <a:lnTo>
                  <a:pt x="2154034" y="24724"/>
                </a:lnTo>
                <a:lnTo>
                  <a:pt x="2202487" y="23350"/>
                </a:lnTo>
                <a:lnTo>
                  <a:pt x="2250926" y="21983"/>
                </a:lnTo>
                <a:lnTo>
                  <a:pt x="2299359" y="20627"/>
                </a:lnTo>
                <a:lnTo>
                  <a:pt x="2347790" y="19285"/>
                </a:lnTo>
                <a:lnTo>
                  <a:pt x="2396227" y="17960"/>
                </a:lnTo>
                <a:lnTo>
                  <a:pt x="2444676" y="16656"/>
                </a:lnTo>
                <a:lnTo>
                  <a:pt x="2493142" y="15376"/>
                </a:lnTo>
                <a:lnTo>
                  <a:pt x="2541633" y="14123"/>
                </a:lnTo>
                <a:lnTo>
                  <a:pt x="2590153" y="12901"/>
                </a:lnTo>
                <a:lnTo>
                  <a:pt x="2638710" y="11713"/>
                </a:lnTo>
                <a:lnTo>
                  <a:pt x="2687309" y="10562"/>
                </a:lnTo>
                <a:lnTo>
                  <a:pt x="2735957" y="9453"/>
                </a:lnTo>
                <a:lnTo>
                  <a:pt x="2784660" y="8387"/>
                </a:lnTo>
                <a:lnTo>
                  <a:pt x="2833424" y="7369"/>
                </a:lnTo>
                <a:lnTo>
                  <a:pt x="2882255" y="6402"/>
                </a:lnTo>
                <a:lnTo>
                  <a:pt x="2931160" y="5490"/>
                </a:lnTo>
                <a:lnTo>
                  <a:pt x="2980144" y="4635"/>
                </a:lnTo>
                <a:lnTo>
                  <a:pt x="3029215" y="3841"/>
                </a:lnTo>
                <a:lnTo>
                  <a:pt x="3078377" y="3112"/>
                </a:lnTo>
                <a:lnTo>
                  <a:pt x="3127637" y="2450"/>
                </a:lnTo>
                <a:lnTo>
                  <a:pt x="3177002" y="1860"/>
                </a:lnTo>
                <a:lnTo>
                  <a:pt x="3226477" y="1344"/>
                </a:lnTo>
                <a:lnTo>
                  <a:pt x="3276069" y="906"/>
                </a:lnTo>
                <a:lnTo>
                  <a:pt x="3325784" y="549"/>
                </a:lnTo>
                <a:lnTo>
                  <a:pt x="3375628" y="277"/>
                </a:lnTo>
                <a:lnTo>
                  <a:pt x="3425608" y="92"/>
                </a:lnTo>
                <a:lnTo>
                  <a:pt x="3475729" y="0"/>
                </a:lnTo>
                <a:lnTo>
                  <a:pt x="3525997" y="1"/>
                </a:lnTo>
                <a:lnTo>
                  <a:pt x="3576420" y="101"/>
                </a:lnTo>
                <a:lnTo>
                  <a:pt x="3627002" y="303"/>
                </a:lnTo>
                <a:lnTo>
                  <a:pt x="3677751" y="609"/>
                </a:lnTo>
                <a:lnTo>
                  <a:pt x="3728672" y="1023"/>
                </a:lnTo>
                <a:lnTo>
                  <a:pt x="3779772" y="1549"/>
                </a:lnTo>
                <a:lnTo>
                  <a:pt x="3831056" y="2190"/>
                </a:lnTo>
                <a:lnTo>
                  <a:pt x="3882532" y="2949"/>
                </a:lnTo>
                <a:lnTo>
                  <a:pt x="3934204" y="3830"/>
                </a:lnTo>
                <a:lnTo>
                  <a:pt x="3986080" y="4836"/>
                </a:lnTo>
                <a:lnTo>
                  <a:pt x="4038166" y="5970"/>
                </a:lnTo>
                <a:lnTo>
                  <a:pt x="4090467" y="7236"/>
                </a:lnTo>
                <a:lnTo>
                  <a:pt x="4142990" y="8637"/>
                </a:lnTo>
                <a:lnTo>
                  <a:pt x="4195742" y="10177"/>
                </a:lnTo>
                <a:lnTo>
                  <a:pt x="4248727" y="11858"/>
                </a:lnTo>
                <a:lnTo>
                  <a:pt x="4301953" y="13685"/>
                </a:lnTo>
                <a:lnTo>
                  <a:pt x="4355426" y="15660"/>
                </a:lnTo>
                <a:lnTo>
                  <a:pt x="4409151" y="17788"/>
                </a:lnTo>
                <a:lnTo>
                  <a:pt x="4463136" y="20070"/>
                </a:lnTo>
                <a:lnTo>
                  <a:pt x="4517385" y="22511"/>
                </a:lnTo>
                <a:lnTo>
                  <a:pt x="4571907" y="25115"/>
                </a:lnTo>
                <a:lnTo>
                  <a:pt x="4626705" y="27883"/>
                </a:lnTo>
                <a:lnTo>
                  <a:pt x="4681788" y="30821"/>
                </a:lnTo>
                <a:lnTo>
                  <a:pt x="4737160" y="33931"/>
                </a:lnTo>
                <a:lnTo>
                  <a:pt x="4792828" y="37216"/>
                </a:lnTo>
                <a:lnTo>
                  <a:pt x="4848799" y="40680"/>
                </a:lnTo>
                <a:lnTo>
                  <a:pt x="4905079" y="44326"/>
                </a:lnTo>
                <a:lnTo>
                  <a:pt x="4904142" y="60734"/>
                </a:lnTo>
                <a:lnTo>
                  <a:pt x="4903154" y="79474"/>
                </a:lnTo>
                <a:lnTo>
                  <a:pt x="4901039" y="123710"/>
                </a:lnTo>
                <a:lnTo>
                  <a:pt x="4898767" y="176549"/>
                </a:lnTo>
                <a:lnTo>
                  <a:pt x="4896371" y="237507"/>
                </a:lnTo>
                <a:lnTo>
                  <a:pt x="4893884" y="306100"/>
                </a:lnTo>
                <a:lnTo>
                  <a:pt x="4891339" y="381844"/>
                </a:lnTo>
                <a:lnTo>
                  <a:pt x="4890055" y="422247"/>
                </a:lnTo>
                <a:lnTo>
                  <a:pt x="4888769" y="464256"/>
                </a:lnTo>
                <a:lnTo>
                  <a:pt x="4887484" y="507811"/>
                </a:lnTo>
                <a:lnTo>
                  <a:pt x="4886206" y="552851"/>
                </a:lnTo>
                <a:lnTo>
                  <a:pt x="4884938" y="599315"/>
                </a:lnTo>
                <a:lnTo>
                  <a:pt x="4883684" y="647144"/>
                </a:lnTo>
                <a:lnTo>
                  <a:pt x="4882448" y="696277"/>
                </a:lnTo>
                <a:lnTo>
                  <a:pt x="4881235" y="746653"/>
                </a:lnTo>
                <a:lnTo>
                  <a:pt x="4880048" y="798212"/>
                </a:lnTo>
                <a:lnTo>
                  <a:pt x="4878892" y="850893"/>
                </a:lnTo>
                <a:lnTo>
                  <a:pt x="4877771" y="904635"/>
                </a:lnTo>
                <a:lnTo>
                  <a:pt x="4876689" y="959379"/>
                </a:lnTo>
                <a:lnTo>
                  <a:pt x="4875650" y="1015064"/>
                </a:lnTo>
                <a:lnTo>
                  <a:pt x="4874658" y="1071629"/>
                </a:lnTo>
                <a:lnTo>
                  <a:pt x="4873718" y="1129014"/>
                </a:lnTo>
                <a:lnTo>
                  <a:pt x="4872833" y="1187157"/>
                </a:lnTo>
                <a:lnTo>
                  <a:pt x="4872007" y="1246000"/>
                </a:lnTo>
                <a:lnTo>
                  <a:pt x="4871245" y="1305480"/>
                </a:lnTo>
                <a:lnTo>
                  <a:pt x="4870550" y="1365539"/>
                </a:lnTo>
                <a:lnTo>
                  <a:pt x="4869928" y="1426114"/>
                </a:lnTo>
                <a:lnTo>
                  <a:pt x="4869382" y="1487147"/>
                </a:lnTo>
                <a:lnTo>
                  <a:pt x="4868915" y="1548575"/>
                </a:lnTo>
                <a:lnTo>
                  <a:pt x="4868533" y="1610339"/>
                </a:lnTo>
                <a:lnTo>
                  <a:pt x="4868239" y="1672378"/>
                </a:lnTo>
                <a:lnTo>
                  <a:pt x="4868038" y="1734632"/>
                </a:lnTo>
                <a:lnTo>
                  <a:pt x="4867933" y="1797040"/>
                </a:lnTo>
                <a:lnTo>
                  <a:pt x="4867929" y="1859542"/>
                </a:lnTo>
                <a:lnTo>
                  <a:pt x="4868029" y="1922077"/>
                </a:lnTo>
                <a:lnTo>
                  <a:pt x="4868239" y="1984584"/>
                </a:lnTo>
                <a:lnTo>
                  <a:pt x="4868561" y="2047004"/>
                </a:lnTo>
                <a:lnTo>
                  <a:pt x="4869001" y="2109275"/>
                </a:lnTo>
                <a:lnTo>
                  <a:pt x="4869561" y="2171338"/>
                </a:lnTo>
                <a:lnTo>
                  <a:pt x="4870248" y="2233131"/>
                </a:lnTo>
                <a:lnTo>
                  <a:pt x="4871063" y="2294594"/>
                </a:lnTo>
                <a:lnTo>
                  <a:pt x="4872012" y="2355666"/>
                </a:lnTo>
                <a:lnTo>
                  <a:pt x="4873099" y="2416288"/>
                </a:lnTo>
                <a:lnTo>
                  <a:pt x="4874328" y="2476399"/>
                </a:lnTo>
                <a:lnTo>
                  <a:pt x="4875703" y="2535937"/>
                </a:lnTo>
                <a:lnTo>
                  <a:pt x="4877227" y="2594843"/>
                </a:lnTo>
                <a:lnTo>
                  <a:pt x="4878906" y="2653056"/>
                </a:lnTo>
                <a:lnTo>
                  <a:pt x="4880743" y="2710516"/>
                </a:lnTo>
                <a:lnTo>
                  <a:pt x="4882743" y="2767162"/>
                </a:lnTo>
                <a:lnTo>
                  <a:pt x="4884909" y="2822933"/>
                </a:lnTo>
                <a:lnTo>
                  <a:pt x="4887245" y="2877770"/>
                </a:lnTo>
                <a:lnTo>
                  <a:pt x="4889757" y="2931611"/>
                </a:lnTo>
                <a:lnTo>
                  <a:pt x="4892447" y="2984396"/>
                </a:lnTo>
                <a:lnTo>
                  <a:pt x="4895320" y="3036064"/>
                </a:lnTo>
                <a:lnTo>
                  <a:pt x="4898380" y="3086556"/>
                </a:lnTo>
                <a:lnTo>
                  <a:pt x="4901632" y="3135810"/>
                </a:lnTo>
                <a:lnTo>
                  <a:pt x="4905079" y="3183766"/>
                </a:lnTo>
                <a:lnTo>
                  <a:pt x="4869852" y="3180658"/>
                </a:lnTo>
                <a:lnTo>
                  <a:pt x="4798489" y="3174605"/>
                </a:lnTo>
                <a:lnTo>
                  <a:pt x="4725908" y="3168771"/>
                </a:lnTo>
                <a:lnTo>
                  <a:pt x="4652103" y="3163158"/>
                </a:lnTo>
                <a:lnTo>
                  <a:pt x="4577067" y="3157770"/>
                </a:lnTo>
                <a:lnTo>
                  <a:pt x="4500794" y="3152610"/>
                </a:lnTo>
                <a:lnTo>
                  <a:pt x="4462191" y="3150116"/>
                </a:lnTo>
                <a:lnTo>
                  <a:pt x="4423277" y="3147679"/>
                </a:lnTo>
                <a:lnTo>
                  <a:pt x="4384050" y="3145302"/>
                </a:lnTo>
                <a:lnTo>
                  <a:pt x="4344509" y="3142983"/>
                </a:lnTo>
                <a:lnTo>
                  <a:pt x="4304654" y="3140723"/>
                </a:lnTo>
                <a:lnTo>
                  <a:pt x="4264484" y="3138522"/>
                </a:lnTo>
                <a:lnTo>
                  <a:pt x="4223998" y="3136382"/>
                </a:lnTo>
                <a:lnTo>
                  <a:pt x="4183196" y="3134301"/>
                </a:lnTo>
                <a:lnTo>
                  <a:pt x="4142076" y="3132281"/>
                </a:lnTo>
                <a:lnTo>
                  <a:pt x="4100637" y="3130322"/>
                </a:lnTo>
                <a:lnTo>
                  <a:pt x="4058879" y="3128424"/>
                </a:lnTo>
                <a:lnTo>
                  <a:pt x="4016801" y="3126588"/>
                </a:lnTo>
                <a:lnTo>
                  <a:pt x="3974403" y="3124814"/>
                </a:lnTo>
                <a:lnTo>
                  <a:pt x="3931682" y="3123102"/>
                </a:lnTo>
                <a:lnTo>
                  <a:pt x="3888640" y="3121453"/>
                </a:lnTo>
                <a:lnTo>
                  <a:pt x="3845273" y="3119867"/>
                </a:lnTo>
                <a:lnTo>
                  <a:pt x="3801583" y="3118345"/>
                </a:lnTo>
                <a:lnTo>
                  <a:pt x="3757568" y="3116886"/>
                </a:lnTo>
                <a:lnTo>
                  <a:pt x="3713227" y="3115492"/>
                </a:lnTo>
                <a:lnTo>
                  <a:pt x="3668559" y="3114162"/>
                </a:lnTo>
                <a:lnTo>
                  <a:pt x="3623564" y="3112897"/>
                </a:lnTo>
                <a:lnTo>
                  <a:pt x="3578241" y="3111698"/>
                </a:lnTo>
                <a:lnTo>
                  <a:pt x="3532588" y="3110564"/>
                </a:lnTo>
                <a:lnTo>
                  <a:pt x="3486606" y="3109496"/>
                </a:lnTo>
                <a:lnTo>
                  <a:pt x="3440293" y="3108494"/>
                </a:lnTo>
                <a:lnTo>
                  <a:pt x="3393648" y="3107560"/>
                </a:lnTo>
                <a:lnTo>
                  <a:pt x="3346671" y="3106692"/>
                </a:lnTo>
                <a:lnTo>
                  <a:pt x="3299361" y="3105892"/>
                </a:lnTo>
                <a:lnTo>
                  <a:pt x="3251717" y="3105160"/>
                </a:lnTo>
                <a:lnTo>
                  <a:pt x="3203738" y="3104496"/>
                </a:lnTo>
                <a:lnTo>
                  <a:pt x="3155424" y="3103900"/>
                </a:lnTo>
                <a:lnTo>
                  <a:pt x="3106773" y="3103374"/>
                </a:lnTo>
                <a:lnTo>
                  <a:pt x="3057784" y="3102917"/>
                </a:lnTo>
                <a:lnTo>
                  <a:pt x="3008458" y="3102530"/>
                </a:lnTo>
                <a:lnTo>
                  <a:pt x="2958793" y="3102212"/>
                </a:lnTo>
                <a:lnTo>
                  <a:pt x="2908788" y="3101965"/>
                </a:lnTo>
                <a:lnTo>
                  <a:pt x="2858442" y="3101789"/>
                </a:lnTo>
                <a:lnTo>
                  <a:pt x="2807755" y="3101684"/>
                </a:lnTo>
                <a:lnTo>
                  <a:pt x="2756725" y="3101651"/>
                </a:lnTo>
                <a:lnTo>
                  <a:pt x="2705353" y="3101689"/>
                </a:lnTo>
                <a:lnTo>
                  <a:pt x="2653637" y="3101800"/>
                </a:lnTo>
                <a:lnTo>
                  <a:pt x="2601576" y="3101983"/>
                </a:lnTo>
                <a:lnTo>
                  <a:pt x="2549170" y="3102240"/>
                </a:lnTo>
                <a:lnTo>
                  <a:pt x="2496417" y="3102569"/>
                </a:lnTo>
                <a:lnTo>
                  <a:pt x="2443317" y="3102973"/>
                </a:lnTo>
                <a:lnTo>
                  <a:pt x="2389869" y="3103450"/>
                </a:lnTo>
                <a:lnTo>
                  <a:pt x="2336073" y="3104002"/>
                </a:lnTo>
                <a:lnTo>
                  <a:pt x="2281927" y="3104629"/>
                </a:lnTo>
                <a:lnTo>
                  <a:pt x="2227430" y="3105331"/>
                </a:lnTo>
                <a:lnTo>
                  <a:pt x="2172582" y="3106109"/>
                </a:lnTo>
                <a:lnTo>
                  <a:pt x="2117382" y="3106962"/>
                </a:lnTo>
                <a:lnTo>
                  <a:pt x="2061829" y="3107892"/>
                </a:lnTo>
                <a:lnTo>
                  <a:pt x="2005923" y="3108898"/>
                </a:lnTo>
                <a:lnTo>
                  <a:pt x="1949661" y="3109982"/>
                </a:lnTo>
                <a:lnTo>
                  <a:pt x="1893045" y="3111142"/>
                </a:lnTo>
                <a:lnTo>
                  <a:pt x="1836072" y="3112381"/>
                </a:lnTo>
                <a:lnTo>
                  <a:pt x="1778743" y="3113698"/>
                </a:lnTo>
                <a:lnTo>
                  <a:pt x="1721055" y="3115093"/>
                </a:lnTo>
                <a:lnTo>
                  <a:pt x="1663009" y="3116567"/>
                </a:lnTo>
                <a:lnTo>
                  <a:pt x="1604603" y="3118120"/>
                </a:lnTo>
                <a:lnTo>
                  <a:pt x="1545837" y="3119753"/>
                </a:lnTo>
                <a:lnTo>
                  <a:pt x="1486710" y="3121465"/>
                </a:lnTo>
                <a:lnTo>
                  <a:pt x="1427221" y="3123259"/>
                </a:lnTo>
                <a:lnTo>
                  <a:pt x="1367370" y="3125132"/>
                </a:lnTo>
                <a:lnTo>
                  <a:pt x="1307154" y="3127087"/>
                </a:lnTo>
                <a:lnTo>
                  <a:pt x="1246574" y="3129123"/>
                </a:lnTo>
                <a:lnTo>
                  <a:pt x="1185630" y="3131241"/>
                </a:lnTo>
                <a:lnTo>
                  <a:pt x="1124319" y="3133441"/>
                </a:lnTo>
                <a:lnTo>
                  <a:pt x="1062641" y="3135724"/>
                </a:lnTo>
                <a:lnTo>
                  <a:pt x="1000595" y="3138089"/>
                </a:lnTo>
                <a:lnTo>
                  <a:pt x="938181" y="3140538"/>
                </a:lnTo>
                <a:lnTo>
                  <a:pt x="875398" y="3143071"/>
                </a:lnTo>
                <a:lnTo>
                  <a:pt x="812244" y="3145687"/>
                </a:lnTo>
                <a:lnTo>
                  <a:pt x="748720" y="3148388"/>
                </a:lnTo>
                <a:lnTo>
                  <a:pt x="684823" y="3151173"/>
                </a:lnTo>
                <a:lnTo>
                  <a:pt x="620554" y="3154043"/>
                </a:lnTo>
                <a:lnTo>
                  <a:pt x="555912" y="3156999"/>
                </a:lnTo>
                <a:lnTo>
                  <a:pt x="490895" y="3160041"/>
                </a:lnTo>
                <a:lnTo>
                  <a:pt x="425504" y="3163169"/>
                </a:lnTo>
                <a:lnTo>
                  <a:pt x="359736" y="3166383"/>
                </a:lnTo>
                <a:lnTo>
                  <a:pt x="293592" y="3169684"/>
                </a:lnTo>
                <a:lnTo>
                  <a:pt x="227070" y="3173073"/>
                </a:lnTo>
                <a:lnTo>
                  <a:pt x="160170" y="3176549"/>
                </a:lnTo>
                <a:lnTo>
                  <a:pt x="92890" y="3180114"/>
                </a:lnTo>
                <a:lnTo>
                  <a:pt x="25231" y="3183766"/>
                </a:lnTo>
                <a:lnTo>
                  <a:pt x="31919" y="3115231"/>
                </a:lnTo>
                <a:lnTo>
                  <a:pt x="38028" y="3048241"/>
                </a:lnTo>
                <a:lnTo>
                  <a:pt x="43575" y="2982751"/>
                </a:lnTo>
                <a:lnTo>
                  <a:pt x="48579" y="2918715"/>
                </a:lnTo>
                <a:lnTo>
                  <a:pt x="53057" y="2856085"/>
                </a:lnTo>
                <a:lnTo>
                  <a:pt x="57027" y="2794816"/>
                </a:lnTo>
                <a:lnTo>
                  <a:pt x="60508" y="2734861"/>
                </a:lnTo>
                <a:lnTo>
                  <a:pt x="63516" y="2676174"/>
                </a:lnTo>
                <a:lnTo>
                  <a:pt x="66071" y="2618709"/>
                </a:lnTo>
                <a:lnTo>
                  <a:pt x="68189" y="2562418"/>
                </a:lnTo>
                <a:lnTo>
                  <a:pt x="69888" y="2507256"/>
                </a:lnTo>
                <a:lnTo>
                  <a:pt x="71187" y="2453177"/>
                </a:lnTo>
                <a:lnTo>
                  <a:pt x="72104" y="2400134"/>
                </a:lnTo>
                <a:lnTo>
                  <a:pt x="72656" y="2348080"/>
                </a:lnTo>
                <a:lnTo>
                  <a:pt x="72860" y="2296970"/>
                </a:lnTo>
                <a:lnTo>
                  <a:pt x="72736" y="2246756"/>
                </a:lnTo>
                <a:lnTo>
                  <a:pt x="72301" y="2197393"/>
                </a:lnTo>
                <a:lnTo>
                  <a:pt x="71573" y="2148835"/>
                </a:lnTo>
                <a:lnTo>
                  <a:pt x="70569" y="2101034"/>
                </a:lnTo>
                <a:lnTo>
                  <a:pt x="69308" y="2053944"/>
                </a:lnTo>
                <a:lnTo>
                  <a:pt x="67807" y="2007520"/>
                </a:lnTo>
                <a:lnTo>
                  <a:pt x="66084" y="1961715"/>
                </a:lnTo>
                <a:lnTo>
                  <a:pt x="64158" y="1916482"/>
                </a:lnTo>
                <a:lnTo>
                  <a:pt x="62045" y="1871775"/>
                </a:lnTo>
                <a:lnTo>
                  <a:pt x="59765" y="1827548"/>
                </a:lnTo>
                <a:lnTo>
                  <a:pt x="57334" y="1783754"/>
                </a:lnTo>
                <a:lnTo>
                  <a:pt x="54771" y="1740347"/>
                </a:lnTo>
                <a:lnTo>
                  <a:pt x="52094" y="1697281"/>
                </a:lnTo>
                <a:lnTo>
                  <a:pt x="49320" y="1654509"/>
                </a:lnTo>
                <a:lnTo>
                  <a:pt x="46468" y="1611985"/>
                </a:lnTo>
                <a:lnTo>
                  <a:pt x="43554" y="1569662"/>
                </a:lnTo>
                <a:lnTo>
                  <a:pt x="40598" y="1527494"/>
                </a:lnTo>
                <a:lnTo>
                  <a:pt x="37617" y="1485436"/>
                </a:lnTo>
                <a:lnTo>
                  <a:pt x="34628" y="1443440"/>
                </a:lnTo>
                <a:lnTo>
                  <a:pt x="31651" y="1401460"/>
                </a:lnTo>
                <a:lnTo>
                  <a:pt x="28702" y="1359449"/>
                </a:lnTo>
                <a:lnTo>
                  <a:pt x="25799" y="1317362"/>
                </a:lnTo>
                <a:lnTo>
                  <a:pt x="22961" y="1275152"/>
                </a:lnTo>
                <a:lnTo>
                  <a:pt x="20205" y="1232773"/>
                </a:lnTo>
                <a:lnTo>
                  <a:pt x="17549" y="1190178"/>
                </a:lnTo>
                <a:lnTo>
                  <a:pt x="15011" y="1147321"/>
                </a:lnTo>
                <a:lnTo>
                  <a:pt x="12610" y="1104155"/>
                </a:lnTo>
                <a:lnTo>
                  <a:pt x="10362" y="1060635"/>
                </a:lnTo>
                <a:lnTo>
                  <a:pt x="8285" y="1016713"/>
                </a:lnTo>
                <a:lnTo>
                  <a:pt x="6398" y="972344"/>
                </a:lnTo>
                <a:lnTo>
                  <a:pt x="4719" y="927481"/>
                </a:lnTo>
                <a:lnTo>
                  <a:pt x="3265" y="882078"/>
                </a:lnTo>
                <a:lnTo>
                  <a:pt x="2054" y="836089"/>
                </a:lnTo>
                <a:lnTo>
                  <a:pt x="1104" y="789466"/>
                </a:lnTo>
                <a:lnTo>
                  <a:pt x="433" y="742164"/>
                </a:lnTo>
                <a:lnTo>
                  <a:pt x="59" y="694136"/>
                </a:lnTo>
                <a:lnTo>
                  <a:pt x="0" y="645337"/>
                </a:lnTo>
                <a:lnTo>
                  <a:pt x="273" y="595718"/>
                </a:lnTo>
                <a:lnTo>
                  <a:pt x="896" y="545236"/>
                </a:lnTo>
                <a:lnTo>
                  <a:pt x="1888" y="493842"/>
                </a:lnTo>
                <a:lnTo>
                  <a:pt x="3267" y="441490"/>
                </a:lnTo>
                <a:lnTo>
                  <a:pt x="5049" y="388135"/>
                </a:lnTo>
                <a:lnTo>
                  <a:pt x="7253" y="333729"/>
                </a:lnTo>
                <a:lnTo>
                  <a:pt x="9897" y="278227"/>
                </a:lnTo>
                <a:lnTo>
                  <a:pt x="12999" y="221582"/>
                </a:lnTo>
                <a:lnTo>
                  <a:pt x="16577" y="163748"/>
                </a:lnTo>
                <a:lnTo>
                  <a:pt x="20648" y="104678"/>
                </a:lnTo>
                <a:lnTo>
                  <a:pt x="25231" y="4432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07340" y="3419602"/>
            <a:ext cx="4616450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62380">
              <a:lnSpc>
                <a:spcPct val="100000"/>
              </a:lnSpc>
              <a:spcBef>
                <a:spcPts val="100"/>
              </a:spcBef>
              <a:tabLst>
                <a:tab pos="946785" algn="l"/>
                <a:tab pos="2012314" algn="l"/>
                <a:tab pos="3211830" algn="l"/>
              </a:tabLst>
            </a:pPr>
            <a:r>
              <a:rPr dirty="0" sz="1800" spc="165">
                <a:solidFill>
                  <a:srgbClr val="0000FF"/>
                </a:solidFill>
                <a:latin typeface="Trebuchet MS"/>
                <a:cs typeface="Trebuchet MS"/>
              </a:rPr>
              <a:t>template</a:t>
            </a:r>
            <a:r>
              <a:rPr dirty="0" sz="1800" spc="165">
                <a:latin typeface="Trebuchet MS"/>
                <a:cs typeface="Trebuchet MS"/>
              </a:rPr>
              <a:t>&lt;</a:t>
            </a:r>
            <a:r>
              <a:rPr dirty="0" sz="1800" spc="165">
                <a:solidFill>
                  <a:srgbClr val="0000FF"/>
                </a:solidFill>
                <a:latin typeface="Trebuchet MS"/>
                <a:cs typeface="Trebuchet MS"/>
              </a:rPr>
              <a:t>class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1800" spc="114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 spc="114">
                <a:latin typeface="Trebuchet MS"/>
                <a:cs typeface="Trebuchet MS"/>
              </a:rPr>
              <a:t>&gt; </a:t>
            </a:r>
            <a:r>
              <a:rPr dirty="0" sz="1800" spc="250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1800" spc="170">
                <a:solidFill>
                  <a:srgbClr val="2B91AE"/>
                </a:solidFill>
                <a:latin typeface="Trebuchet MS"/>
                <a:cs typeface="Trebuchet MS"/>
              </a:rPr>
              <a:t>List</a:t>
            </a:r>
            <a:r>
              <a:rPr dirty="0" sz="1800" spc="170">
                <a:latin typeface="Trebuchet MS"/>
                <a:cs typeface="Trebuchet MS"/>
              </a:rPr>
              <a:t>&lt;</a:t>
            </a:r>
            <a:r>
              <a:rPr dirty="0" sz="1800" spc="170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 spc="170">
                <a:latin typeface="Trebuchet MS"/>
                <a:cs typeface="Trebuchet MS"/>
              </a:rPr>
              <a:t>&gt;::</a:t>
            </a:r>
            <a:r>
              <a:rPr dirty="0" sz="1800" spc="17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{ </a:t>
            </a:r>
            <a:r>
              <a:rPr dirty="0" sz="1800" spc="235">
                <a:solidFill>
                  <a:srgbClr val="0000FF"/>
                </a:solidFill>
                <a:latin typeface="Trebuchet MS"/>
                <a:cs typeface="Trebuchet MS"/>
              </a:rPr>
              <a:t>public</a:t>
            </a:r>
            <a:r>
              <a:rPr dirty="0" sz="1800" spc="23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69900" marR="5080">
              <a:lnSpc>
                <a:spcPct val="100000"/>
              </a:lnSpc>
              <a:tabLst>
                <a:tab pos="1403985" algn="l"/>
                <a:tab pos="1670685" algn="l"/>
                <a:tab pos="1803400" algn="l"/>
                <a:tab pos="2336800" algn="l"/>
                <a:tab pos="2603500" algn="l"/>
                <a:tab pos="3002915" algn="l"/>
                <a:tab pos="3269615" algn="l"/>
                <a:tab pos="3402329" algn="l"/>
                <a:tab pos="3935729" algn="l"/>
                <a:tab pos="4202430" algn="l"/>
              </a:tabLst>
            </a:pPr>
            <a:r>
              <a:rPr dirty="0" sz="1800" spc="130">
                <a:latin typeface="Trebuchet MS"/>
                <a:cs typeface="Trebuchet MS"/>
              </a:rPr>
              <a:t>Node()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{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25">
                <a:latin typeface="Trebuchet MS"/>
                <a:cs typeface="Trebuchet MS"/>
              </a:rPr>
              <a:t>next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70">
                <a:solidFill>
                  <a:srgbClr val="6E0089"/>
                </a:solidFill>
                <a:latin typeface="Trebuchet MS"/>
                <a:cs typeface="Trebuchet MS"/>
              </a:rPr>
              <a:t>NULL</a:t>
            </a:r>
            <a:r>
              <a:rPr dirty="0" sz="1800" spc="70">
                <a:latin typeface="Trebuchet MS"/>
                <a:cs typeface="Trebuchet MS"/>
              </a:rPr>
              <a:t>;</a:t>
            </a:r>
            <a:r>
              <a:rPr dirty="0" sz="1800">
                <a:latin typeface="Trebuchet MS"/>
                <a:cs typeface="Trebuchet MS"/>
              </a:rPr>
              <a:t>		</a:t>
            </a:r>
            <a:r>
              <a:rPr dirty="0" sz="1800" spc="340">
                <a:latin typeface="Trebuchet MS"/>
                <a:cs typeface="Trebuchet MS"/>
              </a:rPr>
              <a:t>} </a:t>
            </a:r>
            <a:r>
              <a:rPr dirty="0" sz="1800" spc="105">
                <a:latin typeface="Trebuchet MS"/>
                <a:cs typeface="Trebuchet MS"/>
              </a:rPr>
              <a:t>Node(</a:t>
            </a:r>
            <a:r>
              <a:rPr dirty="0" sz="1800" spc="105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140">
                <a:solidFill>
                  <a:srgbClr val="808080"/>
                </a:solidFill>
                <a:latin typeface="Trebuchet MS"/>
                <a:cs typeface="Trebuchet MS"/>
              </a:rPr>
              <a:t>val</a:t>
            </a:r>
            <a:r>
              <a:rPr dirty="0" sz="1800" spc="140">
                <a:latin typeface="Trebuchet MS"/>
                <a:cs typeface="Trebuchet MS"/>
              </a:rPr>
              <a:t>,</a:t>
            </a:r>
            <a:r>
              <a:rPr dirty="0" sz="1800" spc="14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*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70">
                <a:solidFill>
                  <a:srgbClr val="808080"/>
                </a:solidFill>
                <a:latin typeface="Trebuchet MS"/>
                <a:cs typeface="Trebuchet MS"/>
              </a:rPr>
              <a:t>nptr</a:t>
            </a:r>
            <a:r>
              <a:rPr dirty="0" sz="1800">
                <a:solidFill>
                  <a:srgbClr val="808080"/>
                </a:solidFill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65">
                <a:latin typeface="Trebuchet MS"/>
                <a:cs typeface="Trebuchet MS"/>
              </a:rPr>
              <a:t>0){</a:t>
            </a:r>
            <a:endParaRPr sz="1800">
              <a:latin typeface="Trebuchet MS"/>
              <a:cs typeface="Trebuchet MS"/>
            </a:endParaRPr>
          </a:p>
          <a:p>
            <a:pPr marL="927100" marR="2080895">
              <a:lnSpc>
                <a:spcPct val="100000"/>
              </a:lnSpc>
              <a:tabLst>
                <a:tab pos="1594485" algn="l"/>
                <a:tab pos="1861185" algn="l"/>
              </a:tabLst>
            </a:pPr>
            <a:r>
              <a:rPr dirty="0" sz="1800" spc="125">
                <a:latin typeface="Trebuchet MS"/>
                <a:cs typeface="Trebuchet MS"/>
              </a:rPr>
              <a:t>data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65">
                <a:solidFill>
                  <a:srgbClr val="808080"/>
                </a:solidFill>
                <a:latin typeface="Trebuchet MS"/>
                <a:cs typeface="Trebuchet MS"/>
              </a:rPr>
              <a:t>val</a:t>
            </a:r>
            <a:r>
              <a:rPr dirty="0" sz="1800" spc="265">
                <a:latin typeface="Trebuchet MS"/>
                <a:cs typeface="Trebuchet MS"/>
              </a:rPr>
              <a:t>; </a:t>
            </a:r>
            <a:r>
              <a:rPr dirty="0" sz="1800" spc="130">
                <a:latin typeface="Trebuchet MS"/>
                <a:cs typeface="Trebuchet MS"/>
              </a:rPr>
              <a:t>next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04">
                <a:solidFill>
                  <a:srgbClr val="808080"/>
                </a:solidFill>
                <a:latin typeface="Trebuchet MS"/>
                <a:cs typeface="Trebuchet MS"/>
              </a:rPr>
              <a:t>nptr</a:t>
            </a:r>
            <a:r>
              <a:rPr dirty="0" sz="1800" spc="204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546100">
              <a:lnSpc>
                <a:spcPct val="100000"/>
              </a:lnSpc>
            </a:pPr>
            <a:r>
              <a:rPr dirty="0" sz="1800" spc="395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469900" marR="2538095">
              <a:lnSpc>
                <a:spcPct val="100000"/>
              </a:lnSpc>
              <a:spcBef>
                <a:spcPts val="5"/>
              </a:spcBef>
              <a:tabLst>
                <a:tab pos="1137285" algn="l"/>
                <a:tab pos="1403985" algn="l"/>
              </a:tabLst>
            </a:pPr>
            <a:r>
              <a:rPr dirty="0" sz="1800" spc="130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180">
                <a:latin typeface="Trebuchet MS"/>
                <a:cs typeface="Trebuchet MS"/>
              </a:rPr>
              <a:t>data; </a:t>
            </a:r>
            <a:r>
              <a:rPr dirty="0" sz="1800" spc="-2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*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80">
                <a:latin typeface="Trebuchet MS"/>
                <a:cs typeface="Trebuchet MS"/>
              </a:rPr>
              <a:t>next;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365"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52905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10"/>
              <a:t> </a:t>
            </a:r>
            <a:r>
              <a:rPr dirty="0"/>
              <a:t>Linked</a:t>
            </a:r>
            <a:r>
              <a:rPr dirty="0" spc="-5"/>
              <a:t> </a:t>
            </a:r>
            <a:r>
              <a:rPr dirty="0" spc="-10"/>
              <a:t>List?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905272"/>
            <a:ext cx="7884795" cy="147828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Array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not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useful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4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case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insertion and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deletion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very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common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2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If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processed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sequential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order.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3420508"/>
            <a:ext cx="8154034" cy="230759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If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hardly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processed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randomly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4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we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eliminate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need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contiguous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2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store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elements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different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places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heap</a:t>
            </a:r>
            <a:endParaRPr sz="2400">
              <a:latin typeface="Arial"/>
              <a:cs typeface="Arial"/>
            </a:endParaRPr>
          </a:p>
          <a:p>
            <a:pPr lvl="1" marL="756285" marR="37465" indent="-287020">
              <a:lnSpc>
                <a:spcPct val="100000"/>
              </a:lnSpc>
              <a:spcBef>
                <a:spcPts val="77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Devise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some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mechanism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move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from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element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to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next.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955" y="2563418"/>
            <a:ext cx="8319134" cy="69908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590800"/>
            <a:ext cx="8229600" cy="609600"/>
          </a:xfrm>
          <a:prstGeom prst="rect">
            <a:avLst/>
          </a:prstGeom>
        </p:spPr>
      </p:pic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52437" y="2586037"/>
          <a:ext cx="823912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64260">
              <a:lnSpc>
                <a:spcPct val="100000"/>
              </a:lnSpc>
              <a:spcBef>
                <a:spcPts val="100"/>
              </a:spcBef>
            </a:pPr>
            <a:r>
              <a:rPr dirty="0"/>
              <a:t>Arrays</a:t>
            </a:r>
            <a:r>
              <a:rPr dirty="0" spc="-25"/>
              <a:t> </a:t>
            </a:r>
            <a:r>
              <a:rPr dirty="0" spc="-425">
                <a:latin typeface="Wingdings"/>
                <a:cs typeface="Wingdings"/>
              </a:rPr>
              <a:t></a:t>
            </a:r>
            <a:r>
              <a:rPr dirty="0" spc="-125">
                <a:latin typeface="Times New Roman"/>
                <a:cs typeface="Times New Roman"/>
              </a:rPr>
              <a:t> </a:t>
            </a:r>
            <a:r>
              <a:rPr dirty="0"/>
              <a:t>Linked</a:t>
            </a:r>
            <a:r>
              <a:rPr dirty="0" spc="-5"/>
              <a:t> </a:t>
            </a:r>
            <a:r>
              <a:rPr dirty="0" spc="-10"/>
              <a:t>Lists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935973"/>
            <a:ext cx="6420485" cy="184975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ahoma"/>
                <a:cs typeface="Tahoma"/>
              </a:rPr>
              <a:t>So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all</a:t>
            </a:r>
            <a:r>
              <a:rPr dirty="0" sz="2800" spc="-3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we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need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starting</a:t>
            </a:r>
            <a:r>
              <a:rPr dirty="0" sz="2400" spc="-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point</a:t>
            </a:r>
            <a:r>
              <a:rPr dirty="0" sz="2400" spc="50" b="1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link</a:t>
            </a:r>
            <a:r>
              <a:rPr dirty="0" sz="2400" spc="-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from</a:t>
            </a:r>
            <a:r>
              <a:rPr dirty="0" sz="2400" spc="-10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one</a:t>
            </a:r>
            <a:r>
              <a:rPr dirty="0" sz="2400" spc="-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element</a:t>
            </a:r>
            <a:r>
              <a:rPr dirty="0" sz="2400" spc="-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to</a:t>
            </a:r>
            <a:r>
              <a:rPr dirty="0" sz="2400" spc="-20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the </a:t>
            </a:r>
            <a:r>
              <a:rPr dirty="0" sz="2400" spc="-10" b="1">
                <a:latin typeface="Tahoma"/>
                <a:cs typeface="Tahoma"/>
              </a:rPr>
              <a:t>next</a:t>
            </a:r>
            <a:r>
              <a:rPr dirty="0" sz="2400" spc="-1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lvl="2" marL="1155700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1156335" algn="l"/>
              </a:tabLst>
            </a:pP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accomplished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storing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501074" y="3122866"/>
            <a:ext cx="3672204" cy="638175"/>
            <a:chOff x="2501074" y="3122866"/>
            <a:chExt cx="3672204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3124961" y="31371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24961" y="31371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386836" y="3399028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15361" y="31371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15361" y="31371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953761" y="31371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953761" y="31371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215635" y="3399028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515361" y="313715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82561" y="3137154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4986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281874" y="3115246"/>
            <a:ext cx="3686175" cy="645795"/>
            <a:chOff x="1281874" y="3115246"/>
            <a:chExt cx="3686175" cy="645795"/>
          </a:xfrm>
        </p:grpSpPr>
        <p:sp>
          <p:nvSpPr>
            <p:cNvPr id="16" name="object 16" descr=""/>
            <p:cNvSpPr/>
            <p:nvPr/>
          </p:nvSpPr>
          <p:spPr>
            <a:xfrm>
              <a:off x="1296161" y="31295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296161" y="31295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58035" y="3399027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1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951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344161" y="31371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344161" y="31371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300988" y="3854322"/>
            <a:ext cx="616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344161" y="313715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172961" y="313715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08659" y="4739640"/>
            <a:ext cx="7259955" cy="1249680"/>
            <a:chOff x="708659" y="4739640"/>
            <a:chExt cx="7259955" cy="1249680"/>
          </a:xfrm>
        </p:grpSpPr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4796028"/>
              <a:ext cx="7259955" cy="103897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091" y="4739640"/>
              <a:ext cx="7205091" cy="124928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903" y="4823460"/>
              <a:ext cx="7174992" cy="954023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755904" y="4823459"/>
            <a:ext cx="7175500" cy="954405"/>
          </a:xfrm>
          <a:prstGeom prst="rect">
            <a:avLst/>
          </a:prstGeom>
          <a:ln w="9525">
            <a:solidFill>
              <a:srgbClr val="80A9B3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295"/>
              </a:spcBef>
            </a:pPr>
            <a:r>
              <a:rPr dirty="0" sz="2800">
                <a:latin typeface="Arial"/>
                <a:cs typeface="Arial"/>
              </a:rPr>
              <a:t>This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gives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notion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logical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adjacency</a:t>
            </a:r>
            <a:endParaRPr sz="28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as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opposed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physical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adjacency</a:t>
            </a:r>
            <a:r>
              <a:rPr dirty="0" sz="2800" spc="-1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64410">
              <a:lnSpc>
                <a:spcPct val="100000"/>
              </a:lnSpc>
              <a:spcBef>
                <a:spcPts val="100"/>
              </a:spcBef>
            </a:pPr>
            <a:r>
              <a:rPr dirty="0"/>
              <a:t>Linked</a:t>
            </a:r>
            <a:r>
              <a:rPr dirty="0" spc="-10"/>
              <a:t> Lists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4456685"/>
            <a:ext cx="4932045" cy="100076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Cambria"/>
              <a:buChar char="•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FF0000"/>
                </a:solidFill>
                <a:latin typeface="Cambria"/>
                <a:cs typeface="Cambria"/>
              </a:rPr>
              <a:t>Head</a:t>
            </a:r>
            <a:r>
              <a:rPr dirty="0" sz="280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dirty="0" sz="2800" spc="-6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pointer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to</a:t>
            </a:r>
            <a:r>
              <a:rPr dirty="0" sz="2800" spc="-4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the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first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node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The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last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node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points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to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 spc="-20">
                <a:latin typeface="Courier New"/>
                <a:cs typeface="Courier New"/>
              </a:rPr>
              <a:t>NULL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644330" y="1440370"/>
            <a:ext cx="3672204" cy="638175"/>
            <a:chOff x="2644330" y="1440370"/>
            <a:chExt cx="3672204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5300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3588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6586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25818" y="1454658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425130" y="1434274"/>
            <a:ext cx="1233805" cy="638175"/>
            <a:chOff x="1425130" y="1434274"/>
            <a:chExt cx="1233805" cy="638175"/>
          </a:xfrm>
        </p:grpSpPr>
        <p:sp>
          <p:nvSpPr>
            <p:cNvPr id="16" name="object 16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01291" y="171653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1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951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07340" y="2063629"/>
            <a:ext cx="6605905" cy="239585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183640">
              <a:lnSpc>
                <a:spcPct val="100000"/>
              </a:lnSpc>
              <a:spcBef>
                <a:spcPts val="95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3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A</a:t>
            </a:r>
            <a:r>
              <a:rPr dirty="0" sz="2800" spc="-45"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mbria"/>
                <a:cs typeface="Cambria"/>
              </a:rPr>
              <a:t>linked</a:t>
            </a:r>
            <a:r>
              <a:rPr dirty="0" sz="2800" spc="-6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mbria"/>
                <a:cs typeface="Cambria"/>
              </a:rPr>
              <a:t>list</a:t>
            </a:r>
            <a:r>
              <a:rPr dirty="0" sz="2800" spc="-3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is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a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series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of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connected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mbria"/>
                <a:cs typeface="Cambria"/>
              </a:rPr>
              <a:t>nodes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Each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node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contains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at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least</a:t>
            </a:r>
            <a:endParaRPr sz="28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piece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data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(any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type)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Pointer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next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node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473130" y="1440370"/>
            <a:ext cx="638175" cy="638175"/>
            <a:chOff x="4473130" y="1440370"/>
            <a:chExt cx="638175" cy="638175"/>
          </a:xfrm>
        </p:grpSpPr>
        <p:sp>
          <p:nvSpPr>
            <p:cNvPr id="21" name="object 21" descr=""/>
            <p:cNvSpPr/>
            <p:nvPr/>
          </p:nvSpPr>
          <p:spPr>
            <a:xfrm>
              <a:off x="44874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4874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4874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3162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565582" y="5027866"/>
            <a:ext cx="2009775" cy="638175"/>
            <a:chOff x="6565582" y="5027866"/>
            <a:chExt cx="2009775" cy="638175"/>
          </a:xfrm>
        </p:grpSpPr>
        <p:sp>
          <p:nvSpPr>
            <p:cNvPr id="26" name="object 26" descr=""/>
            <p:cNvSpPr/>
            <p:nvPr/>
          </p:nvSpPr>
          <p:spPr>
            <a:xfrm>
              <a:off x="7646669" y="50421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646669" y="50421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579869" y="5042153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800" y="609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579869" y="5042153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609600"/>
                  </a:moveTo>
                  <a:lnTo>
                    <a:pt x="1066800" y="6096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057008" y="5211317"/>
            <a:ext cx="149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874509" y="5756249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712709" y="5756249"/>
            <a:ext cx="661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pointer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5563361" y="4648961"/>
            <a:ext cx="3352800" cy="1600200"/>
          </a:xfrm>
          <a:custGeom>
            <a:avLst/>
            <a:gdLst/>
            <a:ahLst/>
            <a:cxnLst/>
            <a:rect l="l" t="t" r="r" b="b"/>
            <a:pathLst>
              <a:path w="3352800" h="1600200">
                <a:moveTo>
                  <a:pt x="0" y="1600200"/>
                </a:moveTo>
                <a:lnTo>
                  <a:pt x="3352799" y="1600200"/>
                </a:lnTo>
                <a:lnTo>
                  <a:pt x="3352799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317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5731128" y="4765294"/>
            <a:ext cx="457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node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8111235" y="5291835"/>
            <a:ext cx="957580" cy="86360"/>
          </a:xfrm>
          <a:custGeom>
            <a:avLst/>
            <a:gdLst/>
            <a:ahLst/>
            <a:cxnLst/>
            <a:rect l="l" t="t" r="r" b="b"/>
            <a:pathLst>
              <a:path w="957579" h="86360">
                <a:moveTo>
                  <a:pt x="42925" y="126"/>
                </a:moveTo>
                <a:lnTo>
                  <a:pt x="26253" y="3492"/>
                </a:lnTo>
                <a:lnTo>
                  <a:pt x="12604" y="12668"/>
                </a:lnTo>
                <a:lnTo>
                  <a:pt x="3385" y="26273"/>
                </a:lnTo>
                <a:lnTo>
                  <a:pt x="0" y="42925"/>
                </a:lnTo>
                <a:lnTo>
                  <a:pt x="3385" y="59598"/>
                </a:lnTo>
                <a:lnTo>
                  <a:pt x="12604" y="73247"/>
                </a:lnTo>
                <a:lnTo>
                  <a:pt x="26253" y="82466"/>
                </a:lnTo>
                <a:lnTo>
                  <a:pt x="42925" y="85851"/>
                </a:lnTo>
                <a:lnTo>
                  <a:pt x="59578" y="82466"/>
                </a:lnTo>
                <a:lnTo>
                  <a:pt x="73183" y="73247"/>
                </a:lnTo>
                <a:lnTo>
                  <a:pt x="82359" y="59598"/>
                </a:lnTo>
                <a:lnTo>
                  <a:pt x="82828" y="57276"/>
                </a:lnTo>
                <a:lnTo>
                  <a:pt x="42925" y="57276"/>
                </a:lnTo>
                <a:lnTo>
                  <a:pt x="42925" y="28701"/>
                </a:lnTo>
                <a:lnTo>
                  <a:pt x="82849" y="28695"/>
                </a:lnTo>
                <a:lnTo>
                  <a:pt x="82359" y="26273"/>
                </a:lnTo>
                <a:lnTo>
                  <a:pt x="73183" y="12668"/>
                </a:lnTo>
                <a:lnTo>
                  <a:pt x="59578" y="3492"/>
                </a:lnTo>
                <a:lnTo>
                  <a:pt x="42925" y="126"/>
                </a:lnTo>
                <a:close/>
              </a:path>
              <a:path w="957579" h="86360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871601" y="57152"/>
                </a:lnTo>
                <a:lnTo>
                  <a:pt x="871601" y="85725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  <a:path w="957579" h="86360">
                <a:moveTo>
                  <a:pt x="82849" y="28695"/>
                </a:moveTo>
                <a:lnTo>
                  <a:pt x="42925" y="28701"/>
                </a:lnTo>
                <a:lnTo>
                  <a:pt x="42925" y="57276"/>
                </a:lnTo>
                <a:lnTo>
                  <a:pt x="82829" y="57270"/>
                </a:lnTo>
                <a:lnTo>
                  <a:pt x="85725" y="42925"/>
                </a:lnTo>
                <a:lnTo>
                  <a:pt x="82849" y="28695"/>
                </a:lnTo>
                <a:close/>
              </a:path>
              <a:path w="957579" h="86360">
                <a:moveTo>
                  <a:pt x="871601" y="28577"/>
                </a:moveTo>
                <a:lnTo>
                  <a:pt x="82849" y="28695"/>
                </a:lnTo>
                <a:lnTo>
                  <a:pt x="85725" y="42925"/>
                </a:lnTo>
                <a:lnTo>
                  <a:pt x="82829" y="57270"/>
                </a:lnTo>
                <a:lnTo>
                  <a:pt x="871601" y="57152"/>
                </a:lnTo>
                <a:lnTo>
                  <a:pt x="871601" y="28577"/>
                </a:lnTo>
                <a:close/>
              </a:path>
              <a:path w="957579" h="86360">
                <a:moveTo>
                  <a:pt x="885825" y="28575"/>
                </a:moveTo>
                <a:lnTo>
                  <a:pt x="871601" y="28577"/>
                </a:lnTo>
                <a:lnTo>
                  <a:pt x="871601" y="57152"/>
                </a:lnTo>
                <a:lnTo>
                  <a:pt x="885825" y="57150"/>
                </a:lnTo>
                <a:lnTo>
                  <a:pt x="885825" y="28575"/>
                </a:lnTo>
                <a:close/>
              </a:path>
              <a:path w="957579" h="86360">
                <a:moveTo>
                  <a:pt x="871601" y="0"/>
                </a:moveTo>
                <a:lnTo>
                  <a:pt x="871601" y="28577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73608" y="5650991"/>
            <a:ext cx="4257040" cy="92392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45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1800" b="1">
                <a:latin typeface="Tahoma"/>
                <a:cs typeface="Tahoma"/>
              </a:rPr>
              <a:t>We</a:t>
            </a:r>
            <a:r>
              <a:rPr dirty="0" sz="1800" spc="-2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can</a:t>
            </a:r>
            <a:r>
              <a:rPr dirty="0" sz="1800" spc="-1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only</a:t>
            </a:r>
            <a:r>
              <a:rPr dirty="0" sz="1800" spc="-3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travel</a:t>
            </a:r>
            <a:r>
              <a:rPr dirty="0" sz="1800" spc="-2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in</a:t>
            </a:r>
            <a:r>
              <a:rPr dirty="0" sz="1800" spc="-2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the </a:t>
            </a:r>
            <a:r>
              <a:rPr dirty="0" sz="1800" spc="-10" b="1">
                <a:latin typeface="Tahoma"/>
                <a:cs typeface="Tahoma"/>
              </a:rPr>
              <a:t>direction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Tahoma"/>
                <a:cs typeface="Tahoma"/>
              </a:rPr>
              <a:t>of</a:t>
            </a:r>
            <a:r>
              <a:rPr dirty="0" sz="1800" spc="-2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the</a:t>
            </a:r>
            <a:r>
              <a:rPr dirty="0" sz="1800" spc="-10" b="1">
                <a:latin typeface="Tahoma"/>
                <a:cs typeface="Tahoma"/>
              </a:rPr>
              <a:t> </a:t>
            </a:r>
            <a:r>
              <a:rPr dirty="0" sz="1800" spc="-20" b="1">
                <a:latin typeface="Tahoma"/>
                <a:cs typeface="Tahoma"/>
              </a:rPr>
              <a:t>link.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6160">
              <a:lnSpc>
                <a:spcPct val="100000"/>
              </a:lnSpc>
              <a:spcBef>
                <a:spcPts val="100"/>
              </a:spcBef>
            </a:pPr>
            <a:r>
              <a:rPr dirty="0" u="sng" b="1"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NODE</a:t>
            </a:r>
            <a:r>
              <a:rPr dirty="0" spc="-20" b="1">
                <a:latin typeface="Cambria"/>
                <a:cs typeface="Cambria"/>
              </a:rPr>
              <a:t> </a:t>
            </a:r>
            <a:r>
              <a:rPr dirty="0" spc="-1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826516"/>
            <a:ext cx="2782570" cy="86106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400">
                <a:latin typeface="Cambria"/>
                <a:cs typeface="Cambria"/>
              </a:rPr>
              <a:t>We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need two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classes:</a:t>
            </a:r>
            <a:endParaRPr sz="2400">
              <a:latin typeface="Cambria"/>
              <a:cs typeface="Cambria"/>
            </a:endParaRPr>
          </a:p>
          <a:p>
            <a:pPr marL="378460">
              <a:lnSpc>
                <a:spcPct val="100000"/>
              </a:lnSpc>
              <a:spcBef>
                <a:spcPts val="409"/>
              </a:spcBef>
            </a:pPr>
            <a:r>
              <a:rPr dirty="0" sz="2400" spc="-10" b="1">
                <a:solidFill>
                  <a:srgbClr val="FF0000"/>
                </a:solidFill>
                <a:latin typeface="Courier New"/>
                <a:cs typeface="Courier New"/>
              </a:rPr>
              <a:t>Node</a:t>
            </a:r>
            <a:r>
              <a:rPr dirty="0" sz="2400" spc="-91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"/>
                <a:cs typeface="Cambria"/>
              </a:rPr>
              <a:t>struct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764982" y="2229802"/>
            <a:ext cx="2009775" cy="638175"/>
            <a:chOff x="1764982" y="2229802"/>
            <a:chExt cx="2009775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2846070" y="2244089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46070" y="2244089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79270" y="2244089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800" y="609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79270" y="2244089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609600"/>
                  </a:moveTo>
                  <a:lnTo>
                    <a:pt x="1066800" y="6096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255773" y="2411044"/>
            <a:ext cx="150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72894" y="2956305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11475" y="2956305"/>
            <a:ext cx="661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pointer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62762" y="1849373"/>
            <a:ext cx="3352800" cy="1600200"/>
          </a:xfrm>
          <a:custGeom>
            <a:avLst/>
            <a:gdLst/>
            <a:ahLst/>
            <a:cxnLst/>
            <a:rect l="l" t="t" r="r" b="b"/>
            <a:pathLst>
              <a:path w="3352800" h="1600200">
                <a:moveTo>
                  <a:pt x="0" y="1600200"/>
                </a:moveTo>
                <a:lnTo>
                  <a:pt x="3352800" y="1600200"/>
                </a:lnTo>
                <a:lnTo>
                  <a:pt x="33528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317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310635" y="2472435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09701" y="3841750"/>
            <a:ext cx="1851660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</a:pP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List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592514" y="4939474"/>
            <a:ext cx="3672204" cy="638175"/>
            <a:chOff x="2592514" y="4939474"/>
            <a:chExt cx="3672204" cy="638175"/>
          </a:xfrm>
        </p:grpSpPr>
        <p:sp>
          <p:nvSpPr>
            <p:cNvPr id="16" name="object 16" descr=""/>
            <p:cNvSpPr/>
            <p:nvPr/>
          </p:nvSpPr>
          <p:spPr>
            <a:xfrm>
              <a:off x="3216401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216401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478275" y="52156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606801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06801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045201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045201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307075" y="52156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606801" y="49537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874002" y="4953761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373314" y="4933378"/>
            <a:ext cx="3686175" cy="644525"/>
            <a:chOff x="1373314" y="4933378"/>
            <a:chExt cx="3686175" cy="644525"/>
          </a:xfrm>
        </p:grpSpPr>
        <p:sp>
          <p:nvSpPr>
            <p:cNvPr id="27" name="object 27" descr=""/>
            <p:cNvSpPr/>
            <p:nvPr/>
          </p:nvSpPr>
          <p:spPr>
            <a:xfrm>
              <a:off x="1387602" y="49476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387602" y="49476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649476" y="52156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825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435602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435602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427733" y="5671820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435602" y="49537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7780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264402" y="49537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714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6160">
              <a:lnSpc>
                <a:spcPct val="100000"/>
              </a:lnSpc>
              <a:spcBef>
                <a:spcPts val="100"/>
              </a:spcBef>
            </a:pPr>
            <a:r>
              <a:rPr dirty="0" u="sng" b="1"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NODE</a:t>
            </a:r>
            <a:r>
              <a:rPr dirty="0" spc="-20" b="1">
                <a:latin typeface="Cambria"/>
                <a:cs typeface="Cambria"/>
              </a:rPr>
              <a:t> </a:t>
            </a:r>
            <a:r>
              <a:rPr dirty="0" spc="-1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9603" y="997585"/>
            <a:ext cx="5347335" cy="1640839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We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need two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things: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ourier New"/>
                <a:cs typeface="Courier New"/>
              </a:rPr>
              <a:t>Node</a:t>
            </a:r>
            <a:r>
              <a:rPr dirty="0" sz="2400" spc="-94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and 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List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Declare </a:t>
            </a:r>
            <a:r>
              <a:rPr dirty="0" sz="2400">
                <a:solidFill>
                  <a:srgbClr val="FF0000"/>
                </a:solidFill>
                <a:latin typeface="Courier New"/>
                <a:cs typeface="Courier New"/>
              </a:rPr>
              <a:t>Node</a:t>
            </a:r>
            <a:r>
              <a:rPr dirty="0" sz="2400" spc="-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latin typeface="Cambria"/>
                <a:cs typeface="Cambria"/>
              </a:rPr>
              <a:t>struct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for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nodes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Courier New"/>
                <a:cs typeface="Courier New"/>
              </a:rPr>
              <a:t>data</a:t>
            </a:r>
            <a:r>
              <a:rPr dirty="0" sz="2000">
                <a:latin typeface="Cambria"/>
                <a:cs typeface="Cambria"/>
              </a:rPr>
              <a:t>: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57B6C0"/>
                </a:solidFill>
                <a:latin typeface="Courier New"/>
                <a:cs typeface="Courier New"/>
              </a:rPr>
              <a:t>int</a:t>
            </a:r>
            <a:r>
              <a:rPr dirty="0" sz="2000" spc="-10">
                <a:latin typeface="Cambria"/>
                <a:cs typeface="Cambria"/>
              </a:rPr>
              <a:t>-</a:t>
            </a:r>
            <a:r>
              <a:rPr dirty="0" sz="2000">
                <a:latin typeface="Cambria"/>
                <a:cs typeface="Cambria"/>
              </a:rPr>
              <a:t>type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data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in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this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example</a:t>
            </a:r>
            <a:endParaRPr sz="20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Courier New"/>
                <a:cs typeface="Courier New"/>
              </a:rPr>
              <a:t>next</a:t>
            </a:r>
            <a:r>
              <a:rPr dirty="0" sz="2000">
                <a:latin typeface="Cambria"/>
                <a:cs typeface="Cambria"/>
              </a:rPr>
              <a:t>: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pointer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next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node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in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list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78230" y="3048761"/>
            <a:ext cx="3810000" cy="193865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170" marR="1524635">
              <a:lnSpc>
                <a:spcPct val="100000"/>
              </a:lnSpc>
              <a:spcBef>
                <a:spcPts val="229"/>
              </a:spcBef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240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400" spc="3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 </a:t>
            </a:r>
            <a:r>
              <a:rPr dirty="0" sz="24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2400" spc="-10">
                <a:latin typeface="Consolas"/>
                <a:cs typeface="Consolas"/>
              </a:rPr>
              <a:t>:</a:t>
            </a:r>
            <a:endParaRPr sz="2400">
              <a:latin typeface="Consolas"/>
              <a:cs typeface="Consolas"/>
            </a:endParaRPr>
          </a:p>
          <a:p>
            <a:pPr marL="54737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4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20">
                <a:latin typeface="Consolas"/>
                <a:cs typeface="Consolas"/>
              </a:rPr>
              <a:t>data;</a:t>
            </a:r>
            <a:endParaRPr sz="2400">
              <a:latin typeface="Consolas"/>
              <a:cs typeface="Consolas"/>
            </a:endParaRPr>
          </a:p>
          <a:p>
            <a:pPr marL="547370">
              <a:lnSpc>
                <a:spcPct val="100000"/>
              </a:lnSpc>
            </a:pP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400" spc="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*next;</a:t>
            </a:r>
            <a:endParaRPr sz="24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  <a:spcBef>
                <a:spcPts val="10"/>
              </a:spcBef>
            </a:pPr>
            <a:r>
              <a:rPr dirty="0" sz="2400" spc="-25"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413182" y="3503866"/>
            <a:ext cx="2009775" cy="638175"/>
            <a:chOff x="6413182" y="3503866"/>
            <a:chExt cx="2009775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7494270" y="35181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494270" y="35181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427470" y="3518153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800" y="609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427470" y="3518153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609600"/>
                  </a:moveTo>
                  <a:lnTo>
                    <a:pt x="1066800" y="6096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904608" y="3686936"/>
            <a:ext cx="149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21729" y="4231894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560309" y="4231894"/>
            <a:ext cx="661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pointer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410961" y="3124961"/>
            <a:ext cx="3352800" cy="1600200"/>
          </a:xfrm>
          <a:custGeom>
            <a:avLst/>
            <a:gdLst/>
            <a:ahLst/>
            <a:cxnLst/>
            <a:rect l="l" t="t" r="r" b="b"/>
            <a:pathLst>
              <a:path w="3352800" h="1600200">
                <a:moveTo>
                  <a:pt x="0" y="1600200"/>
                </a:moveTo>
                <a:lnTo>
                  <a:pt x="3352799" y="1600200"/>
                </a:lnTo>
                <a:lnTo>
                  <a:pt x="3352799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317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578728" y="3241040"/>
            <a:ext cx="457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node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958835" y="3767835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6160">
              <a:lnSpc>
                <a:spcPct val="100000"/>
              </a:lnSpc>
              <a:spcBef>
                <a:spcPts val="100"/>
              </a:spcBef>
            </a:pPr>
            <a:r>
              <a:rPr dirty="0" u="sng" b="1"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NODE</a:t>
            </a:r>
            <a:r>
              <a:rPr dirty="0" spc="-20" b="1">
                <a:latin typeface="Cambria"/>
                <a:cs typeface="Cambria"/>
              </a:rPr>
              <a:t> </a:t>
            </a:r>
            <a:r>
              <a:rPr dirty="0" spc="-1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3039" y="842517"/>
            <a:ext cx="5093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We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use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two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classes: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ourier New"/>
                <a:cs typeface="Courier New"/>
              </a:rPr>
              <a:t>Node</a:t>
            </a:r>
            <a:r>
              <a:rPr dirty="0" sz="2400" spc="-9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latin typeface="Cambria"/>
                <a:cs typeface="Cambria"/>
              </a:rPr>
              <a:t>and 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List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79654" y="1296161"/>
            <a:ext cx="2133600" cy="1477010"/>
          </a:xfrm>
          <a:custGeom>
            <a:avLst/>
            <a:gdLst/>
            <a:ahLst/>
            <a:cxnLst/>
            <a:rect l="l" t="t" r="r" b="b"/>
            <a:pathLst>
              <a:path w="2133600" h="1477010">
                <a:moveTo>
                  <a:pt x="0" y="1476756"/>
                </a:moveTo>
                <a:lnTo>
                  <a:pt x="2133600" y="1476756"/>
                </a:lnTo>
                <a:lnTo>
                  <a:pt x="2133600" y="0"/>
                </a:lnTo>
                <a:lnTo>
                  <a:pt x="0" y="0"/>
                </a:lnTo>
                <a:lnTo>
                  <a:pt x="0" y="147675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58241" y="1314958"/>
            <a:ext cx="1862455" cy="1398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1454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469900" marR="508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data;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3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*next;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314955" y="1267967"/>
            <a:ext cx="6752590" cy="4352290"/>
            <a:chOff x="2314955" y="1267967"/>
            <a:chExt cx="6752590" cy="435229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5" y="1267967"/>
              <a:ext cx="6752463" cy="435216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7355" y="1348739"/>
              <a:ext cx="6421755" cy="396201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2199" y="1295399"/>
              <a:ext cx="6667500" cy="42672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362199" y="1295399"/>
              <a:ext cx="6667500" cy="4267200"/>
            </a:xfrm>
            <a:custGeom>
              <a:avLst/>
              <a:gdLst/>
              <a:ahLst/>
              <a:cxnLst/>
              <a:rect l="l" t="t" r="r" b="b"/>
              <a:pathLst>
                <a:path w="6667500" h="4267200">
                  <a:moveTo>
                    <a:pt x="0" y="711200"/>
                  </a:moveTo>
                  <a:lnTo>
                    <a:pt x="1640" y="662503"/>
                  </a:lnTo>
                  <a:lnTo>
                    <a:pt x="6491" y="614688"/>
                  </a:lnTo>
                  <a:lnTo>
                    <a:pt x="14447" y="567860"/>
                  </a:lnTo>
                  <a:lnTo>
                    <a:pt x="25402" y="522125"/>
                  </a:lnTo>
                  <a:lnTo>
                    <a:pt x="39250" y="477589"/>
                  </a:lnTo>
                  <a:lnTo>
                    <a:pt x="55885" y="434357"/>
                  </a:lnTo>
                  <a:lnTo>
                    <a:pt x="75202" y="392536"/>
                  </a:lnTo>
                  <a:lnTo>
                    <a:pt x="97093" y="352232"/>
                  </a:lnTo>
                  <a:lnTo>
                    <a:pt x="121454" y="313549"/>
                  </a:lnTo>
                  <a:lnTo>
                    <a:pt x="148179" y="276595"/>
                  </a:lnTo>
                  <a:lnTo>
                    <a:pt x="177161" y="241475"/>
                  </a:lnTo>
                  <a:lnTo>
                    <a:pt x="208295" y="208295"/>
                  </a:lnTo>
                  <a:lnTo>
                    <a:pt x="241475" y="177161"/>
                  </a:lnTo>
                  <a:lnTo>
                    <a:pt x="276595" y="148179"/>
                  </a:lnTo>
                  <a:lnTo>
                    <a:pt x="313549" y="121454"/>
                  </a:lnTo>
                  <a:lnTo>
                    <a:pt x="352232" y="97093"/>
                  </a:lnTo>
                  <a:lnTo>
                    <a:pt x="392536" y="75202"/>
                  </a:lnTo>
                  <a:lnTo>
                    <a:pt x="434357" y="55885"/>
                  </a:lnTo>
                  <a:lnTo>
                    <a:pt x="477589" y="39250"/>
                  </a:lnTo>
                  <a:lnTo>
                    <a:pt x="522125" y="25402"/>
                  </a:lnTo>
                  <a:lnTo>
                    <a:pt x="567860" y="14447"/>
                  </a:lnTo>
                  <a:lnTo>
                    <a:pt x="614688" y="6491"/>
                  </a:lnTo>
                  <a:lnTo>
                    <a:pt x="662503" y="1640"/>
                  </a:lnTo>
                  <a:lnTo>
                    <a:pt x="711200" y="0"/>
                  </a:lnTo>
                  <a:lnTo>
                    <a:pt x="5956300" y="0"/>
                  </a:lnTo>
                  <a:lnTo>
                    <a:pt x="6004996" y="1640"/>
                  </a:lnTo>
                  <a:lnTo>
                    <a:pt x="6052811" y="6491"/>
                  </a:lnTo>
                  <a:lnTo>
                    <a:pt x="6099639" y="14447"/>
                  </a:lnTo>
                  <a:lnTo>
                    <a:pt x="6145374" y="25402"/>
                  </a:lnTo>
                  <a:lnTo>
                    <a:pt x="6189910" y="39250"/>
                  </a:lnTo>
                  <a:lnTo>
                    <a:pt x="6233142" y="55885"/>
                  </a:lnTo>
                  <a:lnTo>
                    <a:pt x="6274963" y="75202"/>
                  </a:lnTo>
                  <a:lnTo>
                    <a:pt x="6315267" y="97093"/>
                  </a:lnTo>
                  <a:lnTo>
                    <a:pt x="6353950" y="121454"/>
                  </a:lnTo>
                  <a:lnTo>
                    <a:pt x="6390904" y="148179"/>
                  </a:lnTo>
                  <a:lnTo>
                    <a:pt x="6426024" y="177161"/>
                  </a:lnTo>
                  <a:lnTo>
                    <a:pt x="6459204" y="208295"/>
                  </a:lnTo>
                  <a:lnTo>
                    <a:pt x="6490338" y="241475"/>
                  </a:lnTo>
                  <a:lnTo>
                    <a:pt x="6519320" y="276595"/>
                  </a:lnTo>
                  <a:lnTo>
                    <a:pt x="6546045" y="313549"/>
                  </a:lnTo>
                  <a:lnTo>
                    <a:pt x="6570406" y="352232"/>
                  </a:lnTo>
                  <a:lnTo>
                    <a:pt x="6592297" y="392536"/>
                  </a:lnTo>
                  <a:lnTo>
                    <a:pt x="6611614" y="434357"/>
                  </a:lnTo>
                  <a:lnTo>
                    <a:pt x="6628249" y="477589"/>
                  </a:lnTo>
                  <a:lnTo>
                    <a:pt x="6642097" y="522125"/>
                  </a:lnTo>
                  <a:lnTo>
                    <a:pt x="6653052" y="567860"/>
                  </a:lnTo>
                  <a:lnTo>
                    <a:pt x="6661008" y="614688"/>
                  </a:lnTo>
                  <a:lnTo>
                    <a:pt x="6665859" y="662503"/>
                  </a:lnTo>
                  <a:lnTo>
                    <a:pt x="6667500" y="711200"/>
                  </a:lnTo>
                  <a:lnTo>
                    <a:pt x="6667500" y="3556000"/>
                  </a:lnTo>
                  <a:lnTo>
                    <a:pt x="6665859" y="3604696"/>
                  </a:lnTo>
                  <a:lnTo>
                    <a:pt x="6661008" y="3652511"/>
                  </a:lnTo>
                  <a:lnTo>
                    <a:pt x="6653052" y="3699339"/>
                  </a:lnTo>
                  <a:lnTo>
                    <a:pt x="6642097" y="3745074"/>
                  </a:lnTo>
                  <a:lnTo>
                    <a:pt x="6628249" y="3789610"/>
                  </a:lnTo>
                  <a:lnTo>
                    <a:pt x="6611614" y="3832842"/>
                  </a:lnTo>
                  <a:lnTo>
                    <a:pt x="6592297" y="3874663"/>
                  </a:lnTo>
                  <a:lnTo>
                    <a:pt x="6570406" y="3914967"/>
                  </a:lnTo>
                  <a:lnTo>
                    <a:pt x="6546045" y="3953650"/>
                  </a:lnTo>
                  <a:lnTo>
                    <a:pt x="6519320" y="3990604"/>
                  </a:lnTo>
                  <a:lnTo>
                    <a:pt x="6490338" y="4025724"/>
                  </a:lnTo>
                  <a:lnTo>
                    <a:pt x="6459204" y="4058904"/>
                  </a:lnTo>
                  <a:lnTo>
                    <a:pt x="6426024" y="4090038"/>
                  </a:lnTo>
                  <a:lnTo>
                    <a:pt x="6390904" y="4119020"/>
                  </a:lnTo>
                  <a:lnTo>
                    <a:pt x="6353950" y="4145745"/>
                  </a:lnTo>
                  <a:lnTo>
                    <a:pt x="6315267" y="4170106"/>
                  </a:lnTo>
                  <a:lnTo>
                    <a:pt x="6274963" y="4191997"/>
                  </a:lnTo>
                  <a:lnTo>
                    <a:pt x="6233142" y="4211314"/>
                  </a:lnTo>
                  <a:lnTo>
                    <a:pt x="6189910" y="4227949"/>
                  </a:lnTo>
                  <a:lnTo>
                    <a:pt x="6145374" y="4241797"/>
                  </a:lnTo>
                  <a:lnTo>
                    <a:pt x="6099639" y="4252752"/>
                  </a:lnTo>
                  <a:lnTo>
                    <a:pt x="6052811" y="4260708"/>
                  </a:lnTo>
                  <a:lnTo>
                    <a:pt x="6004996" y="4265559"/>
                  </a:lnTo>
                  <a:lnTo>
                    <a:pt x="5956300" y="4267200"/>
                  </a:lnTo>
                  <a:lnTo>
                    <a:pt x="711200" y="4267200"/>
                  </a:lnTo>
                  <a:lnTo>
                    <a:pt x="662503" y="4265559"/>
                  </a:lnTo>
                  <a:lnTo>
                    <a:pt x="614688" y="4260708"/>
                  </a:lnTo>
                  <a:lnTo>
                    <a:pt x="567860" y="4252752"/>
                  </a:lnTo>
                  <a:lnTo>
                    <a:pt x="522125" y="4241797"/>
                  </a:lnTo>
                  <a:lnTo>
                    <a:pt x="477589" y="4227949"/>
                  </a:lnTo>
                  <a:lnTo>
                    <a:pt x="434357" y="4211314"/>
                  </a:lnTo>
                  <a:lnTo>
                    <a:pt x="392536" y="4191997"/>
                  </a:lnTo>
                  <a:lnTo>
                    <a:pt x="352232" y="4170106"/>
                  </a:lnTo>
                  <a:lnTo>
                    <a:pt x="313549" y="4145745"/>
                  </a:lnTo>
                  <a:lnTo>
                    <a:pt x="276595" y="4119020"/>
                  </a:lnTo>
                  <a:lnTo>
                    <a:pt x="241475" y="4090038"/>
                  </a:lnTo>
                  <a:lnTo>
                    <a:pt x="208295" y="4058904"/>
                  </a:lnTo>
                  <a:lnTo>
                    <a:pt x="177161" y="4025724"/>
                  </a:lnTo>
                  <a:lnTo>
                    <a:pt x="148179" y="3990604"/>
                  </a:lnTo>
                  <a:lnTo>
                    <a:pt x="121454" y="3953650"/>
                  </a:lnTo>
                  <a:lnTo>
                    <a:pt x="97093" y="3914967"/>
                  </a:lnTo>
                  <a:lnTo>
                    <a:pt x="75202" y="3874663"/>
                  </a:lnTo>
                  <a:lnTo>
                    <a:pt x="55885" y="3832842"/>
                  </a:lnTo>
                  <a:lnTo>
                    <a:pt x="39250" y="3789610"/>
                  </a:lnTo>
                  <a:lnTo>
                    <a:pt x="25402" y="3745074"/>
                  </a:lnTo>
                  <a:lnTo>
                    <a:pt x="14447" y="3699339"/>
                  </a:lnTo>
                  <a:lnTo>
                    <a:pt x="6491" y="3652511"/>
                  </a:lnTo>
                  <a:lnTo>
                    <a:pt x="1640" y="3604696"/>
                  </a:lnTo>
                  <a:lnTo>
                    <a:pt x="0" y="3556000"/>
                  </a:lnTo>
                  <a:lnTo>
                    <a:pt x="0" y="711200"/>
                  </a:lnTo>
                  <a:close/>
                </a:path>
              </a:pathLst>
            </a:custGeom>
            <a:ln w="9525">
              <a:solidFill>
                <a:srgbClr val="79BD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649727" y="1427429"/>
            <a:ext cx="5953760" cy="3685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mbria"/>
                <a:cs typeface="Cambria"/>
              </a:rPr>
              <a:t>Issues</a:t>
            </a:r>
            <a:r>
              <a:rPr dirty="0" sz="2000" spc="-60" b="1">
                <a:latin typeface="Cambria"/>
                <a:cs typeface="Cambria"/>
              </a:rPr>
              <a:t> </a:t>
            </a:r>
            <a:r>
              <a:rPr dirty="0" sz="2000" spc="-50" b="1">
                <a:latin typeface="Cambria"/>
                <a:cs typeface="Cambria"/>
              </a:rPr>
              <a:t>?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2000">
                <a:latin typeface="Cambria"/>
                <a:cs typeface="Cambria"/>
              </a:rPr>
              <a:t>Missing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Constructor</a:t>
            </a:r>
            <a:endParaRPr sz="20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Next</a:t>
            </a:r>
            <a:r>
              <a:rPr dirty="0" sz="2000" spc="-3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should</a:t>
            </a:r>
            <a:r>
              <a:rPr dirty="0" sz="2000" spc="-4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dirty="0" sz="2000" spc="-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set</a:t>
            </a:r>
            <a:r>
              <a:rPr dirty="0" sz="2000" spc="-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dirty="0" sz="2000" spc="-4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FF0000"/>
                </a:solidFill>
                <a:latin typeface="Cambria"/>
                <a:cs typeface="Cambria"/>
              </a:rPr>
              <a:t>NULL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2000">
                <a:latin typeface="Cambria"/>
                <a:cs typeface="Cambria"/>
              </a:rPr>
              <a:t>Do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we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need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node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class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for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each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kind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of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data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item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 spc="-50">
                <a:latin typeface="Cambria"/>
                <a:cs typeface="Cambria"/>
              </a:rPr>
              <a:t>?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Cambria"/>
                <a:cs typeface="Cambria"/>
              </a:rPr>
              <a:t>Any</a:t>
            </a:r>
            <a:r>
              <a:rPr dirty="0" sz="2000" spc="-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Easy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way</a:t>
            </a:r>
            <a:r>
              <a:rPr dirty="0" sz="2000" spc="-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out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…???</a:t>
            </a:r>
            <a:endParaRPr sz="2000">
              <a:latin typeface="Cambria"/>
              <a:cs typeface="Cambria"/>
            </a:endParaRPr>
          </a:p>
          <a:p>
            <a:pPr lvl="1" marL="870585" indent="-401320">
              <a:lnSpc>
                <a:spcPct val="100000"/>
              </a:lnSpc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dirty="0" sz="2000" spc="-10" b="1">
                <a:solidFill>
                  <a:srgbClr val="FF0000"/>
                </a:solidFill>
                <a:latin typeface="Cambria"/>
                <a:cs typeface="Cambria"/>
              </a:rPr>
              <a:t>Templates</a:t>
            </a:r>
            <a:endParaRPr sz="2000">
              <a:latin typeface="Cambria"/>
              <a:cs typeface="Cambria"/>
            </a:endParaRPr>
          </a:p>
          <a:p>
            <a:pPr marL="413384" indent="-401320">
              <a:lnSpc>
                <a:spcPct val="100000"/>
              </a:lnSpc>
              <a:buFont typeface="Arial"/>
              <a:buChar char="•"/>
              <a:tabLst>
                <a:tab pos="413384" algn="l"/>
                <a:tab pos="414020" algn="l"/>
              </a:tabLst>
            </a:pPr>
            <a:r>
              <a:rPr dirty="0" sz="2000">
                <a:latin typeface="Cambria"/>
                <a:cs typeface="Cambria"/>
              </a:rPr>
              <a:t>Data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is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public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…anyone</a:t>
            </a:r>
            <a:r>
              <a:rPr dirty="0" sz="2000" spc="-6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can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access</a:t>
            </a:r>
            <a:endParaRPr sz="2000">
              <a:latin typeface="Cambria"/>
              <a:cs typeface="Cambria"/>
            </a:endParaRPr>
          </a:p>
          <a:p>
            <a:pPr marL="413384" indent="-401320">
              <a:lnSpc>
                <a:spcPct val="100000"/>
              </a:lnSpc>
              <a:buFont typeface="Arial"/>
              <a:buChar char="•"/>
              <a:tabLst>
                <a:tab pos="413384" algn="l"/>
                <a:tab pos="414020" algn="l"/>
              </a:tabLst>
            </a:pPr>
            <a:r>
              <a:rPr dirty="0" sz="2000">
                <a:latin typeface="Cambria"/>
                <a:cs typeface="Cambria"/>
              </a:rPr>
              <a:t>If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func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return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pointer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any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list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node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then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in</a:t>
            </a:r>
            <a:endParaRPr sz="200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</a:pPr>
            <a:r>
              <a:rPr dirty="0" sz="2000">
                <a:latin typeface="Cambria"/>
                <a:cs typeface="Cambria"/>
              </a:rPr>
              <a:t>main</a:t>
            </a:r>
            <a:r>
              <a:rPr dirty="0" sz="2000" spc="-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we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can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access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list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node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r>
              <a:rPr dirty="0" sz="2000" spc="-4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dirty="0" sz="2000" spc="-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mbria"/>
                <a:cs typeface="Cambria"/>
              </a:rPr>
              <a:t>nextptr</a:t>
            </a:r>
            <a:endParaRPr sz="2000">
              <a:latin typeface="Cambria"/>
              <a:cs typeface="Cambria"/>
            </a:endParaRPr>
          </a:p>
          <a:p>
            <a:pPr lvl="1" marL="870585" indent="-4013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Use</a:t>
            </a:r>
            <a:r>
              <a:rPr dirty="0" sz="2000" spc="-4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friend</a:t>
            </a:r>
            <a:r>
              <a:rPr dirty="0" sz="2000" spc="-3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class</a:t>
            </a:r>
            <a:r>
              <a:rPr dirty="0" sz="2000" spc="-2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concept</a:t>
            </a:r>
            <a:endParaRPr sz="2000">
              <a:latin typeface="Cambria"/>
              <a:cs typeface="Cambria"/>
            </a:endParaRPr>
          </a:p>
          <a:p>
            <a:pPr lvl="1" marL="870585" indent="-401320">
              <a:lnSpc>
                <a:spcPct val="100000"/>
              </a:lnSpc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Nested</a:t>
            </a:r>
            <a:r>
              <a:rPr dirty="0" sz="2000" spc="-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class</a:t>
            </a:r>
            <a:r>
              <a:rPr dirty="0" sz="2000" spc="-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concept</a:t>
            </a:r>
            <a:endParaRPr sz="2000">
              <a:latin typeface="Cambria"/>
              <a:cs typeface="Cambria"/>
            </a:endParaRPr>
          </a:p>
          <a:p>
            <a:pPr lvl="1" marL="870585" indent="-401320">
              <a:lnSpc>
                <a:spcPct val="100000"/>
              </a:lnSpc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Getter</a:t>
            </a:r>
            <a:r>
              <a:rPr dirty="0" sz="2000" spc="-3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dirty="0" sz="2000" spc="-3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setter</a:t>
            </a:r>
            <a:r>
              <a:rPr dirty="0" sz="2000" spc="-3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concept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8241" y="5741923"/>
            <a:ext cx="8147684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friend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class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protected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members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declared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friend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 want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allow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particular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private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protected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members 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10">
                <a:latin typeface="Times New Roman"/>
                <a:cs typeface="Times New Roman"/>
              </a:rPr>
              <a:t>class.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75535">
              <a:lnSpc>
                <a:spcPct val="100000"/>
              </a:lnSpc>
              <a:spcBef>
                <a:spcPts val="100"/>
              </a:spcBef>
            </a:pPr>
            <a:r>
              <a:rPr dirty="0" u="sng" b="1"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Node</a:t>
            </a:r>
            <a:r>
              <a:rPr dirty="0" spc="-25" b="1">
                <a:latin typeface="Cambria"/>
                <a:cs typeface="Cambria"/>
              </a:rPr>
              <a:t> </a:t>
            </a:r>
            <a:r>
              <a:rPr dirty="0" spc="-1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561" y="2743961"/>
            <a:ext cx="8763000" cy="304673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7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600" spc="-10"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547370">
              <a:lnSpc>
                <a:spcPct val="100000"/>
              </a:lnSpc>
            </a:pPr>
            <a:r>
              <a:rPr dirty="0" sz="1600" b="1">
                <a:latin typeface="Consolas"/>
                <a:cs typeface="Consolas"/>
              </a:rPr>
              <a:t>Node()</a:t>
            </a:r>
            <a:r>
              <a:rPr dirty="0" sz="1600" spc="-45" b="1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next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>
                <a:latin typeface="Consolas"/>
                <a:cs typeface="Consolas"/>
              </a:rPr>
              <a:t>;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47370">
              <a:lnSpc>
                <a:spcPct val="100000"/>
              </a:lnSpc>
            </a:pPr>
            <a:r>
              <a:rPr dirty="0" sz="1600" b="1">
                <a:latin typeface="Consolas"/>
                <a:cs typeface="Consolas"/>
              </a:rPr>
              <a:t>Node(</a:t>
            </a:r>
            <a:r>
              <a:rPr dirty="0" sz="1600" b="1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6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600" b="1">
                <a:latin typeface="Consolas"/>
                <a:cs typeface="Consolas"/>
              </a:rPr>
              <a:t>,</a:t>
            </a:r>
            <a:r>
              <a:rPr dirty="0" sz="1600" spc="-75" b="1"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b="1">
                <a:latin typeface="Consolas"/>
                <a:cs typeface="Consolas"/>
              </a:rPr>
              <a:t>&lt;</a:t>
            </a:r>
            <a:r>
              <a:rPr dirty="0" sz="1600" b="1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b="1">
                <a:latin typeface="Consolas"/>
                <a:cs typeface="Consolas"/>
              </a:rPr>
              <a:t>&gt;</a:t>
            </a:r>
            <a:r>
              <a:rPr dirty="0" sz="1600" spc="-6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*</a:t>
            </a:r>
            <a:r>
              <a:rPr dirty="0" sz="1600" spc="-75" b="1"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808080"/>
                </a:solidFill>
                <a:latin typeface="Consolas"/>
                <a:cs typeface="Consolas"/>
              </a:rPr>
              <a:t>nptr</a:t>
            </a:r>
            <a:r>
              <a:rPr dirty="0" sz="1600" spc="-65" b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6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0)</a:t>
            </a:r>
            <a:r>
              <a:rPr dirty="0" sz="1600" spc="-60" b="1">
                <a:latin typeface="Consolas"/>
                <a:cs typeface="Consolas"/>
              </a:rPr>
              <a:t> </a:t>
            </a:r>
            <a:r>
              <a:rPr dirty="0" sz="1600" spc="-50" b="1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6240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data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600" spc="-2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46240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next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808080"/>
                </a:solidFill>
                <a:latin typeface="Consolas"/>
                <a:cs typeface="Consolas"/>
              </a:rPr>
              <a:t>nptr</a:t>
            </a:r>
            <a:r>
              <a:rPr dirty="0" sz="1600" spc="-2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4737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47370" marR="6871970">
              <a:lnSpc>
                <a:spcPct val="100000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6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data;</a:t>
            </a:r>
            <a:endParaRPr sz="1600">
              <a:latin typeface="Consolas"/>
              <a:cs typeface="Consolas"/>
            </a:endParaRPr>
          </a:p>
          <a:p>
            <a:pPr marL="547370" marR="6871970">
              <a:lnSpc>
                <a:spcPct val="100000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next;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dirty="0" sz="1600" spc="-25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460182" y="1446466"/>
            <a:ext cx="2009775" cy="638175"/>
            <a:chOff x="1460182" y="1446466"/>
            <a:chExt cx="2009775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2541269" y="14607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541269" y="14607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74469" y="1460753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800" y="609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74469" y="1460753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609600"/>
                  </a:moveTo>
                  <a:lnTo>
                    <a:pt x="1066800" y="6096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68094" y="1628902"/>
            <a:ext cx="1499235" cy="845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837565" algn="l"/>
              </a:tabLst>
            </a:pPr>
            <a:r>
              <a:rPr dirty="0" sz="1800" spc="-20">
                <a:latin typeface="Times New Roman"/>
                <a:cs typeface="Times New Roman"/>
              </a:rPr>
              <a:t>data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pointer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962" y="1067561"/>
            <a:ext cx="3352800" cy="1600200"/>
          </a:xfrm>
          <a:custGeom>
            <a:avLst/>
            <a:gdLst/>
            <a:ahLst/>
            <a:cxnLst/>
            <a:rect l="l" t="t" r="r" b="b"/>
            <a:pathLst>
              <a:path w="3352800" h="1600200">
                <a:moveTo>
                  <a:pt x="0" y="1600200"/>
                </a:moveTo>
                <a:lnTo>
                  <a:pt x="3352800" y="1600200"/>
                </a:lnTo>
                <a:lnTo>
                  <a:pt x="33528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317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24840" y="1183004"/>
            <a:ext cx="457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node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005835" y="1710435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188714" y="1014222"/>
            <a:ext cx="3810000" cy="16306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20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000" spc="-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000" spc="-5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48005" marR="171577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data; </a:t>
            </a:r>
            <a:r>
              <a:rPr dirty="0" sz="20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000" spc="-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*next;</a:t>
            </a:r>
            <a:endParaRPr sz="20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dirty="0" sz="2000" spc="-25"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81400" y="4800600"/>
            <a:ext cx="5257800" cy="835660"/>
          </a:xfrm>
          <a:prstGeom prst="rect">
            <a:avLst/>
          </a:prstGeom>
          <a:solidFill>
            <a:srgbClr val="001F5F"/>
          </a:solidFill>
          <a:ln w="9525">
            <a:solidFill>
              <a:srgbClr val="00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540"/>
              </a:spcBef>
            </a:pPr>
            <a:r>
              <a:rPr dirty="0" sz="4400">
                <a:solidFill>
                  <a:srgbClr val="FFFFFF"/>
                </a:solidFill>
                <a:latin typeface="Cambria"/>
                <a:cs typeface="Cambria"/>
              </a:rPr>
              <a:t>NESTED</a:t>
            </a:r>
            <a:r>
              <a:rPr dirty="0" sz="4400" spc="-10">
                <a:solidFill>
                  <a:srgbClr val="FFFFFF"/>
                </a:solidFill>
                <a:latin typeface="Cambria"/>
                <a:cs typeface="Cambria"/>
              </a:rPr>
              <a:t> CLASS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Zareen Alamgir</dc:creator>
  <dc:title>LINKED LISTS</dc:title>
  <dcterms:created xsi:type="dcterms:W3CDTF">2022-09-05T14:08:04Z</dcterms:created>
  <dcterms:modified xsi:type="dcterms:W3CDTF">2022-09-05T14:08:04Z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2022-09-05T00:00:00Z</vt:filetime>
  </property>
  <property fmtid="{D5CDD505-2E9C-101B-9397-08002B2CF9AE}" pid="5" name="Producer">
    <vt:lpwstr>Microsoft® PowerPoint® for Microsoft 365</vt:lpwstr>
  </property>
</Properties>
</file>