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jpg" ContentType="image/jp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82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705" y="89662"/>
            <a:ext cx="816858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238758"/>
            <a:ext cx="7377430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0006" y="413969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147506" y="919162"/>
            <a:ext cx="3672204" cy="638175"/>
            <a:chOff x="2147506" y="919162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7713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713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33268" y="11953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4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1617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617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001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001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62067" y="119532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161794" y="933450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28994" y="933450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17410" y="849058"/>
            <a:ext cx="1466850" cy="638175"/>
            <a:chOff x="617410" y="849058"/>
            <a:chExt cx="1466850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631698" y="8633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31698" y="8633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82180" y="1011682"/>
              <a:ext cx="1202055" cy="286385"/>
            </a:xfrm>
            <a:custGeom>
              <a:avLst/>
              <a:gdLst/>
              <a:ahLst/>
              <a:cxnLst/>
              <a:rect l="l" t="t" r="r" b="b"/>
              <a:pathLst>
                <a:path w="1202055" h="286384">
                  <a:moveTo>
                    <a:pt x="1114973" y="258350"/>
                  </a:moveTo>
                  <a:lnTo>
                    <a:pt x="1109687" y="286384"/>
                  </a:lnTo>
                  <a:lnTo>
                    <a:pt x="1198771" y="260984"/>
                  </a:lnTo>
                  <a:lnTo>
                    <a:pt x="1128991" y="260984"/>
                  </a:lnTo>
                  <a:lnTo>
                    <a:pt x="1114973" y="258350"/>
                  </a:lnTo>
                  <a:close/>
                </a:path>
                <a:path w="1202055" h="286384">
                  <a:moveTo>
                    <a:pt x="1120266" y="230274"/>
                  </a:moveTo>
                  <a:lnTo>
                    <a:pt x="1114973" y="258350"/>
                  </a:lnTo>
                  <a:lnTo>
                    <a:pt x="1128991" y="260984"/>
                  </a:lnTo>
                  <a:lnTo>
                    <a:pt x="1134325" y="232917"/>
                  </a:lnTo>
                  <a:lnTo>
                    <a:pt x="1120266" y="230274"/>
                  </a:lnTo>
                  <a:close/>
                </a:path>
                <a:path w="1202055" h="286384">
                  <a:moveTo>
                    <a:pt x="1125562" y="202183"/>
                  </a:moveTo>
                  <a:lnTo>
                    <a:pt x="1120266" y="230274"/>
                  </a:lnTo>
                  <a:lnTo>
                    <a:pt x="1134325" y="232917"/>
                  </a:lnTo>
                  <a:lnTo>
                    <a:pt x="1128991" y="260984"/>
                  </a:lnTo>
                  <a:lnTo>
                    <a:pt x="1198771" y="260984"/>
                  </a:lnTo>
                  <a:lnTo>
                    <a:pt x="1201889" y="260095"/>
                  </a:lnTo>
                  <a:lnTo>
                    <a:pt x="1125562" y="202183"/>
                  </a:lnTo>
                  <a:close/>
                </a:path>
                <a:path w="1202055" h="286384">
                  <a:moveTo>
                    <a:pt x="84053" y="35453"/>
                  </a:moveTo>
                  <a:lnTo>
                    <a:pt x="84251" y="50037"/>
                  </a:lnTo>
                  <a:lnTo>
                    <a:pt x="78758" y="63640"/>
                  </a:lnTo>
                  <a:lnTo>
                    <a:pt x="1114973" y="258350"/>
                  </a:lnTo>
                  <a:lnTo>
                    <a:pt x="1120266" y="230274"/>
                  </a:lnTo>
                  <a:lnTo>
                    <a:pt x="84053" y="35453"/>
                  </a:lnTo>
                  <a:close/>
                </a:path>
                <a:path w="1202055" h="286384">
                  <a:moveTo>
                    <a:pt x="50038" y="0"/>
                  </a:moveTo>
                  <a:lnTo>
                    <a:pt x="33018" y="250"/>
                  </a:lnTo>
                  <a:lnTo>
                    <a:pt x="17932" y="6762"/>
                  </a:lnTo>
                  <a:lnTo>
                    <a:pt x="6389" y="18466"/>
                  </a:lnTo>
                  <a:lnTo>
                    <a:pt x="0" y="34289"/>
                  </a:lnTo>
                  <a:lnTo>
                    <a:pt x="230" y="51288"/>
                  </a:lnTo>
                  <a:lnTo>
                    <a:pt x="6743" y="66357"/>
                  </a:lnTo>
                  <a:lnTo>
                    <a:pt x="18438" y="77902"/>
                  </a:lnTo>
                  <a:lnTo>
                    <a:pt x="34213" y="84327"/>
                  </a:lnTo>
                  <a:lnTo>
                    <a:pt x="51233" y="84077"/>
                  </a:lnTo>
                  <a:lnTo>
                    <a:pt x="66319" y="77565"/>
                  </a:lnTo>
                  <a:lnTo>
                    <a:pt x="77862" y="65861"/>
                  </a:lnTo>
                  <a:lnTo>
                    <a:pt x="78758" y="63640"/>
                  </a:lnTo>
                  <a:lnTo>
                    <a:pt x="39484" y="56260"/>
                  </a:lnTo>
                  <a:lnTo>
                    <a:pt x="44767" y="28066"/>
                  </a:lnTo>
                  <a:lnTo>
                    <a:pt x="81871" y="28066"/>
                  </a:lnTo>
                  <a:lnTo>
                    <a:pt x="77508" y="17970"/>
                  </a:lnTo>
                  <a:lnTo>
                    <a:pt x="65813" y="6425"/>
                  </a:lnTo>
                  <a:lnTo>
                    <a:pt x="50038" y="0"/>
                  </a:lnTo>
                  <a:close/>
                </a:path>
                <a:path w="1202055" h="286384">
                  <a:moveTo>
                    <a:pt x="44767" y="28066"/>
                  </a:moveTo>
                  <a:lnTo>
                    <a:pt x="39484" y="56260"/>
                  </a:lnTo>
                  <a:lnTo>
                    <a:pt x="78758" y="63640"/>
                  </a:lnTo>
                  <a:lnTo>
                    <a:pt x="84251" y="50037"/>
                  </a:lnTo>
                  <a:lnTo>
                    <a:pt x="84053" y="35453"/>
                  </a:lnTo>
                  <a:lnTo>
                    <a:pt x="44767" y="28066"/>
                  </a:lnTo>
                  <a:close/>
                </a:path>
                <a:path w="1202055" h="286384">
                  <a:moveTo>
                    <a:pt x="81871" y="28066"/>
                  </a:moveTo>
                  <a:lnTo>
                    <a:pt x="44767" y="28066"/>
                  </a:lnTo>
                  <a:lnTo>
                    <a:pt x="84053" y="35453"/>
                  </a:lnTo>
                  <a:lnTo>
                    <a:pt x="84020" y="33039"/>
                  </a:lnTo>
                  <a:lnTo>
                    <a:pt x="81871" y="28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976306" y="919162"/>
            <a:ext cx="638175" cy="638175"/>
            <a:chOff x="3976306" y="919162"/>
            <a:chExt cx="638175" cy="638175"/>
          </a:xfrm>
        </p:grpSpPr>
        <p:sp>
          <p:nvSpPr>
            <p:cNvPr id="19" name="object 19" descr=""/>
            <p:cNvSpPr/>
            <p:nvPr/>
          </p:nvSpPr>
          <p:spPr>
            <a:xfrm>
              <a:off x="39905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90594" y="933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990594" y="933450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19394" y="933450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541514" y="11937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591055" y="18275"/>
            <a:ext cx="6595745" cy="1066800"/>
            <a:chOff x="1591055" y="18275"/>
            <a:chExt cx="6595745" cy="1066800"/>
          </a:xfrm>
        </p:grpSpPr>
        <p:sp>
          <p:nvSpPr>
            <p:cNvPr id="25" name="object 25" descr=""/>
            <p:cNvSpPr/>
            <p:nvPr/>
          </p:nvSpPr>
          <p:spPr>
            <a:xfrm>
              <a:off x="7562850" y="4610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562850" y="4610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038594" y="608732"/>
              <a:ext cx="859790" cy="337820"/>
            </a:xfrm>
            <a:custGeom>
              <a:avLst/>
              <a:gdLst/>
              <a:ahLst/>
              <a:cxnLst/>
              <a:rect l="l" t="t" r="r" b="b"/>
              <a:pathLst>
                <a:path w="859790" h="337819">
                  <a:moveTo>
                    <a:pt x="67055" y="256264"/>
                  </a:moveTo>
                  <a:lnTo>
                    <a:pt x="0" y="324717"/>
                  </a:lnTo>
                  <a:lnTo>
                    <a:pt x="94996" y="337290"/>
                  </a:lnTo>
                  <a:lnTo>
                    <a:pt x="87288" y="314938"/>
                  </a:lnTo>
                  <a:lnTo>
                    <a:pt x="72135" y="314938"/>
                  </a:lnTo>
                  <a:lnTo>
                    <a:pt x="62864" y="287887"/>
                  </a:lnTo>
                  <a:lnTo>
                    <a:pt x="76355" y="283231"/>
                  </a:lnTo>
                  <a:lnTo>
                    <a:pt x="67055" y="256264"/>
                  </a:lnTo>
                  <a:close/>
                </a:path>
                <a:path w="859790" h="337819">
                  <a:moveTo>
                    <a:pt x="76355" y="283231"/>
                  </a:moveTo>
                  <a:lnTo>
                    <a:pt x="62864" y="287887"/>
                  </a:lnTo>
                  <a:lnTo>
                    <a:pt x="72135" y="314938"/>
                  </a:lnTo>
                  <a:lnTo>
                    <a:pt x="85676" y="310264"/>
                  </a:lnTo>
                  <a:lnTo>
                    <a:pt x="76355" y="283231"/>
                  </a:lnTo>
                  <a:close/>
                </a:path>
                <a:path w="859790" h="337819">
                  <a:moveTo>
                    <a:pt x="85676" y="310264"/>
                  </a:moveTo>
                  <a:lnTo>
                    <a:pt x="72135" y="314938"/>
                  </a:lnTo>
                  <a:lnTo>
                    <a:pt x="87288" y="314938"/>
                  </a:lnTo>
                  <a:lnTo>
                    <a:pt x="85676" y="310264"/>
                  </a:lnTo>
                  <a:close/>
                </a:path>
                <a:path w="859790" h="337819">
                  <a:moveTo>
                    <a:pt x="774415" y="42341"/>
                  </a:moveTo>
                  <a:lnTo>
                    <a:pt x="76355" y="283231"/>
                  </a:lnTo>
                  <a:lnTo>
                    <a:pt x="85676" y="310264"/>
                  </a:lnTo>
                  <a:lnTo>
                    <a:pt x="783741" y="69295"/>
                  </a:lnTo>
                  <a:lnTo>
                    <a:pt x="776351" y="56747"/>
                  </a:lnTo>
                  <a:lnTo>
                    <a:pt x="774415" y="42341"/>
                  </a:lnTo>
                  <a:close/>
                </a:path>
                <a:path w="859790" h="337819">
                  <a:moveTo>
                    <a:pt x="857445" y="29315"/>
                  </a:moveTo>
                  <a:lnTo>
                    <a:pt x="812164" y="29315"/>
                  </a:lnTo>
                  <a:lnTo>
                    <a:pt x="821562" y="56239"/>
                  </a:lnTo>
                  <a:lnTo>
                    <a:pt x="783741" y="69295"/>
                  </a:lnTo>
                  <a:lnTo>
                    <a:pt x="784988" y="71413"/>
                  </a:lnTo>
                  <a:lnTo>
                    <a:pt x="798115" y="81305"/>
                  </a:lnTo>
                  <a:lnTo>
                    <a:pt x="813980" y="85554"/>
                  </a:lnTo>
                  <a:lnTo>
                    <a:pt x="830833" y="83290"/>
                  </a:lnTo>
                  <a:lnTo>
                    <a:pt x="845500" y="74652"/>
                  </a:lnTo>
                  <a:lnTo>
                    <a:pt x="855392" y="61525"/>
                  </a:lnTo>
                  <a:lnTo>
                    <a:pt x="859641" y="45660"/>
                  </a:lnTo>
                  <a:lnTo>
                    <a:pt x="857445" y="29315"/>
                  </a:lnTo>
                  <a:close/>
                </a:path>
                <a:path w="859790" h="337819">
                  <a:moveTo>
                    <a:pt x="812164" y="29315"/>
                  </a:moveTo>
                  <a:lnTo>
                    <a:pt x="774415" y="42341"/>
                  </a:lnTo>
                  <a:lnTo>
                    <a:pt x="776351" y="56747"/>
                  </a:lnTo>
                  <a:lnTo>
                    <a:pt x="783741" y="69295"/>
                  </a:lnTo>
                  <a:lnTo>
                    <a:pt x="821562" y="56239"/>
                  </a:lnTo>
                  <a:lnTo>
                    <a:pt x="812164" y="29315"/>
                  </a:lnTo>
                  <a:close/>
                </a:path>
                <a:path w="859790" h="337819">
                  <a:moveTo>
                    <a:pt x="819747" y="0"/>
                  </a:moveTo>
                  <a:lnTo>
                    <a:pt x="802894" y="2264"/>
                  </a:lnTo>
                  <a:lnTo>
                    <a:pt x="788227" y="10902"/>
                  </a:lnTo>
                  <a:lnTo>
                    <a:pt x="778335" y="24028"/>
                  </a:lnTo>
                  <a:lnTo>
                    <a:pt x="774086" y="39893"/>
                  </a:lnTo>
                  <a:lnTo>
                    <a:pt x="774415" y="42341"/>
                  </a:lnTo>
                  <a:lnTo>
                    <a:pt x="812164" y="29315"/>
                  </a:lnTo>
                  <a:lnTo>
                    <a:pt x="857445" y="29315"/>
                  </a:lnTo>
                  <a:lnTo>
                    <a:pt x="857376" y="28807"/>
                  </a:lnTo>
                  <a:lnTo>
                    <a:pt x="848739" y="14140"/>
                  </a:lnTo>
                  <a:lnTo>
                    <a:pt x="835612" y="4248"/>
                  </a:lnTo>
                  <a:lnTo>
                    <a:pt x="819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1055" y="88391"/>
              <a:ext cx="5452872" cy="67208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9255" y="18275"/>
              <a:ext cx="3773424" cy="93422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99" y="112775"/>
              <a:ext cx="5362956" cy="582168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2123122" y="4937950"/>
            <a:ext cx="1843405" cy="638175"/>
            <a:chOff x="2123122" y="4937950"/>
            <a:chExt cx="1843405" cy="638175"/>
          </a:xfrm>
        </p:grpSpPr>
        <p:sp>
          <p:nvSpPr>
            <p:cNvPr id="32" name="object 32" descr=""/>
            <p:cNvSpPr/>
            <p:nvPr/>
          </p:nvSpPr>
          <p:spPr>
            <a:xfrm>
              <a:off x="2747010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747010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008884" y="5153152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37410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2151697" y="4966525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085594" y="5577078"/>
            <a:ext cx="609600" cy="1073150"/>
            <a:chOff x="2085594" y="5577078"/>
            <a:chExt cx="609600" cy="1073150"/>
          </a:xfrm>
        </p:grpSpPr>
        <p:sp>
          <p:nvSpPr>
            <p:cNvPr id="38" name="object 38" descr=""/>
            <p:cNvSpPr/>
            <p:nvPr/>
          </p:nvSpPr>
          <p:spPr>
            <a:xfrm>
              <a:off x="2085594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347468" y="5577078"/>
              <a:ext cx="87630" cy="672465"/>
            </a:xfrm>
            <a:custGeom>
              <a:avLst/>
              <a:gdLst/>
              <a:ahLst/>
              <a:cxnLst/>
              <a:rect l="l" t="t" r="r" b="b"/>
              <a:pathLst>
                <a:path w="87630" h="672464">
                  <a:moveTo>
                    <a:pt x="28675" y="589407"/>
                  </a:moveTo>
                  <a:lnTo>
                    <a:pt x="26324" y="589875"/>
                  </a:lnTo>
                  <a:lnTo>
                    <a:pt x="12668" y="599028"/>
                  </a:lnTo>
                  <a:lnTo>
                    <a:pt x="3440" y="612633"/>
                  </a:lnTo>
                  <a:lnTo>
                    <a:pt x="0" y="629310"/>
                  </a:lnTo>
                  <a:lnTo>
                    <a:pt x="3365" y="646001"/>
                  </a:lnTo>
                  <a:lnTo>
                    <a:pt x="12541" y="659645"/>
                  </a:lnTo>
                  <a:lnTo>
                    <a:pt x="26146" y="668863"/>
                  </a:lnTo>
                  <a:lnTo>
                    <a:pt x="42799" y="672274"/>
                  </a:lnTo>
                  <a:lnTo>
                    <a:pt x="59525" y="668943"/>
                  </a:lnTo>
                  <a:lnTo>
                    <a:pt x="73167" y="659790"/>
                  </a:lnTo>
                  <a:lnTo>
                    <a:pt x="82357" y="646189"/>
                  </a:lnTo>
                  <a:lnTo>
                    <a:pt x="85725" y="629513"/>
                  </a:lnTo>
                  <a:lnTo>
                    <a:pt x="57150" y="629450"/>
                  </a:lnTo>
                  <a:lnTo>
                    <a:pt x="28575" y="629373"/>
                  </a:lnTo>
                  <a:lnTo>
                    <a:pt x="28675" y="589407"/>
                  </a:lnTo>
                  <a:close/>
                </a:path>
                <a:path w="87630" h="672464">
                  <a:moveTo>
                    <a:pt x="43052" y="586549"/>
                  </a:moveTo>
                  <a:lnTo>
                    <a:pt x="28675" y="589407"/>
                  </a:lnTo>
                  <a:lnTo>
                    <a:pt x="28575" y="629373"/>
                  </a:lnTo>
                  <a:lnTo>
                    <a:pt x="57150" y="629450"/>
                  </a:lnTo>
                  <a:lnTo>
                    <a:pt x="57250" y="589457"/>
                  </a:lnTo>
                  <a:lnTo>
                    <a:pt x="43052" y="586549"/>
                  </a:lnTo>
                  <a:close/>
                </a:path>
                <a:path w="87630" h="672464">
                  <a:moveTo>
                    <a:pt x="57250" y="589457"/>
                  </a:moveTo>
                  <a:lnTo>
                    <a:pt x="57150" y="629450"/>
                  </a:lnTo>
                  <a:lnTo>
                    <a:pt x="85712" y="629450"/>
                  </a:lnTo>
                  <a:lnTo>
                    <a:pt x="82432" y="612822"/>
                  </a:lnTo>
                  <a:lnTo>
                    <a:pt x="73294" y="599178"/>
                  </a:lnTo>
                  <a:lnTo>
                    <a:pt x="59703" y="589960"/>
                  </a:lnTo>
                  <a:lnTo>
                    <a:pt x="57250" y="589457"/>
                  </a:lnTo>
                  <a:close/>
                </a:path>
                <a:path w="87630" h="672464">
                  <a:moveTo>
                    <a:pt x="57257" y="586549"/>
                  </a:moveTo>
                  <a:lnTo>
                    <a:pt x="43052" y="586549"/>
                  </a:lnTo>
                  <a:lnTo>
                    <a:pt x="57250" y="589457"/>
                  </a:lnTo>
                  <a:lnTo>
                    <a:pt x="57257" y="586549"/>
                  </a:lnTo>
                  <a:close/>
                </a:path>
                <a:path w="87630" h="672464">
                  <a:moveTo>
                    <a:pt x="29936" y="85691"/>
                  </a:moveTo>
                  <a:lnTo>
                    <a:pt x="28675" y="589407"/>
                  </a:lnTo>
                  <a:lnTo>
                    <a:pt x="43052" y="586549"/>
                  </a:lnTo>
                  <a:lnTo>
                    <a:pt x="57257" y="586549"/>
                  </a:lnTo>
                  <a:lnTo>
                    <a:pt x="58511" y="85758"/>
                  </a:lnTo>
                  <a:lnTo>
                    <a:pt x="29936" y="85691"/>
                  </a:lnTo>
                  <a:close/>
                </a:path>
                <a:path w="87630" h="672464">
                  <a:moveTo>
                    <a:pt x="79948" y="71399"/>
                  </a:moveTo>
                  <a:lnTo>
                    <a:pt x="29971" y="71399"/>
                  </a:lnTo>
                  <a:lnTo>
                    <a:pt x="58546" y="71475"/>
                  </a:lnTo>
                  <a:lnTo>
                    <a:pt x="58511" y="85758"/>
                  </a:lnTo>
                  <a:lnTo>
                    <a:pt x="87121" y="85826"/>
                  </a:lnTo>
                  <a:lnTo>
                    <a:pt x="79948" y="71399"/>
                  </a:lnTo>
                  <a:close/>
                </a:path>
                <a:path w="87630" h="672464">
                  <a:moveTo>
                    <a:pt x="29971" y="71399"/>
                  </a:moveTo>
                  <a:lnTo>
                    <a:pt x="29936" y="85691"/>
                  </a:lnTo>
                  <a:lnTo>
                    <a:pt x="58511" y="85758"/>
                  </a:lnTo>
                  <a:lnTo>
                    <a:pt x="58546" y="71475"/>
                  </a:lnTo>
                  <a:lnTo>
                    <a:pt x="29971" y="71399"/>
                  </a:lnTo>
                  <a:close/>
                </a:path>
                <a:path w="87630" h="672464">
                  <a:moveTo>
                    <a:pt x="44450" y="0"/>
                  </a:moveTo>
                  <a:lnTo>
                    <a:pt x="1396" y="85623"/>
                  </a:lnTo>
                  <a:lnTo>
                    <a:pt x="29936" y="85691"/>
                  </a:lnTo>
                  <a:lnTo>
                    <a:pt x="29971" y="71399"/>
                  </a:lnTo>
                  <a:lnTo>
                    <a:pt x="79948" y="71399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085594" y="6040373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</a:pPr>
            <a:r>
              <a:rPr dirty="0" sz="1800" spc="-20"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499806" y="4937950"/>
            <a:ext cx="4333875" cy="641350"/>
            <a:chOff x="1499806" y="4937950"/>
            <a:chExt cx="4333875" cy="641350"/>
          </a:xfrm>
        </p:grpSpPr>
        <p:sp>
          <p:nvSpPr>
            <p:cNvPr id="42" name="object 42" descr=""/>
            <p:cNvSpPr/>
            <p:nvPr/>
          </p:nvSpPr>
          <p:spPr>
            <a:xfrm>
              <a:off x="1514094" y="495528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209794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600194" y="4952238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614481" y="4966525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367278" y="4934902"/>
            <a:ext cx="4319905" cy="644525"/>
            <a:chOff x="3367278" y="4934902"/>
            <a:chExt cx="4319905" cy="644525"/>
          </a:xfrm>
        </p:grpSpPr>
        <p:sp>
          <p:nvSpPr>
            <p:cNvPr id="47" name="object 47" descr=""/>
            <p:cNvSpPr/>
            <p:nvPr/>
          </p:nvSpPr>
          <p:spPr>
            <a:xfrm>
              <a:off x="3975354" y="495528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975354" y="495528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3367278" y="5307203"/>
              <a:ext cx="1009015" cy="95885"/>
            </a:xfrm>
            <a:custGeom>
              <a:avLst/>
              <a:gdLst/>
              <a:ahLst/>
              <a:cxnLst/>
              <a:rect l="l" t="t" r="r" b="b"/>
              <a:pathLst>
                <a:path w="1009014" h="95885">
                  <a:moveTo>
                    <a:pt x="85217" y="9652"/>
                  </a:moveTo>
                  <a:lnTo>
                    <a:pt x="0" y="53467"/>
                  </a:lnTo>
                  <a:lnTo>
                    <a:pt x="86233" y="95377"/>
                  </a:lnTo>
                  <a:lnTo>
                    <a:pt x="85895" y="66929"/>
                  </a:lnTo>
                  <a:lnTo>
                    <a:pt x="71627" y="66929"/>
                  </a:lnTo>
                  <a:lnTo>
                    <a:pt x="71247" y="38354"/>
                  </a:lnTo>
                  <a:lnTo>
                    <a:pt x="85555" y="38195"/>
                  </a:lnTo>
                  <a:lnTo>
                    <a:pt x="85217" y="9652"/>
                  </a:lnTo>
                  <a:close/>
                </a:path>
                <a:path w="1009014" h="95885">
                  <a:moveTo>
                    <a:pt x="1006072" y="28448"/>
                  </a:moveTo>
                  <a:lnTo>
                    <a:pt x="966088" y="28448"/>
                  </a:lnTo>
                  <a:lnTo>
                    <a:pt x="966343" y="57023"/>
                  </a:lnTo>
                  <a:lnTo>
                    <a:pt x="926426" y="57464"/>
                  </a:lnTo>
                  <a:lnTo>
                    <a:pt x="926951" y="59934"/>
                  </a:lnTo>
                  <a:lnTo>
                    <a:pt x="936259" y="73453"/>
                  </a:lnTo>
                  <a:lnTo>
                    <a:pt x="949973" y="82472"/>
                  </a:lnTo>
                  <a:lnTo>
                    <a:pt x="966724" y="85598"/>
                  </a:lnTo>
                  <a:lnTo>
                    <a:pt x="983351" y="82063"/>
                  </a:lnTo>
                  <a:lnTo>
                    <a:pt x="996870" y="72755"/>
                  </a:lnTo>
                  <a:lnTo>
                    <a:pt x="1005889" y="59041"/>
                  </a:lnTo>
                  <a:lnTo>
                    <a:pt x="1009014" y="42291"/>
                  </a:lnTo>
                  <a:lnTo>
                    <a:pt x="1006072" y="28448"/>
                  </a:lnTo>
                  <a:close/>
                </a:path>
                <a:path w="1009014" h="95885">
                  <a:moveTo>
                    <a:pt x="85555" y="38195"/>
                  </a:moveTo>
                  <a:lnTo>
                    <a:pt x="71247" y="38354"/>
                  </a:lnTo>
                  <a:lnTo>
                    <a:pt x="71627" y="66929"/>
                  </a:lnTo>
                  <a:lnTo>
                    <a:pt x="85893" y="66771"/>
                  </a:lnTo>
                  <a:lnTo>
                    <a:pt x="85555" y="38195"/>
                  </a:lnTo>
                  <a:close/>
                </a:path>
                <a:path w="1009014" h="95885">
                  <a:moveTo>
                    <a:pt x="85893" y="66771"/>
                  </a:moveTo>
                  <a:lnTo>
                    <a:pt x="71627" y="66929"/>
                  </a:lnTo>
                  <a:lnTo>
                    <a:pt x="85895" y="66929"/>
                  </a:lnTo>
                  <a:lnTo>
                    <a:pt x="85893" y="66771"/>
                  </a:lnTo>
                  <a:close/>
                </a:path>
                <a:path w="1009014" h="95885">
                  <a:moveTo>
                    <a:pt x="926106" y="28890"/>
                  </a:moveTo>
                  <a:lnTo>
                    <a:pt x="85555" y="38195"/>
                  </a:lnTo>
                  <a:lnTo>
                    <a:pt x="85893" y="66771"/>
                  </a:lnTo>
                  <a:lnTo>
                    <a:pt x="926426" y="57464"/>
                  </a:lnTo>
                  <a:lnTo>
                    <a:pt x="923417" y="43307"/>
                  </a:lnTo>
                  <a:lnTo>
                    <a:pt x="926106" y="28890"/>
                  </a:lnTo>
                  <a:close/>
                </a:path>
                <a:path w="1009014" h="95885">
                  <a:moveTo>
                    <a:pt x="966088" y="28448"/>
                  </a:moveTo>
                  <a:lnTo>
                    <a:pt x="926106" y="28890"/>
                  </a:lnTo>
                  <a:lnTo>
                    <a:pt x="923417" y="43307"/>
                  </a:lnTo>
                  <a:lnTo>
                    <a:pt x="926426" y="57464"/>
                  </a:lnTo>
                  <a:lnTo>
                    <a:pt x="966343" y="57023"/>
                  </a:lnTo>
                  <a:lnTo>
                    <a:pt x="966088" y="28448"/>
                  </a:lnTo>
                  <a:close/>
                </a:path>
                <a:path w="1009014" h="95885">
                  <a:moveTo>
                    <a:pt x="965708" y="0"/>
                  </a:moveTo>
                  <a:lnTo>
                    <a:pt x="949080" y="3534"/>
                  </a:lnTo>
                  <a:lnTo>
                    <a:pt x="935561" y="12842"/>
                  </a:lnTo>
                  <a:lnTo>
                    <a:pt x="926542" y="26556"/>
                  </a:lnTo>
                  <a:lnTo>
                    <a:pt x="926106" y="28890"/>
                  </a:lnTo>
                  <a:lnTo>
                    <a:pt x="966088" y="28448"/>
                  </a:lnTo>
                  <a:lnTo>
                    <a:pt x="1006072" y="28448"/>
                  </a:lnTo>
                  <a:lnTo>
                    <a:pt x="1005480" y="25663"/>
                  </a:lnTo>
                  <a:lnTo>
                    <a:pt x="996172" y="12144"/>
                  </a:lnTo>
                  <a:lnTo>
                    <a:pt x="982458" y="3125"/>
                  </a:lnTo>
                  <a:lnTo>
                    <a:pt x="965708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062978" y="49491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1528381" y="4966525"/>
            <a:ext cx="581025" cy="58102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077265" y="4963477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6425374" y="4937950"/>
            <a:ext cx="638175" cy="638175"/>
            <a:chOff x="6425374" y="4937950"/>
            <a:chExt cx="638175" cy="638175"/>
          </a:xfrm>
        </p:grpSpPr>
        <p:sp>
          <p:nvSpPr>
            <p:cNvPr id="54" name="object 54" descr=""/>
            <p:cNvSpPr/>
            <p:nvPr/>
          </p:nvSpPr>
          <p:spPr>
            <a:xfrm>
              <a:off x="6439661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439661" y="49522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672578" y="4949190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26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5457952" y="5150103"/>
            <a:ext cx="2663190" cy="1501775"/>
            <a:chOff x="5457952" y="5150103"/>
            <a:chExt cx="2663190" cy="1501775"/>
          </a:xfrm>
        </p:grpSpPr>
        <p:sp>
          <p:nvSpPr>
            <p:cNvPr id="58" name="object 58" descr=""/>
            <p:cNvSpPr/>
            <p:nvPr/>
          </p:nvSpPr>
          <p:spPr>
            <a:xfrm>
              <a:off x="5831586" y="5304154"/>
              <a:ext cx="1007744" cy="95885"/>
            </a:xfrm>
            <a:custGeom>
              <a:avLst/>
              <a:gdLst/>
              <a:ahLst/>
              <a:cxnLst/>
              <a:rect l="l" t="t" r="r" b="b"/>
              <a:pathLst>
                <a:path w="1007745" h="95885">
                  <a:moveTo>
                    <a:pt x="85216" y="9652"/>
                  </a:moveTo>
                  <a:lnTo>
                    <a:pt x="0" y="53467"/>
                  </a:lnTo>
                  <a:lnTo>
                    <a:pt x="86233" y="95377"/>
                  </a:lnTo>
                  <a:lnTo>
                    <a:pt x="85895" y="66929"/>
                  </a:lnTo>
                  <a:lnTo>
                    <a:pt x="71627" y="66929"/>
                  </a:lnTo>
                  <a:lnTo>
                    <a:pt x="71247" y="38354"/>
                  </a:lnTo>
                  <a:lnTo>
                    <a:pt x="85555" y="38195"/>
                  </a:lnTo>
                  <a:lnTo>
                    <a:pt x="85216" y="9652"/>
                  </a:lnTo>
                  <a:close/>
                </a:path>
                <a:path w="1007745" h="95885">
                  <a:moveTo>
                    <a:pt x="1004548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02" y="57465"/>
                  </a:lnTo>
                  <a:lnTo>
                    <a:pt x="925427" y="59934"/>
                  </a:lnTo>
                  <a:lnTo>
                    <a:pt x="934735" y="73453"/>
                  </a:lnTo>
                  <a:lnTo>
                    <a:pt x="948449" y="82472"/>
                  </a:lnTo>
                  <a:lnTo>
                    <a:pt x="965199" y="85598"/>
                  </a:lnTo>
                  <a:lnTo>
                    <a:pt x="981827" y="82063"/>
                  </a:lnTo>
                  <a:lnTo>
                    <a:pt x="995346" y="72755"/>
                  </a:lnTo>
                  <a:lnTo>
                    <a:pt x="1004365" y="59041"/>
                  </a:lnTo>
                  <a:lnTo>
                    <a:pt x="1007490" y="42291"/>
                  </a:lnTo>
                  <a:lnTo>
                    <a:pt x="1004548" y="28448"/>
                  </a:lnTo>
                  <a:close/>
                </a:path>
                <a:path w="1007745" h="95885">
                  <a:moveTo>
                    <a:pt x="85555" y="38195"/>
                  </a:moveTo>
                  <a:lnTo>
                    <a:pt x="71247" y="38354"/>
                  </a:lnTo>
                  <a:lnTo>
                    <a:pt x="71627" y="66929"/>
                  </a:lnTo>
                  <a:lnTo>
                    <a:pt x="85893" y="66770"/>
                  </a:lnTo>
                  <a:lnTo>
                    <a:pt x="85555" y="38195"/>
                  </a:lnTo>
                  <a:close/>
                </a:path>
                <a:path w="1007745" h="95885">
                  <a:moveTo>
                    <a:pt x="85893" y="66770"/>
                  </a:moveTo>
                  <a:lnTo>
                    <a:pt x="71627" y="66929"/>
                  </a:lnTo>
                  <a:lnTo>
                    <a:pt x="85895" y="66929"/>
                  </a:lnTo>
                  <a:lnTo>
                    <a:pt x="85893" y="66770"/>
                  </a:lnTo>
                  <a:close/>
                </a:path>
                <a:path w="1007745" h="95885">
                  <a:moveTo>
                    <a:pt x="924582" y="28891"/>
                  </a:moveTo>
                  <a:lnTo>
                    <a:pt x="85555" y="38195"/>
                  </a:lnTo>
                  <a:lnTo>
                    <a:pt x="85893" y="66770"/>
                  </a:lnTo>
                  <a:lnTo>
                    <a:pt x="924902" y="57465"/>
                  </a:lnTo>
                  <a:lnTo>
                    <a:pt x="921892" y="43307"/>
                  </a:lnTo>
                  <a:lnTo>
                    <a:pt x="924582" y="28891"/>
                  </a:lnTo>
                  <a:close/>
                </a:path>
                <a:path w="1007745" h="95885">
                  <a:moveTo>
                    <a:pt x="964564" y="28448"/>
                  </a:moveTo>
                  <a:lnTo>
                    <a:pt x="924582" y="28891"/>
                  </a:lnTo>
                  <a:lnTo>
                    <a:pt x="921892" y="43307"/>
                  </a:lnTo>
                  <a:lnTo>
                    <a:pt x="924902" y="57465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5885">
                  <a:moveTo>
                    <a:pt x="964184" y="0"/>
                  </a:moveTo>
                  <a:lnTo>
                    <a:pt x="947556" y="3534"/>
                  </a:lnTo>
                  <a:lnTo>
                    <a:pt x="934037" y="12842"/>
                  </a:lnTo>
                  <a:lnTo>
                    <a:pt x="925018" y="26556"/>
                  </a:lnTo>
                  <a:lnTo>
                    <a:pt x="924582" y="28891"/>
                  </a:lnTo>
                  <a:lnTo>
                    <a:pt x="964564" y="28448"/>
                  </a:lnTo>
                  <a:lnTo>
                    <a:pt x="1004548" y="28448"/>
                  </a:lnTo>
                  <a:lnTo>
                    <a:pt x="1003956" y="25663"/>
                  </a:lnTo>
                  <a:lnTo>
                    <a:pt x="994648" y="12144"/>
                  </a:lnTo>
                  <a:lnTo>
                    <a:pt x="980934" y="3125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457952" y="515010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511034" y="60418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7511033" y="6041897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dirty="0" sz="1800" spc="-20"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638300" y="112776"/>
            <a:ext cx="5363210" cy="582295"/>
          </a:xfrm>
          <a:prstGeom prst="rect"/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3200"/>
              <a:t>Singly</a:t>
            </a:r>
            <a:r>
              <a:rPr dirty="0" sz="3200" spc="-35"/>
              <a:t> </a:t>
            </a:r>
            <a:r>
              <a:rPr dirty="0" sz="3200"/>
              <a:t>Linked</a:t>
            </a:r>
            <a:r>
              <a:rPr dirty="0" sz="3200" spc="-15"/>
              <a:t> </a:t>
            </a:r>
            <a:r>
              <a:rPr dirty="0" sz="3200" spc="-20"/>
              <a:t>List</a:t>
            </a:r>
            <a:endParaRPr sz="3200"/>
          </a:p>
        </p:txBody>
      </p:sp>
      <p:pic>
        <p:nvPicPr>
          <p:cNvPr id="63" name="object 6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572" y="4192511"/>
            <a:ext cx="3954779" cy="934224"/>
          </a:xfrm>
          <a:prstGeom prst="rect">
            <a:avLst/>
          </a:prstGeom>
        </p:spPr>
      </p:pic>
      <p:grpSp>
        <p:nvGrpSpPr>
          <p:cNvPr id="64" name="object 64" descr=""/>
          <p:cNvGrpSpPr/>
          <p:nvPr/>
        </p:nvGrpSpPr>
        <p:grpSpPr>
          <a:xfrm>
            <a:off x="27421" y="4271710"/>
            <a:ext cx="7802880" cy="1958339"/>
            <a:chOff x="27421" y="4271710"/>
            <a:chExt cx="7802880" cy="1958339"/>
          </a:xfrm>
        </p:grpSpPr>
        <p:sp>
          <p:nvSpPr>
            <p:cNvPr id="65" name="object 65" descr=""/>
            <p:cNvSpPr/>
            <p:nvPr/>
          </p:nvSpPr>
          <p:spPr>
            <a:xfrm>
              <a:off x="7743952" y="5558789"/>
              <a:ext cx="85725" cy="671195"/>
            </a:xfrm>
            <a:custGeom>
              <a:avLst/>
              <a:gdLst/>
              <a:ahLst/>
              <a:cxnLst/>
              <a:rect l="l" t="t" r="r" b="b"/>
              <a:pathLst>
                <a:path w="85725" h="671195">
                  <a:moveTo>
                    <a:pt x="28575" y="587924"/>
                  </a:moveTo>
                  <a:lnTo>
                    <a:pt x="26253" y="588393"/>
                  </a:lnTo>
                  <a:lnTo>
                    <a:pt x="12604" y="597579"/>
                  </a:lnTo>
                  <a:lnTo>
                    <a:pt x="3385" y="611203"/>
                  </a:lnTo>
                  <a:lnTo>
                    <a:pt x="0" y="627888"/>
                  </a:lnTo>
                  <a:lnTo>
                    <a:pt x="3385" y="644572"/>
                  </a:lnTo>
                  <a:lnTo>
                    <a:pt x="12604" y="658196"/>
                  </a:lnTo>
                  <a:lnTo>
                    <a:pt x="26253" y="667382"/>
                  </a:lnTo>
                  <a:lnTo>
                    <a:pt x="42925" y="670750"/>
                  </a:lnTo>
                  <a:lnTo>
                    <a:pt x="59578" y="667382"/>
                  </a:lnTo>
                  <a:lnTo>
                    <a:pt x="73183" y="658196"/>
                  </a:lnTo>
                  <a:lnTo>
                    <a:pt x="82359" y="644572"/>
                  </a:lnTo>
                  <a:lnTo>
                    <a:pt x="85725" y="627888"/>
                  </a:lnTo>
                  <a:lnTo>
                    <a:pt x="28575" y="627888"/>
                  </a:lnTo>
                  <a:lnTo>
                    <a:pt x="28575" y="587924"/>
                  </a:lnTo>
                  <a:close/>
                </a:path>
                <a:path w="85725" h="671195">
                  <a:moveTo>
                    <a:pt x="42925" y="585025"/>
                  </a:moveTo>
                  <a:lnTo>
                    <a:pt x="28685" y="587902"/>
                  </a:lnTo>
                  <a:lnTo>
                    <a:pt x="28575" y="627888"/>
                  </a:lnTo>
                  <a:lnTo>
                    <a:pt x="57150" y="627888"/>
                  </a:lnTo>
                  <a:lnTo>
                    <a:pt x="57150" y="587902"/>
                  </a:lnTo>
                  <a:lnTo>
                    <a:pt x="42925" y="585025"/>
                  </a:lnTo>
                  <a:close/>
                </a:path>
                <a:path w="85725" h="671195">
                  <a:moveTo>
                    <a:pt x="57150" y="587902"/>
                  </a:moveTo>
                  <a:lnTo>
                    <a:pt x="57150" y="627888"/>
                  </a:lnTo>
                  <a:lnTo>
                    <a:pt x="85725" y="627888"/>
                  </a:lnTo>
                  <a:lnTo>
                    <a:pt x="82359" y="611203"/>
                  </a:lnTo>
                  <a:lnTo>
                    <a:pt x="73183" y="597579"/>
                  </a:lnTo>
                  <a:lnTo>
                    <a:pt x="59578" y="588393"/>
                  </a:lnTo>
                  <a:lnTo>
                    <a:pt x="57150" y="587902"/>
                  </a:lnTo>
                  <a:close/>
                </a:path>
                <a:path w="85725" h="671195">
                  <a:moveTo>
                    <a:pt x="57150" y="71437"/>
                  </a:moveTo>
                  <a:lnTo>
                    <a:pt x="28575" y="71437"/>
                  </a:lnTo>
                  <a:lnTo>
                    <a:pt x="28575" y="587924"/>
                  </a:lnTo>
                  <a:lnTo>
                    <a:pt x="42925" y="585025"/>
                  </a:lnTo>
                  <a:lnTo>
                    <a:pt x="57150" y="585025"/>
                  </a:lnTo>
                  <a:lnTo>
                    <a:pt x="57150" y="71437"/>
                  </a:lnTo>
                  <a:close/>
                </a:path>
                <a:path w="85725" h="671195">
                  <a:moveTo>
                    <a:pt x="57150" y="585025"/>
                  </a:moveTo>
                  <a:lnTo>
                    <a:pt x="42925" y="585025"/>
                  </a:lnTo>
                  <a:lnTo>
                    <a:pt x="57150" y="587902"/>
                  </a:lnTo>
                  <a:lnTo>
                    <a:pt x="57150" y="585025"/>
                  </a:lnTo>
                  <a:close/>
                </a:path>
                <a:path w="85725" h="671195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437"/>
                  </a:lnTo>
                  <a:lnTo>
                    <a:pt x="78591" y="71437"/>
                  </a:lnTo>
                  <a:lnTo>
                    <a:pt x="42925" y="0"/>
                  </a:lnTo>
                  <a:close/>
                </a:path>
                <a:path w="85725" h="671195">
                  <a:moveTo>
                    <a:pt x="78591" y="71437"/>
                  </a:moveTo>
                  <a:lnTo>
                    <a:pt x="57150" y="71437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91" y="71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21" y="4271710"/>
              <a:ext cx="5434604" cy="65391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1" y="4287011"/>
              <a:ext cx="5362956" cy="582168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65531" y="4287011"/>
            <a:ext cx="5363210" cy="5822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0"/>
              </a:spcBef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Doubly</a:t>
            </a:r>
            <a:r>
              <a:rPr dirty="0" sz="32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Linked</a:t>
            </a:r>
            <a:r>
              <a:rPr dirty="0" sz="32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2254757" y="2790634"/>
            <a:ext cx="3657600" cy="638175"/>
            <a:chOff x="2254757" y="2790634"/>
            <a:chExt cx="3657600" cy="638175"/>
          </a:xfrm>
        </p:grpSpPr>
        <p:sp>
          <p:nvSpPr>
            <p:cNvPr id="70" name="object 70" descr=""/>
            <p:cNvSpPr/>
            <p:nvPr/>
          </p:nvSpPr>
          <p:spPr>
            <a:xfrm>
              <a:off x="2864357" y="28049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864357" y="28049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126231" y="3066796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254757" y="28049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693157" y="28049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693157" y="28049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955031" y="3066796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2254757" y="2804922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6521957" y="2804922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9" name="object 79" descr=""/>
          <p:cNvSpPr/>
          <p:nvPr/>
        </p:nvSpPr>
        <p:spPr>
          <a:xfrm>
            <a:off x="4083558" y="280492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 txBox="1"/>
          <p:nvPr/>
        </p:nvSpPr>
        <p:spPr>
          <a:xfrm>
            <a:off x="4083558" y="2804922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5912358" y="2804922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7131557" y="2332482"/>
            <a:ext cx="1134110" cy="609600"/>
            <a:chOff x="7131557" y="2332482"/>
            <a:chExt cx="1134110" cy="609600"/>
          </a:xfrm>
        </p:grpSpPr>
        <p:sp>
          <p:nvSpPr>
            <p:cNvPr id="83" name="object 83" descr=""/>
            <p:cNvSpPr/>
            <p:nvPr/>
          </p:nvSpPr>
          <p:spPr>
            <a:xfrm>
              <a:off x="7655813" y="2332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131557" y="2480204"/>
              <a:ext cx="859790" cy="337820"/>
            </a:xfrm>
            <a:custGeom>
              <a:avLst/>
              <a:gdLst/>
              <a:ahLst/>
              <a:cxnLst/>
              <a:rect l="l" t="t" r="r" b="b"/>
              <a:pathLst>
                <a:path w="859790" h="337819">
                  <a:moveTo>
                    <a:pt x="67056" y="256264"/>
                  </a:moveTo>
                  <a:lnTo>
                    <a:pt x="0" y="324717"/>
                  </a:lnTo>
                  <a:lnTo>
                    <a:pt x="94996" y="337290"/>
                  </a:lnTo>
                  <a:lnTo>
                    <a:pt x="87288" y="314938"/>
                  </a:lnTo>
                  <a:lnTo>
                    <a:pt x="72136" y="314938"/>
                  </a:lnTo>
                  <a:lnTo>
                    <a:pt x="62865" y="287887"/>
                  </a:lnTo>
                  <a:lnTo>
                    <a:pt x="76355" y="283231"/>
                  </a:lnTo>
                  <a:lnTo>
                    <a:pt x="67056" y="256264"/>
                  </a:lnTo>
                  <a:close/>
                </a:path>
                <a:path w="859790" h="337819">
                  <a:moveTo>
                    <a:pt x="76355" y="283231"/>
                  </a:moveTo>
                  <a:lnTo>
                    <a:pt x="62865" y="287887"/>
                  </a:lnTo>
                  <a:lnTo>
                    <a:pt x="72136" y="314938"/>
                  </a:lnTo>
                  <a:lnTo>
                    <a:pt x="85676" y="310264"/>
                  </a:lnTo>
                  <a:lnTo>
                    <a:pt x="76355" y="283231"/>
                  </a:lnTo>
                  <a:close/>
                </a:path>
                <a:path w="859790" h="337819">
                  <a:moveTo>
                    <a:pt x="85676" y="310264"/>
                  </a:moveTo>
                  <a:lnTo>
                    <a:pt x="72136" y="314938"/>
                  </a:lnTo>
                  <a:lnTo>
                    <a:pt x="87288" y="314938"/>
                  </a:lnTo>
                  <a:lnTo>
                    <a:pt x="85676" y="310264"/>
                  </a:lnTo>
                  <a:close/>
                </a:path>
                <a:path w="859790" h="337819">
                  <a:moveTo>
                    <a:pt x="774415" y="42341"/>
                  </a:moveTo>
                  <a:lnTo>
                    <a:pt x="76355" y="283231"/>
                  </a:lnTo>
                  <a:lnTo>
                    <a:pt x="85676" y="310264"/>
                  </a:lnTo>
                  <a:lnTo>
                    <a:pt x="783741" y="69295"/>
                  </a:lnTo>
                  <a:lnTo>
                    <a:pt x="776351" y="56747"/>
                  </a:lnTo>
                  <a:lnTo>
                    <a:pt x="774415" y="42341"/>
                  </a:lnTo>
                  <a:close/>
                </a:path>
                <a:path w="859790" h="337819">
                  <a:moveTo>
                    <a:pt x="857445" y="29315"/>
                  </a:moveTo>
                  <a:lnTo>
                    <a:pt x="812165" y="29315"/>
                  </a:lnTo>
                  <a:lnTo>
                    <a:pt x="821563" y="56239"/>
                  </a:lnTo>
                  <a:lnTo>
                    <a:pt x="783741" y="69295"/>
                  </a:lnTo>
                  <a:lnTo>
                    <a:pt x="784988" y="71413"/>
                  </a:lnTo>
                  <a:lnTo>
                    <a:pt x="798115" y="81305"/>
                  </a:lnTo>
                  <a:lnTo>
                    <a:pt x="813980" y="85554"/>
                  </a:lnTo>
                  <a:lnTo>
                    <a:pt x="830834" y="83290"/>
                  </a:lnTo>
                  <a:lnTo>
                    <a:pt x="845500" y="74652"/>
                  </a:lnTo>
                  <a:lnTo>
                    <a:pt x="855392" y="61525"/>
                  </a:lnTo>
                  <a:lnTo>
                    <a:pt x="859641" y="45660"/>
                  </a:lnTo>
                  <a:lnTo>
                    <a:pt x="857445" y="29315"/>
                  </a:lnTo>
                  <a:close/>
                </a:path>
                <a:path w="859790" h="337819">
                  <a:moveTo>
                    <a:pt x="812165" y="29315"/>
                  </a:moveTo>
                  <a:lnTo>
                    <a:pt x="774415" y="42341"/>
                  </a:lnTo>
                  <a:lnTo>
                    <a:pt x="776351" y="56747"/>
                  </a:lnTo>
                  <a:lnTo>
                    <a:pt x="783741" y="69295"/>
                  </a:lnTo>
                  <a:lnTo>
                    <a:pt x="821563" y="56239"/>
                  </a:lnTo>
                  <a:lnTo>
                    <a:pt x="812165" y="29315"/>
                  </a:lnTo>
                  <a:close/>
                </a:path>
                <a:path w="859790" h="337819">
                  <a:moveTo>
                    <a:pt x="819747" y="0"/>
                  </a:moveTo>
                  <a:lnTo>
                    <a:pt x="802894" y="2264"/>
                  </a:lnTo>
                  <a:lnTo>
                    <a:pt x="788227" y="10902"/>
                  </a:lnTo>
                  <a:lnTo>
                    <a:pt x="778335" y="24028"/>
                  </a:lnTo>
                  <a:lnTo>
                    <a:pt x="774086" y="39893"/>
                  </a:lnTo>
                  <a:lnTo>
                    <a:pt x="774415" y="42341"/>
                  </a:lnTo>
                  <a:lnTo>
                    <a:pt x="812165" y="29315"/>
                  </a:lnTo>
                  <a:lnTo>
                    <a:pt x="857445" y="29315"/>
                  </a:lnTo>
                  <a:lnTo>
                    <a:pt x="857376" y="28807"/>
                  </a:lnTo>
                  <a:lnTo>
                    <a:pt x="848739" y="14140"/>
                  </a:lnTo>
                  <a:lnTo>
                    <a:pt x="835612" y="4248"/>
                  </a:lnTo>
                  <a:lnTo>
                    <a:pt x="819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7655814" y="2332482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22479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770"/>
              </a:spcBef>
            </a:pPr>
            <a:r>
              <a:rPr dirty="0" sz="2400" spc="-20">
                <a:latin typeface="Times New Roman"/>
                <a:cs typeface="Times New Roman"/>
              </a:rPr>
              <a:t>tail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6" name="object 8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07920" y="3285731"/>
            <a:ext cx="3872483" cy="723912"/>
          </a:xfrm>
          <a:prstGeom prst="rect">
            <a:avLst/>
          </a:prstGeom>
        </p:spPr>
      </p:pic>
      <p:grpSp>
        <p:nvGrpSpPr>
          <p:cNvPr id="87" name="object 87" descr=""/>
          <p:cNvGrpSpPr/>
          <p:nvPr/>
        </p:nvGrpSpPr>
        <p:grpSpPr>
          <a:xfrm>
            <a:off x="18277" y="1958327"/>
            <a:ext cx="6224270" cy="1991360"/>
            <a:chOff x="18277" y="1958327"/>
            <a:chExt cx="6224270" cy="1991360"/>
          </a:xfrm>
        </p:grpSpPr>
        <p:sp>
          <p:nvSpPr>
            <p:cNvPr id="88" name="object 88" descr=""/>
            <p:cNvSpPr/>
            <p:nvPr/>
          </p:nvSpPr>
          <p:spPr>
            <a:xfrm>
              <a:off x="2508504" y="3408426"/>
              <a:ext cx="3733800" cy="541020"/>
            </a:xfrm>
            <a:custGeom>
              <a:avLst/>
              <a:gdLst/>
              <a:ahLst/>
              <a:cxnLst/>
              <a:rect l="l" t="t" r="r" b="b"/>
              <a:pathLst>
                <a:path w="3733800" h="541020">
                  <a:moveTo>
                    <a:pt x="76200" y="107950"/>
                  </a:moveTo>
                  <a:lnTo>
                    <a:pt x="38100" y="107950"/>
                  </a:lnTo>
                  <a:lnTo>
                    <a:pt x="38100" y="521588"/>
                  </a:lnTo>
                  <a:lnTo>
                    <a:pt x="39594" y="529012"/>
                  </a:lnTo>
                  <a:lnTo>
                    <a:pt x="43672" y="535066"/>
                  </a:lnTo>
                  <a:lnTo>
                    <a:pt x="49726" y="539144"/>
                  </a:lnTo>
                  <a:lnTo>
                    <a:pt x="57150" y="540638"/>
                  </a:lnTo>
                  <a:lnTo>
                    <a:pt x="3714750" y="540638"/>
                  </a:lnTo>
                  <a:lnTo>
                    <a:pt x="3722173" y="539144"/>
                  </a:lnTo>
                  <a:lnTo>
                    <a:pt x="3728227" y="535066"/>
                  </a:lnTo>
                  <a:lnTo>
                    <a:pt x="3732305" y="529012"/>
                  </a:lnTo>
                  <a:lnTo>
                    <a:pt x="3733800" y="521588"/>
                  </a:lnTo>
                  <a:lnTo>
                    <a:pt x="76200" y="521588"/>
                  </a:lnTo>
                  <a:lnTo>
                    <a:pt x="57150" y="502538"/>
                  </a:lnTo>
                  <a:lnTo>
                    <a:pt x="76200" y="502538"/>
                  </a:lnTo>
                  <a:lnTo>
                    <a:pt x="76200" y="107950"/>
                  </a:lnTo>
                  <a:close/>
                </a:path>
                <a:path w="3733800" h="541020">
                  <a:moveTo>
                    <a:pt x="76200" y="502538"/>
                  </a:moveTo>
                  <a:lnTo>
                    <a:pt x="57150" y="502538"/>
                  </a:lnTo>
                  <a:lnTo>
                    <a:pt x="76200" y="521588"/>
                  </a:lnTo>
                  <a:lnTo>
                    <a:pt x="76200" y="502538"/>
                  </a:lnTo>
                  <a:close/>
                </a:path>
                <a:path w="3733800" h="541020">
                  <a:moveTo>
                    <a:pt x="3695700" y="502538"/>
                  </a:moveTo>
                  <a:lnTo>
                    <a:pt x="76200" y="502538"/>
                  </a:lnTo>
                  <a:lnTo>
                    <a:pt x="76200" y="521588"/>
                  </a:lnTo>
                  <a:lnTo>
                    <a:pt x="3695700" y="521588"/>
                  </a:lnTo>
                  <a:lnTo>
                    <a:pt x="3695700" y="502538"/>
                  </a:lnTo>
                  <a:close/>
                </a:path>
                <a:path w="3733800" h="541020">
                  <a:moveTo>
                    <a:pt x="3733800" y="0"/>
                  </a:moveTo>
                  <a:lnTo>
                    <a:pt x="3695700" y="0"/>
                  </a:lnTo>
                  <a:lnTo>
                    <a:pt x="3695700" y="521588"/>
                  </a:lnTo>
                  <a:lnTo>
                    <a:pt x="3714750" y="502538"/>
                  </a:lnTo>
                  <a:lnTo>
                    <a:pt x="3733800" y="502538"/>
                  </a:lnTo>
                  <a:lnTo>
                    <a:pt x="3733800" y="0"/>
                  </a:lnTo>
                  <a:close/>
                </a:path>
                <a:path w="3733800" h="541020">
                  <a:moveTo>
                    <a:pt x="3733800" y="502538"/>
                  </a:moveTo>
                  <a:lnTo>
                    <a:pt x="3714750" y="502538"/>
                  </a:lnTo>
                  <a:lnTo>
                    <a:pt x="3695700" y="521588"/>
                  </a:lnTo>
                  <a:lnTo>
                    <a:pt x="3733800" y="521588"/>
                  </a:lnTo>
                  <a:lnTo>
                    <a:pt x="3733800" y="502538"/>
                  </a:lnTo>
                  <a:close/>
                </a:path>
                <a:path w="3733800" h="541020">
                  <a:moveTo>
                    <a:pt x="57150" y="12700"/>
                  </a:moveTo>
                  <a:lnTo>
                    <a:pt x="0" y="127000"/>
                  </a:lnTo>
                  <a:lnTo>
                    <a:pt x="38100" y="127000"/>
                  </a:lnTo>
                  <a:lnTo>
                    <a:pt x="38100" y="107950"/>
                  </a:lnTo>
                  <a:lnTo>
                    <a:pt x="104775" y="107950"/>
                  </a:lnTo>
                  <a:lnTo>
                    <a:pt x="57150" y="12700"/>
                  </a:lnTo>
                  <a:close/>
                </a:path>
                <a:path w="3733800" h="541020">
                  <a:moveTo>
                    <a:pt x="104775" y="107950"/>
                  </a:moveTo>
                  <a:lnTo>
                    <a:pt x="76200" y="107950"/>
                  </a:lnTo>
                  <a:lnTo>
                    <a:pt x="76200" y="127000"/>
                  </a:lnTo>
                  <a:lnTo>
                    <a:pt x="114300" y="127000"/>
                  </a:lnTo>
                  <a:lnTo>
                    <a:pt x="104775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77" y="2037526"/>
              <a:ext cx="5434604" cy="653919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128" y="1958327"/>
              <a:ext cx="4181855" cy="934224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7" y="2052828"/>
              <a:ext cx="5362956" cy="582168"/>
            </a:xfrm>
            <a:prstGeom prst="rect">
              <a:avLst/>
            </a:prstGeom>
          </p:spPr>
        </p:pic>
      </p:grpSp>
      <p:sp>
        <p:nvSpPr>
          <p:cNvPr id="92" name="object 92" descr=""/>
          <p:cNvSpPr txBox="1"/>
          <p:nvPr/>
        </p:nvSpPr>
        <p:spPr>
          <a:xfrm>
            <a:off x="56388" y="2052827"/>
            <a:ext cx="5363210" cy="5822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Circular</a:t>
            </a:r>
            <a:r>
              <a:rPr dirty="0" sz="32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FFFF"/>
                </a:solidFill>
                <a:latin typeface="Times New Roman"/>
                <a:cs typeface="Times New Roman"/>
              </a:rPr>
              <a:t>Linked</a:t>
            </a:r>
            <a:r>
              <a:rPr dirty="0" sz="32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/>
          <a:solidFill>
            <a:srgbClr val="5882DB"/>
          </a:solidFill>
          <a:ln w="9525">
            <a:solidFill>
              <a:srgbClr val="000000"/>
            </a:solidFill>
          </a:ln>
        </p:spPr>
        <p:txBody>
          <a:bodyPr wrap="square" lIns="0" tIns="381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5715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10474" y="5873686"/>
            <a:ext cx="3672204" cy="638175"/>
            <a:chOff x="1510474" y="5873686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1343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343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6236" y="61499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247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47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631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631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25035" y="61499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24761" y="5887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22642" y="5868161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39274" y="5873686"/>
            <a:ext cx="638175" cy="638175"/>
            <a:chOff x="3339274" y="5873686"/>
            <a:chExt cx="638175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33535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35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353561" y="5887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13042" y="5868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168074" y="5853874"/>
            <a:ext cx="1645285" cy="638175"/>
            <a:chOff x="5168074" y="5853874"/>
            <a:chExt cx="164528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57919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919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53962" y="61301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449"/>
                  </a:moveTo>
                  <a:lnTo>
                    <a:pt x="673819" y="46011"/>
                  </a:lnTo>
                  <a:lnTo>
                    <a:pt x="688086" y="46405"/>
                  </a:lnTo>
                  <a:lnTo>
                    <a:pt x="687323" y="74968"/>
                  </a:lnTo>
                  <a:lnTo>
                    <a:pt x="673004" y="74968"/>
                  </a:lnTo>
                  <a:lnTo>
                    <a:pt x="672211" y="103136"/>
                  </a:lnTo>
                  <a:lnTo>
                    <a:pt x="732666" y="74968"/>
                  </a:lnTo>
                  <a:lnTo>
                    <a:pt x="687323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9" y="62661"/>
                  </a:lnTo>
                  <a:lnTo>
                    <a:pt x="674623" y="17449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6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3" y="74968"/>
                  </a:lnTo>
                  <a:lnTo>
                    <a:pt x="688086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1823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1823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182361" y="5868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261038" y="4866322"/>
            <a:ext cx="638175" cy="975994"/>
            <a:chOff x="5261038" y="4866322"/>
            <a:chExt cx="638175" cy="975994"/>
          </a:xfrm>
        </p:grpSpPr>
        <p:sp>
          <p:nvSpPr>
            <p:cNvPr id="27" name="object 27" descr=""/>
            <p:cNvSpPr/>
            <p:nvPr/>
          </p:nvSpPr>
          <p:spPr>
            <a:xfrm>
              <a:off x="5275326" y="48806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275326" y="48806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54091" y="5008498"/>
              <a:ext cx="120014" cy="833755"/>
            </a:xfrm>
            <a:custGeom>
              <a:avLst/>
              <a:gdLst/>
              <a:ahLst/>
              <a:cxnLst/>
              <a:rect l="l" t="t" r="r" b="b"/>
              <a:pathLst>
                <a:path w="120014" h="833754">
                  <a:moveTo>
                    <a:pt x="62557" y="748809"/>
                  </a:moveTo>
                  <a:lnTo>
                    <a:pt x="33909" y="750188"/>
                  </a:lnTo>
                  <a:lnTo>
                    <a:pt x="80899" y="833754"/>
                  </a:lnTo>
                  <a:lnTo>
                    <a:pt x="112111" y="763092"/>
                  </a:lnTo>
                  <a:lnTo>
                    <a:pt x="63246" y="763092"/>
                  </a:lnTo>
                  <a:lnTo>
                    <a:pt x="62557" y="748809"/>
                  </a:lnTo>
                  <a:close/>
                </a:path>
                <a:path w="120014" h="833754">
                  <a:moveTo>
                    <a:pt x="91006" y="747439"/>
                  </a:moveTo>
                  <a:lnTo>
                    <a:pt x="62557" y="748809"/>
                  </a:lnTo>
                  <a:lnTo>
                    <a:pt x="63246" y="763092"/>
                  </a:lnTo>
                  <a:lnTo>
                    <a:pt x="91694" y="761707"/>
                  </a:lnTo>
                  <a:lnTo>
                    <a:pt x="91006" y="747439"/>
                  </a:lnTo>
                  <a:close/>
                </a:path>
                <a:path w="120014" h="833754">
                  <a:moveTo>
                    <a:pt x="119634" y="746061"/>
                  </a:moveTo>
                  <a:lnTo>
                    <a:pt x="91006" y="747439"/>
                  </a:lnTo>
                  <a:lnTo>
                    <a:pt x="91694" y="761707"/>
                  </a:lnTo>
                  <a:lnTo>
                    <a:pt x="63246" y="763092"/>
                  </a:lnTo>
                  <a:lnTo>
                    <a:pt x="112111" y="763092"/>
                  </a:lnTo>
                  <a:lnTo>
                    <a:pt x="119634" y="746061"/>
                  </a:lnTo>
                  <a:close/>
                </a:path>
                <a:path w="120014" h="833754">
                  <a:moveTo>
                    <a:pt x="58944" y="82034"/>
                  </a:moveTo>
                  <a:lnTo>
                    <a:pt x="44831" y="85598"/>
                  </a:lnTo>
                  <a:lnTo>
                    <a:pt x="30606" y="85598"/>
                  </a:lnTo>
                  <a:lnTo>
                    <a:pt x="62557" y="748809"/>
                  </a:lnTo>
                  <a:lnTo>
                    <a:pt x="91006" y="747439"/>
                  </a:lnTo>
                  <a:lnTo>
                    <a:pt x="59115" y="85598"/>
                  </a:lnTo>
                  <a:lnTo>
                    <a:pt x="44831" y="85598"/>
                  </a:lnTo>
                  <a:lnTo>
                    <a:pt x="30500" y="83410"/>
                  </a:lnTo>
                  <a:lnTo>
                    <a:pt x="59010" y="83410"/>
                  </a:lnTo>
                  <a:lnTo>
                    <a:pt x="58944" y="82034"/>
                  </a:lnTo>
                  <a:close/>
                </a:path>
                <a:path w="120014" h="833754">
                  <a:moveTo>
                    <a:pt x="57023" y="42163"/>
                  </a:moveTo>
                  <a:lnTo>
                    <a:pt x="28575" y="43433"/>
                  </a:lnTo>
                  <a:lnTo>
                    <a:pt x="30500" y="83410"/>
                  </a:lnTo>
                  <a:lnTo>
                    <a:pt x="44831" y="85598"/>
                  </a:lnTo>
                  <a:lnTo>
                    <a:pt x="58944" y="82034"/>
                  </a:lnTo>
                  <a:lnTo>
                    <a:pt x="57023" y="42163"/>
                  </a:lnTo>
                  <a:close/>
                </a:path>
                <a:path w="120014" h="833754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0" y="83410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3754">
                  <a:moveTo>
                    <a:pt x="85384" y="42163"/>
                  </a:moveTo>
                  <a:lnTo>
                    <a:pt x="57023" y="42163"/>
                  </a:lnTo>
                  <a:lnTo>
                    <a:pt x="58944" y="82034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07340" y="925347"/>
            <a:ext cx="7794625" cy="445833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think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iterator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objec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traverse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collection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355600" marR="426720" indent="-342900">
              <a:lnSpc>
                <a:spcPct val="100000"/>
              </a:lnSpc>
              <a:spcBef>
                <a:spcPts val="6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iterator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which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a </a:t>
            </a:r>
            <a:r>
              <a:rPr dirty="0" sz="2800">
                <a:latin typeface="Times New Roman"/>
                <a:cs typeface="Times New Roman"/>
              </a:rPr>
              <a:t>pointer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item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ADT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Access: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 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ADT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Traversal: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itself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able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item</a:t>
            </a:r>
            <a:endParaRPr sz="2400">
              <a:latin typeface="Times New Roman"/>
              <a:cs typeface="Times New Roman"/>
            </a:endParaRPr>
          </a:p>
          <a:p>
            <a:pPr algn="r" marR="1123950">
              <a:lnSpc>
                <a:spcPct val="100000"/>
              </a:lnSpc>
              <a:spcBef>
                <a:spcPts val="2335"/>
              </a:spcBef>
            </a:pPr>
            <a:r>
              <a:rPr dirty="0" sz="2800" spc="-10">
                <a:latin typeface="Times New Roman"/>
                <a:cs typeface="Times New Roman"/>
              </a:rPr>
              <a:t>Iterator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5653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 </a:t>
            </a:r>
            <a:r>
              <a:rPr dirty="0" sz="4400" spc="-10" b="0">
                <a:latin typeface="Times New Roman"/>
                <a:cs typeface="Times New Roman"/>
              </a:rPr>
              <a:t>Iterator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9619" y="4364735"/>
            <a:ext cx="222885" cy="238125"/>
          </a:xfrm>
          <a:custGeom>
            <a:avLst/>
            <a:gdLst/>
            <a:ahLst/>
            <a:cxnLst/>
            <a:rect l="l" t="t" r="r" b="b"/>
            <a:pathLst>
              <a:path w="222884" h="238125">
                <a:moveTo>
                  <a:pt x="222504" y="0"/>
                </a:moveTo>
                <a:lnTo>
                  <a:pt x="0" y="0"/>
                </a:lnTo>
                <a:lnTo>
                  <a:pt x="0" y="237744"/>
                </a:lnTo>
                <a:lnTo>
                  <a:pt x="222504" y="237744"/>
                </a:lnTo>
                <a:lnTo>
                  <a:pt x="2225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99720" y="937006"/>
            <a:ext cx="16979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 b="1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2420" y="1178052"/>
            <a:ext cx="1181100" cy="2089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 b="1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9720" y="1363726"/>
            <a:ext cx="438404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 b="1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struct</a:t>
            </a:r>
            <a:r>
              <a:rPr dirty="0" sz="1400" spc="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Node; </a:t>
            </a:r>
            <a:r>
              <a:rPr dirty="0" sz="1400" b="1">
                <a:solidFill>
                  <a:srgbClr val="00AF50"/>
                </a:solidFill>
                <a:latin typeface="Consolas"/>
                <a:cs typeface="Consolas"/>
              </a:rPr>
              <a:t>//</a:t>
            </a:r>
            <a:r>
              <a:rPr dirty="0" sz="1400" spc="-5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AF50"/>
                </a:solidFill>
                <a:latin typeface="Consolas"/>
                <a:cs typeface="Consolas"/>
              </a:rPr>
              <a:t>forward</a:t>
            </a:r>
            <a:r>
              <a:rPr dirty="0" sz="1400" spc="-5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onsolas"/>
                <a:cs typeface="Consolas"/>
              </a:rPr>
              <a:t>declaration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*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head,</a:t>
            </a:r>
            <a:r>
              <a:rPr dirty="0" sz="1400" spc="10" b="1">
                <a:latin typeface="Consolas"/>
                <a:cs typeface="Consolas"/>
              </a:rPr>
              <a:t> </a:t>
            </a:r>
            <a:r>
              <a:rPr dirty="0" sz="1400" spc="-10" b="1">
                <a:latin typeface="Consolas"/>
                <a:cs typeface="Consolas"/>
              </a:rPr>
              <a:t>*tail;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9619" y="2170176"/>
            <a:ext cx="223520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1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1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 b="1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9720" y="2385186"/>
            <a:ext cx="6733540" cy="433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 b="1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384300" marR="5080">
              <a:lnSpc>
                <a:spcPct val="100000"/>
              </a:lnSpc>
            </a:pPr>
            <a:r>
              <a:rPr dirty="0" sz="1600" spc="-10" b="1">
                <a:latin typeface="Consolas"/>
                <a:cs typeface="Consolas"/>
              </a:rPr>
              <a:t>ListIterator(</a:t>
            </a: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4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*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</a:t>
            </a:r>
            <a:r>
              <a:rPr dirty="0" sz="1600" b="1">
                <a:solidFill>
                  <a:srgbClr val="808080"/>
                </a:solidFill>
                <a:latin typeface="Consolas"/>
                <a:cs typeface="Consolas"/>
              </a:rPr>
              <a:t>tr</a:t>
            </a:r>
            <a:r>
              <a:rPr dirty="0" sz="1600" spc="-40" b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b="1">
                <a:latin typeface="Consolas"/>
                <a:cs typeface="Consolas"/>
              </a:rPr>
              <a:t>)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{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iptr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ptr;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spc="-25" b="1">
                <a:latin typeface="Consolas"/>
                <a:cs typeface="Consolas"/>
              </a:rPr>
              <a:t>}; 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1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&amp;</a:t>
            </a:r>
            <a:r>
              <a:rPr dirty="0" sz="1600" spc="-12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600" b="1">
                <a:latin typeface="Consolas"/>
                <a:cs typeface="Consolas"/>
              </a:rPr>
              <a:t>()</a:t>
            </a:r>
            <a:r>
              <a:rPr dirty="0" sz="1600" spc="-13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{</a:t>
            </a:r>
            <a:r>
              <a:rPr dirty="0" sz="1600" b="1">
                <a:solidFill>
                  <a:srgbClr val="008000"/>
                </a:solidFill>
                <a:latin typeface="Consolas"/>
                <a:cs typeface="Consolas"/>
              </a:rPr>
              <a:t>//prefix</a:t>
            </a:r>
            <a:r>
              <a:rPr dirty="0" sz="1600" spc="-114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 b="1">
                <a:solidFill>
                  <a:srgbClr val="008000"/>
                </a:solidFill>
                <a:latin typeface="Consolas"/>
                <a:cs typeface="Consolas"/>
              </a:rPr>
              <a:t>++</a:t>
            </a:r>
            <a:endParaRPr sz="1600">
              <a:latin typeface="Consolas"/>
              <a:cs typeface="Consolas"/>
            </a:endParaRPr>
          </a:p>
          <a:p>
            <a:pPr marL="1841500" marR="1769745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(iptr)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iptr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iptr-</a:t>
            </a:r>
            <a:r>
              <a:rPr dirty="0" sz="1600" spc="-10" b="1">
                <a:latin typeface="Consolas"/>
                <a:cs typeface="Consolas"/>
              </a:rPr>
              <a:t>&gt;next;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8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(*</a:t>
            </a: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600" spc="-10" b="1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spc="-5" b="1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600" spc="-10" b="1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*</a:t>
            </a:r>
            <a:r>
              <a:rPr dirty="0" sz="1600" spc="-3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iptr;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25" b="1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5422265" algn="l"/>
              </a:tabLst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</a:t>
            </a:r>
            <a:r>
              <a:rPr dirty="0" u="heavy" sz="1400" spc="-10">
                <a:solidFill>
                  <a:srgbClr val="0000FF"/>
                </a:solidFill>
                <a:uFill>
                  <a:solidFill>
                    <a:srgbClr val="6A1A68"/>
                  </a:solidFill>
                </a:uFill>
                <a:latin typeface="Consolas"/>
                <a:cs typeface="Consolas"/>
              </a:rPr>
              <a:t>c</a:t>
            </a:r>
            <a:r>
              <a:rPr dirty="0" u="heavy" sz="1400" spc="-10">
                <a:uFill>
                  <a:solidFill>
                    <a:srgbClr val="6A1A68"/>
                  </a:solidFill>
                </a:uFill>
                <a:latin typeface="Consolas"/>
                <a:cs typeface="Consolas"/>
              </a:rPr>
              <a:t>:</a:t>
            </a:r>
            <a:r>
              <a:rPr dirty="0" u="heavy" sz="1400">
                <a:uFill>
                  <a:solidFill>
                    <a:srgbClr val="6A1A68"/>
                  </a:solidFill>
                </a:uFill>
                <a:latin typeface="Consolas"/>
                <a:cs typeface="Consolas"/>
              </a:rPr>
              <a:t>	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3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-10" b="1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69900" marR="1628775">
              <a:lnSpc>
                <a:spcPct val="100000"/>
              </a:lnSpc>
            </a:pP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begin()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{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3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I(head);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400" spc="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I;</a:t>
            </a:r>
            <a:r>
              <a:rPr dirty="0" sz="1400" spc="20" b="1">
                <a:latin typeface="Consolas"/>
                <a:cs typeface="Consolas"/>
              </a:rPr>
              <a:t> </a:t>
            </a:r>
            <a:r>
              <a:rPr dirty="0" sz="1400" spc="-50" b="1">
                <a:latin typeface="Consolas"/>
                <a:cs typeface="Consolas"/>
              </a:rPr>
              <a:t>}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end()</a:t>
            </a:r>
            <a:r>
              <a:rPr dirty="0" sz="1400" spc="20" b="1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{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I(tail);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400" spc="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I;</a:t>
            </a:r>
            <a:r>
              <a:rPr dirty="0" sz="1400" spc="20" b="1">
                <a:latin typeface="Consolas"/>
                <a:cs typeface="Consolas"/>
              </a:rPr>
              <a:t> </a:t>
            </a:r>
            <a:r>
              <a:rPr dirty="0" sz="1400" spc="-50" b="1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List()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 head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 tail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 0; </a:t>
            </a: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onsolas"/>
                <a:cs typeface="Consolas"/>
              </a:rPr>
              <a:t>~List();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-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find(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</a:t>
            </a:r>
            <a:r>
              <a:rPr dirty="0" sz="1400" spc="25"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400" spc="-2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21741" y="2096261"/>
            <a:ext cx="7322820" cy="2667000"/>
          </a:xfrm>
          <a:custGeom>
            <a:avLst/>
            <a:gdLst/>
            <a:ahLst/>
            <a:cxnLst/>
            <a:rect l="l" t="t" r="r" b="b"/>
            <a:pathLst>
              <a:path w="7322820" h="2667000">
                <a:moveTo>
                  <a:pt x="0" y="444500"/>
                </a:moveTo>
                <a:lnTo>
                  <a:pt x="2608" y="396066"/>
                </a:lnTo>
                <a:lnTo>
                  <a:pt x="10252" y="349144"/>
                </a:lnTo>
                <a:lnTo>
                  <a:pt x="22660" y="304003"/>
                </a:lnTo>
                <a:lnTo>
                  <a:pt x="39563" y="260915"/>
                </a:lnTo>
                <a:lnTo>
                  <a:pt x="60687" y="220152"/>
                </a:lnTo>
                <a:lnTo>
                  <a:pt x="85763" y="181983"/>
                </a:lnTo>
                <a:lnTo>
                  <a:pt x="114519" y="146682"/>
                </a:lnTo>
                <a:lnTo>
                  <a:pt x="146684" y="114517"/>
                </a:lnTo>
                <a:lnTo>
                  <a:pt x="181986" y="85762"/>
                </a:lnTo>
                <a:lnTo>
                  <a:pt x="220155" y="60687"/>
                </a:lnTo>
                <a:lnTo>
                  <a:pt x="260920" y="39562"/>
                </a:lnTo>
                <a:lnTo>
                  <a:pt x="304009" y="22660"/>
                </a:lnTo>
                <a:lnTo>
                  <a:pt x="349152" y="10252"/>
                </a:lnTo>
                <a:lnTo>
                  <a:pt x="396077" y="2608"/>
                </a:lnTo>
                <a:lnTo>
                  <a:pt x="444512" y="0"/>
                </a:lnTo>
                <a:lnTo>
                  <a:pt x="6878319" y="0"/>
                </a:lnTo>
                <a:lnTo>
                  <a:pt x="6926753" y="2608"/>
                </a:lnTo>
                <a:lnTo>
                  <a:pt x="6973675" y="10252"/>
                </a:lnTo>
                <a:lnTo>
                  <a:pt x="7018816" y="22660"/>
                </a:lnTo>
                <a:lnTo>
                  <a:pt x="7061904" y="39562"/>
                </a:lnTo>
                <a:lnTo>
                  <a:pt x="7102667" y="60687"/>
                </a:lnTo>
                <a:lnTo>
                  <a:pt x="7140836" y="85762"/>
                </a:lnTo>
                <a:lnTo>
                  <a:pt x="7176137" y="114517"/>
                </a:lnTo>
                <a:lnTo>
                  <a:pt x="7208302" y="146682"/>
                </a:lnTo>
                <a:lnTo>
                  <a:pt x="7237057" y="181983"/>
                </a:lnTo>
                <a:lnTo>
                  <a:pt x="7262132" y="220152"/>
                </a:lnTo>
                <a:lnTo>
                  <a:pt x="7283257" y="260915"/>
                </a:lnTo>
                <a:lnTo>
                  <a:pt x="7300159" y="304003"/>
                </a:lnTo>
                <a:lnTo>
                  <a:pt x="7312567" y="349144"/>
                </a:lnTo>
                <a:lnTo>
                  <a:pt x="7320211" y="396066"/>
                </a:lnTo>
                <a:lnTo>
                  <a:pt x="7322819" y="444500"/>
                </a:lnTo>
                <a:lnTo>
                  <a:pt x="7322819" y="2222500"/>
                </a:lnTo>
                <a:lnTo>
                  <a:pt x="7320211" y="2270933"/>
                </a:lnTo>
                <a:lnTo>
                  <a:pt x="7312567" y="2317855"/>
                </a:lnTo>
                <a:lnTo>
                  <a:pt x="7300159" y="2362996"/>
                </a:lnTo>
                <a:lnTo>
                  <a:pt x="7283257" y="2406084"/>
                </a:lnTo>
                <a:lnTo>
                  <a:pt x="7262132" y="2446847"/>
                </a:lnTo>
                <a:lnTo>
                  <a:pt x="7237057" y="2485016"/>
                </a:lnTo>
                <a:lnTo>
                  <a:pt x="7208302" y="2520317"/>
                </a:lnTo>
                <a:lnTo>
                  <a:pt x="7176137" y="2552482"/>
                </a:lnTo>
                <a:lnTo>
                  <a:pt x="7140836" y="2581237"/>
                </a:lnTo>
                <a:lnTo>
                  <a:pt x="7102667" y="2606312"/>
                </a:lnTo>
                <a:lnTo>
                  <a:pt x="7061904" y="2627437"/>
                </a:lnTo>
                <a:lnTo>
                  <a:pt x="7018816" y="2644339"/>
                </a:lnTo>
                <a:lnTo>
                  <a:pt x="6973675" y="2656747"/>
                </a:lnTo>
                <a:lnTo>
                  <a:pt x="6926753" y="2664391"/>
                </a:lnTo>
                <a:lnTo>
                  <a:pt x="6878319" y="2667000"/>
                </a:lnTo>
                <a:lnTo>
                  <a:pt x="444512" y="2667000"/>
                </a:lnTo>
                <a:lnTo>
                  <a:pt x="396077" y="2664391"/>
                </a:lnTo>
                <a:lnTo>
                  <a:pt x="349152" y="2656747"/>
                </a:lnTo>
                <a:lnTo>
                  <a:pt x="304009" y="2644339"/>
                </a:lnTo>
                <a:lnTo>
                  <a:pt x="260920" y="2627437"/>
                </a:lnTo>
                <a:lnTo>
                  <a:pt x="220155" y="2606312"/>
                </a:lnTo>
                <a:lnTo>
                  <a:pt x="181986" y="2581237"/>
                </a:lnTo>
                <a:lnTo>
                  <a:pt x="146684" y="2552482"/>
                </a:lnTo>
                <a:lnTo>
                  <a:pt x="114519" y="2520317"/>
                </a:lnTo>
                <a:lnTo>
                  <a:pt x="85763" y="2485016"/>
                </a:lnTo>
                <a:lnTo>
                  <a:pt x="60687" y="2446847"/>
                </a:lnTo>
                <a:lnTo>
                  <a:pt x="39563" y="2406084"/>
                </a:lnTo>
                <a:lnTo>
                  <a:pt x="22660" y="2362996"/>
                </a:lnTo>
                <a:lnTo>
                  <a:pt x="10252" y="2317855"/>
                </a:lnTo>
                <a:lnTo>
                  <a:pt x="2608" y="2270933"/>
                </a:lnTo>
                <a:lnTo>
                  <a:pt x="0" y="2222500"/>
                </a:lnTo>
                <a:lnTo>
                  <a:pt x="0" y="444500"/>
                </a:lnTo>
                <a:close/>
              </a:path>
            </a:pathLst>
          </a:custGeom>
          <a:ln w="25400">
            <a:solidFill>
              <a:srgbClr val="6A1A6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591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The</a:t>
            </a:r>
            <a:r>
              <a:rPr dirty="0" sz="4400" spc="-2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caller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06368" y="3236975"/>
            <a:ext cx="1111250" cy="238125"/>
          </a:xfrm>
          <a:custGeom>
            <a:avLst/>
            <a:gdLst/>
            <a:ahLst/>
            <a:cxnLst/>
            <a:rect l="l" t="t" r="r" b="b"/>
            <a:pathLst>
              <a:path w="1111250" h="238125">
                <a:moveTo>
                  <a:pt x="220967" y="0"/>
                </a:moveTo>
                <a:lnTo>
                  <a:pt x="0" y="0"/>
                </a:lnTo>
                <a:lnTo>
                  <a:pt x="0" y="237744"/>
                </a:lnTo>
                <a:lnTo>
                  <a:pt x="220967" y="237744"/>
                </a:lnTo>
                <a:lnTo>
                  <a:pt x="220967" y="0"/>
                </a:lnTo>
                <a:close/>
              </a:path>
              <a:path w="1111250" h="238125">
                <a:moveTo>
                  <a:pt x="1110996" y="0"/>
                </a:moveTo>
                <a:lnTo>
                  <a:pt x="332232" y="0"/>
                </a:lnTo>
                <a:lnTo>
                  <a:pt x="220980" y="0"/>
                </a:lnTo>
                <a:lnTo>
                  <a:pt x="220980" y="237744"/>
                </a:lnTo>
                <a:lnTo>
                  <a:pt x="332232" y="237744"/>
                </a:lnTo>
                <a:lnTo>
                  <a:pt x="1110996" y="237744"/>
                </a:lnTo>
                <a:lnTo>
                  <a:pt x="11109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39867" y="3236976"/>
            <a:ext cx="678815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89"/>
              </a:lnSpc>
            </a:pPr>
            <a:r>
              <a:rPr dirty="0" sz="1600" spc="-10">
                <a:latin typeface="Consolas"/>
                <a:cs typeface="Consolas"/>
              </a:rPr>
              <a:t>lit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++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2555" y="3480815"/>
            <a:ext cx="55626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spc="-20">
                <a:solidFill>
                  <a:srgbClr val="008080"/>
                </a:solidFill>
                <a:latin typeface="Consolas"/>
                <a:cs typeface="Consolas"/>
              </a:rPr>
              <a:t>*</a:t>
            </a:r>
            <a:r>
              <a:rPr dirty="0" sz="1600" spc="-20">
                <a:latin typeface="Consolas"/>
                <a:cs typeface="Consolas"/>
              </a:rPr>
              <a:t>lit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6700" y="990600"/>
            <a:ext cx="8610600" cy="32937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main()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cout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6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"SL</a:t>
            </a:r>
            <a:r>
              <a:rPr dirty="0" sz="1600" spc="-6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list</a:t>
            </a:r>
            <a:r>
              <a:rPr dirty="0" sz="1600" spc="-6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Iterator"</a:t>
            </a:r>
            <a:r>
              <a:rPr dirty="0" sz="1600" spc="-6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6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endl;</a:t>
            </a:r>
            <a:endParaRPr sz="16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>
                <a:latin typeface="Consolas"/>
                <a:cs typeface="Consolas"/>
              </a:rPr>
              <a:t>&gt;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L;</a:t>
            </a:r>
            <a:endParaRPr sz="1600">
              <a:latin typeface="Consolas"/>
              <a:cs typeface="Consolas"/>
            </a:endParaRPr>
          </a:p>
          <a:p>
            <a:pPr marL="1005840" marR="5050790" indent="-457834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0;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5;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i++) </a:t>
            </a:r>
            <a:r>
              <a:rPr dirty="0" sz="1600" spc="-10">
                <a:latin typeface="Consolas"/>
                <a:cs typeface="Consolas"/>
              </a:rPr>
              <a:t>L.addToStart(i);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 b="1">
                <a:latin typeface="Consolas"/>
                <a:cs typeface="Consolas"/>
              </a:rPr>
              <a:t>&lt;</a:t>
            </a: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10" b="1">
                <a:latin typeface="Consolas"/>
                <a:cs typeface="Consolas"/>
              </a:rPr>
              <a:t>&gt;::</a:t>
            </a: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600" spc="-8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lit;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005840" marR="3940175" indent="-457834">
              <a:lnSpc>
                <a:spcPct val="100000"/>
              </a:lnSpc>
              <a:tabLst>
                <a:tab pos="2451735" algn="l"/>
              </a:tabLst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(lit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=</a:t>
            </a:r>
            <a:r>
              <a:rPr dirty="0" sz="1600" spc="-6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L.begin();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lit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!=</a:t>
            </a:r>
            <a:r>
              <a:rPr dirty="0" sz="1600" spc="-6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nullptr</a:t>
            </a:r>
            <a:r>
              <a:rPr dirty="0" sz="1600" spc="-10">
                <a:latin typeface="Consolas"/>
                <a:cs typeface="Consolas"/>
              </a:rPr>
              <a:t>; </a:t>
            </a:r>
            <a:r>
              <a:rPr dirty="0" sz="1600">
                <a:latin typeface="Consolas"/>
                <a:cs typeface="Consolas"/>
              </a:rPr>
              <a:t>cout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	&lt;&lt;</a:t>
            </a:r>
            <a:r>
              <a:rPr dirty="0" sz="1600" spc="-4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endl;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510474" y="5873686"/>
            <a:ext cx="3672204" cy="638175"/>
            <a:chOff x="1510474" y="5873686"/>
            <a:chExt cx="3672204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21343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343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396236" y="61499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247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247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631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631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25035" y="61499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24761" y="5887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422642" y="5868161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339274" y="5873686"/>
            <a:ext cx="638175" cy="638175"/>
            <a:chOff x="3339274" y="5873686"/>
            <a:chExt cx="638175" cy="638175"/>
          </a:xfrm>
        </p:grpSpPr>
        <p:sp>
          <p:nvSpPr>
            <p:cNvPr id="19" name="object 19" descr=""/>
            <p:cNvSpPr/>
            <p:nvPr/>
          </p:nvSpPr>
          <p:spPr>
            <a:xfrm>
              <a:off x="33535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53561" y="5887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353561" y="5887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813042" y="5868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168074" y="5853874"/>
            <a:ext cx="1645285" cy="638175"/>
            <a:chOff x="5168074" y="5853874"/>
            <a:chExt cx="1645285" cy="638175"/>
          </a:xfrm>
        </p:grpSpPr>
        <p:sp>
          <p:nvSpPr>
            <p:cNvPr id="24" name="object 24" descr=""/>
            <p:cNvSpPr/>
            <p:nvPr/>
          </p:nvSpPr>
          <p:spPr>
            <a:xfrm>
              <a:off x="57919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919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053962" y="61301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449"/>
                  </a:moveTo>
                  <a:lnTo>
                    <a:pt x="673819" y="46011"/>
                  </a:lnTo>
                  <a:lnTo>
                    <a:pt x="688086" y="46405"/>
                  </a:lnTo>
                  <a:lnTo>
                    <a:pt x="687323" y="74968"/>
                  </a:lnTo>
                  <a:lnTo>
                    <a:pt x="673004" y="74968"/>
                  </a:lnTo>
                  <a:lnTo>
                    <a:pt x="672211" y="103136"/>
                  </a:lnTo>
                  <a:lnTo>
                    <a:pt x="732666" y="74968"/>
                  </a:lnTo>
                  <a:lnTo>
                    <a:pt x="687323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9" y="62661"/>
                  </a:lnTo>
                  <a:lnTo>
                    <a:pt x="674623" y="17449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6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3" y="74968"/>
                  </a:lnTo>
                  <a:lnTo>
                    <a:pt x="688086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823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182361" y="5868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182361" y="58681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780222" y="4915090"/>
            <a:ext cx="641350" cy="975994"/>
            <a:chOff x="1780222" y="4915090"/>
            <a:chExt cx="641350" cy="975994"/>
          </a:xfrm>
        </p:grpSpPr>
        <p:sp>
          <p:nvSpPr>
            <p:cNvPr id="31" name="object 31" descr=""/>
            <p:cNvSpPr/>
            <p:nvPr/>
          </p:nvSpPr>
          <p:spPr>
            <a:xfrm>
              <a:off x="1794510" y="4929378"/>
              <a:ext cx="612775" cy="609600"/>
            </a:xfrm>
            <a:custGeom>
              <a:avLst/>
              <a:gdLst/>
              <a:ahLst/>
              <a:cxnLst/>
              <a:rect l="l" t="t" r="r" b="b"/>
              <a:pathLst>
                <a:path w="612775" h="609600">
                  <a:moveTo>
                    <a:pt x="61264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12648" y="609600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94510" y="4929378"/>
              <a:ext cx="612775" cy="609600"/>
            </a:xfrm>
            <a:custGeom>
              <a:avLst/>
              <a:gdLst/>
              <a:ahLst/>
              <a:cxnLst/>
              <a:rect l="l" t="t" r="r" b="b"/>
              <a:pathLst>
                <a:path w="612775" h="609600">
                  <a:moveTo>
                    <a:pt x="0" y="609600"/>
                  </a:moveTo>
                  <a:lnTo>
                    <a:pt x="612648" y="609600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074799" y="5058791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6" y="747285"/>
                  </a:moveTo>
                  <a:lnTo>
                    <a:pt x="33908" y="748664"/>
                  </a:lnTo>
                  <a:lnTo>
                    <a:pt x="80899" y="832230"/>
                  </a:lnTo>
                  <a:lnTo>
                    <a:pt x="112111" y="761568"/>
                  </a:lnTo>
                  <a:lnTo>
                    <a:pt x="63245" y="761568"/>
                  </a:lnTo>
                  <a:lnTo>
                    <a:pt x="62556" y="747285"/>
                  </a:lnTo>
                  <a:close/>
                </a:path>
                <a:path w="120014" h="832485">
                  <a:moveTo>
                    <a:pt x="91005" y="745915"/>
                  </a:moveTo>
                  <a:lnTo>
                    <a:pt x="62556" y="747285"/>
                  </a:lnTo>
                  <a:lnTo>
                    <a:pt x="63245" y="761568"/>
                  </a:lnTo>
                  <a:lnTo>
                    <a:pt x="91693" y="760183"/>
                  </a:lnTo>
                  <a:lnTo>
                    <a:pt x="91005" y="745915"/>
                  </a:lnTo>
                  <a:close/>
                </a:path>
                <a:path w="120014" h="832485">
                  <a:moveTo>
                    <a:pt x="119633" y="744537"/>
                  </a:moveTo>
                  <a:lnTo>
                    <a:pt x="91005" y="745915"/>
                  </a:lnTo>
                  <a:lnTo>
                    <a:pt x="91693" y="760183"/>
                  </a:lnTo>
                  <a:lnTo>
                    <a:pt x="63245" y="761568"/>
                  </a:lnTo>
                  <a:lnTo>
                    <a:pt x="112111" y="761568"/>
                  </a:lnTo>
                  <a:lnTo>
                    <a:pt x="119633" y="744537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7"/>
                  </a:lnTo>
                  <a:lnTo>
                    <a:pt x="30610" y="85597"/>
                  </a:lnTo>
                  <a:lnTo>
                    <a:pt x="62556" y="747285"/>
                  </a:lnTo>
                  <a:lnTo>
                    <a:pt x="91005" y="745915"/>
                  </a:lnTo>
                  <a:lnTo>
                    <a:pt x="59120" y="85597"/>
                  </a:lnTo>
                  <a:lnTo>
                    <a:pt x="44831" y="85597"/>
                  </a:lnTo>
                  <a:lnTo>
                    <a:pt x="30505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5" y="83411"/>
                  </a:lnTo>
                  <a:lnTo>
                    <a:pt x="44831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5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837435" y="4514469"/>
            <a:ext cx="3422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latin typeface="Times New Roman"/>
                <a:cs typeface="Times New Roman"/>
              </a:rPr>
              <a:t>lit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</a:t>
            </a:r>
            <a:r>
              <a:rPr dirty="0" sz="4400" spc="-1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Iterator-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3200" b="0" i="1">
                <a:latin typeface="Times New Roman"/>
                <a:cs typeface="Times New Roman"/>
              </a:rPr>
              <a:t>with forward</a:t>
            </a:r>
            <a:r>
              <a:rPr dirty="0" sz="3200" spc="-20" b="0" i="1">
                <a:latin typeface="Times New Roman"/>
                <a:cs typeface="Times New Roman"/>
              </a:rPr>
              <a:t> </a:t>
            </a:r>
            <a:r>
              <a:rPr dirty="0" sz="3200" b="0" i="1">
                <a:latin typeface="Times New Roman"/>
                <a:cs typeface="Times New Roman"/>
              </a:rPr>
              <a:t>class </a:t>
            </a:r>
            <a:r>
              <a:rPr dirty="0" sz="3200" spc="-10" b="0" i="1">
                <a:latin typeface="Times New Roman"/>
                <a:cs typeface="Times New Roman"/>
              </a:rPr>
              <a:t>declaration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28637" y="1062037"/>
            <a:ext cx="7771765" cy="5272405"/>
            <a:chOff x="528637" y="1062037"/>
            <a:chExt cx="7771765" cy="5272405"/>
          </a:xfrm>
        </p:grpSpPr>
        <p:sp>
          <p:nvSpPr>
            <p:cNvPr id="4" name="object 4" descr=""/>
            <p:cNvSpPr/>
            <p:nvPr/>
          </p:nvSpPr>
          <p:spPr>
            <a:xfrm>
              <a:off x="533400" y="1066800"/>
              <a:ext cx="7762240" cy="5262880"/>
            </a:xfrm>
            <a:custGeom>
              <a:avLst/>
              <a:gdLst/>
              <a:ahLst/>
              <a:cxnLst/>
              <a:rect l="l" t="t" r="r" b="b"/>
              <a:pathLst>
                <a:path w="7762240" h="5262880">
                  <a:moveTo>
                    <a:pt x="0" y="5262372"/>
                  </a:moveTo>
                  <a:lnTo>
                    <a:pt x="7761732" y="5262372"/>
                  </a:lnTo>
                  <a:lnTo>
                    <a:pt x="7761732" y="0"/>
                  </a:lnTo>
                  <a:lnTo>
                    <a:pt x="0" y="0"/>
                  </a:lnTo>
                  <a:lnTo>
                    <a:pt x="0" y="526237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82040" y="2183891"/>
              <a:ext cx="1771014" cy="208915"/>
            </a:xfrm>
            <a:custGeom>
              <a:avLst/>
              <a:gdLst/>
              <a:ahLst/>
              <a:cxnLst/>
              <a:rect l="l" t="t" r="r" b="b"/>
              <a:pathLst>
                <a:path w="1771014" h="208914">
                  <a:moveTo>
                    <a:pt x="1770888" y="0"/>
                  </a:moveTo>
                  <a:lnTo>
                    <a:pt x="589788" y="0"/>
                  </a:lnTo>
                  <a:lnTo>
                    <a:pt x="490728" y="0"/>
                  </a:lnTo>
                  <a:lnTo>
                    <a:pt x="0" y="0"/>
                  </a:lnTo>
                  <a:lnTo>
                    <a:pt x="0" y="208788"/>
                  </a:lnTo>
                  <a:lnTo>
                    <a:pt x="490728" y="208788"/>
                  </a:lnTo>
                  <a:lnTo>
                    <a:pt x="589788" y="208788"/>
                  </a:lnTo>
                  <a:lnTo>
                    <a:pt x="1770888" y="208788"/>
                  </a:lnTo>
                  <a:lnTo>
                    <a:pt x="17708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12140" y="1089406"/>
            <a:ext cx="235140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5786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>
                <a:latin typeface="Consolas"/>
                <a:cs typeface="Consolas"/>
              </a:rPr>
              <a:t>&lt;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>
                <a:latin typeface="Consolas"/>
                <a:cs typeface="Consolas"/>
              </a:rPr>
              <a:t>&gt;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spc="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head,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*tail;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2762" y="2134361"/>
            <a:ext cx="2514600" cy="457200"/>
          </a:xfrm>
          <a:prstGeom prst="rect">
            <a:avLst/>
          </a:prstGeom>
          <a:ln w="25400">
            <a:solidFill>
              <a:srgbClr val="2F78AD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80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-10" b="1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2583307"/>
            <a:ext cx="4878705" cy="3655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3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-10" b="1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927100" marR="508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400" spc="1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insert(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808080"/>
                </a:solidFill>
                <a:latin typeface="Consolas"/>
                <a:cs typeface="Consolas"/>
              </a:rPr>
              <a:t>it</a:t>
            </a:r>
            <a:r>
              <a:rPr dirty="0" sz="1400" b="1">
                <a:latin typeface="Consolas"/>
                <a:cs typeface="Consolas"/>
              </a:rPr>
              <a:t>,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&amp;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spc="-10" b="1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400" spc="-10" b="1">
                <a:latin typeface="Consolas"/>
                <a:cs typeface="Consolas"/>
              </a:rPr>
              <a:t>);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begin()</a:t>
            </a:r>
            <a:r>
              <a:rPr dirty="0" sz="1400" spc="10" b="1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{</a:t>
            </a:r>
            <a:r>
              <a:rPr dirty="0" sz="1400" spc="2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400" spc="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 b="1">
                <a:latin typeface="Consolas"/>
                <a:cs typeface="Consolas"/>
              </a:rPr>
              <a:t>head;};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end()</a:t>
            </a:r>
            <a:r>
              <a:rPr dirty="0" sz="1400" spc="25" b="1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{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tail;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400" spc="-25" b="1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List()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 head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 tail</a:t>
            </a:r>
            <a:r>
              <a:rPr dirty="0" sz="1400" spc="-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 0; </a:t>
            </a: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onsolas"/>
                <a:cs typeface="Consolas"/>
              </a:rPr>
              <a:t>~List();</a:t>
            </a:r>
            <a:endParaRPr sz="1400">
              <a:latin typeface="Consolas"/>
              <a:cs typeface="Consolas"/>
            </a:endParaRPr>
          </a:p>
          <a:p>
            <a:pPr marL="927100" marR="201295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isEmpty()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head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==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400" spc="-10">
                <a:latin typeface="Consolas"/>
                <a:cs typeface="Consolas"/>
              </a:rPr>
              <a:t>;}; 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find(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</a:t>
            </a:r>
            <a:r>
              <a:rPr dirty="0" sz="1400" spc="20"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400" spc="-2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927100" marR="890269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addToStart(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&amp;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400" spc="-20">
                <a:latin typeface="Consolas"/>
                <a:cs typeface="Consolas"/>
              </a:rPr>
              <a:t>); </a:t>
            </a: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deleteFromTail();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400" spc="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10">
                <a:latin typeface="Consolas"/>
                <a:cs typeface="Consolas"/>
              </a:rPr>
              <a:t>print();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448561" y="2972561"/>
            <a:ext cx="4114800" cy="990600"/>
          </a:xfrm>
          <a:custGeom>
            <a:avLst/>
            <a:gdLst/>
            <a:ahLst/>
            <a:cxnLst/>
            <a:rect l="l" t="t" r="r" b="b"/>
            <a:pathLst>
              <a:path w="4114800" h="990600">
                <a:moveTo>
                  <a:pt x="0" y="165100"/>
                </a:moveTo>
                <a:lnTo>
                  <a:pt x="5897" y="121208"/>
                </a:lnTo>
                <a:lnTo>
                  <a:pt x="22540" y="81769"/>
                </a:lnTo>
                <a:lnTo>
                  <a:pt x="48355" y="48355"/>
                </a:lnTo>
                <a:lnTo>
                  <a:pt x="81769" y="22540"/>
                </a:lnTo>
                <a:lnTo>
                  <a:pt x="121208" y="5897"/>
                </a:lnTo>
                <a:lnTo>
                  <a:pt x="165100" y="0"/>
                </a:lnTo>
                <a:lnTo>
                  <a:pt x="3949700" y="0"/>
                </a:lnTo>
                <a:lnTo>
                  <a:pt x="3993591" y="5897"/>
                </a:lnTo>
                <a:lnTo>
                  <a:pt x="4033030" y="22540"/>
                </a:lnTo>
                <a:lnTo>
                  <a:pt x="4066444" y="48355"/>
                </a:lnTo>
                <a:lnTo>
                  <a:pt x="4092259" y="81769"/>
                </a:lnTo>
                <a:lnTo>
                  <a:pt x="4108902" y="121208"/>
                </a:lnTo>
                <a:lnTo>
                  <a:pt x="4114800" y="165100"/>
                </a:lnTo>
                <a:lnTo>
                  <a:pt x="4114800" y="825500"/>
                </a:lnTo>
                <a:lnTo>
                  <a:pt x="4108902" y="869391"/>
                </a:lnTo>
                <a:lnTo>
                  <a:pt x="4092259" y="908830"/>
                </a:lnTo>
                <a:lnTo>
                  <a:pt x="4066444" y="942244"/>
                </a:lnTo>
                <a:lnTo>
                  <a:pt x="4033030" y="968059"/>
                </a:lnTo>
                <a:lnTo>
                  <a:pt x="3993591" y="984702"/>
                </a:lnTo>
                <a:lnTo>
                  <a:pt x="3949700" y="990600"/>
                </a:lnTo>
                <a:lnTo>
                  <a:pt x="165100" y="990600"/>
                </a:lnTo>
                <a:lnTo>
                  <a:pt x="121208" y="984702"/>
                </a:lnTo>
                <a:lnTo>
                  <a:pt x="81769" y="968059"/>
                </a:lnTo>
                <a:lnTo>
                  <a:pt x="48355" y="942244"/>
                </a:lnTo>
                <a:lnTo>
                  <a:pt x="22540" y="908830"/>
                </a:lnTo>
                <a:lnTo>
                  <a:pt x="5897" y="869391"/>
                </a:lnTo>
                <a:lnTo>
                  <a:pt x="0" y="825500"/>
                </a:lnTo>
                <a:lnTo>
                  <a:pt x="0" y="1651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</a:t>
            </a:r>
            <a:r>
              <a:rPr dirty="0" sz="4400" spc="-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Iterator-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forward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declaration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3840" y="1254252"/>
            <a:ext cx="2854960" cy="2089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5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b="1">
                <a:latin typeface="Consolas"/>
                <a:cs typeface="Consolas"/>
              </a:rPr>
              <a:t>&gt;::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37332" y="2414016"/>
            <a:ext cx="214503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10"/>
              </a:lnSpc>
            </a:pPr>
            <a:r>
              <a:rPr dirty="0" sz="1800" b="1">
                <a:latin typeface="Consolas"/>
                <a:cs typeface="Consolas"/>
              </a:rPr>
              <a:t>operator++(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b="1">
                <a:latin typeface="Consolas"/>
                <a:cs typeface="Consolas"/>
              </a:rPr>
              <a:t>)</a:t>
            </a:r>
            <a:r>
              <a:rPr dirty="0" sz="1800" spc="-70" b="1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400" y="990600"/>
            <a:ext cx="8534400" cy="40005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 b="1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onsolas"/>
                <a:cs typeface="Consolas"/>
              </a:rPr>
              <a:t>ListIterator(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10">
                <a:latin typeface="Consolas"/>
                <a:cs typeface="Consolas"/>
              </a:rPr>
              <a:t>*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iptr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</a:t>
            </a:r>
            <a:r>
              <a:rPr dirty="0" sz="1600">
                <a:latin typeface="Consolas"/>
                <a:cs typeface="Consolas"/>
              </a:rPr>
              <a:t>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ListIterator</a:t>
            </a:r>
            <a:r>
              <a:rPr dirty="0" sz="1800" spc="-60" b="1">
                <a:latin typeface="Consolas"/>
                <a:cs typeface="Consolas"/>
              </a:rPr>
              <a:t> </a:t>
            </a:r>
            <a:r>
              <a:rPr dirty="0" sz="1800" spc="-50" b="1">
                <a:latin typeface="Consolas"/>
                <a:cs typeface="Consolas"/>
              </a:rPr>
              <a:t>&amp;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//dummy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param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give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info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that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postfix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++</a:t>
            </a:r>
            <a:endParaRPr sz="1800">
              <a:latin typeface="Consolas"/>
              <a:cs typeface="Consolas"/>
            </a:endParaRPr>
          </a:p>
          <a:p>
            <a:pPr marL="1463040">
              <a:lnSpc>
                <a:spcPct val="100000"/>
              </a:lnSpc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2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old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*</a:t>
            </a:r>
            <a:r>
              <a:rPr dirty="0" sz="18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463040" marR="5685155">
              <a:lnSpc>
                <a:spcPct val="100000"/>
              </a:lnSpc>
            </a:pPr>
            <a:r>
              <a:rPr dirty="0" sz="1800" spc="-10" b="1">
                <a:latin typeface="Consolas"/>
                <a:cs typeface="Consolas"/>
              </a:rPr>
              <a:t>++(*</a:t>
            </a:r>
            <a:r>
              <a:rPr dirty="0" sz="18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 b="1">
                <a:latin typeface="Consolas"/>
                <a:cs typeface="Consolas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old;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iptr;</a:t>
            </a:r>
            <a:endParaRPr sz="1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25459" y="2334101"/>
            <a:ext cx="7190105" cy="1872614"/>
          </a:xfrm>
          <a:custGeom>
            <a:avLst/>
            <a:gdLst/>
            <a:ahLst/>
            <a:cxnLst/>
            <a:rect l="l" t="t" r="r" b="b"/>
            <a:pathLst>
              <a:path w="7190105" h="1872614">
                <a:moveTo>
                  <a:pt x="13502" y="333660"/>
                </a:moveTo>
                <a:lnTo>
                  <a:pt x="15472" y="285885"/>
                </a:lnTo>
                <a:lnTo>
                  <a:pt x="24379" y="241314"/>
                </a:lnTo>
                <a:lnTo>
                  <a:pt x="39626" y="200217"/>
                </a:lnTo>
                <a:lnTo>
                  <a:pt x="60617" y="162863"/>
                </a:lnTo>
                <a:lnTo>
                  <a:pt x="86756" y="129523"/>
                </a:lnTo>
                <a:lnTo>
                  <a:pt x="117447" y="100466"/>
                </a:lnTo>
                <a:lnTo>
                  <a:pt x="152093" y="75961"/>
                </a:lnTo>
                <a:lnTo>
                  <a:pt x="190098" y="56279"/>
                </a:lnTo>
                <a:lnTo>
                  <a:pt x="230865" y="41688"/>
                </a:lnTo>
                <a:lnTo>
                  <a:pt x="273798" y="32458"/>
                </a:lnTo>
                <a:lnTo>
                  <a:pt x="318302" y="28860"/>
                </a:lnTo>
                <a:lnTo>
                  <a:pt x="380018" y="22174"/>
                </a:lnTo>
                <a:lnTo>
                  <a:pt x="438472" y="16359"/>
                </a:lnTo>
                <a:lnTo>
                  <a:pt x="494005" y="11418"/>
                </a:lnTo>
                <a:lnTo>
                  <a:pt x="546955" y="7358"/>
                </a:lnTo>
                <a:lnTo>
                  <a:pt x="597664" y="4181"/>
                </a:lnTo>
                <a:lnTo>
                  <a:pt x="646470" y="1893"/>
                </a:lnTo>
                <a:lnTo>
                  <a:pt x="693714" y="497"/>
                </a:lnTo>
                <a:lnTo>
                  <a:pt x="739735" y="0"/>
                </a:lnTo>
                <a:lnTo>
                  <a:pt x="784874" y="404"/>
                </a:lnTo>
                <a:lnTo>
                  <a:pt x="829471" y="1714"/>
                </a:lnTo>
                <a:lnTo>
                  <a:pt x="873864" y="3935"/>
                </a:lnTo>
                <a:lnTo>
                  <a:pt x="918395" y="7072"/>
                </a:lnTo>
                <a:lnTo>
                  <a:pt x="963402" y="11128"/>
                </a:lnTo>
                <a:lnTo>
                  <a:pt x="1009227" y="16109"/>
                </a:lnTo>
                <a:lnTo>
                  <a:pt x="1056208" y="22018"/>
                </a:lnTo>
                <a:lnTo>
                  <a:pt x="1104686" y="28860"/>
                </a:lnTo>
                <a:lnTo>
                  <a:pt x="1184475" y="39351"/>
                </a:lnTo>
                <a:lnTo>
                  <a:pt x="1250336" y="45360"/>
                </a:lnTo>
                <a:lnTo>
                  <a:pt x="1305148" y="47684"/>
                </a:lnTo>
                <a:lnTo>
                  <a:pt x="1351795" y="47121"/>
                </a:lnTo>
                <a:lnTo>
                  <a:pt x="1393159" y="44466"/>
                </a:lnTo>
                <a:lnTo>
                  <a:pt x="1432120" y="40516"/>
                </a:lnTo>
                <a:lnTo>
                  <a:pt x="1471561" y="36067"/>
                </a:lnTo>
                <a:lnTo>
                  <a:pt x="1514364" y="31917"/>
                </a:lnTo>
                <a:lnTo>
                  <a:pt x="1563410" y="28860"/>
                </a:lnTo>
                <a:lnTo>
                  <a:pt x="1613668" y="26703"/>
                </a:lnTo>
                <a:lnTo>
                  <a:pt x="1667932" y="24422"/>
                </a:lnTo>
                <a:lnTo>
                  <a:pt x="1724879" y="22243"/>
                </a:lnTo>
                <a:lnTo>
                  <a:pt x="1783189" y="20393"/>
                </a:lnTo>
                <a:lnTo>
                  <a:pt x="1841540" y="19097"/>
                </a:lnTo>
                <a:lnTo>
                  <a:pt x="1898611" y="18582"/>
                </a:lnTo>
                <a:lnTo>
                  <a:pt x="1953080" y="19075"/>
                </a:lnTo>
                <a:lnTo>
                  <a:pt x="2003626" y="20801"/>
                </a:lnTo>
                <a:lnTo>
                  <a:pt x="2048929" y="23988"/>
                </a:lnTo>
                <a:lnTo>
                  <a:pt x="2087666" y="28860"/>
                </a:lnTo>
                <a:lnTo>
                  <a:pt x="2127781" y="33486"/>
                </a:lnTo>
                <a:lnTo>
                  <a:pt x="2176606" y="36041"/>
                </a:lnTo>
                <a:lnTo>
                  <a:pt x="2231901" y="36917"/>
                </a:lnTo>
                <a:lnTo>
                  <a:pt x="2291425" y="36505"/>
                </a:lnTo>
                <a:lnTo>
                  <a:pt x="2352937" y="35194"/>
                </a:lnTo>
                <a:lnTo>
                  <a:pt x="2414198" y="33377"/>
                </a:lnTo>
                <a:lnTo>
                  <a:pt x="2472967" y="31445"/>
                </a:lnTo>
                <a:lnTo>
                  <a:pt x="2527005" y="29787"/>
                </a:lnTo>
                <a:lnTo>
                  <a:pt x="2574069" y="28795"/>
                </a:lnTo>
                <a:lnTo>
                  <a:pt x="2611922" y="28860"/>
                </a:lnTo>
                <a:lnTo>
                  <a:pt x="2650369" y="30152"/>
                </a:lnTo>
                <a:lnTo>
                  <a:pt x="2693146" y="32131"/>
                </a:lnTo>
                <a:lnTo>
                  <a:pt x="2739740" y="34364"/>
                </a:lnTo>
                <a:lnTo>
                  <a:pt x="2789636" y="36418"/>
                </a:lnTo>
                <a:lnTo>
                  <a:pt x="2842320" y="37860"/>
                </a:lnTo>
                <a:lnTo>
                  <a:pt x="2897277" y="38258"/>
                </a:lnTo>
                <a:lnTo>
                  <a:pt x="2953993" y="37180"/>
                </a:lnTo>
                <a:lnTo>
                  <a:pt x="3011954" y="34191"/>
                </a:lnTo>
                <a:lnTo>
                  <a:pt x="3070646" y="28860"/>
                </a:lnTo>
                <a:lnTo>
                  <a:pt x="3106728" y="25221"/>
                </a:lnTo>
                <a:lnTo>
                  <a:pt x="3148207" y="21818"/>
                </a:lnTo>
                <a:lnTo>
                  <a:pt x="3194299" y="18703"/>
                </a:lnTo>
                <a:lnTo>
                  <a:pt x="3244221" y="15930"/>
                </a:lnTo>
                <a:lnTo>
                  <a:pt x="3297191" y="13553"/>
                </a:lnTo>
                <a:lnTo>
                  <a:pt x="3352424" y="11626"/>
                </a:lnTo>
                <a:lnTo>
                  <a:pt x="3409139" y="10202"/>
                </a:lnTo>
                <a:lnTo>
                  <a:pt x="3466552" y="9334"/>
                </a:lnTo>
                <a:lnTo>
                  <a:pt x="3523881" y="9077"/>
                </a:lnTo>
                <a:lnTo>
                  <a:pt x="3580341" y="9483"/>
                </a:lnTo>
                <a:lnTo>
                  <a:pt x="3635151" y="10606"/>
                </a:lnTo>
                <a:lnTo>
                  <a:pt x="3687527" y="12501"/>
                </a:lnTo>
                <a:lnTo>
                  <a:pt x="3736685" y="15220"/>
                </a:lnTo>
                <a:lnTo>
                  <a:pt x="3781844" y="18817"/>
                </a:lnTo>
                <a:lnTo>
                  <a:pt x="3822220" y="23346"/>
                </a:lnTo>
                <a:lnTo>
                  <a:pt x="3857030" y="28860"/>
                </a:lnTo>
                <a:lnTo>
                  <a:pt x="3909195" y="36634"/>
                </a:lnTo>
                <a:lnTo>
                  <a:pt x="3963515" y="41077"/>
                </a:lnTo>
                <a:lnTo>
                  <a:pt x="4019203" y="42790"/>
                </a:lnTo>
                <a:lnTo>
                  <a:pt x="4075474" y="42375"/>
                </a:lnTo>
                <a:lnTo>
                  <a:pt x="4131540" y="40433"/>
                </a:lnTo>
                <a:lnTo>
                  <a:pt x="4186616" y="37565"/>
                </a:lnTo>
                <a:lnTo>
                  <a:pt x="4239915" y="34373"/>
                </a:lnTo>
                <a:lnTo>
                  <a:pt x="4290651" y="31457"/>
                </a:lnTo>
                <a:lnTo>
                  <a:pt x="4338036" y="29419"/>
                </a:lnTo>
                <a:lnTo>
                  <a:pt x="4381286" y="28860"/>
                </a:lnTo>
                <a:lnTo>
                  <a:pt x="4426573" y="28781"/>
                </a:lnTo>
                <a:lnTo>
                  <a:pt x="4471898" y="27924"/>
                </a:lnTo>
                <a:lnTo>
                  <a:pt x="4517853" y="26631"/>
                </a:lnTo>
                <a:lnTo>
                  <a:pt x="4565031" y="25244"/>
                </a:lnTo>
                <a:lnTo>
                  <a:pt x="4614025" y="24104"/>
                </a:lnTo>
                <a:lnTo>
                  <a:pt x="4665427" y="23554"/>
                </a:lnTo>
                <a:lnTo>
                  <a:pt x="4719830" y="23936"/>
                </a:lnTo>
                <a:lnTo>
                  <a:pt x="4777827" y="25591"/>
                </a:lnTo>
                <a:lnTo>
                  <a:pt x="4840010" y="28860"/>
                </a:lnTo>
                <a:lnTo>
                  <a:pt x="4887168" y="31065"/>
                </a:lnTo>
                <a:lnTo>
                  <a:pt x="4932390" y="31638"/>
                </a:lnTo>
                <a:lnTo>
                  <a:pt x="4976366" y="30950"/>
                </a:lnTo>
                <a:lnTo>
                  <a:pt x="5019785" y="29368"/>
                </a:lnTo>
                <a:lnTo>
                  <a:pt x="5063337" y="27263"/>
                </a:lnTo>
                <a:lnTo>
                  <a:pt x="5107710" y="25003"/>
                </a:lnTo>
                <a:lnTo>
                  <a:pt x="5153594" y="22957"/>
                </a:lnTo>
                <a:lnTo>
                  <a:pt x="5201678" y="21494"/>
                </a:lnTo>
                <a:lnTo>
                  <a:pt x="5252651" y="20984"/>
                </a:lnTo>
                <a:lnTo>
                  <a:pt x="5307202" y="21796"/>
                </a:lnTo>
                <a:lnTo>
                  <a:pt x="5366022" y="24298"/>
                </a:lnTo>
                <a:lnTo>
                  <a:pt x="5429798" y="28860"/>
                </a:lnTo>
                <a:lnTo>
                  <a:pt x="5485581" y="33089"/>
                </a:lnTo>
                <a:lnTo>
                  <a:pt x="5539208" y="36078"/>
                </a:lnTo>
                <a:lnTo>
                  <a:pt x="5591052" y="37974"/>
                </a:lnTo>
                <a:lnTo>
                  <a:pt x="5641487" y="38924"/>
                </a:lnTo>
                <a:lnTo>
                  <a:pt x="5690888" y="39076"/>
                </a:lnTo>
                <a:lnTo>
                  <a:pt x="5739627" y="38577"/>
                </a:lnTo>
                <a:lnTo>
                  <a:pt x="5788081" y="37576"/>
                </a:lnTo>
                <a:lnTo>
                  <a:pt x="5836621" y="36218"/>
                </a:lnTo>
                <a:lnTo>
                  <a:pt x="5885624" y="34652"/>
                </a:lnTo>
                <a:lnTo>
                  <a:pt x="5935461" y="33026"/>
                </a:lnTo>
                <a:lnTo>
                  <a:pt x="5986509" y="31486"/>
                </a:lnTo>
                <a:lnTo>
                  <a:pt x="6039140" y="30180"/>
                </a:lnTo>
                <a:lnTo>
                  <a:pt x="6093729" y="29256"/>
                </a:lnTo>
                <a:lnTo>
                  <a:pt x="6150650" y="28860"/>
                </a:lnTo>
                <a:lnTo>
                  <a:pt x="6208374" y="29227"/>
                </a:lnTo>
                <a:lnTo>
                  <a:pt x="6265125" y="30353"/>
                </a:lnTo>
                <a:lnTo>
                  <a:pt x="6320908" y="32036"/>
                </a:lnTo>
                <a:lnTo>
                  <a:pt x="6375724" y="34070"/>
                </a:lnTo>
                <a:lnTo>
                  <a:pt x="6429578" y="36252"/>
                </a:lnTo>
                <a:lnTo>
                  <a:pt x="6482473" y="38377"/>
                </a:lnTo>
                <a:lnTo>
                  <a:pt x="6534412" y="40243"/>
                </a:lnTo>
                <a:lnTo>
                  <a:pt x="6585399" y="41643"/>
                </a:lnTo>
                <a:lnTo>
                  <a:pt x="6635436" y="42375"/>
                </a:lnTo>
                <a:lnTo>
                  <a:pt x="6684527" y="42234"/>
                </a:lnTo>
                <a:lnTo>
                  <a:pt x="6732677" y="41016"/>
                </a:lnTo>
                <a:lnTo>
                  <a:pt x="6779886" y="38517"/>
                </a:lnTo>
                <a:lnTo>
                  <a:pt x="6826160" y="34533"/>
                </a:lnTo>
                <a:lnTo>
                  <a:pt x="6871502" y="28860"/>
                </a:lnTo>
                <a:lnTo>
                  <a:pt x="6912536" y="33718"/>
                </a:lnTo>
                <a:lnTo>
                  <a:pt x="6953976" y="44578"/>
                </a:lnTo>
                <a:lnTo>
                  <a:pt x="6994798" y="60964"/>
                </a:lnTo>
                <a:lnTo>
                  <a:pt x="7033979" y="82397"/>
                </a:lnTo>
                <a:lnTo>
                  <a:pt x="7070495" y="108401"/>
                </a:lnTo>
                <a:lnTo>
                  <a:pt x="7103322" y="138497"/>
                </a:lnTo>
                <a:lnTo>
                  <a:pt x="7131437" y="172209"/>
                </a:lnTo>
                <a:lnTo>
                  <a:pt x="7153816" y="209059"/>
                </a:lnTo>
                <a:lnTo>
                  <a:pt x="7169436" y="248569"/>
                </a:lnTo>
                <a:lnTo>
                  <a:pt x="7177272" y="290262"/>
                </a:lnTo>
                <a:lnTo>
                  <a:pt x="7176302" y="333660"/>
                </a:lnTo>
                <a:lnTo>
                  <a:pt x="7175160" y="383803"/>
                </a:lnTo>
                <a:lnTo>
                  <a:pt x="7173312" y="432923"/>
                </a:lnTo>
                <a:lnTo>
                  <a:pt x="7171033" y="481363"/>
                </a:lnTo>
                <a:lnTo>
                  <a:pt x="7168597" y="529466"/>
                </a:lnTo>
                <a:lnTo>
                  <a:pt x="7166277" y="577574"/>
                </a:lnTo>
                <a:lnTo>
                  <a:pt x="7164348" y="626030"/>
                </a:lnTo>
                <a:lnTo>
                  <a:pt x="7163083" y="675177"/>
                </a:lnTo>
                <a:lnTo>
                  <a:pt x="7162755" y="725356"/>
                </a:lnTo>
                <a:lnTo>
                  <a:pt x="7163640" y="776912"/>
                </a:lnTo>
                <a:lnTo>
                  <a:pt x="7166010" y="830186"/>
                </a:lnTo>
                <a:lnTo>
                  <a:pt x="7170139" y="885521"/>
                </a:lnTo>
                <a:lnTo>
                  <a:pt x="7176302" y="943260"/>
                </a:lnTo>
                <a:lnTo>
                  <a:pt x="7182470" y="999927"/>
                </a:lnTo>
                <a:lnTo>
                  <a:pt x="7186612" y="1052436"/>
                </a:lnTo>
                <a:lnTo>
                  <a:pt x="7189000" y="1101715"/>
                </a:lnTo>
                <a:lnTo>
                  <a:pt x="7189905" y="1148690"/>
                </a:lnTo>
                <a:lnTo>
                  <a:pt x="7189598" y="1194289"/>
                </a:lnTo>
                <a:lnTo>
                  <a:pt x="7188351" y="1239440"/>
                </a:lnTo>
                <a:lnTo>
                  <a:pt x="7186434" y="1285070"/>
                </a:lnTo>
                <a:lnTo>
                  <a:pt x="7184119" y="1332106"/>
                </a:lnTo>
                <a:lnTo>
                  <a:pt x="7181678" y="1381476"/>
                </a:lnTo>
                <a:lnTo>
                  <a:pt x="7179380" y="1434106"/>
                </a:lnTo>
                <a:lnTo>
                  <a:pt x="7177498" y="1490925"/>
                </a:lnTo>
                <a:lnTo>
                  <a:pt x="7176302" y="1552860"/>
                </a:lnTo>
                <a:lnTo>
                  <a:pt x="7174052" y="1597928"/>
                </a:lnTo>
                <a:lnTo>
                  <a:pt x="7165437" y="1641296"/>
                </a:lnTo>
                <a:lnTo>
                  <a:pt x="7150883" y="1682374"/>
                </a:lnTo>
                <a:lnTo>
                  <a:pt x="7130812" y="1720571"/>
                </a:lnTo>
                <a:lnTo>
                  <a:pt x="7105649" y="1755297"/>
                </a:lnTo>
                <a:lnTo>
                  <a:pt x="7075819" y="1785960"/>
                </a:lnTo>
                <a:lnTo>
                  <a:pt x="7041746" y="1811970"/>
                </a:lnTo>
                <a:lnTo>
                  <a:pt x="7003853" y="1832736"/>
                </a:lnTo>
                <a:lnTo>
                  <a:pt x="6962565" y="1847667"/>
                </a:lnTo>
                <a:lnTo>
                  <a:pt x="6918307" y="1856172"/>
                </a:lnTo>
                <a:lnTo>
                  <a:pt x="6871502" y="1857660"/>
                </a:lnTo>
                <a:lnTo>
                  <a:pt x="6832184" y="1863312"/>
                </a:lnTo>
                <a:lnTo>
                  <a:pt x="6792606" y="1867473"/>
                </a:lnTo>
                <a:lnTo>
                  <a:pt x="6752332" y="1870292"/>
                </a:lnTo>
                <a:lnTo>
                  <a:pt x="6710932" y="1871919"/>
                </a:lnTo>
                <a:lnTo>
                  <a:pt x="6667971" y="1872505"/>
                </a:lnTo>
                <a:lnTo>
                  <a:pt x="6623018" y="1872198"/>
                </a:lnTo>
                <a:lnTo>
                  <a:pt x="6575638" y="1871149"/>
                </a:lnTo>
                <a:lnTo>
                  <a:pt x="6525401" y="1869508"/>
                </a:lnTo>
                <a:lnTo>
                  <a:pt x="6471871" y="1867424"/>
                </a:lnTo>
                <a:lnTo>
                  <a:pt x="6414617" y="1865048"/>
                </a:lnTo>
                <a:lnTo>
                  <a:pt x="6353207" y="1862528"/>
                </a:lnTo>
                <a:lnTo>
                  <a:pt x="6287206" y="1860016"/>
                </a:lnTo>
                <a:lnTo>
                  <a:pt x="6216182" y="1857660"/>
                </a:lnTo>
                <a:lnTo>
                  <a:pt x="6144216" y="1855696"/>
                </a:lnTo>
                <a:lnTo>
                  <a:pt x="6086361" y="1854538"/>
                </a:lnTo>
                <a:lnTo>
                  <a:pt x="6040225" y="1854053"/>
                </a:lnTo>
                <a:lnTo>
                  <a:pt x="6003415" y="1854104"/>
                </a:lnTo>
                <a:lnTo>
                  <a:pt x="5973536" y="1854558"/>
                </a:lnTo>
                <a:lnTo>
                  <a:pt x="5948196" y="1855279"/>
                </a:lnTo>
                <a:lnTo>
                  <a:pt x="5925002" y="1856132"/>
                </a:lnTo>
                <a:lnTo>
                  <a:pt x="5901561" y="1856983"/>
                </a:lnTo>
                <a:lnTo>
                  <a:pt x="5875479" y="1857696"/>
                </a:lnTo>
                <a:lnTo>
                  <a:pt x="5844363" y="1858137"/>
                </a:lnTo>
                <a:lnTo>
                  <a:pt x="5805820" y="1858170"/>
                </a:lnTo>
                <a:lnTo>
                  <a:pt x="5757458" y="1857660"/>
                </a:lnTo>
                <a:lnTo>
                  <a:pt x="5709019" y="1856607"/>
                </a:lnTo>
                <a:lnTo>
                  <a:pt x="5663022" y="1855089"/>
                </a:lnTo>
                <a:lnTo>
                  <a:pt x="5618711" y="1853280"/>
                </a:lnTo>
                <a:lnTo>
                  <a:pt x="5575330" y="1851355"/>
                </a:lnTo>
                <a:lnTo>
                  <a:pt x="5532125" y="1849489"/>
                </a:lnTo>
                <a:lnTo>
                  <a:pt x="5488339" y="1847857"/>
                </a:lnTo>
                <a:lnTo>
                  <a:pt x="5443218" y="1846633"/>
                </a:lnTo>
                <a:lnTo>
                  <a:pt x="5396006" y="1845993"/>
                </a:lnTo>
                <a:lnTo>
                  <a:pt x="5345947" y="1846111"/>
                </a:lnTo>
                <a:lnTo>
                  <a:pt x="5292286" y="1847162"/>
                </a:lnTo>
                <a:lnTo>
                  <a:pt x="5234268" y="1849320"/>
                </a:lnTo>
                <a:lnTo>
                  <a:pt x="5171137" y="1852762"/>
                </a:lnTo>
                <a:lnTo>
                  <a:pt x="5102138" y="1857660"/>
                </a:lnTo>
                <a:lnTo>
                  <a:pt x="5017185" y="1863579"/>
                </a:lnTo>
                <a:lnTo>
                  <a:pt x="4948189" y="1866877"/>
                </a:lnTo>
                <a:lnTo>
                  <a:pt x="4892424" y="1868046"/>
                </a:lnTo>
                <a:lnTo>
                  <a:pt x="4847160" y="1867572"/>
                </a:lnTo>
                <a:lnTo>
                  <a:pt x="4809673" y="1865947"/>
                </a:lnTo>
                <a:lnTo>
                  <a:pt x="4777233" y="1863659"/>
                </a:lnTo>
                <a:lnTo>
                  <a:pt x="4747115" y="1861197"/>
                </a:lnTo>
                <a:lnTo>
                  <a:pt x="4716590" y="1859050"/>
                </a:lnTo>
                <a:lnTo>
                  <a:pt x="4682932" y="1857708"/>
                </a:lnTo>
                <a:lnTo>
                  <a:pt x="4643414" y="1857660"/>
                </a:lnTo>
                <a:lnTo>
                  <a:pt x="4598391" y="1857832"/>
                </a:lnTo>
                <a:lnTo>
                  <a:pt x="4550377" y="1857112"/>
                </a:lnTo>
                <a:lnTo>
                  <a:pt x="4499875" y="1855820"/>
                </a:lnTo>
                <a:lnTo>
                  <a:pt x="4447391" y="1854277"/>
                </a:lnTo>
                <a:lnTo>
                  <a:pt x="4393430" y="1852803"/>
                </a:lnTo>
                <a:lnTo>
                  <a:pt x="4338498" y="1851717"/>
                </a:lnTo>
                <a:lnTo>
                  <a:pt x="4283099" y="1851339"/>
                </a:lnTo>
                <a:lnTo>
                  <a:pt x="4227740" y="1851991"/>
                </a:lnTo>
                <a:lnTo>
                  <a:pt x="4172924" y="1853991"/>
                </a:lnTo>
                <a:lnTo>
                  <a:pt x="4119158" y="1857660"/>
                </a:lnTo>
                <a:lnTo>
                  <a:pt x="4077193" y="1861044"/>
                </a:lnTo>
                <a:lnTo>
                  <a:pt x="4033085" y="1864066"/>
                </a:lnTo>
                <a:lnTo>
                  <a:pt x="3987034" y="1866671"/>
                </a:lnTo>
                <a:lnTo>
                  <a:pt x="3939241" y="1868804"/>
                </a:lnTo>
                <a:lnTo>
                  <a:pt x="3889906" y="1870410"/>
                </a:lnTo>
                <a:lnTo>
                  <a:pt x="3839231" y="1871433"/>
                </a:lnTo>
                <a:lnTo>
                  <a:pt x="3787416" y="1871820"/>
                </a:lnTo>
                <a:lnTo>
                  <a:pt x="3734662" y="1871513"/>
                </a:lnTo>
                <a:lnTo>
                  <a:pt x="3681170" y="1870459"/>
                </a:lnTo>
                <a:lnTo>
                  <a:pt x="3627141" y="1868601"/>
                </a:lnTo>
                <a:lnTo>
                  <a:pt x="3572775" y="1865886"/>
                </a:lnTo>
                <a:lnTo>
                  <a:pt x="3518274" y="1862257"/>
                </a:lnTo>
                <a:lnTo>
                  <a:pt x="3463838" y="1857660"/>
                </a:lnTo>
                <a:lnTo>
                  <a:pt x="3392720" y="1852112"/>
                </a:lnTo>
                <a:lnTo>
                  <a:pt x="3334183" y="1849699"/>
                </a:lnTo>
                <a:lnTo>
                  <a:pt x="3284994" y="1849673"/>
                </a:lnTo>
                <a:lnTo>
                  <a:pt x="3241919" y="1851284"/>
                </a:lnTo>
                <a:lnTo>
                  <a:pt x="3201727" y="1853782"/>
                </a:lnTo>
                <a:lnTo>
                  <a:pt x="3161183" y="1856418"/>
                </a:lnTo>
                <a:lnTo>
                  <a:pt x="3117055" y="1858443"/>
                </a:lnTo>
                <a:lnTo>
                  <a:pt x="3066109" y="1859107"/>
                </a:lnTo>
                <a:lnTo>
                  <a:pt x="3005114" y="1857660"/>
                </a:lnTo>
                <a:lnTo>
                  <a:pt x="2955771" y="1856081"/>
                </a:lnTo>
                <a:lnTo>
                  <a:pt x="2908068" y="1855358"/>
                </a:lnTo>
                <a:lnTo>
                  <a:pt x="2861524" y="1855321"/>
                </a:lnTo>
                <a:lnTo>
                  <a:pt x="2815658" y="1855798"/>
                </a:lnTo>
                <a:lnTo>
                  <a:pt x="2769987" y="1856618"/>
                </a:lnTo>
                <a:lnTo>
                  <a:pt x="2724031" y="1857613"/>
                </a:lnTo>
                <a:lnTo>
                  <a:pt x="2677307" y="1858609"/>
                </a:lnTo>
                <a:lnTo>
                  <a:pt x="2629335" y="1859438"/>
                </a:lnTo>
                <a:lnTo>
                  <a:pt x="2579632" y="1859928"/>
                </a:lnTo>
                <a:lnTo>
                  <a:pt x="2527717" y="1859909"/>
                </a:lnTo>
                <a:lnTo>
                  <a:pt x="2473109" y="1859210"/>
                </a:lnTo>
                <a:lnTo>
                  <a:pt x="2415326" y="1857660"/>
                </a:lnTo>
                <a:lnTo>
                  <a:pt x="2358840" y="1855744"/>
                </a:lnTo>
                <a:lnTo>
                  <a:pt x="2307653" y="1854080"/>
                </a:lnTo>
                <a:lnTo>
                  <a:pt x="2260574" y="1852695"/>
                </a:lnTo>
                <a:lnTo>
                  <a:pt x="2216416" y="1851621"/>
                </a:lnTo>
                <a:lnTo>
                  <a:pt x="2173987" y="1850885"/>
                </a:lnTo>
                <a:lnTo>
                  <a:pt x="2132100" y="1850517"/>
                </a:lnTo>
                <a:lnTo>
                  <a:pt x="2089564" y="1850545"/>
                </a:lnTo>
                <a:lnTo>
                  <a:pt x="2045191" y="1851000"/>
                </a:lnTo>
                <a:lnTo>
                  <a:pt x="1997792" y="1851910"/>
                </a:lnTo>
                <a:lnTo>
                  <a:pt x="1946176" y="1853303"/>
                </a:lnTo>
                <a:lnTo>
                  <a:pt x="1889154" y="1855211"/>
                </a:lnTo>
                <a:lnTo>
                  <a:pt x="1825538" y="1857660"/>
                </a:lnTo>
                <a:lnTo>
                  <a:pt x="1749912" y="1860115"/>
                </a:lnTo>
                <a:lnTo>
                  <a:pt x="1683550" y="1861147"/>
                </a:lnTo>
                <a:lnTo>
                  <a:pt x="1624912" y="1861085"/>
                </a:lnTo>
                <a:lnTo>
                  <a:pt x="1572456" y="1860257"/>
                </a:lnTo>
                <a:lnTo>
                  <a:pt x="1524643" y="1858994"/>
                </a:lnTo>
                <a:lnTo>
                  <a:pt x="1479931" y="1857624"/>
                </a:lnTo>
                <a:lnTo>
                  <a:pt x="1436780" y="1856476"/>
                </a:lnTo>
                <a:lnTo>
                  <a:pt x="1393648" y="1855880"/>
                </a:lnTo>
                <a:lnTo>
                  <a:pt x="1348996" y="1856165"/>
                </a:lnTo>
                <a:lnTo>
                  <a:pt x="1301282" y="1857660"/>
                </a:lnTo>
                <a:lnTo>
                  <a:pt x="1271571" y="1858763"/>
                </a:lnTo>
                <a:lnTo>
                  <a:pt x="1235299" y="1859745"/>
                </a:lnTo>
                <a:lnTo>
                  <a:pt x="1193193" y="1860606"/>
                </a:lnTo>
                <a:lnTo>
                  <a:pt x="1145978" y="1861346"/>
                </a:lnTo>
                <a:lnTo>
                  <a:pt x="1094380" y="1861965"/>
                </a:lnTo>
                <a:lnTo>
                  <a:pt x="1039125" y="1862461"/>
                </a:lnTo>
                <a:lnTo>
                  <a:pt x="980939" y="1862835"/>
                </a:lnTo>
                <a:lnTo>
                  <a:pt x="920547" y="1863086"/>
                </a:lnTo>
                <a:lnTo>
                  <a:pt x="858676" y="1863214"/>
                </a:lnTo>
                <a:lnTo>
                  <a:pt x="796052" y="1863219"/>
                </a:lnTo>
                <a:lnTo>
                  <a:pt x="733400" y="1863101"/>
                </a:lnTo>
                <a:lnTo>
                  <a:pt x="671447" y="1862858"/>
                </a:lnTo>
                <a:lnTo>
                  <a:pt x="610918" y="1862491"/>
                </a:lnTo>
                <a:lnTo>
                  <a:pt x="552539" y="1862000"/>
                </a:lnTo>
                <a:lnTo>
                  <a:pt x="497036" y="1861383"/>
                </a:lnTo>
                <a:lnTo>
                  <a:pt x="445135" y="1860641"/>
                </a:lnTo>
                <a:lnTo>
                  <a:pt x="397561" y="1859774"/>
                </a:lnTo>
                <a:lnTo>
                  <a:pt x="355042" y="1858780"/>
                </a:lnTo>
                <a:lnTo>
                  <a:pt x="276311" y="1849370"/>
                </a:lnTo>
                <a:lnTo>
                  <a:pt x="233719" y="1837125"/>
                </a:lnTo>
                <a:lnTo>
                  <a:pt x="191680" y="1820947"/>
                </a:lnTo>
                <a:lnTo>
                  <a:pt x="151346" y="1800861"/>
                </a:lnTo>
                <a:lnTo>
                  <a:pt x="113868" y="1776892"/>
                </a:lnTo>
                <a:lnTo>
                  <a:pt x="80398" y="1749062"/>
                </a:lnTo>
                <a:lnTo>
                  <a:pt x="52089" y="1717397"/>
                </a:lnTo>
                <a:lnTo>
                  <a:pt x="30093" y="1681920"/>
                </a:lnTo>
                <a:lnTo>
                  <a:pt x="15562" y="1642656"/>
                </a:lnTo>
                <a:lnTo>
                  <a:pt x="9647" y="1599628"/>
                </a:lnTo>
                <a:lnTo>
                  <a:pt x="13502" y="1552860"/>
                </a:lnTo>
                <a:lnTo>
                  <a:pt x="14707" y="1491728"/>
                </a:lnTo>
                <a:lnTo>
                  <a:pt x="15634" y="1436080"/>
                </a:lnTo>
                <a:lnTo>
                  <a:pt x="16302" y="1384946"/>
                </a:lnTo>
                <a:lnTo>
                  <a:pt x="16728" y="1337355"/>
                </a:lnTo>
                <a:lnTo>
                  <a:pt x="16928" y="1292336"/>
                </a:lnTo>
                <a:lnTo>
                  <a:pt x="16921" y="1248918"/>
                </a:lnTo>
                <a:lnTo>
                  <a:pt x="16724" y="1206129"/>
                </a:lnTo>
                <a:lnTo>
                  <a:pt x="16355" y="1162998"/>
                </a:lnTo>
                <a:lnTo>
                  <a:pt x="15831" y="1118556"/>
                </a:lnTo>
                <a:lnTo>
                  <a:pt x="15169" y="1071830"/>
                </a:lnTo>
                <a:lnTo>
                  <a:pt x="14387" y="1021850"/>
                </a:lnTo>
                <a:lnTo>
                  <a:pt x="13502" y="967644"/>
                </a:lnTo>
                <a:lnTo>
                  <a:pt x="12302" y="916585"/>
                </a:lnTo>
                <a:lnTo>
                  <a:pt x="10555" y="867659"/>
                </a:lnTo>
                <a:lnTo>
                  <a:pt x="8466" y="820388"/>
                </a:lnTo>
                <a:lnTo>
                  <a:pt x="6237" y="774295"/>
                </a:lnTo>
                <a:lnTo>
                  <a:pt x="4072" y="728903"/>
                </a:lnTo>
                <a:lnTo>
                  <a:pt x="2175" y="683733"/>
                </a:lnTo>
                <a:lnTo>
                  <a:pt x="750" y="638308"/>
                </a:lnTo>
                <a:lnTo>
                  <a:pt x="0" y="592151"/>
                </a:lnTo>
                <a:lnTo>
                  <a:pt x="128" y="544783"/>
                </a:lnTo>
                <a:lnTo>
                  <a:pt x="1339" y="495728"/>
                </a:lnTo>
                <a:lnTo>
                  <a:pt x="3836" y="444507"/>
                </a:lnTo>
                <a:lnTo>
                  <a:pt x="7822" y="390644"/>
                </a:lnTo>
                <a:lnTo>
                  <a:pt x="13502" y="33366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</a:t>
            </a:r>
            <a:r>
              <a:rPr dirty="0" sz="4400" spc="-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Iterator-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forward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declaration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" y="990600"/>
            <a:ext cx="8534400" cy="5140960"/>
          </a:xfrm>
          <a:custGeom>
            <a:avLst/>
            <a:gdLst/>
            <a:ahLst/>
            <a:cxnLst/>
            <a:rect l="l" t="t" r="r" b="b"/>
            <a:pathLst>
              <a:path w="8534400" h="5140960">
                <a:moveTo>
                  <a:pt x="0" y="5140452"/>
                </a:moveTo>
                <a:lnTo>
                  <a:pt x="8534400" y="5140452"/>
                </a:lnTo>
                <a:lnTo>
                  <a:pt x="8534400" y="0"/>
                </a:lnTo>
                <a:lnTo>
                  <a:pt x="0" y="0"/>
                </a:lnTo>
                <a:lnTo>
                  <a:pt x="0" y="51404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1140" y="1013206"/>
            <a:ext cx="5173345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 b="1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0" marR="2298700" indent="-45720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b="1">
                <a:latin typeface="Consolas"/>
                <a:cs typeface="Consolas"/>
              </a:rPr>
              <a:t>&gt;::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 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ListIterator(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dirty="0" sz="1400" spc="1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400">
                <a:latin typeface="Consolas"/>
                <a:cs typeface="Consolas"/>
              </a:rPr>
              <a:t>)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iptr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t</a:t>
            </a:r>
            <a:r>
              <a:rPr dirty="0" sz="1400">
                <a:latin typeface="Consolas"/>
                <a:cs typeface="Consolas"/>
              </a:rPr>
              <a:t>;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58239" y="2322576"/>
            <a:ext cx="355600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89"/>
              </a:lnSpc>
            </a:pP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1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&amp;</a:t>
            </a:r>
            <a:r>
              <a:rPr dirty="0" sz="1600" spc="-14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600" b="1">
                <a:latin typeface="Consolas"/>
                <a:cs typeface="Consolas"/>
              </a:rPr>
              <a:t>(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b="1">
                <a:latin typeface="Consolas"/>
                <a:cs typeface="Consolas"/>
              </a:rPr>
              <a:t>)</a:t>
            </a:r>
            <a:r>
              <a:rPr dirty="0" sz="1600" spc="-135" b="1"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5844" y="2537587"/>
            <a:ext cx="4845685" cy="1305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5"/>
              </a:spcBef>
            </a:pP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//dummy</a:t>
            </a:r>
            <a:r>
              <a:rPr dirty="0" sz="1400" spc="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dirty="0" sz="1400" spc="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param</a:t>
            </a:r>
            <a:r>
              <a:rPr dirty="0" sz="1400" spc="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give</a:t>
            </a:r>
            <a:r>
              <a:rPr dirty="0" sz="1400" spc="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info</a:t>
            </a:r>
            <a:r>
              <a:rPr dirty="0"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that</a:t>
            </a:r>
            <a:r>
              <a:rPr dirty="0"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dirty="0" sz="1400" spc="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dirty="0"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postfix</a:t>
            </a:r>
            <a:r>
              <a:rPr dirty="0"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008000"/>
                </a:solidFill>
                <a:latin typeface="Consolas"/>
                <a:cs typeface="Consolas"/>
              </a:rPr>
              <a:t>++</a:t>
            </a:r>
            <a:endParaRPr sz="1400">
              <a:latin typeface="Consolas"/>
              <a:cs typeface="Consolas"/>
            </a:endParaRPr>
          </a:p>
          <a:p>
            <a:pPr marL="469265">
              <a:lnSpc>
                <a:spcPts val="2145"/>
              </a:lnSpc>
            </a:pP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3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old</a:t>
            </a:r>
            <a:r>
              <a:rPr dirty="0" sz="1800" spc="-4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40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*</a:t>
            </a:r>
            <a:r>
              <a:rPr dirty="0" sz="18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 b="1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469265" marR="2989580">
              <a:lnSpc>
                <a:spcPct val="100000"/>
              </a:lnSpc>
            </a:pPr>
            <a:r>
              <a:rPr dirty="0" sz="1800" spc="-10" b="1">
                <a:latin typeface="Consolas"/>
                <a:cs typeface="Consolas"/>
              </a:rPr>
              <a:t>++(*</a:t>
            </a:r>
            <a:r>
              <a:rPr dirty="0" sz="18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 b="1">
                <a:latin typeface="Consolas"/>
                <a:cs typeface="Consolas"/>
              </a:rPr>
              <a:t>)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old;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 spc="-5" b="1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58239" y="4090415"/>
            <a:ext cx="502666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 b="1">
                <a:latin typeface="Consolas"/>
                <a:cs typeface="Consolas"/>
              </a:rPr>
              <a:t>ListIterator</a:t>
            </a:r>
            <a:r>
              <a:rPr dirty="0" sz="1800" spc="-4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&amp;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operator++</a:t>
            </a:r>
            <a:r>
              <a:rPr dirty="0" sz="1800">
                <a:latin typeface="Consolas"/>
                <a:cs typeface="Consolas"/>
              </a:rPr>
              <a:t>()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//prefix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++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1140" y="4333494"/>
            <a:ext cx="4906645" cy="1707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(iptr)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iptr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10">
                <a:latin typeface="Consolas"/>
                <a:cs typeface="Consolas"/>
              </a:rPr>
              <a:t>iptr-&gt;next;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(*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iptr;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25459" y="2055209"/>
            <a:ext cx="7190105" cy="3369310"/>
          </a:xfrm>
          <a:custGeom>
            <a:avLst/>
            <a:gdLst/>
            <a:ahLst/>
            <a:cxnLst/>
            <a:rect l="l" t="t" r="r" b="b"/>
            <a:pathLst>
              <a:path w="7190105" h="3369310">
                <a:moveTo>
                  <a:pt x="89702" y="2149252"/>
                </a:moveTo>
                <a:lnTo>
                  <a:pt x="94588" y="2099874"/>
                </a:lnTo>
                <a:lnTo>
                  <a:pt x="109894" y="2055310"/>
                </a:lnTo>
                <a:lnTo>
                  <a:pt x="134021" y="2015899"/>
                </a:lnTo>
                <a:lnTo>
                  <a:pt x="165370" y="1981977"/>
                </a:lnTo>
                <a:lnTo>
                  <a:pt x="202342" y="1953884"/>
                </a:lnTo>
                <a:lnTo>
                  <a:pt x="243337" y="1931957"/>
                </a:lnTo>
                <a:lnTo>
                  <a:pt x="286757" y="1916534"/>
                </a:lnTo>
                <a:lnTo>
                  <a:pt x="331002" y="1907952"/>
                </a:lnTo>
                <a:lnTo>
                  <a:pt x="367231" y="1907122"/>
                </a:lnTo>
                <a:lnTo>
                  <a:pt x="408408" y="1906020"/>
                </a:lnTo>
                <a:lnTo>
                  <a:pt x="453853" y="1904727"/>
                </a:lnTo>
                <a:lnTo>
                  <a:pt x="502886" y="1903327"/>
                </a:lnTo>
                <a:lnTo>
                  <a:pt x="554827" y="1901900"/>
                </a:lnTo>
                <a:lnTo>
                  <a:pt x="608994" y="1900529"/>
                </a:lnTo>
                <a:lnTo>
                  <a:pt x="664708" y="1899297"/>
                </a:lnTo>
                <a:lnTo>
                  <a:pt x="721289" y="1898284"/>
                </a:lnTo>
                <a:lnTo>
                  <a:pt x="778055" y="1897574"/>
                </a:lnTo>
                <a:lnTo>
                  <a:pt x="834327" y="1897248"/>
                </a:lnTo>
                <a:lnTo>
                  <a:pt x="889425" y="1897388"/>
                </a:lnTo>
                <a:lnTo>
                  <a:pt x="942668" y="1898076"/>
                </a:lnTo>
                <a:lnTo>
                  <a:pt x="993375" y="1899395"/>
                </a:lnTo>
                <a:lnTo>
                  <a:pt x="1040867" y="1901425"/>
                </a:lnTo>
                <a:lnTo>
                  <a:pt x="1084462" y="1904251"/>
                </a:lnTo>
                <a:lnTo>
                  <a:pt x="1123482" y="1907952"/>
                </a:lnTo>
                <a:lnTo>
                  <a:pt x="1186155" y="1913998"/>
                </a:lnTo>
                <a:lnTo>
                  <a:pt x="1244674" y="1917589"/>
                </a:lnTo>
                <a:lnTo>
                  <a:pt x="1299607" y="1919128"/>
                </a:lnTo>
                <a:lnTo>
                  <a:pt x="1351524" y="1919022"/>
                </a:lnTo>
                <a:lnTo>
                  <a:pt x="1400993" y="1917673"/>
                </a:lnTo>
                <a:lnTo>
                  <a:pt x="1448583" y="1915488"/>
                </a:lnTo>
                <a:lnTo>
                  <a:pt x="1494862" y="1912869"/>
                </a:lnTo>
                <a:lnTo>
                  <a:pt x="1540399" y="1910223"/>
                </a:lnTo>
                <a:lnTo>
                  <a:pt x="1585762" y="1907952"/>
                </a:lnTo>
                <a:lnTo>
                  <a:pt x="1627860" y="1906083"/>
                </a:lnTo>
                <a:lnTo>
                  <a:pt x="1672321" y="1904112"/>
                </a:lnTo>
                <a:lnTo>
                  <a:pt x="1719153" y="1902232"/>
                </a:lnTo>
                <a:lnTo>
                  <a:pt x="1768365" y="1900637"/>
                </a:lnTo>
                <a:lnTo>
                  <a:pt x="1819966" y="1899523"/>
                </a:lnTo>
                <a:lnTo>
                  <a:pt x="1873962" y="1899083"/>
                </a:lnTo>
                <a:lnTo>
                  <a:pt x="1930364" y="1899511"/>
                </a:lnTo>
                <a:lnTo>
                  <a:pt x="1989179" y="1901003"/>
                </a:lnTo>
                <a:lnTo>
                  <a:pt x="2050415" y="1903752"/>
                </a:lnTo>
                <a:lnTo>
                  <a:pt x="2114082" y="1907952"/>
                </a:lnTo>
                <a:lnTo>
                  <a:pt x="2176901" y="1912273"/>
                </a:lnTo>
                <a:lnTo>
                  <a:pt x="2235973" y="1915328"/>
                </a:lnTo>
                <a:lnTo>
                  <a:pt x="2291871" y="1917233"/>
                </a:lnTo>
                <a:lnTo>
                  <a:pt x="2345167" y="1918102"/>
                </a:lnTo>
                <a:lnTo>
                  <a:pt x="2396435" y="1918049"/>
                </a:lnTo>
                <a:lnTo>
                  <a:pt x="2446247" y="1917188"/>
                </a:lnTo>
                <a:lnTo>
                  <a:pt x="2495177" y="1915633"/>
                </a:lnTo>
                <a:lnTo>
                  <a:pt x="2543797" y="1913500"/>
                </a:lnTo>
                <a:lnTo>
                  <a:pt x="2592681" y="1910901"/>
                </a:lnTo>
                <a:lnTo>
                  <a:pt x="2642402" y="1907952"/>
                </a:lnTo>
                <a:lnTo>
                  <a:pt x="2695655" y="1904557"/>
                </a:lnTo>
                <a:lnTo>
                  <a:pt x="2744650" y="1901404"/>
                </a:lnTo>
                <a:lnTo>
                  <a:pt x="2791011" y="1898752"/>
                </a:lnTo>
                <a:lnTo>
                  <a:pt x="2836358" y="1896862"/>
                </a:lnTo>
                <a:lnTo>
                  <a:pt x="2882315" y="1895994"/>
                </a:lnTo>
                <a:lnTo>
                  <a:pt x="2930504" y="1896409"/>
                </a:lnTo>
                <a:lnTo>
                  <a:pt x="2982546" y="1898367"/>
                </a:lnTo>
                <a:lnTo>
                  <a:pt x="3040065" y="1902128"/>
                </a:lnTo>
                <a:lnTo>
                  <a:pt x="3104682" y="1907952"/>
                </a:lnTo>
                <a:lnTo>
                  <a:pt x="3143827" y="1911181"/>
                </a:lnTo>
                <a:lnTo>
                  <a:pt x="3183974" y="1913172"/>
                </a:lnTo>
                <a:lnTo>
                  <a:pt x="3225204" y="1914098"/>
                </a:lnTo>
                <a:lnTo>
                  <a:pt x="3267601" y="1914132"/>
                </a:lnTo>
                <a:lnTo>
                  <a:pt x="3311246" y="1913447"/>
                </a:lnTo>
                <a:lnTo>
                  <a:pt x="3356220" y="1912216"/>
                </a:lnTo>
                <a:lnTo>
                  <a:pt x="3402606" y="1910613"/>
                </a:lnTo>
                <a:lnTo>
                  <a:pt x="3450487" y="1908810"/>
                </a:lnTo>
                <a:lnTo>
                  <a:pt x="3499944" y="1906979"/>
                </a:lnTo>
                <a:lnTo>
                  <a:pt x="3551058" y="1905296"/>
                </a:lnTo>
                <a:lnTo>
                  <a:pt x="3603913" y="1903931"/>
                </a:lnTo>
                <a:lnTo>
                  <a:pt x="3658590" y="1903059"/>
                </a:lnTo>
                <a:lnTo>
                  <a:pt x="3715172" y="1902852"/>
                </a:lnTo>
                <a:lnTo>
                  <a:pt x="3773739" y="1903483"/>
                </a:lnTo>
                <a:lnTo>
                  <a:pt x="3834375" y="1905125"/>
                </a:lnTo>
                <a:lnTo>
                  <a:pt x="3897162" y="1907952"/>
                </a:lnTo>
                <a:lnTo>
                  <a:pt x="3982487" y="1911651"/>
                </a:lnTo>
                <a:lnTo>
                  <a:pt x="4054011" y="1912991"/>
                </a:lnTo>
                <a:lnTo>
                  <a:pt x="4113849" y="1912514"/>
                </a:lnTo>
                <a:lnTo>
                  <a:pt x="4164115" y="1910758"/>
                </a:lnTo>
                <a:lnTo>
                  <a:pt x="4206921" y="1908261"/>
                </a:lnTo>
                <a:lnTo>
                  <a:pt x="4244381" y="1905565"/>
                </a:lnTo>
                <a:lnTo>
                  <a:pt x="4278610" y="1903207"/>
                </a:lnTo>
                <a:lnTo>
                  <a:pt x="4311721" y="1901728"/>
                </a:lnTo>
                <a:lnTo>
                  <a:pt x="4345828" y="1901666"/>
                </a:lnTo>
                <a:lnTo>
                  <a:pt x="4383043" y="1903561"/>
                </a:lnTo>
                <a:lnTo>
                  <a:pt x="4425482" y="1907952"/>
                </a:lnTo>
                <a:lnTo>
                  <a:pt x="4482439" y="1913630"/>
                </a:lnTo>
                <a:lnTo>
                  <a:pt x="4540696" y="1916762"/>
                </a:lnTo>
                <a:lnTo>
                  <a:pt x="4599096" y="1917830"/>
                </a:lnTo>
                <a:lnTo>
                  <a:pt x="4656482" y="1917318"/>
                </a:lnTo>
                <a:lnTo>
                  <a:pt x="4711700" y="1915708"/>
                </a:lnTo>
                <a:lnTo>
                  <a:pt x="4763593" y="1913484"/>
                </a:lnTo>
                <a:lnTo>
                  <a:pt x="4811005" y="1911128"/>
                </a:lnTo>
                <a:lnTo>
                  <a:pt x="4852780" y="1909123"/>
                </a:lnTo>
                <a:lnTo>
                  <a:pt x="4887762" y="1907952"/>
                </a:lnTo>
                <a:lnTo>
                  <a:pt x="4916776" y="1907591"/>
                </a:lnTo>
                <a:lnTo>
                  <a:pt x="4955769" y="1907379"/>
                </a:lnTo>
                <a:lnTo>
                  <a:pt x="5002866" y="1907291"/>
                </a:lnTo>
                <a:lnTo>
                  <a:pt x="5056192" y="1907303"/>
                </a:lnTo>
                <a:lnTo>
                  <a:pt x="5113874" y="1907389"/>
                </a:lnTo>
                <a:lnTo>
                  <a:pt x="5174036" y="1907524"/>
                </a:lnTo>
                <a:lnTo>
                  <a:pt x="5234804" y="1907682"/>
                </a:lnTo>
                <a:lnTo>
                  <a:pt x="5294303" y="1907839"/>
                </a:lnTo>
                <a:lnTo>
                  <a:pt x="5350659" y="1907970"/>
                </a:lnTo>
                <a:lnTo>
                  <a:pt x="5401997" y="1908049"/>
                </a:lnTo>
                <a:lnTo>
                  <a:pt x="5446443" y="1908052"/>
                </a:lnTo>
                <a:lnTo>
                  <a:pt x="5482122" y="1907952"/>
                </a:lnTo>
                <a:lnTo>
                  <a:pt x="5512050" y="1908313"/>
                </a:lnTo>
                <a:lnTo>
                  <a:pt x="5548701" y="1909518"/>
                </a:lnTo>
                <a:lnTo>
                  <a:pt x="5591238" y="1911343"/>
                </a:lnTo>
                <a:lnTo>
                  <a:pt x="5638824" y="1913562"/>
                </a:lnTo>
                <a:lnTo>
                  <a:pt x="5690625" y="1915950"/>
                </a:lnTo>
                <a:lnTo>
                  <a:pt x="5745805" y="1918283"/>
                </a:lnTo>
                <a:lnTo>
                  <a:pt x="5803527" y="1920335"/>
                </a:lnTo>
                <a:lnTo>
                  <a:pt x="5862956" y="1921882"/>
                </a:lnTo>
                <a:lnTo>
                  <a:pt x="5923256" y="1922698"/>
                </a:lnTo>
                <a:lnTo>
                  <a:pt x="5983590" y="1922559"/>
                </a:lnTo>
                <a:lnTo>
                  <a:pt x="6043124" y="1921240"/>
                </a:lnTo>
                <a:lnTo>
                  <a:pt x="6101021" y="1918516"/>
                </a:lnTo>
                <a:lnTo>
                  <a:pt x="6156446" y="1914162"/>
                </a:lnTo>
                <a:lnTo>
                  <a:pt x="6208562" y="1907952"/>
                </a:lnTo>
                <a:lnTo>
                  <a:pt x="6259118" y="1901649"/>
                </a:lnTo>
                <a:lnTo>
                  <a:pt x="6310344" y="1897042"/>
                </a:lnTo>
                <a:lnTo>
                  <a:pt x="6362123" y="1893950"/>
                </a:lnTo>
                <a:lnTo>
                  <a:pt x="6414339" y="1892190"/>
                </a:lnTo>
                <a:lnTo>
                  <a:pt x="6466876" y="1891582"/>
                </a:lnTo>
                <a:lnTo>
                  <a:pt x="6519618" y="1891944"/>
                </a:lnTo>
                <a:lnTo>
                  <a:pt x="6572449" y="1893093"/>
                </a:lnTo>
                <a:lnTo>
                  <a:pt x="6625252" y="1894849"/>
                </a:lnTo>
                <a:lnTo>
                  <a:pt x="6677912" y="1897030"/>
                </a:lnTo>
                <a:lnTo>
                  <a:pt x="6730313" y="1899455"/>
                </a:lnTo>
                <a:lnTo>
                  <a:pt x="6782339" y="1901941"/>
                </a:lnTo>
                <a:lnTo>
                  <a:pt x="6833873" y="1904307"/>
                </a:lnTo>
                <a:lnTo>
                  <a:pt x="6884799" y="1906371"/>
                </a:lnTo>
                <a:lnTo>
                  <a:pt x="6935002" y="1907952"/>
                </a:lnTo>
                <a:lnTo>
                  <a:pt x="6979473" y="1914643"/>
                </a:lnTo>
                <a:lnTo>
                  <a:pt x="7024408" y="1930046"/>
                </a:lnTo>
                <a:lnTo>
                  <a:pt x="7067530" y="1953159"/>
                </a:lnTo>
                <a:lnTo>
                  <a:pt x="7106563" y="1982978"/>
                </a:lnTo>
                <a:lnTo>
                  <a:pt x="7139232" y="2018499"/>
                </a:lnTo>
                <a:lnTo>
                  <a:pt x="7163263" y="2058721"/>
                </a:lnTo>
                <a:lnTo>
                  <a:pt x="7176378" y="2102640"/>
                </a:lnTo>
                <a:lnTo>
                  <a:pt x="7176302" y="2149252"/>
                </a:lnTo>
                <a:lnTo>
                  <a:pt x="7178267" y="2200021"/>
                </a:lnTo>
                <a:lnTo>
                  <a:pt x="7179874" y="2248515"/>
                </a:lnTo>
                <a:lnTo>
                  <a:pt x="7181094" y="2295379"/>
                </a:lnTo>
                <a:lnTo>
                  <a:pt x="7181898" y="2341256"/>
                </a:lnTo>
                <a:lnTo>
                  <a:pt x="7182255" y="2386790"/>
                </a:lnTo>
                <a:lnTo>
                  <a:pt x="7182136" y="2432625"/>
                </a:lnTo>
                <a:lnTo>
                  <a:pt x="7181510" y="2479405"/>
                </a:lnTo>
                <a:lnTo>
                  <a:pt x="7180350" y="2527773"/>
                </a:lnTo>
                <a:lnTo>
                  <a:pt x="7178623" y="2578374"/>
                </a:lnTo>
                <a:lnTo>
                  <a:pt x="7176302" y="2631852"/>
                </a:lnTo>
                <a:lnTo>
                  <a:pt x="7174248" y="2685457"/>
                </a:lnTo>
                <a:lnTo>
                  <a:pt x="7173205" y="2736382"/>
                </a:lnTo>
                <a:lnTo>
                  <a:pt x="7172965" y="2785188"/>
                </a:lnTo>
                <a:lnTo>
                  <a:pt x="7173321" y="2832433"/>
                </a:lnTo>
                <a:lnTo>
                  <a:pt x="7174063" y="2878677"/>
                </a:lnTo>
                <a:lnTo>
                  <a:pt x="7174985" y="2924479"/>
                </a:lnTo>
                <a:lnTo>
                  <a:pt x="7175878" y="2970398"/>
                </a:lnTo>
                <a:lnTo>
                  <a:pt x="7176533" y="3016993"/>
                </a:lnTo>
                <a:lnTo>
                  <a:pt x="7176744" y="3064825"/>
                </a:lnTo>
                <a:lnTo>
                  <a:pt x="7176302" y="3114452"/>
                </a:lnTo>
                <a:lnTo>
                  <a:pt x="7180842" y="3156556"/>
                </a:lnTo>
                <a:lnTo>
                  <a:pt x="7174371" y="3196993"/>
                </a:lnTo>
                <a:lnTo>
                  <a:pt x="7158249" y="3234839"/>
                </a:lnTo>
                <a:lnTo>
                  <a:pt x="7133836" y="3269169"/>
                </a:lnTo>
                <a:lnTo>
                  <a:pt x="7102492" y="3299060"/>
                </a:lnTo>
                <a:lnTo>
                  <a:pt x="7065577" y="3323588"/>
                </a:lnTo>
                <a:lnTo>
                  <a:pt x="7024450" y="3341829"/>
                </a:lnTo>
                <a:lnTo>
                  <a:pt x="6980472" y="3352858"/>
                </a:lnTo>
                <a:lnTo>
                  <a:pt x="6935002" y="3355752"/>
                </a:lnTo>
                <a:lnTo>
                  <a:pt x="6896463" y="3353369"/>
                </a:lnTo>
                <a:lnTo>
                  <a:pt x="6856965" y="3351082"/>
                </a:lnTo>
                <a:lnTo>
                  <a:pt x="6816212" y="3348973"/>
                </a:lnTo>
                <a:lnTo>
                  <a:pt x="6773909" y="3347124"/>
                </a:lnTo>
                <a:lnTo>
                  <a:pt x="6729760" y="3345618"/>
                </a:lnTo>
                <a:lnTo>
                  <a:pt x="6683469" y="3344536"/>
                </a:lnTo>
                <a:lnTo>
                  <a:pt x="6634740" y="3343960"/>
                </a:lnTo>
                <a:lnTo>
                  <a:pt x="6583277" y="3343974"/>
                </a:lnTo>
                <a:lnTo>
                  <a:pt x="6528785" y="3344658"/>
                </a:lnTo>
                <a:lnTo>
                  <a:pt x="6470967" y="3346096"/>
                </a:lnTo>
                <a:lnTo>
                  <a:pt x="6409528" y="3348370"/>
                </a:lnTo>
                <a:lnTo>
                  <a:pt x="6344171" y="3351561"/>
                </a:lnTo>
                <a:lnTo>
                  <a:pt x="6274602" y="3355752"/>
                </a:lnTo>
                <a:lnTo>
                  <a:pt x="6204538" y="3360339"/>
                </a:lnTo>
                <a:lnTo>
                  <a:pt x="6148249" y="3363910"/>
                </a:lnTo>
                <a:lnTo>
                  <a:pt x="6103323" y="3366521"/>
                </a:lnTo>
                <a:lnTo>
                  <a:pt x="6067347" y="3368226"/>
                </a:lnTo>
                <a:lnTo>
                  <a:pt x="6037911" y="3369080"/>
                </a:lnTo>
                <a:lnTo>
                  <a:pt x="6012601" y="3369135"/>
                </a:lnTo>
                <a:lnTo>
                  <a:pt x="5989005" y="3368447"/>
                </a:lnTo>
                <a:lnTo>
                  <a:pt x="5964712" y="3367069"/>
                </a:lnTo>
                <a:lnTo>
                  <a:pt x="5937310" y="3365057"/>
                </a:lnTo>
                <a:lnTo>
                  <a:pt x="5904385" y="3362464"/>
                </a:lnTo>
                <a:lnTo>
                  <a:pt x="5863527" y="3359344"/>
                </a:lnTo>
                <a:lnTo>
                  <a:pt x="5812322" y="3355752"/>
                </a:lnTo>
                <a:lnTo>
                  <a:pt x="5760568" y="3352939"/>
                </a:lnTo>
                <a:lnTo>
                  <a:pt x="5710581" y="3351388"/>
                </a:lnTo>
                <a:lnTo>
                  <a:pt x="5661921" y="3350883"/>
                </a:lnTo>
                <a:lnTo>
                  <a:pt x="5614152" y="3351207"/>
                </a:lnTo>
                <a:lnTo>
                  <a:pt x="5566833" y="3352145"/>
                </a:lnTo>
                <a:lnTo>
                  <a:pt x="5519528" y="3353480"/>
                </a:lnTo>
                <a:lnTo>
                  <a:pt x="5471796" y="3354995"/>
                </a:lnTo>
                <a:lnTo>
                  <a:pt x="5423201" y="3356474"/>
                </a:lnTo>
                <a:lnTo>
                  <a:pt x="5373304" y="3357700"/>
                </a:lnTo>
                <a:lnTo>
                  <a:pt x="5321665" y="3358458"/>
                </a:lnTo>
                <a:lnTo>
                  <a:pt x="5267848" y="3358530"/>
                </a:lnTo>
                <a:lnTo>
                  <a:pt x="5211413" y="3357700"/>
                </a:lnTo>
                <a:lnTo>
                  <a:pt x="5151922" y="3355752"/>
                </a:lnTo>
                <a:lnTo>
                  <a:pt x="5070940" y="3352708"/>
                </a:lnTo>
                <a:lnTo>
                  <a:pt x="5003065" y="3350894"/>
                </a:lnTo>
                <a:lnTo>
                  <a:pt x="4945853" y="3350108"/>
                </a:lnTo>
                <a:lnTo>
                  <a:pt x="4896859" y="3350150"/>
                </a:lnTo>
                <a:lnTo>
                  <a:pt x="4853641" y="3350819"/>
                </a:lnTo>
                <a:lnTo>
                  <a:pt x="4813754" y="3351914"/>
                </a:lnTo>
                <a:lnTo>
                  <a:pt x="4774754" y="3353235"/>
                </a:lnTo>
                <a:lnTo>
                  <a:pt x="4734198" y="3354582"/>
                </a:lnTo>
                <a:lnTo>
                  <a:pt x="4689642" y="3355752"/>
                </a:lnTo>
                <a:lnTo>
                  <a:pt x="4644879" y="3356040"/>
                </a:lnTo>
                <a:lnTo>
                  <a:pt x="4596353" y="3355313"/>
                </a:lnTo>
                <a:lnTo>
                  <a:pt x="4544801" y="3353928"/>
                </a:lnTo>
                <a:lnTo>
                  <a:pt x="4490963" y="3352241"/>
                </a:lnTo>
                <a:lnTo>
                  <a:pt x="4435578" y="3350609"/>
                </a:lnTo>
                <a:lnTo>
                  <a:pt x="4379386" y="3349388"/>
                </a:lnTo>
                <a:lnTo>
                  <a:pt x="4323125" y="3348935"/>
                </a:lnTo>
                <a:lnTo>
                  <a:pt x="4267534" y="3349607"/>
                </a:lnTo>
                <a:lnTo>
                  <a:pt x="4213354" y="3351761"/>
                </a:lnTo>
                <a:lnTo>
                  <a:pt x="4161322" y="3355752"/>
                </a:lnTo>
                <a:lnTo>
                  <a:pt x="4120185" y="3359332"/>
                </a:lnTo>
                <a:lnTo>
                  <a:pt x="4075200" y="3362330"/>
                </a:lnTo>
                <a:lnTo>
                  <a:pt x="4026976" y="3364742"/>
                </a:lnTo>
                <a:lnTo>
                  <a:pt x="3976125" y="3366565"/>
                </a:lnTo>
                <a:lnTo>
                  <a:pt x="3923256" y="3367794"/>
                </a:lnTo>
                <a:lnTo>
                  <a:pt x="3868979" y="3368426"/>
                </a:lnTo>
                <a:lnTo>
                  <a:pt x="3813906" y="3368455"/>
                </a:lnTo>
                <a:lnTo>
                  <a:pt x="3758647" y="3367878"/>
                </a:lnTo>
                <a:lnTo>
                  <a:pt x="3703812" y="3366690"/>
                </a:lnTo>
                <a:lnTo>
                  <a:pt x="3650011" y="3364888"/>
                </a:lnTo>
                <a:lnTo>
                  <a:pt x="3597856" y="3362467"/>
                </a:lnTo>
                <a:lnTo>
                  <a:pt x="3547956" y="3359423"/>
                </a:lnTo>
                <a:lnTo>
                  <a:pt x="3500922" y="3355752"/>
                </a:lnTo>
                <a:lnTo>
                  <a:pt x="3438747" y="3350555"/>
                </a:lnTo>
                <a:lnTo>
                  <a:pt x="3382459" y="3346518"/>
                </a:lnTo>
                <a:lnTo>
                  <a:pt x="3330695" y="3343701"/>
                </a:lnTo>
                <a:lnTo>
                  <a:pt x="3282088" y="3342164"/>
                </a:lnTo>
                <a:lnTo>
                  <a:pt x="3235274" y="3341965"/>
                </a:lnTo>
                <a:lnTo>
                  <a:pt x="3188888" y="3343165"/>
                </a:lnTo>
                <a:lnTo>
                  <a:pt x="3141563" y="3345823"/>
                </a:lnTo>
                <a:lnTo>
                  <a:pt x="3091937" y="3349999"/>
                </a:lnTo>
                <a:lnTo>
                  <a:pt x="3038642" y="3355752"/>
                </a:lnTo>
                <a:lnTo>
                  <a:pt x="2995250" y="3359873"/>
                </a:lnTo>
                <a:lnTo>
                  <a:pt x="2948833" y="3362534"/>
                </a:lnTo>
                <a:lnTo>
                  <a:pt x="2899964" y="3363950"/>
                </a:lnTo>
                <a:lnTo>
                  <a:pt x="2849214" y="3364332"/>
                </a:lnTo>
                <a:lnTo>
                  <a:pt x="2797158" y="3363894"/>
                </a:lnTo>
                <a:lnTo>
                  <a:pt x="2744367" y="3362848"/>
                </a:lnTo>
                <a:lnTo>
                  <a:pt x="2691415" y="3361409"/>
                </a:lnTo>
                <a:lnTo>
                  <a:pt x="2638874" y="3359788"/>
                </a:lnTo>
                <a:lnTo>
                  <a:pt x="2587318" y="3358199"/>
                </a:lnTo>
                <a:lnTo>
                  <a:pt x="2537318" y="3356855"/>
                </a:lnTo>
                <a:lnTo>
                  <a:pt x="2489449" y="3355968"/>
                </a:lnTo>
                <a:lnTo>
                  <a:pt x="2444282" y="3355752"/>
                </a:lnTo>
                <a:lnTo>
                  <a:pt x="2398443" y="3356390"/>
                </a:lnTo>
                <a:lnTo>
                  <a:pt x="2348803" y="3357754"/>
                </a:lnTo>
                <a:lnTo>
                  <a:pt x="2296299" y="3359592"/>
                </a:lnTo>
                <a:lnTo>
                  <a:pt x="2241872" y="3361651"/>
                </a:lnTo>
                <a:lnTo>
                  <a:pt x="2186461" y="3363678"/>
                </a:lnTo>
                <a:lnTo>
                  <a:pt x="2131005" y="3365420"/>
                </a:lnTo>
                <a:lnTo>
                  <a:pt x="2076443" y="3366626"/>
                </a:lnTo>
                <a:lnTo>
                  <a:pt x="2023714" y="3367041"/>
                </a:lnTo>
                <a:lnTo>
                  <a:pt x="1973759" y="3366414"/>
                </a:lnTo>
                <a:lnTo>
                  <a:pt x="1927515" y="3364492"/>
                </a:lnTo>
                <a:lnTo>
                  <a:pt x="1885923" y="3361023"/>
                </a:lnTo>
                <a:lnTo>
                  <a:pt x="1849922" y="3355752"/>
                </a:lnTo>
                <a:lnTo>
                  <a:pt x="1812624" y="3350339"/>
                </a:lnTo>
                <a:lnTo>
                  <a:pt x="1772622" y="3347431"/>
                </a:lnTo>
                <a:lnTo>
                  <a:pt x="1730102" y="3346553"/>
                </a:lnTo>
                <a:lnTo>
                  <a:pt x="1685249" y="3347232"/>
                </a:lnTo>
                <a:lnTo>
                  <a:pt x="1638250" y="3348994"/>
                </a:lnTo>
                <a:lnTo>
                  <a:pt x="1589290" y="3351364"/>
                </a:lnTo>
                <a:lnTo>
                  <a:pt x="1538557" y="3353869"/>
                </a:lnTo>
                <a:lnTo>
                  <a:pt x="1486235" y="3356034"/>
                </a:lnTo>
                <a:lnTo>
                  <a:pt x="1432511" y="3357386"/>
                </a:lnTo>
                <a:lnTo>
                  <a:pt x="1377572" y="3357450"/>
                </a:lnTo>
                <a:lnTo>
                  <a:pt x="1321602" y="3355752"/>
                </a:lnTo>
                <a:lnTo>
                  <a:pt x="1289076" y="3354356"/>
                </a:lnTo>
                <a:lnTo>
                  <a:pt x="1253684" y="3353170"/>
                </a:lnTo>
                <a:lnTo>
                  <a:pt x="1175017" y="3351388"/>
                </a:lnTo>
                <a:lnTo>
                  <a:pt x="1132102" y="3350769"/>
                </a:lnTo>
                <a:lnTo>
                  <a:pt x="1087038" y="3350320"/>
                </a:lnTo>
                <a:lnTo>
                  <a:pt x="1040004" y="3350027"/>
                </a:lnTo>
                <a:lnTo>
                  <a:pt x="991180" y="3349882"/>
                </a:lnTo>
                <a:lnTo>
                  <a:pt x="940746" y="3349873"/>
                </a:lnTo>
                <a:lnTo>
                  <a:pt x="888881" y="3349990"/>
                </a:lnTo>
                <a:lnTo>
                  <a:pt x="835764" y="3350222"/>
                </a:lnTo>
                <a:lnTo>
                  <a:pt x="781575" y="3350558"/>
                </a:lnTo>
                <a:lnTo>
                  <a:pt x="726494" y="3350989"/>
                </a:lnTo>
                <a:lnTo>
                  <a:pt x="670699" y="3351504"/>
                </a:lnTo>
                <a:lnTo>
                  <a:pt x="614371" y="3352091"/>
                </a:lnTo>
                <a:lnTo>
                  <a:pt x="557688" y="3352741"/>
                </a:lnTo>
                <a:lnTo>
                  <a:pt x="500830" y="3353442"/>
                </a:lnTo>
                <a:lnTo>
                  <a:pt x="443977" y="3354185"/>
                </a:lnTo>
                <a:lnTo>
                  <a:pt x="387308" y="3354959"/>
                </a:lnTo>
                <a:lnTo>
                  <a:pt x="331002" y="3355752"/>
                </a:lnTo>
                <a:lnTo>
                  <a:pt x="288380" y="3349936"/>
                </a:lnTo>
                <a:lnTo>
                  <a:pt x="246338" y="3338185"/>
                </a:lnTo>
                <a:lnTo>
                  <a:pt x="206323" y="3320794"/>
                </a:lnTo>
                <a:lnTo>
                  <a:pt x="169778" y="3298057"/>
                </a:lnTo>
                <a:lnTo>
                  <a:pt x="138150" y="3270267"/>
                </a:lnTo>
                <a:lnTo>
                  <a:pt x="112883" y="3237718"/>
                </a:lnTo>
                <a:lnTo>
                  <a:pt x="95422" y="3200703"/>
                </a:lnTo>
                <a:lnTo>
                  <a:pt x="87214" y="3159517"/>
                </a:lnTo>
                <a:lnTo>
                  <a:pt x="89702" y="3114452"/>
                </a:lnTo>
                <a:lnTo>
                  <a:pt x="87226" y="3052526"/>
                </a:lnTo>
                <a:lnTo>
                  <a:pt x="85099" y="2998766"/>
                </a:lnTo>
                <a:lnTo>
                  <a:pt x="83437" y="2950792"/>
                </a:lnTo>
                <a:lnTo>
                  <a:pt x="82355" y="2906222"/>
                </a:lnTo>
                <a:lnTo>
                  <a:pt x="81969" y="2862679"/>
                </a:lnTo>
                <a:lnTo>
                  <a:pt x="82395" y="2817780"/>
                </a:lnTo>
                <a:lnTo>
                  <a:pt x="83749" y="2769147"/>
                </a:lnTo>
                <a:lnTo>
                  <a:pt x="86146" y="2714399"/>
                </a:lnTo>
                <a:lnTo>
                  <a:pt x="89702" y="2651156"/>
                </a:lnTo>
                <a:lnTo>
                  <a:pt x="92262" y="2592879"/>
                </a:lnTo>
                <a:lnTo>
                  <a:pt x="92794" y="2540046"/>
                </a:lnTo>
                <a:lnTo>
                  <a:pt x="91845" y="2491291"/>
                </a:lnTo>
                <a:lnTo>
                  <a:pt x="89962" y="2445244"/>
                </a:lnTo>
                <a:lnTo>
                  <a:pt x="87692" y="2400538"/>
                </a:lnTo>
                <a:lnTo>
                  <a:pt x="85583" y="2355805"/>
                </a:lnTo>
                <a:lnTo>
                  <a:pt x="84183" y="2309678"/>
                </a:lnTo>
                <a:lnTo>
                  <a:pt x="84037" y="2260789"/>
                </a:lnTo>
                <a:lnTo>
                  <a:pt x="85695" y="2207769"/>
                </a:lnTo>
                <a:lnTo>
                  <a:pt x="89702" y="2149252"/>
                </a:lnTo>
                <a:close/>
              </a:path>
              <a:path w="7190105" h="3369310">
                <a:moveTo>
                  <a:pt x="13502" y="333660"/>
                </a:moveTo>
                <a:lnTo>
                  <a:pt x="15472" y="285885"/>
                </a:lnTo>
                <a:lnTo>
                  <a:pt x="24379" y="241314"/>
                </a:lnTo>
                <a:lnTo>
                  <a:pt x="39626" y="200217"/>
                </a:lnTo>
                <a:lnTo>
                  <a:pt x="60617" y="162863"/>
                </a:lnTo>
                <a:lnTo>
                  <a:pt x="86756" y="129523"/>
                </a:lnTo>
                <a:lnTo>
                  <a:pt x="117447" y="100466"/>
                </a:lnTo>
                <a:lnTo>
                  <a:pt x="152093" y="75961"/>
                </a:lnTo>
                <a:lnTo>
                  <a:pt x="190098" y="56279"/>
                </a:lnTo>
                <a:lnTo>
                  <a:pt x="230865" y="41688"/>
                </a:lnTo>
                <a:lnTo>
                  <a:pt x="273798" y="32458"/>
                </a:lnTo>
                <a:lnTo>
                  <a:pt x="318302" y="28860"/>
                </a:lnTo>
                <a:lnTo>
                  <a:pt x="380018" y="22174"/>
                </a:lnTo>
                <a:lnTo>
                  <a:pt x="438472" y="16359"/>
                </a:lnTo>
                <a:lnTo>
                  <a:pt x="494005" y="11418"/>
                </a:lnTo>
                <a:lnTo>
                  <a:pt x="546955" y="7358"/>
                </a:lnTo>
                <a:lnTo>
                  <a:pt x="597664" y="4181"/>
                </a:lnTo>
                <a:lnTo>
                  <a:pt x="646470" y="1893"/>
                </a:lnTo>
                <a:lnTo>
                  <a:pt x="693714" y="497"/>
                </a:lnTo>
                <a:lnTo>
                  <a:pt x="739735" y="0"/>
                </a:lnTo>
                <a:lnTo>
                  <a:pt x="784874" y="404"/>
                </a:lnTo>
                <a:lnTo>
                  <a:pt x="829471" y="1714"/>
                </a:lnTo>
                <a:lnTo>
                  <a:pt x="873864" y="3935"/>
                </a:lnTo>
                <a:lnTo>
                  <a:pt x="918395" y="7072"/>
                </a:lnTo>
                <a:lnTo>
                  <a:pt x="963402" y="11128"/>
                </a:lnTo>
                <a:lnTo>
                  <a:pt x="1009227" y="16109"/>
                </a:lnTo>
                <a:lnTo>
                  <a:pt x="1056208" y="22018"/>
                </a:lnTo>
                <a:lnTo>
                  <a:pt x="1104686" y="28860"/>
                </a:lnTo>
                <a:lnTo>
                  <a:pt x="1184475" y="39351"/>
                </a:lnTo>
                <a:lnTo>
                  <a:pt x="1250336" y="45360"/>
                </a:lnTo>
                <a:lnTo>
                  <a:pt x="1305148" y="47684"/>
                </a:lnTo>
                <a:lnTo>
                  <a:pt x="1351795" y="47121"/>
                </a:lnTo>
                <a:lnTo>
                  <a:pt x="1393159" y="44466"/>
                </a:lnTo>
                <a:lnTo>
                  <a:pt x="1432120" y="40516"/>
                </a:lnTo>
                <a:lnTo>
                  <a:pt x="1471561" y="36067"/>
                </a:lnTo>
                <a:lnTo>
                  <a:pt x="1514364" y="31917"/>
                </a:lnTo>
                <a:lnTo>
                  <a:pt x="1563410" y="28860"/>
                </a:lnTo>
                <a:lnTo>
                  <a:pt x="1613668" y="26703"/>
                </a:lnTo>
                <a:lnTo>
                  <a:pt x="1667932" y="24422"/>
                </a:lnTo>
                <a:lnTo>
                  <a:pt x="1724879" y="22243"/>
                </a:lnTo>
                <a:lnTo>
                  <a:pt x="1783189" y="20393"/>
                </a:lnTo>
                <a:lnTo>
                  <a:pt x="1841540" y="19097"/>
                </a:lnTo>
                <a:lnTo>
                  <a:pt x="1898611" y="18582"/>
                </a:lnTo>
                <a:lnTo>
                  <a:pt x="1953080" y="19075"/>
                </a:lnTo>
                <a:lnTo>
                  <a:pt x="2003626" y="20801"/>
                </a:lnTo>
                <a:lnTo>
                  <a:pt x="2048929" y="23988"/>
                </a:lnTo>
                <a:lnTo>
                  <a:pt x="2087666" y="28860"/>
                </a:lnTo>
                <a:lnTo>
                  <a:pt x="2127781" y="33486"/>
                </a:lnTo>
                <a:lnTo>
                  <a:pt x="2176606" y="36041"/>
                </a:lnTo>
                <a:lnTo>
                  <a:pt x="2231901" y="36917"/>
                </a:lnTo>
                <a:lnTo>
                  <a:pt x="2291425" y="36505"/>
                </a:lnTo>
                <a:lnTo>
                  <a:pt x="2352937" y="35194"/>
                </a:lnTo>
                <a:lnTo>
                  <a:pt x="2414198" y="33377"/>
                </a:lnTo>
                <a:lnTo>
                  <a:pt x="2472967" y="31445"/>
                </a:lnTo>
                <a:lnTo>
                  <a:pt x="2527005" y="29787"/>
                </a:lnTo>
                <a:lnTo>
                  <a:pt x="2574069" y="28795"/>
                </a:lnTo>
                <a:lnTo>
                  <a:pt x="2611922" y="28860"/>
                </a:lnTo>
                <a:lnTo>
                  <a:pt x="2650369" y="30152"/>
                </a:lnTo>
                <a:lnTo>
                  <a:pt x="2693146" y="32131"/>
                </a:lnTo>
                <a:lnTo>
                  <a:pt x="2739740" y="34364"/>
                </a:lnTo>
                <a:lnTo>
                  <a:pt x="2789636" y="36418"/>
                </a:lnTo>
                <a:lnTo>
                  <a:pt x="2842320" y="37860"/>
                </a:lnTo>
                <a:lnTo>
                  <a:pt x="2897277" y="38258"/>
                </a:lnTo>
                <a:lnTo>
                  <a:pt x="2953993" y="37180"/>
                </a:lnTo>
                <a:lnTo>
                  <a:pt x="3011954" y="34191"/>
                </a:lnTo>
                <a:lnTo>
                  <a:pt x="3070646" y="28860"/>
                </a:lnTo>
                <a:lnTo>
                  <a:pt x="3106728" y="25221"/>
                </a:lnTo>
                <a:lnTo>
                  <a:pt x="3148207" y="21818"/>
                </a:lnTo>
                <a:lnTo>
                  <a:pt x="3194299" y="18703"/>
                </a:lnTo>
                <a:lnTo>
                  <a:pt x="3244221" y="15930"/>
                </a:lnTo>
                <a:lnTo>
                  <a:pt x="3297191" y="13553"/>
                </a:lnTo>
                <a:lnTo>
                  <a:pt x="3352424" y="11626"/>
                </a:lnTo>
                <a:lnTo>
                  <a:pt x="3409139" y="10202"/>
                </a:lnTo>
                <a:lnTo>
                  <a:pt x="3466552" y="9334"/>
                </a:lnTo>
                <a:lnTo>
                  <a:pt x="3523881" y="9077"/>
                </a:lnTo>
                <a:lnTo>
                  <a:pt x="3580341" y="9483"/>
                </a:lnTo>
                <a:lnTo>
                  <a:pt x="3635151" y="10606"/>
                </a:lnTo>
                <a:lnTo>
                  <a:pt x="3687527" y="12501"/>
                </a:lnTo>
                <a:lnTo>
                  <a:pt x="3736685" y="15220"/>
                </a:lnTo>
                <a:lnTo>
                  <a:pt x="3781844" y="18817"/>
                </a:lnTo>
                <a:lnTo>
                  <a:pt x="3822220" y="23346"/>
                </a:lnTo>
                <a:lnTo>
                  <a:pt x="3857030" y="28860"/>
                </a:lnTo>
                <a:lnTo>
                  <a:pt x="3909195" y="36634"/>
                </a:lnTo>
                <a:lnTo>
                  <a:pt x="3963515" y="41077"/>
                </a:lnTo>
                <a:lnTo>
                  <a:pt x="4019203" y="42790"/>
                </a:lnTo>
                <a:lnTo>
                  <a:pt x="4075474" y="42375"/>
                </a:lnTo>
                <a:lnTo>
                  <a:pt x="4131540" y="40433"/>
                </a:lnTo>
                <a:lnTo>
                  <a:pt x="4186616" y="37565"/>
                </a:lnTo>
                <a:lnTo>
                  <a:pt x="4239915" y="34373"/>
                </a:lnTo>
                <a:lnTo>
                  <a:pt x="4290651" y="31457"/>
                </a:lnTo>
                <a:lnTo>
                  <a:pt x="4338036" y="29419"/>
                </a:lnTo>
                <a:lnTo>
                  <a:pt x="4381286" y="28860"/>
                </a:lnTo>
                <a:lnTo>
                  <a:pt x="4426573" y="28781"/>
                </a:lnTo>
                <a:lnTo>
                  <a:pt x="4471898" y="27924"/>
                </a:lnTo>
                <a:lnTo>
                  <a:pt x="4517853" y="26631"/>
                </a:lnTo>
                <a:lnTo>
                  <a:pt x="4565031" y="25244"/>
                </a:lnTo>
                <a:lnTo>
                  <a:pt x="4614025" y="24104"/>
                </a:lnTo>
                <a:lnTo>
                  <a:pt x="4665427" y="23554"/>
                </a:lnTo>
                <a:lnTo>
                  <a:pt x="4719830" y="23936"/>
                </a:lnTo>
                <a:lnTo>
                  <a:pt x="4777827" y="25591"/>
                </a:lnTo>
                <a:lnTo>
                  <a:pt x="4840010" y="28860"/>
                </a:lnTo>
                <a:lnTo>
                  <a:pt x="4887168" y="31065"/>
                </a:lnTo>
                <a:lnTo>
                  <a:pt x="4932390" y="31638"/>
                </a:lnTo>
                <a:lnTo>
                  <a:pt x="4976366" y="30950"/>
                </a:lnTo>
                <a:lnTo>
                  <a:pt x="5019785" y="29368"/>
                </a:lnTo>
                <a:lnTo>
                  <a:pt x="5063337" y="27263"/>
                </a:lnTo>
                <a:lnTo>
                  <a:pt x="5107710" y="25003"/>
                </a:lnTo>
                <a:lnTo>
                  <a:pt x="5153594" y="22957"/>
                </a:lnTo>
                <a:lnTo>
                  <a:pt x="5201678" y="21494"/>
                </a:lnTo>
                <a:lnTo>
                  <a:pt x="5252651" y="20984"/>
                </a:lnTo>
                <a:lnTo>
                  <a:pt x="5307202" y="21796"/>
                </a:lnTo>
                <a:lnTo>
                  <a:pt x="5366022" y="24298"/>
                </a:lnTo>
                <a:lnTo>
                  <a:pt x="5429798" y="28860"/>
                </a:lnTo>
                <a:lnTo>
                  <a:pt x="5485581" y="33089"/>
                </a:lnTo>
                <a:lnTo>
                  <a:pt x="5539208" y="36078"/>
                </a:lnTo>
                <a:lnTo>
                  <a:pt x="5591052" y="37974"/>
                </a:lnTo>
                <a:lnTo>
                  <a:pt x="5641487" y="38924"/>
                </a:lnTo>
                <a:lnTo>
                  <a:pt x="5690888" y="39076"/>
                </a:lnTo>
                <a:lnTo>
                  <a:pt x="5739627" y="38577"/>
                </a:lnTo>
                <a:lnTo>
                  <a:pt x="5788081" y="37576"/>
                </a:lnTo>
                <a:lnTo>
                  <a:pt x="5836621" y="36218"/>
                </a:lnTo>
                <a:lnTo>
                  <a:pt x="5885624" y="34652"/>
                </a:lnTo>
                <a:lnTo>
                  <a:pt x="5935461" y="33026"/>
                </a:lnTo>
                <a:lnTo>
                  <a:pt x="5986509" y="31486"/>
                </a:lnTo>
                <a:lnTo>
                  <a:pt x="6039140" y="30180"/>
                </a:lnTo>
                <a:lnTo>
                  <a:pt x="6093729" y="29256"/>
                </a:lnTo>
                <a:lnTo>
                  <a:pt x="6150650" y="28860"/>
                </a:lnTo>
                <a:lnTo>
                  <a:pt x="6208374" y="29227"/>
                </a:lnTo>
                <a:lnTo>
                  <a:pt x="6265125" y="30353"/>
                </a:lnTo>
                <a:lnTo>
                  <a:pt x="6320908" y="32036"/>
                </a:lnTo>
                <a:lnTo>
                  <a:pt x="6375724" y="34070"/>
                </a:lnTo>
                <a:lnTo>
                  <a:pt x="6429578" y="36252"/>
                </a:lnTo>
                <a:lnTo>
                  <a:pt x="6482473" y="38377"/>
                </a:lnTo>
                <a:lnTo>
                  <a:pt x="6534412" y="40243"/>
                </a:lnTo>
                <a:lnTo>
                  <a:pt x="6585399" y="41643"/>
                </a:lnTo>
                <a:lnTo>
                  <a:pt x="6635436" y="42375"/>
                </a:lnTo>
                <a:lnTo>
                  <a:pt x="6684527" y="42234"/>
                </a:lnTo>
                <a:lnTo>
                  <a:pt x="6732677" y="41016"/>
                </a:lnTo>
                <a:lnTo>
                  <a:pt x="6779886" y="38517"/>
                </a:lnTo>
                <a:lnTo>
                  <a:pt x="6826160" y="34533"/>
                </a:lnTo>
                <a:lnTo>
                  <a:pt x="6871502" y="28860"/>
                </a:lnTo>
                <a:lnTo>
                  <a:pt x="6912536" y="33718"/>
                </a:lnTo>
                <a:lnTo>
                  <a:pt x="6953976" y="44578"/>
                </a:lnTo>
                <a:lnTo>
                  <a:pt x="6994798" y="60964"/>
                </a:lnTo>
                <a:lnTo>
                  <a:pt x="7033979" y="82397"/>
                </a:lnTo>
                <a:lnTo>
                  <a:pt x="7070495" y="108401"/>
                </a:lnTo>
                <a:lnTo>
                  <a:pt x="7103322" y="138497"/>
                </a:lnTo>
                <a:lnTo>
                  <a:pt x="7131437" y="172209"/>
                </a:lnTo>
                <a:lnTo>
                  <a:pt x="7153816" y="209059"/>
                </a:lnTo>
                <a:lnTo>
                  <a:pt x="7169436" y="248569"/>
                </a:lnTo>
                <a:lnTo>
                  <a:pt x="7177272" y="290262"/>
                </a:lnTo>
                <a:lnTo>
                  <a:pt x="7176302" y="333660"/>
                </a:lnTo>
                <a:lnTo>
                  <a:pt x="7175160" y="383803"/>
                </a:lnTo>
                <a:lnTo>
                  <a:pt x="7173312" y="432923"/>
                </a:lnTo>
                <a:lnTo>
                  <a:pt x="7171033" y="481363"/>
                </a:lnTo>
                <a:lnTo>
                  <a:pt x="7168597" y="529466"/>
                </a:lnTo>
                <a:lnTo>
                  <a:pt x="7166277" y="577574"/>
                </a:lnTo>
                <a:lnTo>
                  <a:pt x="7164348" y="626030"/>
                </a:lnTo>
                <a:lnTo>
                  <a:pt x="7163083" y="675177"/>
                </a:lnTo>
                <a:lnTo>
                  <a:pt x="7162755" y="725356"/>
                </a:lnTo>
                <a:lnTo>
                  <a:pt x="7163640" y="776912"/>
                </a:lnTo>
                <a:lnTo>
                  <a:pt x="7166010" y="830186"/>
                </a:lnTo>
                <a:lnTo>
                  <a:pt x="7170139" y="885521"/>
                </a:lnTo>
                <a:lnTo>
                  <a:pt x="7176302" y="943260"/>
                </a:lnTo>
                <a:lnTo>
                  <a:pt x="7182470" y="999927"/>
                </a:lnTo>
                <a:lnTo>
                  <a:pt x="7186612" y="1052436"/>
                </a:lnTo>
                <a:lnTo>
                  <a:pt x="7189000" y="1101715"/>
                </a:lnTo>
                <a:lnTo>
                  <a:pt x="7189905" y="1148690"/>
                </a:lnTo>
                <a:lnTo>
                  <a:pt x="7189598" y="1194289"/>
                </a:lnTo>
                <a:lnTo>
                  <a:pt x="7188351" y="1239440"/>
                </a:lnTo>
                <a:lnTo>
                  <a:pt x="7186434" y="1285070"/>
                </a:lnTo>
                <a:lnTo>
                  <a:pt x="7184119" y="1332106"/>
                </a:lnTo>
                <a:lnTo>
                  <a:pt x="7181678" y="1381476"/>
                </a:lnTo>
                <a:lnTo>
                  <a:pt x="7179380" y="1434106"/>
                </a:lnTo>
                <a:lnTo>
                  <a:pt x="7177498" y="1490925"/>
                </a:lnTo>
                <a:lnTo>
                  <a:pt x="7176302" y="1552860"/>
                </a:lnTo>
                <a:lnTo>
                  <a:pt x="7174052" y="1597928"/>
                </a:lnTo>
                <a:lnTo>
                  <a:pt x="7165437" y="1641296"/>
                </a:lnTo>
                <a:lnTo>
                  <a:pt x="7150883" y="1682374"/>
                </a:lnTo>
                <a:lnTo>
                  <a:pt x="7130812" y="1720571"/>
                </a:lnTo>
                <a:lnTo>
                  <a:pt x="7105649" y="1755297"/>
                </a:lnTo>
                <a:lnTo>
                  <a:pt x="7075819" y="1785960"/>
                </a:lnTo>
                <a:lnTo>
                  <a:pt x="7041746" y="1811970"/>
                </a:lnTo>
                <a:lnTo>
                  <a:pt x="7003853" y="1832736"/>
                </a:lnTo>
                <a:lnTo>
                  <a:pt x="6962565" y="1847667"/>
                </a:lnTo>
                <a:lnTo>
                  <a:pt x="6918307" y="1856172"/>
                </a:lnTo>
                <a:lnTo>
                  <a:pt x="6871502" y="1857660"/>
                </a:lnTo>
                <a:lnTo>
                  <a:pt x="6832184" y="1863312"/>
                </a:lnTo>
                <a:lnTo>
                  <a:pt x="6792606" y="1867473"/>
                </a:lnTo>
                <a:lnTo>
                  <a:pt x="6752332" y="1870292"/>
                </a:lnTo>
                <a:lnTo>
                  <a:pt x="6710932" y="1871919"/>
                </a:lnTo>
                <a:lnTo>
                  <a:pt x="6667971" y="1872505"/>
                </a:lnTo>
                <a:lnTo>
                  <a:pt x="6623018" y="1872198"/>
                </a:lnTo>
                <a:lnTo>
                  <a:pt x="6575638" y="1871149"/>
                </a:lnTo>
                <a:lnTo>
                  <a:pt x="6525401" y="1869508"/>
                </a:lnTo>
                <a:lnTo>
                  <a:pt x="6471871" y="1867424"/>
                </a:lnTo>
                <a:lnTo>
                  <a:pt x="6414617" y="1865048"/>
                </a:lnTo>
                <a:lnTo>
                  <a:pt x="6353207" y="1862528"/>
                </a:lnTo>
                <a:lnTo>
                  <a:pt x="6287206" y="1860016"/>
                </a:lnTo>
                <a:lnTo>
                  <a:pt x="6216182" y="1857660"/>
                </a:lnTo>
                <a:lnTo>
                  <a:pt x="6144216" y="1855696"/>
                </a:lnTo>
                <a:lnTo>
                  <a:pt x="6086361" y="1854538"/>
                </a:lnTo>
                <a:lnTo>
                  <a:pt x="6040225" y="1854053"/>
                </a:lnTo>
                <a:lnTo>
                  <a:pt x="6003415" y="1854104"/>
                </a:lnTo>
                <a:lnTo>
                  <a:pt x="5973536" y="1854558"/>
                </a:lnTo>
                <a:lnTo>
                  <a:pt x="5948196" y="1855279"/>
                </a:lnTo>
                <a:lnTo>
                  <a:pt x="5925002" y="1856132"/>
                </a:lnTo>
                <a:lnTo>
                  <a:pt x="5901561" y="1856983"/>
                </a:lnTo>
                <a:lnTo>
                  <a:pt x="5875479" y="1857696"/>
                </a:lnTo>
                <a:lnTo>
                  <a:pt x="5844363" y="1858137"/>
                </a:lnTo>
                <a:lnTo>
                  <a:pt x="5805820" y="1858170"/>
                </a:lnTo>
                <a:lnTo>
                  <a:pt x="5757458" y="1857660"/>
                </a:lnTo>
                <a:lnTo>
                  <a:pt x="5709019" y="1856607"/>
                </a:lnTo>
                <a:lnTo>
                  <a:pt x="5663022" y="1855089"/>
                </a:lnTo>
                <a:lnTo>
                  <a:pt x="5618711" y="1853280"/>
                </a:lnTo>
                <a:lnTo>
                  <a:pt x="5575330" y="1851355"/>
                </a:lnTo>
                <a:lnTo>
                  <a:pt x="5532125" y="1849489"/>
                </a:lnTo>
                <a:lnTo>
                  <a:pt x="5488339" y="1847857"/>
                </a:lnTo>
                <a:lnTo>
                  <a:pt x="5443218" y="1846633"/>
                </a:lnTo>
                <a:lnTo>
                  <a:pt x="5396006" y="1845993"/>
                </a:lnTo>
                <a:lnTo>
                  <a:pt x="5345947" y="1846111"/>
                </a:lnTo>
                <a:lnTo>
                  <a:pt x="5292286" y="1847162"/>
                </a:lnTo>
                <a:lnTo>
                  <a:pt x="5234268" y="1849320"/>
                </a:lnTo>
                <a:lnTo>
                  <a:pt x="5171137" y="1852762"/>
                </a:lnTo>
                <a:lnTo>
                  <a:pt x="5102138" y="1857660"/>
                </a:lnTo>
                <a:lnTo>
                  <a:pt x="5017185" y="1863579"/>
                </a:lnTo>
                <a:lnTo>
                  <a:pt x="4948189" y="1866877"/>
                </a:lnTo>
                <a:lnTo>
                  <a:pt x="4892424" y="1868046"/>
                </a:lnTo>
                <a:lnTo>
                  <a:pt x="4847160" y="1867572"/>
                </a:lnTo>
                <a:lnTo>
                  <a:pt x="4809673" y="1865947"/>
                </a:lnTo>
                <a:lnTo>
                  <a:pt x="4777233" y="1863659"/>
                </a:lnTo>
                <a:lnTo>
                  <a:pt x="4747115" y="1861197"/>
                </a:lnTo>
                <a:lnTo>
                  <a:pt x="4716590" y="1859050"/>
                </a:lnTo>
                <a:lnTo>
                  <a:pt x="4682932" y="1857708"/>
                </a:lnTo>
                <a:lnTo>
                  <a:pt x="4643414" y="1857660"/>
                </a:lnTo>
                <a:lnTo>
                  <a:pt x="4598391" y="1857863"/>
                </a:lnTo>
                <a:lnTo>
                  <a:pt x="4550377" y="1857160"/>
                </a:lnTo>
                <a:lnTo>
                  <a:pt x="4499875" y="1855876"/>
                </a:lnTo>
                <a:lnTo>
                  <a:pt x="4447391" y="1854332"/>
                </a:lnTo>
                <a:lnTo>
                  <a:pt x="4393430" y="1852850"/>
                </a:lnTo>
                <a:lnTo>
                  <a:pt x="4338498" y="1851753"/>
                </a:lnTo>
                <a:lnTo>
                  <a:pt x="4283099" y="1851363"/>
                </a:lnTo>
                <a:lnTo>
                  <a:pt x="4227740" y="1852003"/>
                </a:lnTo>
                <a:lnTo>
                  <a:pt x="4172924" y="1853995"/>
                </a:lnTo>
                <a:lnTo>
                  <a:pt x="4119158" y="1857660"/>
                </a:lnTo>
                <a:lnTo>
                  <a:pt x="4077193" y="1861044"/>
                </a:lnTo>
                <a:lnTo>
                  <a:pt x="4033085" y="1864066"/>
                </a:lnTo>
                <a:lnTo>
                  <a:pt x="3987034" y="1866671"/>
                </a:lnTo>
                <a:lnTo>
                  <a:pt x="3939241" y="1868804"/>
                </a:lnTo>
                <a:lnTo>
                  <a:pt x="3889906" y="1870410"/>
                </a:lnTo>
                <a:lnTo>
                  <a:pt x="3839231" y="1871433"/>
                </a:lnTo>
                <a:lnTo>
                  <a:pt x="3787416" y="1871820"/>
                </a:lnTo>
                <a:lnTo>
                  <a:pt x="3734662" y="1871513"/>
                </a:lnTo>
                <a:lnTo>
                  <a:pt x="3681170" y="1870459"/>
                </a:lnTo>
                <a:lnTo>
                  <a:pt x="3627141" y="1868601"/>
                </a:lnTo>
                <a:lnTo>
                  <a:pt x="3572775" y="1865886"/>
                </a:lnTo>
                <a:lnTo>
                  <a:pt x="3518274" y="1862257"/>
                </a:lnTo>
                <a:lnTo>
                  <a:pt x="3463838" y="1857660"/>
                </a:lnTo>
                <a:lnTo>
                  <a:pt x="3392720" y="1852112"/>
                </a:lnTo>
                <a:lnTo>
                  <a:pt x="3334183" y="1849699"/>
                </a:lnTo>
                <a:lnTo>
                  <a:pt x="3284994" y="1849673"/>
                </a:lnTo>
                <a:lnTo>
                  <a:pt x="3241919" y="1851284"/>
                </a:lnTo>
                <a:lnTo>
                  <a:pt x="3201727" y="1853782"/>
                </a:lnTo>
                <a:lnTo>
                  <a:pt x="3161183" y="1856418"/>
                </a:lnTo>
                <a:lnTo>
                  <a:pt x="3117055" y="1858443"/>
                </a:lnTo>
                <a:lnTo>
                  <a:pt x="3066109" y="1859107"/>
                </a:lnTo>
                <a:lnTo>
                  <a:pt x="3005114" y="1857660"/>
                </a:lnTo>
                <a:lnTo>
                  <a:pt x="2955771" y="1856081"/>
                </a:lnTo>
                <a:lnTo>
                  <a:pt x="2908068" y="1855358"/>
                </a:lnTo>
                <a:lnTo>
                  <a:pt x="2861524" y="1855321"/>
                </a:lnTo>
                <a:lnTo>
                  <a:pt x="2815658" y="1855798"/>
                </a:lnTo>
                <a:lnTo>
                  <a:pt x="2769987" y="1856618"/>
                </a:lnTo>
                <a:lnTo>
                  <a:pt x="2724031" y="1857613"/>
                </a:lnTo>
                <a:lnTo>
                  <a:pt x="2677307" y="1858609"/>
                </a:lnTo>
                <a:lnTo>
                  <a:pt x="2629335" y="1859438"/>
                </a:lnTo>
                <a:lnTo>
                  <a:pt x="2579632" y="1859928"/>
                </a:lnTo>
                <a:lnTo>
                  <a:pt x="2527717" y="1859909"/>
                </a:lnTo>
                <a:lnTo>
                  <a:pt x="2473109" y="1859210"/>
                </a:lnTo>
                <a:lnTo>
                  <a:pt x="2415326" y="1857660"/>
                </a:lnTo>
                <a:lnTo>
                  <a:pt x="2358840" y="1855744"/>
                </a:lnTo>
                <a:lnTo>
                  <a:pt x="2307653" y="1854080"/>
                </a:lnTo>
                <a:lnTo>
                  <a:pt x="2260574" y="1852695"/>
                </a:lnTo>
                <a:lnTo>
                  <a:pt x="2216416" y="1851621"/>
                </a:lnTo>
                <a:lnTo>
                  <a:pt x="2173987" y="1850885"/>
                </a:lnTo>
                <a:lnTo>
                  <a:pt x="2132100" y="1850517"/>
                </a:lnTo>
                <a:lnTo>
                  <a:pt x="2089564" y="1850545"/>
                </a:lnTo>
                <a:lnTo>
                  <a:pt x="2045191" y="1851000"/>
                </a:lnTo>
                <a:lnTo>
                  <a:pt x="1997792" y="1851910"/>
                </a:lnTo>
                <a:lnTo>
                  <a:pt x="1946176" y="1853303"/>
                </a:lnTo>
                <a:lnTo>
                  <a:pt x="1889154" y="1855211"/>
                </a:lnTo>
                <a:lnTo>
                  <a:pt x="1825538" y="1857660"/>
                </a:lnTo>
                <a:lnTo>
                  <a:pt x="1749912" y="1860115"/>
                </a:lnTo>
                <a:lnTo>
                  <a:pt x="1683550" y="1861147"/>
                </a:lnTo>
                <a:lnTo>
                  <a:pt x="1624912" y="1861085"/>
                </a:lnTo>
                <a:lnTo>
                  <a:pt x="1572456" y="1860257"/>
                </a:lnTo>
                <a:lnTo>
                  <a:pt x="1524643" y="1858994"/>
                </a:lnTo>
                <a:lnTo>
                  <a:pt x="1479931" y="1857624"/>
                </a:lnTo>
                <a:lnTo>
                  <a:pt x="1436780" y="1856476"/>
                </a:lnTo>
                <a:lnTo>
                  <a:pt x="1393648" y="1855880"/>
                </a:lnTo>
                <a:lnTo>
                  <a:pt x="1348996" y="1856165"/>
                </a:lnTo>
                <a:lnTo>
                  <a:pt x="1301282" y="1857660"/>
                </a:lnTo>
                <a:lnTo>
                  <a:pt x="1271571" y="1858763"/>
                </a:lnTo>
                <a:lnTo>
                  <a:pt x="1235299" y="1859745"/>
                </a:lnTo>
                <a:lnTo>
                  <a:pt x="1193193" y="1860606"/>
                </a:lnTo>
                <a:lnTo>
                  <a:pt x="1145978" y="1861346"/>
                </a:lnTo>
                <a:lnTo>
                  <a:pt x="1094380" y="1861965"/>
                </a:lnTo>
                <a:lnTo>
                  <a:pt x="1039125" y="1862461"/>
                </a:lnTo>
                <a:lnTo>
                  <a:pt x="980939" y="1862835"/>
                </a:lnTo>
                <a:lnTo>
                  <a:pt x="920547" y="1863086"/>
                </a:lnTo>
                <a:lnTo>
                  <a:pt x="858676" y="1863214"/>
                </a:lnTo>
                <a:lnTo>
                  <a:pt x="796052" y="1863219"/>
                </a:lnTo>
                <a:lnTo>
                  <a:pt x="733400" y="1863101"/>
                </a:lnTo>
                <a:lnTo>
                  <a:pt x="671447" y="1862858"/>
                </a:lnTo>
                <a:lnTo>
                  <a:pt x="610918" y="1862491"/>
                </a:lnTo>
                <a:lnTo>
                  <a:pt x="552539" y="1862000"/>
                </a:lnTo>
                <a:lnTo>
                  <a:pt x="497036" y="1861383"/>
                </a:lnTo>
                <a:lnTo>
                  <a:pt x="445135" y="1860641"/>
                </a:lnTo>
                <a:lnTo>
                  <a:pt x="397561" y="1859774"/>
                </a:lnTo>
                <a:lnTo>
                  <a:pt x="355042" y="1858780"/>
                </a:lnTo>
                <a:lnTo>
                  <a:pt x="276311" y="1849370"/>
                </a:lnTo>
                <a:lnTo>
                  <a:pt x="233719" y="1837125"/>
                </a:lnTo>
                <a:lnTo>
                  <a:pt x="191680" y="1820947"/>
                </a:lnTo>
                <a:lnTo>
                  <a:pt x="151346" y="1800861"/>
                </a:lnTo>
                <a:lnTo>
                  <a:pt x="113868" y="1776892"/>
                </a:lnTo>
                <a:lnTo>
                  <a:pt x="80398" y="1749062"/>
                </a:lnTo>
                <a:lnTo>
                  <a:pt x="52089" y="1717397"/>
                </a:lnTo>
                <a:lnTo>
                  <a:pt x="30093" y="1681920"/>
                </a:lnTo>
                <a:lnTo>
                  <a:pt x="15562" y="1642656"/>
                </a:lnTo>
                <a:lnTo>
                  <a:pt x="9647" y="1599628"/>
                </a:lnTo>
                <a:lnTo>
                  <a:pt x="13502" y="1552860"/>
                </a:lnTo>
                <a:lnTo>
                  <a:pt x="14707" y="1491728"/>
                </a:lnTo>
                <a:lnTo>
                  <a:pt x="15634" y="1436080"/>
                </a:lnTo>
                <a:lnTo>
                  <a:pt x="16302" y="1384946"/>
                </a:lnTo>
                <a:lnTo>
                  <a:pt x="16728" y="1337355"/>
                </a:lnTo>
                <a:lnTo>
                  <a:pt x="16928" y="1292336"/>
                </a:lnTo>
                <a:lnTo>
                  <a:pt x="16921" y="1248918"/>
                </a:lnTo>
                <a:lnTo>
                  <a:pt x="16724" y="1206129"/>
                </a:lnTo>
                <a:lnTo>
                  <a:pt x="16355" y="1162998"/>
                </a:lnTo>
                <a:lnTo>
                  <a:pt x="15831" y="1118556"/>
                </a:lnTo>
                <a:lnTo>
                  <a:pt x="15169" y="1071830"/>
                </a:lnTo>
                <a:lnTo>
                  <a:pt x="14387" y="1021850"/>
                </a:lnTo>
                <a:lnTo>
                  <a:pt x="13502" y="967644"/>
                </a:lnTo>
                <a:lnTo>
                  <a:pt x="12302" y="916585"/>
                </a:lnTo>
                <a:lnTo>
                  <a:pt x="10555" y="867659"/>
                </a:lnTo>
                <a:lnTo>
                  <a:pt x="8466" y="820388"/>
                </a:lnTo>
                <a:lnTo>
                  <a:pt x="6237" y="774295"/>
                </a:lnTo>
                <a:lnTo>
                  <a:pt x="4072" y="728903"/>
                </a:lnTo>
                <a:lnTo>
                  <a:pt x="2175" y="683733"/>
                </a:lnTo>
                <a:lnTo>
                  <a:pt x="750" y="638308"/>
                </a:lnTo>
                <a:lnTo>
                  <a:pt x="0" y="592151"/>
                </a:lnTo>
                <a:lnTo>
                  <a:pt x="128" y="544783"/>
                </a:lnTo>
                <a:lnTo>
                  <a:pt x="1339" y="495728"/>
                </a:lnTo>
                <a:lnTo>
                  <a:pt x="3836" y="444507"/>
                </a:lnTo>
                <a:lnTo>
                  <a:pt x="7822" y="390644"/>
                </a:lnTo>
                <a:lnTo>
                  <a:pt x="13502" y="33366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</a:t>
            </a:r>
            <a:r>
              <a:rPr dirty="0" sz="4400" spc="-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Iterator-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forward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declaration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" y="990600"/>
            <a:ext cx="8534400" cy="5509260"/>
          </a:xfrm>
          <a:custGeom>
            <a:avLst/>
            <a:gdLst/>
            <a:ahLst/>
            <a:cxnLst/>
            <a:rect l="l" t="t" r="r" b="b"/>
            <a:pathLst>
              <a:path w="8534400" h="5509260">
                <a:moveTo>
                  <a:pt x="0" y="5509260"/>
                </a:moveTo>
                <a:lnTo>
                  <a:pt x="8534400" y="5509260"/>
                </a:lnTo>
                <a:lnTo>
                  <a:pt x="8534400" y="0"/>
                </a:lnTo>
                <a:lnTo>
                  <a:pt x="0" y="0"/>
                </a:lnTo>
                <a:lnTo>
                  <a:pt x="0" y="5509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1140" y="1013206"/>
            <a:ext cx="6165215" cy="539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 b="1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0" marR="3290570" indent="-45720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b="1">
                <a:latin typeface="Consolas"/>
                <a:cs typeface="Consolas"/>
              </a:rPr>
              <a:t>&gt;::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 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latin typeface="Consolas"/>
                <a:cs typeface="Consolas"/>
              </a:rPr>
              <a:t>ListIterator(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dirty="0" sz="1400" spc="1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400">
                <a:latin typeface="Consolas"/>
                <a:cs typeface="Consolas"/>
              </a:rPr>
              <a:t>)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iptr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t</a:t>
            </a:r>
            <a:r>
              <a:rPr dirty="0" sz="1400">
                <a:latin typeface="Consolas"/>
                <a:cs typeface="Consolas"/>
              </a:rPr>
              <a:t>;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6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dirty="0" sz="1600" spc="-20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operator*</a:t>
            </a:r>
            <a:r>
              <a:rPr dirty="0" sz="1600" spc="-10">
                <a:latin typeface="Consolas"/>
                <a:cs typeface="Consolas"/>
              </a:rPr>
              <a:t>(){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iptr-</a:t>
            </a:r>
            <a:r>
              <a:rPr dirty="0" sz="1600" spc="-10">
                <a:latin typeface="Consolas"/>
                <a:cs typeface="Consolas"/>
              </a:rPr>
              <a:t>&gt;data;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operator==</a:t>
            </a:r>
            <a:r>
              <a:rPr dirty="0" sz="1600" spc="-10"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iptr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 spc="-10">
                <a:latin typeface="Consolas"/>
                <a:cs typeface="Consolas"/>
              </a:rPr>
              <a:t>.iptr;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/>
              <a:cs typeface="Consolas"/>
            </a:endParaRPr>
          </a:p>
          <a:p>
            <a:pPr marL="1841500" marR="5080" indent="-9144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operator!=</a:t>
            </a:r>
            <a:r>
              <a:rPr dirty="0" sz="1600" spc="-10"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7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!(iptr</a:t>
            </a:r>
            <a:r>
              <a:rPr dirty="0" sz="1600" spc="-8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 spc="-10">
                <a:latin typeface="Consolas"/>
                <a:cs typeface="Consolas"/>
              </a:rPr>
              <a:t>.iptr);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5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iptr;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78661" y="2252294"/>
            <a:ext cx="5543550" cy="3329304"/>
            <a:chOff x="978661" y="2252294"/>
            <a:chExt cx="5543550" cy="3329304"/>
          </a:xfrm>
        </p:grpSpPr>
        <p:sp>
          <p:nvSpPr>
            <p:cNvPr id="6" name="object 6" descr=""/>
            <p:cNvSpPr/>
            <p:nvPr/>
          </p:nvSpPr>
          <p:spPr>
            <a:xfrm>
              <a:off x="991361" y="2264994"/>
              <a:ext cx="5494655" cy="882015"/>
            </a:xfrm>
            <a:custGeom>
              <a:avLst/>
              <a:gdLst/>
              <a:ahLst/>
              <a:cxnLst/>
              <a:rect l="l" t="t" r="r" b="b"/>
              <a:pathLst>
                <a:path w="5494655" h="882014">
                  <a:moveTo>
                    <a:pt x="0" y="157657"/>
                  </a:moveTo>
                  <a:lnTo>
                    <a:pt x="7681" y="113337"/>
                  </a:lnTo>
                  <a:lnTo>
                    <a:pt x="29250" y="76137"/>
                  </a:lnTo>
                  <a:lnTo>
                    <a:pt x="61027" y="47051"/>
                  </a:lnTo>
                  <a:lnTo>
                    <a:pt x="99332" y="27072"/>
                  </a:lnTo>
                  <a:lnTo>
                    <a:pt x="140487" y="17195"/>
                  </a:lnTo>
                  <a:lnTo>
                    <a:pt x="178376" y="12232"/>
                  </a:lnTo>
                  <a:lnTo>
                    <a:pt x="220855" y="8184"/>
                  </a:lnTo>
                  <a:lnTo>
                    <a:pt x="267274" y="5003"/>
                  </a:lnTo>
                  <a:lnTo>
                    <a:pt x="316985" y="2641"/>
                  </a:lnTo>
                  <a:lnTo>
                    <a:pt x="369337" y="1052"/>
                  </a:lnTo>
                  <a:lnTo>
                    <a:pt x="423681" y="187"/>
                  </a:lnTo>
                  <a:lnTo>
                    <a:pt x="479367" y="0"/>
                  </a:lnTo>
                  <a:lnTo>
                    <a:pt x="535746" y="442"/>
                  </a:lnTo>
                  <a:lnTo>
                    <a:pt x="592168" y="1467"/>
                  </a:lnTo>
                  <a:lnTo>
                    <a:pt x="647983" y="3027"/>
                  </a:lnTo>
                  <a:lnTo>
                    <a:pt x="702542" y="5075"/>
                  </a:lnTo>
                  <a:lnTo>
                    <a:pt x="755195" y="7563"/>
                  </a:lnTo>
                  <a:lnTo>
                    <a:pt x="805292" y="10444"/>
                  </a:lnTo>
                  <a:lnTo>
                    <a:pt x="852185" y="13670"/>
                  </a:lnTo>
                  <a:lnTo>
                    <a:pt x="895223" y="17195"/>
                  </a:lnTo>
                  <a:lnTo>
                    <a:pt x="955224" y="22102"/>
                  </a:lnTo>
                  <a:lnTo>
                    <a:pt x="1012552" y="25863"/>
                  </a:lnTo>
                  <a:lnTo>
                    <a:pt x="1067331" y="28500"/>
                  </a:lnTo>
                  <a:lnTo>
                    <a:pt x="1119683" y="30033"/>
                  </a:lnTo>
                  <a:lnTo>
                    <a:pt x="1169733" y="30482"/>
                  </a:lnTo>
                  <a:lnTo>
                    <a:pt x="1217603" y="29868"/>
                  </a:lnTo>
                  <a:lnTo>
                    <a:pt x="1263418" y="28212"/>
                  </a:lnTo>
                  <a:lnTo>
                    <a:pt x="1307300" y="25534"/>
                  </a:lnTo>
                  <a:lnTo>
                    <a:pt x="1349373" y="21855"/>
                  </a:lnTo>
                  <a:lnTo>
                    <a:pt x="1389761" y="17195"/>
                  </a:lnTo>
                  <a:lnTo>
                    <a:pt x="1427009" y="13164"/>
                  </a:lnTo>
                  <a:lnTo>
                    <a:pt x="1466717" y="10337"/>
                  </a:lnTo>
                  <a:lnTo>
                    <a:pt x="1508894" y="8580"/>
                  </a:lnTo>
                  <a:lnTo>
                    <a:pt x="1553549" y="7761"/>
                  </a:lnTo>
                  <a:lnTo>
                    <a:pt x="1600694" y="7748"/>
                  </a:lnTo>
                  <a:lnTo>
                    <a:pt x="1650337" y="8410"/>
                  </a:lnTo>
                  <a:lnTo>
                    <a:pt x="1702488" y="9613"/>
                  </a:lnTo>
                  <a:lnTo>
                    <a:pt x="1757157" y="11225"/>
                  </a:lnTo>
                  <a:lnTo>
                    <a:pt x="1814354" y="13114"/>
                  </a:lnTo>
                  <a:lnTo>
                    <a:pt x="1874088" y="15148"/>
                  </a:lnTo>
                  <a:lnTo>
                    <a:pt x="1936369" y="17195"/>
                  </a:lnTo>
                  <a:lnTo>
                    <a:pt x="1995458" y="18557"/>
                  </a:lnTo>
                  <a:lnTo>
                    <a:pt x="2046950" y="18813"/>
                  </a:lnTo>
                  <a:lnTo>
                    <a:pt x="2092751" y="18239"/>
                  </a:lnTo>
                  <a:lnTo>
                    <a:pt x="2134766" y="17115"/>
                  </a:lnTo>
                  <a:lnTo>
                    <a:pt x="2174902" y="15718"/>
                  </a:lnTo>
                  <a:lnTo>
                    <a:pt x="2215065" y="14327"/>
                  </a:lnTo>
                  <a:lnTo>
                    <a:pt x="2257159" y="13219"/>
                  </a:lnTo>
                  <a:lnTo>
                    <a:pt x="2303092" y="12674"/>
                  </a:lnTo>
                  <a:lnTo>
                    <a:pt x="2354768" y="12970"/>
                  </a:lnTo>
                  <a:lnTo>
                    <a:pt x="2414095" y="14384"/>
                  </a:lnTo>
                  <a:lnTo>
                    <a:pt x="2482977" y="17195"/>
                  </a:lnTo>
                  <a:lnTo>
                    <a:pt x="2557664" y="20010"/>
                  </a:lnTo>
                  <a:lnTo>
                    <a:pt x="2620032" y="20865"/>
                  </a:lnTo>
                  <a:lnTo>
                    <a:pt x="2672596" y="20259"/>
                  </a:lnTo>
                  <a:lnTo>
                    <a:pt x="2717872" y="18694"/>
                  </a:lnTo>
                  <a:lnTo>
                    <a:pt x="2758376" y="16671"/>
                  </a:lnTo>
                  <a:lnTo>
                    <a:pt x="2796625" y="14689"/>
                  </a:lnTo>
                  <a:lnTo>
                    <a:pt x="2835134" y="13250"/>
                  </a:lnTo>
                  <a:lnTo>
                    <a:pt x="2876420" y="12854"/>
                  </a:lnTo>
                  <a:lnTo>
                    <a:pt x="2922999" y="14002"/>
                  </a:lnTo>
                  <a:lnTo>
                    <a:pt x="2977388" y="17195"/>
                  </a:lnTo>
                  <a:lnTo>
                    <a:pt x="3018848" y="19961"/>
                  </a:lnTo>
                  <a:lnTo>
                    <a:pt x="3063969" y="22405"/>
                  </a:lnTo>
                  <a:lnTo>
                    <a:pt x="3112199" y="24510"/>
                  </a:lnTo>
                  <a:lnTo>
                    <a:pt x="3162983" y="26260"/>
                  </a:lnTo>
                  <a:lnTo>
                    <a:pt x="3215771" y="27637"/>
                  </a:lnTo>
                  <a:lnTo>
                    <a:pt x="3270010" y="28625"/>
                  </a:lnTo>
                  <a:lnTo>
                    <a:pt x="3325146" y="29206"/>
                  </a:lnTo>
                  <a:lnTo>
                    <a:pt x="3380629" y="29364"/>
                  </a:lnTo>
                  <a:lnTo>
                    <a:pt x="3435904" y="29082"/>
                  </a:lnTo>
                  <a:lnTo>
                    <a:pt x="3490420" y="28343"/>
                  </a:lnTo>
                  <a:lnTo>
                    <a:pt x="3543625" y="27129"/>
                  </a:lnTo>
                  <a:lnTo>
                    <a:pt x="3594965" y="25424"/>
                  </a:lnTo>
                  <a:lnTo>
                    <a:pt x="3643889" y="23212"/>
                  </a:lnTo>
                  <a:lnTo>
                    <a:pt x="3689843" y="20474"/>
                  </a:lnTo>
                  <a:lnTo>
                    <a:pt x="3732276" y="17195"/>
                  </a:lnTo>
                  <a:lnTo>
                    <a:pt x="3785946" y="13700"/>
                  </a:lnTo>
                  <a:lnTo>
                    <a:pt x="3837008" y="12547"/>
                  </a:lnTo>
                  <a:lnTo>
                    <a:pt x="3886065" y="13190"/>
                  </a:lnTo>
                  <a:lnTo>
                    <a:pt x="3933721" y="15079"/>
                  </a:lnTo>
                  <a:lnTo>
                    <a:pt x="3980579" y="17667"/>
                  </a:lnTo>
                  <a:lnTo>
                    <a:pt x="4027242" y="20406"/>
                  </a:lnTo>
                  <a:lnTo>
                    <a:pt x="4074313" y="22749"/>
                  </a:lnTo>
                  <a:lnTo>
                    <a:pt x="4122397" y="24147"/>
                  </a:lnTo>
                  <a:lnTo>
                    <a:pt x="4172097" y="24053"/>
                  </a:lnTo>
                  <a:lnTo>
                    <a:pt x="4224015" y="21918"/>
                  </a:lnTo>
                  <a:lnTo>
                    <a:pt x="4278757" y="17195"/>
                  </a:lnTo>
                  <a:lnTo>
                    <a:pt x="4340116" y="11129"/>
                  </a:lnTo>
                  <a:lnTo>
                    <a:pt x="4399939" y="6539"/>
                  </a:lnTo>
                  <a:lnTo>
                    <a:pt x="4457810" y="3377"/>
                  </a:lnTo>
                  <a:lnTo>
                    <a:pt x="4513312" y="1595"/>
                  </a:lnTo>
                  <a:lnTo>
                    <a:pt x="4566031" y="1145"/>
                  </a:lnTo>
                  <a:lnTo>
                    <a:pt x="4615548" y="1979"/>
                  </a:lnTo>
                  <a:lnTo>
                    <a:pt x="4661450" y="4049"/>
                  </a:lnTo>
                  <a:lnTo>
                    <a:pt x="4703319" y="7307"/>
                  </a:lnTo>
                  <a:lnTo>
                    <a:pt x="4740739" y="11705"/>
                  </a:lnTo>
                  <a:lnTo>
                    <a:pt x="4773295" y="17195"/>
                  </a:lnTo>
                  <a:lnTo>
                    <a:pt x="4802816" y="21583"/>
                  </a:lnTo>
                  <a:lnTo>
                    <a:pt x="4836861" y="24037"/>
                  </a:lnTo>
                  <a:lnTo>
                    <a:pt x="4875423" y="24910"/>
                  </a:lnTo>
                  <a:lnTo>
                    <a:pt x="4918498" y="24553"/>
                  </a:lnTo>
                  <a:lnTo>
                    <a:pt x="4966080" y="23318"/>
                  </a:lnTo>
                  <a:lnTo>
                    <a:pt x="5018164" y="21557"/>
                  </a:lnTo>
                  <a:lnTo>
                    <a:pt x="5074746" y="19623"/>
                  </a:lnTo>
                  <a:lnTo>
                    <a:pt x="5135819" y="17868"/>
                  </a:lnTo>
                  <a:lnTo>
                    <a:pt x="5201378" y="16643"/>
                  </a:lnTo>
                  <a:lnTo>
                    <a:pt x="5271420" y="16302"/>
                  </a:lnTo>
                  <a:lnTo>
                    <a:pt x="5345938" y="17195"/>
                  </a:lnTo>
                  <a:lnTo>
                    <a:pt x="5389782" y="26231"/>
                  </a:lnTo>
                  <a:lnTo>
                    <a:pt x="5427677" y="47179"/>
                  </a:lnTo>
                  <a:lnTo>
                    <a:pt x="5457695" y="77655"/>
                  </a:lnTo>
                  <a:lnTo>
                    <a:pt x="5477912" y="115275"/>
                  </a:lnTo>
                  <a:lnTo>
                    <a:pt x="5486400" y="157657"/>
                  </a:lnTo>
                  <a:lnTo>
                    <a:pt x="5486471" y="220164"/>
                  </a:lnTo>
                  <a:lnTo>
                    <a:pt x="5487337" y="281216"/>
                  </a:lnTo>
                  <a:lnTo>
                    <a:pt x="5488728" y="340537"/>
                  </a:lnTo>
                  <a:lnTo>
                    <a:pt x="5490375" y="397848"/>
                  </a:lnTo>
                  <a:lnTo>
                    <a:pt x="5492007" y="452874"/>
                  </a:lnTo>
                  <a:lnTo>
                    <a:pt x="5493355" y="505337"/>
                  </a:lnTo>
                  <a:lnTo>
                    <a:pt x="5494150" y="554959"/>
                  </a:lnTo>
                  <a:lnTo>
                    <a:pt x="5494121" y="601464"/>
                  </a:lnTo>
                  <a:lnTo>
                    <a:pt x="5493000" y="644575"/>
                  </a:lnTo>
                  <a:lnTo>
                    <a:pt x="5490516" y="684014"/>
                  </a:lnTo>
                  <a:lnTo>
                    <a:pt x="5475595" y="768287"/>
                  </a:lnTo>
                  <a:lnTo>
                    <a:pt x="5454678" y="805176"/>
                  </a:lnTo>
                  <a:lnTo>
                    <a:pt x="5425116" y="831720"/>
                  </a:lnTo>
                  <a:lnTo>
                    <a:pt x="5388380" y="849467"/>
                  </a:lnTo>
                  <a:lnTo>
                    <a:pt x="5345938" y="859967"/>
                  </a:lnTo>
                  <a:lnTo>
                    <a:pt x="5291714" y="860229"/>
                  </a:lnTo>
                  <a:lnTo>
                    <a:pt x="5241495" y="861237"/>
                  </a:lnTo>
                  <a:lnTo>
                    <a:pt x="5194315" y="862753"/>
                  </a:lnTo>
                  <a:lnTo>
                    <a:pt x="5149210" y="864539"/>
                  </a:lnTo>
                  <a:lnTo>
                    <a:pt x="5105214" y="866356"/>
                  </a:lnTo>
                  <a:lnTo>
                    <a:pt x="5061362" y="867968"/>
                  </a:lnTo>
                  <a:lnTo>
                    <a:pt x="5016691" y="869135"/>
                  </a:lnTo>
                  <a:lnTo>
                    <a:pt x="4970234" y="869619"/>
                  </a:lnTo>
                  <a:lnTo>
                    <a:pt x="4921027" y="869182"/>
                  </a:lnTo>
                  <a:lnTo>
                    <a:pt x="4868106" y="867587"/>
                  </a:lnTo>
                  <a:lnTo>
                    <a:pt x="4810505" y="864594"/>
                  </a:lnTo>
                  <a:lnTo>
                    <a:pt x="4747260" y="859967"/>
                  </a:lnTo>
                  <a:lnTo>
                    <a:pt x="4692627" y="855393"/>
                  </a:lnTo>
                  <a:lnTo>
                    <a:pt x="4641988" y="851196"/>
                  </a:lnTo>
                  <a:lnTo>
                    <a:pt x="4594514" y="847458"/>
                  </a:lnTo>
                  <a:lnTo>
                    <a:pt x="4549379" y="844260"/>
                  </a:lnTo>
                  <a:lnTo>
                    <a:pt x="4505754" y="841685"/>
                  </a:lnTo>
                  <a:lnTo>
                    <a:pt x="4462812" y="839813"/>
                  </a:lnTo>
                  <a:lnTo>
                    <a:pt x="4419727" y="838726"/>
                  </a:lnTo>
                  <a:lnTo>
                    <a:pt x="4375669" y="838506"/>
                  </a:lnTo>
                  <a:lnTo>
                    <a:pt x="4329811" y="839235"/>
                  </a:lnTo>
                  <a:lnTo>
                    <a:pt x="4281327" y="840994"/>
                  </a:lnTo>
                  <a:lnTo>
                    <a:pt x="4229388" y="843866"/>
                  </a:lnTo>
                  <a:lnTo>
                    <a:pt x="4173167" y="847930"/>
                  </a:lnTo>
                  <a:lnTo>
                    <a:pt x="4111836" y="853270"/>
                  </a:lnTo>
                  <a:lnTo>
                    <a:pt x="4044568" y="859967"/>
                  </a:lnTo>
                  <a:lnTo>
                    <a:pt x="3980191" y="865565"/>
                  </a:lnTo>
                  <a:lnTo>
                    <a:pt x="3918568" y="868784"/>
                  </a:lnTo>
                  <a:lnTo>
                    <a:pt x="3859527" y="869989"/>
                  </a:lnTo>
                  <a:lnTo>
                    <a:pt x="3802896" y="869543"/>
                  </a:lnTo>
                  <a:lnTo>
                    <a:pt x="3748503" y="867813"/>
                  </a:lnTo>
                  <a:lnTo>
                    <a:pt x="3696176" y="865161"/>
                  </a:lnTo>
                  <a:lnTo>
                    <a:pt x="3645743" y="861952"/>
                  </a:lnTo>
                  <a:lnTo>
                    <a:pt x="3597031" y="858551"/>
                  </a:lnTo>
                  <a:lnTo>
                    <a:pt x="3549869" y="855322"/>
                  </a:lnTo>
                  <a:lnTo>
                    <a:pt x="3504085" y="852629"/>
                  </a:lnTo>
                  <a:lnTo>
                    <a:pt x="3459506" y="850837"/>
                  </a:lnTo>
                  <a:lnTo>
                    <a:pt x="3415961" y="850311"/>
                  </a:lnTo>
                  <a:lnTo>
                    <a:pt x="3373278" y="851414"/>
                  </a:lnTo>
                  <a:lnTo>
                    <a:pt x="3331284" y="854511"/>
                  </a:lnTo>
                  <a:lnTo>
                    <a:pt x="3289808" y="859967"/>
                  </a:lnTo>
                  <a:lnTo>
                    <a:pt x="3240626" y="866424"/>
                  </a:lnTo>
                  <a:lnTo>
                    <a:pt x="3188838" y="870451"/>
                  </a:lnTo>
                  <a:lnTo>
                    <a:pt x="3135114" y="872416"/>
                  </a:lnTo>
                  <a:lnTo>
                    <a:pt x="3080125" y="872690"/>
                  </a:lnTo>
                  <a:lnTo>
                    <a:pt x="3024543" y="871641"/>
                  </a:lnTo>
                  <a:lnTo>
                    <a:pt x="2969039" y="869639"/>
                  </a:lnTo>
                  <a:lnTo>
                    <a:pt x="2914284" y="867054"/>
                  </a:lnTo>
                  <a:lnTo>
                    <a:pt x="2860948" y="864254"/>
                  </a:lnTo>
                  <a:lnTo>
                    <a:pt x="2809704" y="861609"/>
                  </a:lnTo>
                  <a:lnTo>
                    <a:pt x="2761222" y="859488"/>
                  </a:lnTo>
                  <a:lnTo>
                    <a:pt x="2716173" y="858261"/>
                  </a:lnTo>
                  <a:lnTo>
                    <a:pt x="2675228" y="858298"/>
                  </a:lnTo>
                  <a:lnTo>
                    <a:pt x="2639060" y="859967"/>
                  </a:lnTo>
                  <a:lnTo>
                    <a:pt x="2595092" y="862484"/>
                  </a:lnTo>
                  <a:lnTo>
                    <a:pt x="2550332" y="863490"/>
                  </a:lnTo>
                  <a:lnTo>
                    <a:pt x="2504620" y="863343"/>
                  </a:lnTo>
                  <a:lnTo>
                    <a:pt x="2457795" y="862399"/>
                  </a:lnTo>
                  <a:lnTo>
                    <a:pt x="2409698" y="861014"/>
                  </a:lnTo>
                  <a:lnTo>
                    <a:pt x="2360168" y="859546"/>
                  </a:lnTo>
                  <a:lnTo>
                    <a:pt x="2309045" y="858351"/>
                  </a:lnTo>
                  <a:lnTo>
                    <a:pt x="2256170" y="857784"/>
                  </a:lnTo>
                  <a:lnTo>
                    <a:pt x="2201382" y="858204"/>
                  </a:lnTo>
                  <a:lnTo>
                    <a:pt x="2144522" y="859967"/>
                  </a:lnTo>
                  <a:lnTo>
                    <a:pt x="2099642" y="861746"/>
                  </a:lnTo>
                  <a:lnTo>
                    <a:pt x="2054067" y="863168"/>
                  </a:lnTo>
                  <a:lnTo>
                    <a:pt x="2007752" y="864248"/>
                  </a:lnTo>
                  <a:lnTo>
                    <a:pt x="1960652" y="865005"/>
                  </a:lnTo>
                  <a:lnTo>
                    <a:pt x="1912720" y="865454"/>
                  </a:lnTo>
                  <a:lnTo>
                    <a:pt x="1863913" y="865612"/>
                  </a:lnTo>
                  <a:lnTo>
                    <a:pt x="1814183" y="865495"/>
                  </a:lnTo>
                  <a:lnTo>
                    <a:pt x="1763486" y="865121"/>
                  </a:lnTo>
                  <a:lnTo>
                    <a:pt x="1711776" y="864505"/>
                  </a:lnTo>
                  <a:lnTo>
                    <a:pt x="1659008" y="863666"/>
                  </a:lnTo>
                  <a:lnTo>
                    <a:pt x="1605136" y="862618"/>
                  </a:lnTo>
                  <a:lnTo>
                    <a:pt x="1550116" y="861380"/>
                  </a:lnTo>
                  <a:lnTo>
                    <a:pt x="1493901" y="859967"/>
                  </a:lnTo>
                  <a:lnTo>
                    <a:pt x="1425443" y="857810"/>
                  </a:lnTo>
                  <a:lnTo>
                    <a:pt x="1366500" y="855407"/>
                  </a:lnTo>
                  <a:lnTo>
                    <a:pt x="1315087" y="853030"/>
                  </a:lnTo>
                  <a:lnTo>
                    <a:pt x="1269220" y="850951"/>
                  </a:lnTo>
                  <a:lnTo>
                    <a:pt x="1226915" y="849442"/>
                  </a:lnTo>
                  <a:lnTo>
                    <a:pt x="1186187" y="848774"/>
                  </a:lnTo>
                  <a:lnTo>
                    <a:pt x="1145052" y="849221"/>
                  </a:lnTo>
                  <a:lnTo>
                    <a:pt x="1101525" y="851054"/>
                  </a:lnTo>
                  <a:lnTo>
                    <a:pt x="1053624" y="854545"/>
                  </a:lnTo>
                  <a:lnTo>
                    <a:pt x="999363" y="859967"/>
                  </a:lnTo>
                  <a:lnTo>
                    <a:pt x="964702" y="863692"/>
                  </a:lnTo>
                  <a:lnTo>
                    <a:pt x="928919" y="867211"/>
                  </a:lnTo>
                  <a:lnTo>
                    <a:pt x="853293" y="873427"/>
                  </a:lnTo>
                  <a:lnTo>
                    <a:pt x="813107" y="876019"/>
                  </a:lnTo>
                  <a:lnTo>
                    <a:pt x="771111" y="878198"/>
                  </a:lnTo>
                  <a:lnTo>
                    <a:pt x="727131" y="879911"/>
                  </a:lnTo>
                  <a:lnTo>
                    <a:pt x="680998" y="881106"/>
                  </a:lnTo>
                  <a:lnTo>
                    <a:pt x="632537" y="881731"/>
                  </a:lnTo>
                  <a:lnTo>
                    <a:pt x="581579" y="881735"/>
                  </a:lnTo>
                  <a:lnTo>
                    <a:pt x="527950" y="881064"/>
                  </a:lnTo>
                  <a:lnTo>
                    <a:pt x="471480" y="879667"/>
                  </a:lnTo>
                  <a:lnTo>
                    <a:pt x="411996" y="877492"/>
                  </a:lnTo>
                  <a:lnTo>
                    <a:pt x="349326" y="874487"/>
                  </a:lnTo>
                  <a:lnTo>
                    <a:pt x="283300" y="870599"/>
                  </a:lnTo>
                  <a:lnTo>
                    <a:pt x="213744" y="865776"/>
                  </a:lnTo>
                  <a:lnTo>
                    <a:pt x="140487" y="859967"/>
                  </a:lnTo>
                  <a:lnTo>
                    <a:pt x="91392" y="849809"/>
                  </a:lnTo>
                  <a:lnTo>
                    <a:pt x="54106" y="829178"/>
                  </a:lnTo>
                  <a:lnTo>
                    <a:pt x="27319" y="799580"/>
                  </a:lnTo>
                  <a:lnTo>
                    <a:pt x="9720" y="762520"/>
                  </a:lnTo>
                  <a:lnTo>
                    <a:pt x="0" y="719505"/>
                  </a:lnTo>
                  <a:lnTo>
                    <a:pt x="400" y="659694"/>
                  </a:lnTo>
                  <a:lnTo>
                    <a:pt x="766" y="606559"/>
                  </a:lnTo>
                  <a:lnTo>
                    <a:pt x="1082" y="558458"/>
                  </a:lnTo>
                  <a:lnTo>
                    <a:pt x="1334" y="513746"/>
                  </a:lnTo>
                  <a:lnTo>
                    <a:pt x="1506" y="470780"/>
                  </a:lnTo>
                  <a:lnTo>
                    <a:pt x="1582" y="427919"/>
                  </a:lnTo>
                  <a:lnTo>
                    <a:pt x="1548" y="383518"/>
                  </a:lnTo>
                  <a:lnTo>
                    <a:pt x="1388" y="335934"/>
                  </a:lnTo>
                  <a:lnTo>
                    <a:pt x="1087" y="283525"/>
                  </a:lnTo>
                  <a:lnTo>
                    <a:pt x="629" y="224647"/>
                  </a:lnTo>
                  <a:lnTo>
                    <a:pt x="0" y="157657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2194" y="3175339"/>
              <a:ext cx="5497195" cy="1264920"/>
            </a:xfrm>
            <a:custGeom>
              <a:avLst/>
              <a:gdLst/>
              <a:ahLst/>
              <a:cxnLst/>
              <a:rect l="l" t="t" r="r" b="b"/>
              <a:pathLst>
                <a:path w="5497195" h="1264920">
                  <a:moveTo>
                    <a:pt x="3551" y="224450"/>
                  </a:moveTo>
                  <a:lnTo>
                    <a:pt x="7083" y="173146"/>
                  </a:lnTo>
                  <a:lnTo>
                    <a:pt x="23495" y="130137"/>
                  </a:lnTo>
                  <a:lnTo>
                    <a:pt x="50158" y="94901"/>
                  </a:lnTo>
                  <a:lnTo>
                    <a:pt x="84444" y="66917"/>
                  </a:lnTo>
                  <a:lnTo>
                    <a:pt x="123723" y="45662"/>
                  </a:lnTo>
                  <a:lnTo>
                    <a:pt x="165368" y="30613"/>
                  </a:lnTo>
                  <a:lnTo>
                    <a:pt x="206751" y="21250"/>
                  </a:lnTo>
                  <a:lnTo>
                    <a:pt x="255953" y="27430"/>
                  </a:lnTo>
                  <a:lnTo>
                    <a:pt x="305555" y="32756"/>
                  </a:lnTo>
                  <a:lnTo>
                    <a:pt x="355460" y="37222"/>
                  </a:lnTo>
                  <a:lnTo>
                    <a:pt x="405575" y="40821"/>
                  </a:lnTo>
                  <a:lnTo>
                    <a:pt x="455802" y="43546"/>
                  </a:lnTo>
                  <a:lnTo>
                    <a:pt x="506048" y="45390"/>
                  </a:lnTo>
                  <a:lnTo>
                    <a:pt x="556216" y="46348"/>
                  </a:lnTo>
                  <a:lnTo>
                    <a:pt x="606212" y="46411"/>
                  </a:lnTo>
                  <a:lnTo>
                    <a:pt x="655940" y="45573"/>
                  </a:lnTo>
                  <a:lnTo>
                    <a:pt x="705306" y="43828"/>
                  </a:lnTo>
                  <a:lnTo>
                    <a:pt x="754212" y="41168"/>
                  </a:lnTo>
                  <a:lnTo>
                    <a:pt x="802565" y="37587"/>
                  </a:lnTo>
                  <a:lnTo>
                    <a:pt x="850270" y="33079"/>
                  </a:lnTo>
                  <a:lnTo>
                    <a:pt x="897230" y="27635"/>
                  </a:lnTo>
                  <a:lnTo>
                    <a:pt x="943351" y="21250"/>
                  </a:lnTo>
                  <a:lnTo>
                    <a:pt x="1009406" y="12314"/>
                  </a:lnTo>
                  <a:lnTo>
                    <a:pt x="1070753" y="5937"/>
                  </a:lnTo>
                  <a:lnTo>
                    <a:pt x="1127674" y="1904"/>
                  </a:lnTo>
                  <a:lnTo>
                    <a:pt x="1180452" y="0"/>
                  </a:lnTo>
                  <a:lnTo>
                    <a:pt x="1229370" y="9"/>
                  </a:lnTo>
                  <a:lnTo>
                    <a:pt x="1274711" y="1719"/>
                  </a:lnTo>
                  <a:lnTo>
                    <a:pt x="1316756" y="4912"/>
                  </a:lnTo>
                  <a:lnTo>
                    <a:pt x="1355790" y="9375"/>
                  </a:lnTo>
                  <a:lnTo>
                    <a:pt x="1425951" y="21250"/>
                  </a:lnTo>
                  <a:lnTo>
                    <a:pt x="1457138" y="26191"/>
                  </a:lnTo>
                  <a:lnTo>
                    <a:pt x="1491301" y="29061"/>
                  </a:lnTo>
                  <a:lnTo>
                    <a:pt x="1528602" y="30222"/>
                  </a:lnTo>
                  <a:lnTo>
                    <a:pt x="1569203" y="30035"/>
                  </a:lnTo>
                  <a:lnTo>
                    <a:pt x="1613265" y="28859"/>
                  </a:lnTo>
                  <a:lnTo>
                    <a:pt x="1660948" y="27055"/>
                  </a:lnTo>
                  <a:lnTo>
                    <a:pt x="1712416" y="24985"/>
                  </a:lnTo>
                  <a:lnTo>
                    <a:pt x="1767828" y="23009"/>
                  </a:lnTo>
                  <a:lnTo>
                    <a:pt x="1827347" y="21487"/>
                  </a:lnTo>
                  <a:lnTo>
                    <a:pt x="1891134" y="20781"/>
                  </a:lnTo>
                  <a:lnTo>
                    <a:pt x="1959351" y="21250"/>
                  </a:lnTo>
                  <a:lnTo>
                    <a:pt x="2027421" y="21831"/>
                  </a:lnTo>
                  <a:lnTo>
                    <a:pt x="2090828" y="21415"/>
                  </a:lnTo>
                  <a:lnTo>
                    <a:pt x="2149822" y="20295"/>
                  </a:lnTo>
                  <a:lnTo>
                    <a:pt x="2204650" y="18765"/>
                  </a:lnTo>
                  <a:lnTo>
                    <a:pt x="2255563" y="17120"/>
                  </a:lnTo>
                  <a:lnTo>
                    <a:pt x="2302809" y="15651"/>
                  </a:lnTo>
                  <a:lnTo>
                    <a:pt x="2346637" y="14654"/>
                  </a:lnTo>
                  <a:lnTo>
                    <a:pt x="2387296" y="14421"/>
                  </a:lnTo>
                  <a:lnTo>
                    <a:pt x="2425035" y="15247"/>
                  </a:lnTo>
                  <a:lnTo>
                    <a:pt x="2460104" y="17426"/>
                  </a:lnTo>
                  <a:lnTo>
                    <a:pt x="2492751" y="21250"/>
                  </a:lnTo>
                  <a:lnTo>
                    <a:pt x="2528226" y="25890"/>
                  </a:lnTo>
                  <a:lnTo>
                    <a:pt x="2565557" y="29394"/>
                  </a:lnTo>
                  <a:lnTo>
                    <a:pt x="2605113" y="31803"/>
                  </a:lnTo>
                  <a:lnTo>
                    <a:pt x="2647264" y="33156"/>
                  </a:lnTo>
                  <a:lnTo>
                    <a:pt x="2692379" y="33490"/>
                  </a:lnTo>
                  <a:lnTo>
                    <a:pt x="2740827" y="32845"/>
                  </a:lnTo>
                  <a:lnTo>
                    <a:pt x="2792979" y="31259"/>
                  </a:lnTo>
                  <a:lnTo>
                    <a:pt x="2849204" y="28773"/>
                  </a:lnTo>
                  <a:lnTo>
                    <a:pt x="2909871" y="25423"/>
                  </a:lnTo>
                  <a:lnTo>
                    <a:pt x="2975351" y="21250"/>
                  </a:lnTo>
                  <a:lnTo>
                    <a:pt x="3020319" y="18944"/>
                  </a:lnTo>
                  <a:lnTo>
                    <a:pt x="3064724" y="17969"/>
                  </a:lnTo>
                  <a:lnTo>
                    <a:pt x="3108833" y="18092"/>
                  </a:lnTo>
                  <a:lnTo>
                    <a:pt x="3152910" y="19084"/>
                  </a:lnTo>
                  <a:lnTo>
                    <a:pt x="3197224" y="20714"/>
                  </a:lnTo>
                  <a:lnTo>
                    <a:pt x="3242040" y="22750"/>
                  </a:lnTo>
                  <a:lnTo>
                    <a:pt x="3287625" y="24961"/>
                  </a:lnTo>
                  <a:lnTo>
                    <a:pt x="3334245" y="27117"/>
                  </a:lnTo>
                  <a:lnTo>
                    <a:pt x="3382167" y="28986"/>
                  </a:lnTo>
                  <a:lnTo>
                    <a:pt x="3431657" y="30338"/>
                  </a:lnTo>
                  <a:lnTo>
                    <a:pt x="3482981" y="30941"/>
                  </a:lnTo>
                  <a:lnTo>
                    <a:pt x="3536406" y="30565"/>
                  </a:lnTo>
                  <a:lnTo>
                    <a:pt x="3592198" y="28978"/>
                  </a:lnTo>
                  <a:lnTo>
                    <a:pt x="3650624" y="25950"/>
                  </a:lnTo>
                  <a:lnTo>
                    <a:pt x="3711951" y="21250"/>
                  </a:lnTo>
                  <a:lnTo>
                    <a:pt x="3792273" y="15127"/>
                  </a:lnTo>
                  <a:lnTo>
                    <a:pt x="3862652" y="11733"/>
                  </a:lnTo>
                  <a:lnTo>
                    <a:pt x="3924282" y="10567"/>
                  </a:lnTo>
                  <a:lnTo>
                    <a:pt x="3978354" y="11127"/>
                  </a:lnTo>
                  <a:lnTo>
                    <a:pt x="4026059" y="12912"/>
                  </a:lnTo>
                  <a:lnTo>
                    <a:pt x="4068591" y="15419"/>
                  </a:lnTo>
                  <a:lnTo>
                    <a:pt x="4107139" y="18148"/>
                  </a:lnTo>
                  <a:lnTo>
                    <a:pt x="4142898" y="20598"/>
                  </a:lnTo>
                  <a:lnTo>
                    <a:pt x="4177058" y="22265"/>
                  </a:lnTo>
                  <a:lnTo>
                    <a:pt x="4210812" y="22650"/>
                  </a:lnTo>
                  <a:lnTo>
                    <a:pt x="4245351" y="21250"/>
                  </a:lnTo>
                  <a:lnTo>
                    <a:pt x="4287231" y="19347"/>
                  </a:lnTo>
                  <a:lnTo>
                    <a:pt x="4334226" y="18812"/>
                  </a:lnTo>
                  <a:lnTo>
                    <a:pt x="4384949" y="19290"/>
                  </a:lnTo>
                  <a:lnTo>
                    <a:pt x="4438013" y="20427"/>
                  </a:lnTo>
                  <a:lnTo>
                    <a:pt x="4492032" y="21869"/>
                  </a:lnTo>
                  <a:lnTo>
                    <a:pt x="4545621" y="23262"/>
                  </a:lnTo>
                  <a:lnTo>
                    <a:pt x="4597394" y="24251"/>
                  </a:lnTo>
                  <a:lnTo>
                    <a:pt x="4645963" y="24481"/>
                  </a:lnTo>
                  <a:lnTo>
                    <a:pt x="4689944" y="23599"/>
                  </a:lnTo>
                  <a:lnTo>
                    <a:pt x="4727951" y="21250"/>
                  </a:lnTo>
                  <a:lnTo>
                    <a:pt x="4762285" y="18597"/>
                  </a:lnTo>
                  <a:lnTo>
                    <a:pt x="4801997" y="16458"/>
                  </a:lnTo>
                  <a:lnTo>
                    <a:pt x="4846390" y="14840"/>
                  </a:lnTo>
                  <a:lnTo>
                    <a:pt x="4894770" y="13748"/>
                  </a:lnTo>
                  <a:lnTo>
                    <a:pt x="4946444" y="13186"/>
                  </a:lnTo>
                  <a:lnTo>
                    <a:pt x="5000716" y="13161"/>
                  </a:lnTo>
                  <a:lnTo>
                    <a:pt x="5056893" y="13676"/>
                  </a:lnTo>
                  <a:lnTo>
                    <a:pt x="5114279" y="14737"/>
                  </a:lnTo>
                  <a:lnTo>
                    <a:pt x="5172180" y="16350"/>
                  </a:lnTo>
                  <a:lnTo>
                    <a:pt x="5229902" y="18519"/>
                  </a:lnTo>
                  <a:lnTo>
                    <a:pt x="5286751" y="21250"/>
                  </a:lnTo>
                  <a:lnTo>
                    <a:pt x="5332003" y="33339"/>
                  </a:lnTo>
                  <a:lnTo>
                    <a:pt x="5373644" y="52026"/>
                  </a:lnTo>
                  <a:lnTo>
                    <a:pt x="5410594" y="76741"/>
                  </a:lnTo>
                  <a:lnTo>
                    <a:pt x="5441778" y="106911"/>
                  </a:lnTo>
                  <a:lnTo>
                    <a:pt x="5466117" y="141967"/>
                  </a:lnTo>
                  <a:lnTo>
                    <a:pt x="5482533" y="181337"/>
                  </a:lnTo>
                  <a:lnTo>
                    <a:pt x="5489951" y="224450"/>
                  </a:lnTo>
                  <a:lnTo>
                    <a:pt x="5493513" y="293133"/>
                  </a:lnTo>
                  <a:lnTo>
                    <a:pt x="5495808" y="350766"/>
                  </a:lnTo>
                  <a:lnTo>
                    <a:pt x="5496960" y="400608"/>
                  </a:lnTo>
                  <a:lnTo>
                    <a:pt x="5497094" y="445922"/>
                  </a:lnTo>
                  <a:lnTo>
                    <a:pt x="5496335" y="489968"/>
                  </a:lnTo>
                  <a:lnTo>
                    <a:pt x="5494808" y="536007"/>
                  </a:lnTo>
                  <a:lnTo>
                    <a:pt x="5492638" y="587299"/>
                  </a:lnTo>
                  <a:lnTo>
                    <a:pt x="5489951" y="647106"/>
                  </a:lnTo>
                  <a:lnTo>
                    <a:pt x="5488070" y="706943"/>
                  </a:lnTo>
                  <a:lnTo>
                    <a:pt x="5487861" y="758019"/>
                  </a:lnTo>
                  <a:lnTo>
                    <a:pt x="5488756" y="803132"/>
                  </a:lnTo>
                  <a:lnTo>
                    <a:pt x="5490189" y="845083"/>
                  </a:lnTo>
                  <a:lnTo>
                    <a:pt x="5491591" y="886671"/>
                  </a:lnTo>
                  <a:lnTo>
                    <a:pt x="5492397" y="930695"/>
                  </a:lnTo>
                  <a:lnTo>
                    <a:pt x="5492039" y="979955"/>
                  </a:lnTo>
                  <a:lnTo>
                    <a:pt x="5489951" y="1037250"/>
                  </a:lnTo>
                  <a:lnTo>
                    <a:pt x="5486679" y="1078084"/>
                  </a:lnTo>
                  <a:lnTo>
                    <a:pt x="5473637" y="1120611"/>
                  </a:lnTo>
                  <a:lnTo>
                    <a:pt x="5451535" y="1161454"/>
                  </a:lnTo>
                  <a:lnTo>
                    <a:pt x="5421085" y="1197236"/>
                  </a:lnTo>
                  <a:lnTo>
                    <a:pt x="5382997" y="1224581"/>
                  </a:lnTo>
                  <a:lnTo>
                    <a:pt x="5337982" y="1240111"/>
                  </a:lnTo>
                  <a:lnTo>
                    <a:pt x="5286751" y="1240450"/>
                  </a:lnTo>
                  <a:lnTo>
                    <a:pt x="5251243" y="1246634"/>
                  </a:lnTo>
                  <a:lnTo>
                    <a:pt x="5209853" y="1251947"/>
                  </a:lnTo>
                  <a:lnTo>
                    <a:pt x="5163533" y="1256368"/>
                  </a:lnTo>
                  <a:lnTo>
                    <a:pt x="5113234" y="1259878"/>
                  </a:lnTo>
                  <a:lnTo>
                    <a:pt x="5059910" y="1262456"/>
                  </a:lnTo>
                  <a:lnTo>
                    <a:pt x="5004513" y="1264083"/>
                  </a:lnTo>
                  <a:lnTo>
                    <a:pt x="4947994" y="1264739"/>
                  </a:lnTo>
                  <a:lnTo>
                    <a:pt x="4891306" y="1264403"/>
                  </a:lnTo>
                  <a:lnTo>
                    <a:pt x="4835401" y="1263056"/>
                  </a:lnTo>
                  <a:lnTo>
                    <a:pt x="4781231" y="1260678"/>
                  </a:lnTo>
                  <a:lnTo>
                    <a:pt x="4729749" y="1257248"/>
                  </a:lnTo>
                  <a:lnTo>
                    <a:pt x="4681907" y="1252747"/>
                  </a:lnTo>
                  <a:lnTo>
                    <a:pt x="4638657" y="1247154"/>
                  </a:lnTo>
                  <a:lnTo>
                    <a:pt x="4600951" y="1240450"/>
                  </a:lnTo>
                  <a:lnTo>
                    <a:pt x="4566108" y="1234658"/>
                  </a:lnTo>
                  <a:lnTo>
                    <a:pt x="4526602" y="1230691"/>
                  </a:lnTo>
                  <a:lnTo>
                    <a:pt x="4483038" y="1228319"/>
                  </a:lnTo>
                  <a:lnTo>
                    <a:pt x="4436022" y="1227312"/>
                  </a:lnTo>
                  <a:lnTo>
                    <a:pt x="4386161" y="1227440"/>
                  </a:lnTo>
                  <a:lnTo>
                    <a:pt x="4334060" y="1228472"/>
                  </a:lnTo>
                  <a:lnTo>
                    <a:pt x="4280325" y="1230177"/>
                  </a:lnTo>
                  <a:lnTo>
                    <a:pt x="4225562" y="1232327"/>
                  </a:lnTo>
                  <a:lnTo>
                    <a:pt x="4170378" y="1234689"/>
                  </a:lnTo>
                  <a:lnTo>
                    <a:pt x="4115378" y="1237035"/>
                  </a:lnTo>
                  <a:lnTo>
                    <a:pt x="4061168" y="1239134"/>
                  </a:lnTo>
                  <a:lnTo>
                    <a:pt x="4008354" y="1240755"/>
                  </a:lnTo>
                  <a:lnTo>
                    <a:pt x="3957543" y="1241668"/>
                  </a:lnTo>
                  <a:lnTo>
                    <a:pt x="3909340" y="1241643"/>
                  </a:lnTo>
                  <a:lnTo>
                    <a:pt x="3864351" y="1240450"/>
                  </a:lnTo>
                  <a:lnTo>
                    <a:pt x="3813853" y="1239016"/>
                  </a:lnTo>
                  <a:lnTo>
                    <a:pt x="3762255" y="1238813"/>
                  </a:lnTo>
                  <a:lnTo>
                    <a:pt x="3709934" y="1239571"/>
                  </a:lnTo>
                  <a:lnTo>
                    <a:pt x="3657262" y="1241018"/>
                  </a:lnTo>
                  <a:lnTo>
                    <a:pt x="3604616" y="1242885"/>
                  </a:lnTo>
                  <a:lnTo>
                    <a:pt x="3552370" y="1244900"/>
                  </a:lnTo>
                  <a:lnTo>
                    <a:pt x="3500900" y="1246794"/>
                  </a:lnTo>
                  <a:lnTo>
                    <a:pt x="3450579" y="1248296"/>
                  </a:lnTo>
                  <a:lnTo>
                    <a:pt x="3401784" y="1249134"/>
                  </a:lnTo>
                  <a:lnTo>
                    <a:pt x="3354888" y="1249040"/>
                  </a:lnTo>
                  <a:lnTo>
                    <a:pt x="3310267" y="1247741"/>
                  </a:lnTo>
                  <a:lnTo>
                    <a:pt x="3268297" y="1244968"/>
                  </a:lnTo>
                  <a:lnTo>
                    <a:pt x="3229351" y="1240450"/>
                  </a:lnTo>
                  <a:lnTo>
                    <a:pt x="3180738" y="1234371"/>
                  </a:lnTo>
                  <a:lnTo>
                    <a:pt x="3131965" y="1230233"/>
                  </a:lnTo>
                  <a:lnTo>
                    <a:pt x="3083120" y="1227817"/>
                  </a:lnTo>
                  <a:lnTo>
                    <a:pt x="3034293" y="1226899"/>
                  </a:lnTo>
                  <a:lnTo>
                    <a:pt x="2985574" y="1227258"/>
                  </a:lnTo>
                  <a:lnTo>
                    <a:pt x="2937053" y="1228673"/>
                  </a:lnTo>
                  <a:lnTo>
                    <a:pt x="2888821" y="1230921"/>
                  </a:lnTo>
                  <a:lnTo>
                    <a:pt x="2840966" y="1233781"/>
                  </a:lnTo>
                  <a:lnTo>
                    <a:pt x="2793580" y="1237031"/>
                  </a:lnTo>
                  <a:lnTo>
                    <a:pt x="2746751" y="1240450"/>
                  </a:lnTo>
                  <a:lnTo>
                    <a:pt x="2707703" y="1242442"/>
                  </a:lnTo>
                  <a:lnTo>
                    <a:pt x="2662881" y="1243289"/>
                  </a:lnTo>
                  <a:lnTo>
                    <a:pt x="2613414" y="1243213"/>
                  </a:lnTo>
                  <a:lnTo>
                    <a:pt x="2560433" y="1242435"/>
                  </a:lnTo>
                  <a:lnTo>
                    <a:pt x="2505066" y="1241179"/>
                  </a:lnTo>
                  <a:lnTo>
                    <a:pt x="2448442" y="1239664"/>
                  </a:lnTo>
                  <a:lnTo>
                    <a:pt x="2391690" y="1238112"/>
                  </a:lnTo>
                  <a:lnTo>
                    <a:pt x="2335941" y="1236746"/>
                  </a:lnTo>
                  <a:lnTo>
                    <a:pt x="2282323" y="1235787"/>
                  </a:lnTo>
                  <a:lnTo>
                    <a:pt x="2231966" y="1235456"/>
                  </a:lnTo>
                  <a:lnTo>
                    <a:pt x="2185998" y="1235975"/>
                  </a:lnTo>
                  <a:lnTo>
                    <a:pt x="2145550" y="1237566"/>
                  </a:lnTo>
                  <a:lnTo>
                    <a:pt x="2111751" y="1240450"/>
                  </a:lnTo>
                  <a:lnTo>
                    <a:pt x="2070525" y="1244335"/>
                  </a:lnTo>
                  <a:lnTo>
                    <a:pt x="2025630" y="1246766"/>
                  </a:lnTo>
                  <a:lnTo>
                    <a:pt x="1977857" y="1247963"/>
                  </a:lnTo>
                  <a:lnTo>
                    <a:pt x="1927995" y="1248149"/>
                  </a:lnTo>
                  <a:lnTo>
                    <a:pt x="1876832" y="1247546"/>
                  </a:lnTo>
                  <a:lnTo>
                    <a:pt x="1825159" y="1246375"/>
                  </a:lnTo>
                  <a:lnTo>
                    <a:pt x="1773765" y="1244859"/>
                  </a:lnTo>
                  <a:lnTo>
                    <a:pt x="1723439" y="1243218"/>
                  </a:lnTo>
                  <a:lnTo>
                    <a:pt x="1674971" y="1241674"/>
                  </a:lnTo>
                  <a:lnTo>
                    <a:pt x="1629151" y="1240450"/>
                  </a:lnTo>
                  <a:lnTo>
                    <a:pt x="1589041" y="1239941"/>
                  </a:lnTo>
                  <a:lnTo>
                    <a:pt x="1548796" y="1240089"/>
                  </a:lnTo>
                  <a:lnTo>
                    <a:pt x="1507902" y="1240711"/>
                  </a:lnTo>
                  <a:lnTo>
                    <a:pt x="1465844" y="1241620"/>
                  </a:lnTo>
                  <a:lnTo>
                    <a:pt x="1422111" y="1242631"/>
                  </a:lnTo>
                  <a:lnTo>
                    <a:pt x="1376188" y="1243559"/>
                  </a:lnTo>
                  <a:lnTo>
                    <a:pt x="1327561" y="1244217"/>
                  </a:lnTo>
                  <a:lnTo>
                    <a:pt x="1275718" y="1244421"/>
                  </a:lnTo>
                  <a:lnTo>
                    <a:pt x="1220144" y="1243985"/>
                  </a:lnTo>
                  <a:lnTo>
                    <a:pt x="1160326" y="1242723"/>
                  </a:lnTo>
                  <a:lnTo>
                    <a:pt x="1095751" y="1240450"/>
                  </a:lnTo>
                  <a:lnTo>
                    <a:pt x="1052991" y="1239160"/>
                  </a:lnTo>
                  <a:lnTo>
                    <a:pt x="1007055" y="1238677"/>
                  </a:lnTo>
                  <a:lnTo>
                    <a:pt x="958391" y="1238880"/>
                  </a:lnTo>
                  <a:lnTo>
                    <a:pt x="907448" y="1239645"/>
                  </a:lnTo>
                  <a:lnTo>
                    <a:pt x="854677" y="1240849"/>
                  </a:lnTo>
                  <a:lnTo>
                    <a:pt x="800527" y="1242369"/>
                  </a:lnTo>
                  <a:lnTo>
                    <a:pt x="745447" y="1244082"/>
                  </a:lnTo>
                  <a:lnTo>
                    <a:pt x="689887" y="1245865"/>
                  </a:lnTo>
                  <a:lnTo>
                    <a:pt x="634296" y="1247594"/>
                  </a:lnTo>
                  <a:lnTo>
                    <a:pt x="579124" y="1249147"/>
                  </a:lnTo>
                  <a:lnTo>
                    <a:pt x="524819" y="1250400"/>
                  </a:lnTo>
                  <a:lnTo>
                    <a:pt x="471832" y="1251231"/>
                  </a:lnTo>
                  <a:lnTo>
                    <a:pt x="420613" y="1251516"/>
                  </a:lnTo>
                  <a:lnTo>
                    <a:pt x="371609" y="1251133"/>
                  </a:lnTo>
                  <a:lnTo>
                    <a:pt x="325272" y="1249958"/>
                  </a:lnTo>
                  <a:lnTo>
                    <a:pt x="282050" y="1247867"/>
                  </a:lnTo>
                  <a:lnTo>
                    <a:pt x="242393" y="1244739"/>
                  </a:lnTo>
                  <a:lnTo>
                    <a:pt x="206751" y="1240450"/>
                  </a:lnTo>
                  <a:lnTo>
                    <a:pt x="154425" y="1234853"/>
                  </a:lnTo>
                  <a:lnTo>
                    <a:pt x="106771" y="1219027"/>
                  </a:lnTo>
                  <a:lnTo>
                    <a:pt x="65645" y="1194424"/>
                  </a:lnTo>
                  <a:lnTo>
                    <a:pt x="32903" y="1162494"/>
                  </a:lnTo>
                  <a:lnTo>
                    <a:pt x="10403" y="1124688"/>
                  </a:lnTo>
                  <a:lnTo>
                    <a:pt x="0" y="1082456"/>
                  </a:lnTo>
                  <a:lnTo>
                    <a:pt x="3551" y="1037250"/>
                  </a:lnTo>
                  <a:lnTo>
                    <a:pt x="4361" y="975433"/>
                  </a:lnTo>
                  <a:lnTo>
                    <a:pt x="4770" y="921829"/>
                  </a:lnTo>
                  <a:lnTo>
                    <a:pt x="4864" y="873616"/>
                  </a:lnTo>
                  <a:lnTo>
                    <a:pt x="4727" y="827970"/>
                  </a:lnTo>
                  <a:lnTo>
                    <a:pt x="4442" y="782068"/>
                  </a:lnTo>
                  <a:lnTo>
                    <a:pt x="4095" y="733087"/>
                  </a:lnTo>
                  <a:lnTo>
                    <a:pt x="3770" y="678204"/>
                  </a:lnTo>
                  <a:lnTo>
                    <a:pt x="3551" y="614594"/>
                  </a:lnTo>
                  <a:lnTo>
                    <a:pt x="3369" y="552330"/>
                  </a:lnTo>
                  <a:lnTo>
                    <a:pt x="3134" y="501003"/>
                  </a:lnTo>
                  <a:lnTo>
                    <a:pt x="2900" y="457072"/>
                  </a:lnTo>
                  <a:lnTo>
                    <a:pt x="2717" y="416998"/>
                  </a:lnTo>
                  <a:lnTo>
                    <a:pt x="2639" y="377239"/>
                  </a:lnTo>
                  <a:lnTo>
                    <a:pt x="2717" y="334256"/>
                  </a:lnTo>
                  <a:lnTo>
                    <a:pt x="3003" y="284506"/>
                  </a:lnTo>
                  <a:lnTo>
                    <a:pt x="3551" y="224450"/>
                  </a:lnTo>
                  <a:close/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15745" y="4471496"/>
              <a:ext cx="5493385" cy="1097280"/>
            </a:xfrm>
            <a:custGeom>
              <a:avLst/>
              <a:gdLst/>
              <a:ahLst/>
              <a:cxnLst/>
              <a:rect l="l" t="t" r="r" b="b"/>
              <a:pathLst>
                <a:path w="5493384" h="1097279">
                  <a:moveTo>
                    <a:pt x="0" y="194483"/>
                  </a:moveTo>
                  <a:lnTo>
                    <a:pt x="6125" y="145132"/>
                  </a:lnTo>
                  <a:lnTo>
                    <a:pt x="26389" y="103965"/>
                  </a:lnTo>
                  <a:lnTo>
                    <a:pt x="57280" y="70721"/>
                  </a:lnTo>
                  <a:lnTo>
                    <a:pt x="95284" y="45140"/>
                  </a:lnTo>
                  <a:lnTo>
                    <a:pt x="136891" y="26960"/>
                  </a:lnTo>
                  <a:lnTo>
                    <a:pt x="178587" y="15921"/>
                  </a:lnTo>
                  <a:lnTo>
                    <a:pt x="221487" y="17827"/>
                  </a:lnTo>
                  <a:lnTo>
                    <a:pt x="263995" y="19918"/>
                  </a:lnTo>
                  <a:lnTo>
                    <a:pt x="306420" y="22090"/>
                  </a:lnTo>
                  <a:lnTo>
                    <a:pt x="349074" y="24236"/>
                  </a:lnTo>
                  <a:lnTo>
                    <a:pt x="392268" y="26250"/>
                  </a:lnTo>
                  <a:lnTo>
                    <a:pt x="436312" y="28027"/>
                  </a:lnTo>
                  <a:lnTo>
                    <a:pt x="481518" y="29462"/>
                  </a:lnTo>
                  <a:lnTo>
                    <a:pt x="528195" y="30448"/>
                  </a:lnTo>
                  <a:lnTo>
                    <a:pt x="576656" y="30880"/>
                  </a:lnTo>
                  <a:lnTo>
                    <a:pt x="627211" y="30653"/>
                  </a:lnTo>
                  <a:lnTo>
                    <a:pt x="680171" y="29660"/>
                  </a:lnTo>
                  <a:lnTo>
                    <a:pt x="735846" y="27796"/>
                  </a:lnTo>
                  <a:lnTo>
                    <a:pt x="794547" y="24955"/>
                  </a:lnTo>
                  <a:lnTo>
                    <a:pt x="856586" y="21032"/>
                  </a:lnTo>
                  <a:lnTo>
                    <a:pt x="922273" y="15921"/>
                  </a:lnTo>
                  <a:lnTo>
                    <a:pt x="1014847" y="8980"/>
                  </a:lnTo>
                  <a:lnTo>
                    <a:pt x="1091252" y="5021"/>
                  </a:lnTo>
                  <a:lnTo>
                    <a:pt x="1153898" y="3503"/>
                  </a:lnTo>
                  <a:lnTo>
                    <a:pt x="1205195" y="3887"/>
                  </a:lnTo>
                  <a:lnTo>
                    <a:pt x="1247552" y="5634"/>
                  </a:lnTo>
                  <a:lnTo>
                    <a:pt x="1283379" y="8203"/>
                  </a:lnTo>
                  <a:lnTo>
                    <a:pt x="1315085" y="11056"/>
                  </a:lnTo>
                  <a:lnTo>
                    <a:pt x="1345080" y="13653"/>
                  </a:lnTo>
                  <a:lnTo>
                    <a:pt x="1375772" y="15454"/>
                  </a:lnTo>
                  <a:lnTo>
                    <a:pt x="1409573" y="15921"/>
                  </a:lnTo>
                  <a:lnTo>
                    <a:pt x="1446334" y="15978"/>
                  </a:lnTo>
                  <a:lnTo>
                    <a:pt x="1489907" y="16694"/>
                  </a:lnTo>
                  <a:lnTo>
                    <a:pt x="1538835" y="17844"/>
                  </a:lnTo>
                  <a:lnTo>
                    <a:pt x="1591660" y="19207"/>
                  </a:lnTo>
                  <a:lnTo>
                    <a:pt x="1646926" y="20558"/>
                  </a:lnTo>
                  <a:lnTo>
                    <a:pt x="1703175" y="21674"/>
                  </a:lnTo>
                  <a:lnTo>
                    <a:pt x="1758951" y="22333"/>
                  </a:lnTo>
                  <a:lnTo>
                    <a:pt x="1812796" y="22310"/>
                  </a:lnTo>
                  <a:lnTo>
                    <a:pt x="1863254" y="21382"/>
                  </a:lnTo>
                  <a:lnTo>
                    <a:pt x="1908868" y="19327"/>
                  </a:lnTo>
                  <a:lnTo>
                    <a:pt x="1948179" y="15921"/>
                  </a:lnTo>
                  <a:lnTo>
                    <a:pt x="1985459" y="11888"/>
                  </a:lnTo>
                  <a:lnTo>
                    <a:pt x="2025788" y="8202"/>
                  </a:lnTo>
                  <a:lnTo>
                    <a:pt x="2068930" y="5018"/>
                  </a:lnTo>
                  <a:lnTo>
                    <a:pt x="2114645" y="2488"/>
                  </a:lnTo>
                  <a:lnTo>
                    <a:pt x="2162698" y="764"/>
                  </a:lnTo>
                  <a:lnTo>
                    <a:pt x="2212851" y="0"/>
                  </a:lnTo>
                  <a:lnTo>
                    <a:pt x="2264865" y="348"/>
                  </a:lnTo>
                  <a:lnTo>
                    <a:pt x="2318503" y="1961"/>
                  </a:lnTo>
                  <a:lnTo>
                    <a:pt x="2373527" y="4992"/>
                  </a:lnTo>
                  <a:lnTo>
                    <a:pt x="2429701" y="9595"/>
                  </a:lnTo>
                  <a:lnTo>
                    <a:pt x="2486787" y="15921"/>
                  </a:lnTo>
                  <a:lnTo>
                    <a:pt x="2548910" y="22247"/>
                  </a:lnTo>
                  <a:lnTo>
                    <a:pt x="2608763" y="25674"/>
                  </a:lnTo>
                  <a:lnTo>
                    <a:pt x="2666081" y="26762"/>
                  </a:lnTo>
                  <a:lnTo>
                    <a:pt x="2720597" y="26071"/>
                  </a:lnTo>
                  <a:lnTo>
                    <a:pt x="2772044" y="24160"/>
                  </a:lnTo>
                  <a:lnTo>
                    <a:pt x="2820158" y="21590"/>
                  </a:lnTo>
                  <a:lnTo>
                    <a:pt x="2864673" y="18921"/>
                  </a:lnTo>
                  <a:lnTo>
                    <a:pt x="2905322" y="16713"/>
                  </a:lnTo>
                  <a:lnTo>
                    <a:pt x="2941839" y="15526"/>
                  </a:lnTo>
                  <a:lnTo>
                    <a:pt x="2973958" y="15921"/>
                  </a:lnTo>
                  <a:lnTo>
                    <a:pt x="2998377" y="17021"/>
                  </a:lnTo>
                  <a:lnTo>
                    <a:pt x="3031084" y="18421"/>
                  </a:lnTo>
                  <a:lnTo>
                    <a:pt x="3070996" y="20017"/>
                  </a:lnTo>
                  <a:lnTo>
                    <a:pt x="3117030" y="21702"/>
                  </a:lnTo>
                  <a:lnTo>
                    <a:pt x="3168104" y="23371"/>
                  </a:lnTo>
                  <a:lnTo>
                    <a:pt x="3223135" y="24918"/>
                  </a:lnTo>
                  <a:lnTo>
                    <a:pt x="3281039" y="26238"/>
                  </a:lnTo>
                  <a:lnTo>
                    <a:pt x="3340735" y="27224"/>
                  </a:lnTo>
                  <a:lnTo>
                    <a:pt x="3401139" y="27771"/>
                  </a:lnTo>
                  <a:lnTo>
                    <a:pt x="3461168" y="27774"/>
                  </a:lnTo>
                  <a:lnTo>
                    <a:pt x="3519740" y="27127"/>
                  </a:lnTo>
                  <a:lnTo>
                    <a:pt x="3575772" y="25723"/>
                  </a:lnTo>
                  <a:lnTo>
                    <a:pt x="3628181" y="23458"/>
                  </a:lnTo>
                  <a:lnTo>
                    <a:pt x="3675883" y="20226"/>
                  </a:lnTo>
                  <a:lnTo>
                    <a:pt x="3717798" y="15921"/>
                  </a:lnTo>
                  <a:lnTo>
                    <a:pt x="3768307" y="10284"/>
                  </a:lnTo>
                  <a:lnTo>
                    <a:pt x="3815207" y="6512"/>
                  </a:lnTo>
                  <a:lnTo>
                    <a:pt x="3859595" y="4359"/>
                  </a:lnTo>
                  <a:lnTo>
                    <a:pt x="3902572" y="3578"/>
                  </a:lnTo>
                  <a:lnTo>
                    <a:pt x="3945237" y="3924"/>
                  </a:lnTo>
                  <a:lnTo>
                    <a:pt x="3988691" y="5152"/>
                  </a:lnTo>
                  <a:lnTo>
                    <a:pt x="4034033" y="7016"/>
                  </a:lnTo>
                  <a:lnTo>
                    <a:pt x="4082363" y="9271"/>
                  </a:lnTo>
                  <a:lnTo>
                    <a:pt x="4134780" y="11670"/>
                  </a:lnTo>
                  <a:lnTo>
                    <a:pt x="4192385" y="13969"/>
                  </a:lnTo>
                  <a:lnTo>
                    <a:pt x="4256278" y="15921"/>
                  </a:lnTo>
                  <a:lnTo>
                    <a:pt x="4324357" y="17375"/>
                  </a:lnTo>
                  <a:lnTo>
                    <a:pt x="4381815" y="18103"/>
                  </a:lnTo>
                  <a:lnTo>
                    <a:pt x="4431023" y="18257"/>
                  </a:lnTo>
                  <a:lnTo>
                    <a:pt x="4474350" y="17987"/>
                  </a:lnTo>
                  <a:lnTo>
                    <a:pt x="4514167" y="17445"/>
                  </a:lnTo>
                  <a:lnTo>
                    <a:pt x="4552845" y="16780"/>
                  </a:lnTo>
                  <a:lnTo>
                    <a:pt x="4592754" y="16145"/>
                  </a:lnTo>
                  <a:lnTo>
                    <a:pt x="4636266" y="15689"/>
                  </a:lnTo>
                  <a:lnTo>
                    <a:pt x="4685749" y="15564"/>
                  </a:lnTo>
                  <a:lnTo>
                    <a:pt x="4743577" y="15921"/>
                  </a:lnTo>
                  <a:lnTo>
                    <a:pt x="4799550" y="16957"/>
                  </a:lnTo>
                  <a:lnTo>
                    <a:pt x="4853543" y="18688"/>
                  </a:lnTo>
                  <a:lnTo>
                    <a:pt x="4905902" y="20812"/>
                  </a:lnTo>
                  <a:lnTo>
                    <a:pt x="4956978" y="23030"/>
                  </a:lnTo>
                  <a:lnTo>
                    <a:pt x="5007118" y="25041"/>
                  </a:lnTo>
                  <a:lnTo>
                    <a:pt x="5056671" y="26544"/>
                  </a:lnTo>
                  <a:lnTo>
                    <a:pt x="5105986" y="27238"/>
                  </a:lnTo>
                  <a:lnTo>
                    <a:pt x="5155411" y="26824"/>
                  </a:lnTo>
                  <a:lnTo>
                    <a:pt x="5205296" y="25000"/>
                  </a:lnTo>
                  <a:lnTo>
                    <a:pt x="5255989" y="21465"/>
                  </a:lnTo>
                  <a:lnTo>
                    <a:pt x="5307838" y="15921"/>
                  </a:lnTo>
                  <a:lnTo>
                    <a:pt x="5354111" y="25523"/>
                  </a:lnTo>
                  <a:lnTo>
                    <a:pt x="5394771" y="46551"/>
                  </a:lnTo>
                  <a:lnTo>
                    <a:pt x="5429075" y="76484"/>
                  </a:lnTo>
                  <a:lnTo>
                    <a:pt x="5456277" y="112798"/>
                  </a:lnTo>
                  <a:lnTo>
                    <a:pt x="5475633" y="152972"/>
                  </a:lnTo>
                  <a:lnTo>
                    <a:pt x="5486400" y="194483"/>
                  </a:lnTo>
                  <a:lnTo>
                    <a:pt x="5485273" y="238440"/>
                  </a:lnTo>
                  <a:lnTo>
                    <a:pt x="5486688" y="287508"/>
                  </a:lnTo>
                  <a:lnTo>
                    <a:pt x="5489345" y="340440"/>
                  </a:lnTo>
                  <a:lnTo>
                    <a:pt x="5491945" y="395987"/>
                  </a:lnTo>
                  <a:lnTo>
                    <a:pt x="5493186" y="452900"/>
                  </a:lnTo>
                  <a:lnTo>
                    <a:pt x="5491771" y="509931"/>
                  </a:lnTo>
                  <a:lnTo>
                    <a:pt x="5486400" y="565831"/>
                  </a:lnTo>
                  <a:lnTo>
                    <a:pt x="5480675" y="618989"/>
                  </a:lnTo>
                  <a:lnTo>
                    <a:pt x="5478435" y="669156"/>
                  </a:lnTo>
                  <a:lnTo>
                    <a:pt x="5478735" y="717293"/>
                  </a:lnTo>
                  <a:lnTo>
                    <a:pt x="5480628" y="764360"/>
                  </a:lnTo>
                  <a:lnTo>
                    <a:pt x="5483167" y="811315"/>
                  </a:lnTo>
                  <a:lnTo>
                    <a:pt x="5485406" y="859119"/>
                  </a:lnTo>
                  <a:lnTo>
                    <a:pt x="5486400" y="908731"/>
                  </a:lnTo>
                  <a:lnTo>
                    <a:pt x="5480581" y="955507"/>
                  </a:lnTo>
                  <a:lnTo>
                    <a:pt x="5463389" y="998882"/>
                  </a:lnTo>
                  <a:lnTo>
                    <a:pt x="5436171" y="1036302"/>
                  </a:lnTo>
                  <a:lnTo>
                    <a:pt x="5400275" y="1065214"/>
                  </a:lnTo>
                  <a:lnTo>
                    <a:pt x="5357048" y="1083062"/>
                  </a:lnTo>
                  <a:lnTo>
                    <a:pt x="5307838" y="1087293"/>
                  </a:lnTo>
                  <a:lnTo>
                    <a:pt x="5246091" y="1090831"/>
                  </a:lnTo>
                  <a:lnTo>
                    <a:pt x="5190172" y="1093078"/>
                  </a:lnTo>
                  <a:lnTo>
                    <a:pt x="5139095" y="1094221"/>
                  </a:lnTo>
                  <a:lnTo>
                    <a:pt x="5091877" y="1094446"/>
                  </a:lnTo>
                  <a:lnTo>
                    <a:pt x="5047532" y="1093941"/>
                  </a:lnTo>
                  <a:lnTo>
                    <a:pt x="5005076" y="1092891"/>
                  </a:lnTo>
                  <a:lnTo>
                    <a:pt x="4963525" y="1091484"/>
                  </a:lnTo>
                  <a:lnTo>
                    <a:pt x="4921894" y="1089905"/>
                  </a:lnTo>
                  <a:lnTo>
                    <a:pt x="4879199" y="1088342"/>
                  </a:lnTo>
                  <a:lnTo>
                    <a:pt x="4834455" y="1086982"/>
                  </a:lnTo>
                  <a:lnTo>
                    <a:pt x="4786679" y="1086010"/>
                  </a:lnTo>
                  <a:lnTo>
                    <a:pt x="4734885" y="1085613"/>
                  </a:lnTo>
                  <a:lnTo>
                    <a:pt x="4678089" y="1085979"/>
                  </a:lnTo>
                  <a:lnTo>
                    <a:pt x="4615307" y="1087293"/>
                  </a:lnTo>
                  <a:lnTo>
                    <a:pt x="4556401" y="1088508"/>
                  </a:lnTo>
                  <a:lnTo>
                    <a:pt x="4502467" y="1088813"/>
                  </a:lnTo>
                  <a:lnTo>
                    <a:pt x="4452665" y="1088378"/>
                  </a:lnTo>
                  <a:lnTo>
                    <a:pt x="4406155" y="1087372"/>
                  </a:lnTo>
                  <a:lnTo>
                    <a:pt x="4362097" y="1085966"/>
                  </a:lnTo>
                  <a:lnTo>
                    <a:pt x="4319651" y="1084330"/>
                  </a:lnTo>
                  <a:lnTo>
                    <a:pt x="4277976" y="1082634"/>
                  </a:lnTo>
                  <a:lnTo>
                    <a:pt x="4236235" y="1081047"/>
                  </a:lnTo>
                  <a:lnTo>
                    <a:pt x="4193585" y="1079740"/>
                  </a:lnTo>
                  <a:lnTo>
                    <a:pt x="4149188" y="1078883"/>
                  </a:lnTo>
                  <a:lnTo>
                    <a:pt x="4102204" y="1078645"/>
                  </a:lnTo>
                  <a:lnTo>
                    <a:pt x="4051792" y="1079197"/>
                  </a:lnTo>
                  <a:lnTo>
                    <a:pt x="3997113" y="1080709"/>
                  </a:lnTo>
                  <a:lnTo>
                    <a:pt x="3937327" y="1083351"/>
                  </a:lnTo>
                  <a:lnTo>
                    <a:pt x="3871594" y="1087293"/>
                  </a:lnTo>
                  <a:lnTo>
                    <a:pt x="3795256" y="1091690"/>
                  </a:lnTo>
                  <a:lnTo>
                    <a:pt x="3725080" y="1094339"/>
                  </a:lnTo>
                  <a:lnTo>
                    <a:pt x="3660613" y="1095518"/>
                  </a:lnTo>
                  <a:lnTo>
                    <a:pt x="3601405" y="1095502"/>
                  </a:lnTo>
                  <a:lnTo>
                    <a:pt x="3547002" y="1094569"/>
                  </a:lnTo>
                  <a:lnTo>
                    <a:pt x="3496952" y="1092996"/>
                  </a:lnTo>
                  <a:lnTo>
                    <a:pt x="3450803" y="1091058"/>
                  </a:lnTo>
                  <a:lnTo>
                    <a:pt x="3408102" y="1089034"/>
                  </a:lnTo>
                  <a:lnTo>
                    <a:pt x="3368398" y="1087199"/>
                  </a:lnTo>
                  <a:lnTo>
                    <a:pt x="3331238" y="1085831"/>
                  </a:lnTo>
                  <a:lnTo>
                    <a:pt x="3296169" y="1085206"/>
                  </a:lnTo>
                  <a:lnTo>
                    <a:pt x="3262740" y="1085601"/>
                  </a:lnTo>
                  <a:lnTo>
                    <a:pt x="3230499" y="1087293"/>
                  </a:lnTo>
                  <a:lnTo>
                    <a:pt x="3187927" y="1089697"/>
                  </a:lnTo>
                  <a:lnTo>
                    <a:pt x="3143170" y="1090780"/>
                  </a:lnTo>
                  <a:lnTo>
                    <a:pt x="3096534" y="1090837"/>
                  </a:lnTo>
                  <a:lnTo>
                    <a:pt x="3048326" y="1090164"/>
                  </a:lnTo>
                  <a:lnTo>
                    <a:pt x="2998851" y="1089055"/>
                  </a:lnTo>
                  <a:lnTo>
                    <a:pt x="2948415" y="1087805"/>
                  </a:lnTo>
                  <a:lnTo>
                    <a:pt x="2897326" y="1086709"/>
                  </a:lnTo>
                  <a:lnTo>
                    <a:pt x="2845890" y="1086061"/>
                  </a:lnTo>
                  <a:lnTo>
                    <a:pt x="2794412" y="1086158"/>
                  </a:lnTo>
                  <a:lnTo>
                    <a:pt x="2743200" y="1087293"/>
                  </a:lnTo>
                  <a:lnTo>
                    <a:pt x="2702405" y="1088527"/>
                  </a:lnTo>
                  <a:lnTo>
                    <a:pt x="2658716" y="1089536"/>
                  </a:lnTo>
                  <a:lnTo>
                    <a:pt x="2612535" y="1090326"/>
                  </a:lnTo>
                  <a:lnTo>
                    <a:pt x="2564265" y="1090901"/>
                  </a:lnTo>
                  <a:lnTo>
                    <a:pt x="2514306" y="1091268"/>
                  </a:lnTo>
                  <a:lnTo>
                    <a:pt x="2463061" y="1091430"/>
                  </a:lnTo>
                  <a:lnTo>
                    <a:pt x="2410932" y="1091393"/>
                  </a:lnTo>
                  <a:lnTo>
                    <a:pt x="2358321" y="1091163"/>
                  </a:lnTo>
                  <a:lnTo>
                    <a:pt x="2305630" y="1090745"/>
                  </a:lnTo>
                  <a:lnTo>
                    <a:pt x="2253260" y="1090144"/>
                  </a:lnTo>
                  <a:lnTo>
                    <a:pt x="2201615" y="1089364"/>
                  </a:lnTo>
                  <a:lnTo>
                    <a:pt x="2151095" y="1088412"/>
                  </a:lnTo>
                  <a:lnTo>
                    <a:pt x="2102104" y="1087293"/>
                  </a:lnTo>
                  <a:lnTo>
                    <a:pt x="2040892" y="1086192"/>
                  </a:lnTo>
                  <a:lnTo>
                    <a:pt x="1982393" y="1085879"/>
                  </a:lnTo>
                  <a:lnTo>
                    <a:pt x="1926630" y="1086149"/>
                  </a:lnTo>
                  <a:lnTo>
                    <a:pt x="1873625" y="1086799"/>
                  </a:lnTo>
                  <a:lnTo>
                    <a:pt x="1823402" y="1087626"/>
                  </a:lnTo>
                  <a:lnTo>
                    <a:pt x="1775983" y="1088427"/>
                  </a:lnTo>
                  <a:lnTo>
                    <a:pt x="1731390" y="1088997"/>
                  </a:lnTo>
                  <a:lnTo>
                    <a:pt x="1689648" y="1089134"/>
                  </a:lnTo>
                  <a:lnTo>
                    <a:pt x="1650779" y="1088634"/>
                  </a:lnTo>
                  <a:lnTo>
                    <a:pt x="1614805" y="1087293"/>
                  </a:lnTo>
                  <a:lnTo>
                    <a:pt x="1582071" y="1086466"/>
                  </a:lnTo>
                  <a:lnTo>
                    <a:pt x="1546532" y="1087035"/>
                  </a:lnTo>
                  <a:lnTo>
                    <a:pt x="1508042" y="1088591"/>
                  </a:lnTo>
                  <a:lnTo>
                    <a:pt x="1466452" y="1090723"/>
                  </a:lnTo>
                  <a:lnTo>
                    <a:pt x="1421617" y="1093021"/>
                  </a:lnTo>
                  <a:lnTo>
                    <a:pt x="1373388" y="1095073"/>
                  </a:lnTo>
                  <a:lnTo>
                    <a:pt x="1321620" y="1096470"/>
                  </a:lnTo>
                  <a:lnTo>
                    <a:pt x="1266163" y="1096801"/>
                  </a:lnTo>
                  <a:lnTo>
                    <a:pt x="1206872" y="1095655"/>
                  </a:lnTo>
                  <a:lnTo>
                    <a:pt x="1143599" y="1092623"/>
                  </a:lnTo>
                  <a:lnTo>
                    <a:pt x="1076198" y="1087293"/>
                  </a:lnTo>
                  <a:lnTo>
                    <a:pt x="1034044" y="1083825"/>
                  </a:lnTo>
                  <a:lnTo>
                    <a:pt x="992373" y="1081427"/>
                  </a:lnTo>
                  <a:lnTo>
                    <a:pt x="950924" y="1079973"/>
                  </a:lnTo>
                  <a:lnTo>
                    <a:pt x="909437" y="1079339"/>
                  </a:lnTo>
                  <a:lnTo>
                    <a:pt x="867650" y="1079403"/>
                  </a:lnTo>
                  <a:lnTo>
                    <a:pt x="825303" y="1080040"/>
                  </a:lnTo>
                  <a:lnTo>
                    <a:pt x="782135" y="1081126"/>
                  </a:lnTo>
                  <a:lnTo>
                    <a:pt x="737886" y="1082537"/>
                  </a:lnTo>
                  <a:lnTo>
                    <a:pt x="692296" y="1084150"/>
                  </a:lnTo>
                  <a:lnTo>
                    <a:pt x="645102" y="1085840"/>
                  </a:lnTo>
                  <a:lnTo>
                    <a:pt x="596046" y="1087484"/>
                  </a:lnTo>
                  <a:lnTo>
                    <a:pt x="544865" y="1088958"/>
                  </a:lnTo>
                  <a:lnTo>
                    <a:pt x="491300" y="1090138"/>
                  </a:lnTo>
                  <a:lnTo>
                    <a:pt x="435090" y="1090900"/>
                  </a:lnTo>
                  <a:lnTo>
                    <a:pt x="375975" y="1091120"/>
                  </a:lnTo>
                  <a:lnTo>
                    <a:pt x="313693" y="1090675"/>
                  </a:lnTo>
                  <a:lnTo>
                    <a:pt x="247984" y="1089441"/>
                  </a:lnTo>
                  <a:lnTo>
                    <a:pt x="178587" y="1087293"/>
                  </a:lnTo>
                  <a:lnTo>
                    <a:pt x="127891" y="1080742"/>
                  </a:lnTo>
                  <a:lnTo>
                    <a:pt x="82392" y="1062363"/>
                  </a:lnTo>
                  <a:lnTo>
                    <a:pt x="44473" y="1034064"/>
                  </a:lnTo>
                  <a:lnTo>
                    <a:pt x="16514" y="997753"/>
                  </a:lnTo>
                  <a:lnTo>
                    <a:pt x="896" y="955339"/>
                  </a:lnTo>
                  <a:lnTo>
                    <a:pt x="0" y="908731"/>
                  </a:lnTo>
                  <a:lnTo>
                    <a:pt x="2003" y="867293"/>
                  </a:lnTo>
                  <a:lnTo>
                    <a:pt x="2914" y="818660"/>
                  </a:lnTo>
                  <a:lnTo>
                    <a:pt x="2988" y="764826"/>
                  </a:lnTo>
                  <a:lnTo>
                    <a:pt x="2479" y="707786"/>
                  </a:lnTo>
                  <a:lnTo>
                    <a:pt x="1641" y="649536"/>
                  </a:lnTo>
                  <a:lnTo>
                    <a:pt x="730" y="592070"/>
                  </a:lnTo>
                  <a:lnTo>
                    <a:pt x="0" y="537383"/>
                  </a:lnTo>
                  <a:lnTo>
                    <a:pt x="199" y="484718"/>
                  </a:lnTo>
                  <a:lnTo>
                    <a:pt x="1457" y="432436"/>
                  </a:lnTo>
                  <a:lnTo>
                    <a:pt x="3099" y="381042"/>
                  </a:lnTo>
                  <a:lnTo>
                    <a:pt x="4449" y="331043"/>
                  </a:lnTo>
                  <a:lnTo>
                    <a:pt x="4833" y="282946"/>
                  </a:lnTo>
                  <a:lnTo>
                    <a:pt x="3574" y="237257"/>
                  </a:lnTo>
                  <a:lnTo>
                    <a:pt x="0" y="194483"/>
                  </a:lnTo>
                  <a:close/>
                </a:path>
              </a:pathLst>
            </a:custGeom>
            <a:ln w="254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List</a:t>
            </a:r>
            <a:r>
              <a:rPr dirty="0" sz="4400" spc="-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Iterator-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forward</a:t>
            </a:r>
            <a:r>
              <a:rPr dirty="0" sz="4400" spc="-3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declaration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" y="990600"/>
            <a:ext cx="8534400" cy="5509260"/>
          </a:xfrm>
          <a:custGeom>
            <a:avLst/>
            <a:gdLst/>
            <a:ahLst/>
            <a:cxnLst/>
            <a:rect l="l" t="t" r="r" b="b"/>
            <a:pathLst>
              <a:path w="8534400" h="5509260">
                <a:moveTo>
                  <a:pt x="0" y="5509260"/>
                </a:moveTo>
                <a:lnTo>
                  <a:pt x="8534400" y="5509260"/>
                </a:lnTo>
                <a:lnTo>
                  <a:pt x="8534400" y="0"/>
                </a:lnTo>
                <a:lnTo>
                  <a:pt x="0" y="0"/>
                </a:lnTo>
                <a:lnTo>
                  <a:pt x="0" y="5509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31140" y="1013206"/>
            <a:ext cx="287972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spc="-25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spc="-25" b="1"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469900" marR="5080" indent="-457200">
              <a:lnSpc>
                <a:spcPct val="100000"/>
              </a:lnSpc>
            </a:pP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400" spc="1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400" b="1">
                <a:latin typeface="Consolas"/>
                <a:cs typeface="Consolas"/>
              </a:rPr>
              <a:t>&lt;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400" b="1">
                <a:latin typeface="Consolas"/>
                <a:cs typeface="Consolas"/>
              </a:rPr>
              <a:t>&gt;::</a:t>
            </a: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4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spc="-50">
                <a:latin typeface="Consolas"/>
                <a:cs typeface="Consolas"/>
              </a:rPr>
              <a:t>{ </a:t>
            </a: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9283" y="1684020"/>
            <a:ext cx="227012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friend</a:t>
            </a:r>
            <a:r>
              <a:rPr dirty="0" u="sng" sz="18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class</a:t>
            </a:r>
            <a:r>
              <a:rPr dirty="0" u="sng" sz="1800" spc="-15"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800" spc="-10"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List;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1927987"/>
            <a:ext cx="8197215" cy="4478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onsolas"/>
                <a:cs typeface="Consolas"/>
              </a:rPr>
              <a:t>ListIterator(</a:t>
            </a: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dirty="0" sz="1400" spc="1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400">
                <a:latin typeface="Consolas"/>
                <a:cs typeface="Consolas"/>
              </a:rPr>
              <a:t>)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{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iptr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=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t</a:t>
            </a:r>
            <a:r>
              <a:rPr dirty="0" sz="1400">
                <a:latin typeface="Consolas"/>
                <a:cs typeface="Consolas"/>
              </a:rPr>
              <a:t>;</a:t>
            </a:r>
            <a:r>
              <a:rPr dirty="0" sz="1400" spc="10">
                <a:latin typeface="Consolas"/>
                <a:cs typeface="Consolas"/>
              </a:rPr>
              <a:t> </a:t>
            </a: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ts val="1675"/>
              </a:lnSpc>
            </a:pPr>
            <a:r>
              <a:rPr dirty="0" sz="14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400" spc="1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 b="1">
                <a:latin typeface="Consolas"/>
                <a:cs typeface="Consolas"/>
              </a:rPr>
              <a:t>&amp;</a:t>
            </a:r>
            <a:r>
              <a:rPr dirty="0" sz="1400" spc="25" b="1">
                <a:latin typeface="Consolas"/>
                <a:cs typeface="Consolas"/>
              </a:rPr>
              <a:t> </a:t>
            </a:r>
            <a:r>
              <a:rPr dirty="0" sz="1400" b="1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400" b="1">
                <a:latin typeface="Consolas"/>
                <a:cs typeface="Consolas"/>
              </a:rPr>
              <a:t>(</a:t>
            </a:r>
            <a:r>
              <a:rPr dirty="0" sz="14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400" b="1">
                <a:latin typeface="Consolas"/>
                <a:cs typeface="Consolas"/>
              </a:rPr>
              <a:t>)</a:t>
            </a:r>
            <a:r>
              <a:rPr dirty="0" sz="1400" spc="15" b="1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{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//dummy</a:t>
            </a:r>
            <a:r>
              <a:rPr dirty="0" sz="1200" spc="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dirty="0" sz="1200" spc="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param</a:t>
            </a:r>
            <a:r>
              <a:rPr dirty="0" sz="12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give</a:t>
            </a:r>
            <a:r>
              <a:rPr dirty="0" sz="1200" spc="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info</a:t>
            </a:r>
            <a:r>
              <a:rPr dirty="0" sz="1200" spc="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that</a:t>
            </a:r>
            <a:r>
              <a:rPr dirty="0" sz="1200" spc="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dirty="0" sz="1200" spc="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dirty="0" sz="12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008000"/>
                </a:solidFill>
                <a:latin typeface="Consolas"/>
                <a:cs typeface="Consolas"/>
              </a:rPr>
              <a:t>postfix</a:t>
            </a:r>
            <a:r>
              <a:rPr dirty="0" sz="1200" spc="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spc="-25">
                <a:solidFill>
                  <a:srgbClr val="008000"/>
                </a:solidFill>
                <a:latin typeface="Consolas"/>
                <a:cs typeface="Consolas"/>
              </a:rPr>
              <a:t>++</a:t>
            </a:r>
            <a:endParaRPr sz="1200">
              <a:latin typeface="Consolas"/>
              <a:cs typeface="Consolas"/>
            </a:endParaRPr>
          </a:p>
          <a:p>
            <a:pPr marL="1384300">
              <a:lnSpc>
                <a:spcPts val="1914"/>
              </a:lnSpc>
            </a:pP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80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old</a:t>
            </a:r>
            <a:r>
              <a:rPr dirty="0" sz="1600" spc="-8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*</a:t>
            </a: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600" spc="-10" b="1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spc="-10" b="1">
                <a:latin typeface="Consolas"/>
                <a:cs typeface="Consolas"/>
              </a:rPr>
              <a:t>++(*</a:t>
            </a:r>
            <a:r>
              <a:rPr dirty="0" sz="1600" spc="-10" b="1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600" spc="-10" b="1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9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old;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ts val="1675"/>
              </a:lnSpc>
              <a:spcBef>
                <a:spcPts val="10"/>
              </a:spcBef>
            </a:pPr>
            <a:r>
              <a:rPr dirty="0" sz="1400" b="1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384300" marR="2813685" indent="-457200">
              <a:lnSpc>
                <a:spcPts val="1920"/>
              </a:lnSpc>
              <a:spcBef>
                <a:spcPts val="60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1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600">
                <a:latin typeface="Consolas"/>
                <a:cs typeface="Consolas"/>
              </a:rPr>
              <a:t>()</a:t>
            </a:r>
            <a:r>
              <a:rPr dirty="0" sz="1600" spc="-1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//prefix</a:t>
            </a:r>
            <a:r>
              <a:rPr dirty="0" sz="1600" spc="-114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++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(iptr)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iptr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iptr-</a:t>
            </a:r>
            <a:r>
              <a:rPr dirty="0" sz="1600" spc="-10">
                <a:latin typeface="Consolas"/>
                <a:cs typeface="Consolas"/>
              </a:rPr>
              <a:t>&gt;next;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ts val="1855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(*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841500" marR="2036445" indent="-9144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operator==</a:t>
            </a:r>
            <a:r>
              <a:rPr dirty="0" sz="1600" spc="-10"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7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iptr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 spc="-10">
                <a:latin typeface="Consolas"/>
                <a:cs typeface="Consolas"/>
              </a:rPr>
              <a:t>.iptr;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nsolas"/>
                <a:cs typeface="Consolas"/>
              </a:rPr>
              <a:t>&amp;</a:t>
            </a:r>
            <a:r>
              <a:rPr dirty="0" sz="1600" spc="-60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operator*</a:t>
            </a:r>
            <a:r>
              <a:rPr dirty="0" sz="1600">
                <a:latin typeface="Consolas"/>
                <a:cs typeface="Consolas"/>
              </a:rPr>
              <a:t>()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iptr-</a:t>
            </a:r>
            <a:r>
              <a:rPr dirty="0" sz="1600">
                <a:latin typeface="Consolas"/>
                <a:cs typeface="Consolas"/>
              </a:rPr>
              <a:t>&gt;data;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operator!=</a:t>
            </a:r>
            <a:r>
              <a:rPr dirty="0" sz="1600" spc="-10">
                <a:latin typeface="Consolas"/>
                <a:cs typeface="Consolas"/>
              </a:rPr>
              <a:t>(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!(iptr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==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600">
                <a:latin typeface="Consolas"/>
                <a:cs typeface="Consolas"/>
              </a:rPr>
              <a:t>.iptr);</a:t>
            </a:r>
            <a:r>
              <a:rPr dirty="0" sz="1600" spc="-114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400" spc="-10">
                <a:latin typeface="Consolas"/>
                <a:cs typeface="Consolas"/>
              </a:rPr>
              <a:t>: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400" spc="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400">
                <a:latin typeface="Consolas"/>
                <a:cs typeface="Consolas"/>
              </a:rPr>
              <a:t>*</a:t>
            </a:r>
            <a:r>
              <a:rPr dirty="0" sz="1400" spc="15"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iptr;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00" spc="-25">
                <a:latin typeface="Consolas"/>
                <a:cs typeface="Consolas"/>
              </a:rPr>
              <a:t>};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591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The</a:t>
            </a:r>
            <a:r>
              <a:rPr dirty="0" sz="4400" spc="-20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caller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66700" y="867155"/>
            <a:ext cx="8610600" cy="5232400"/>
          </a:xfrm>
          <a:custGeom>
            <a:avLst/>
            <a:gdLst/>
            <a:ahLst/>
            <a:cxnLst/>
            <a:rect l="l" t="t" r="r" b="b"/>
            <a:pathLst>
              <a:path w="8610600" h="5232400">
                <a:moveTo>
                  <a:pt x="0" y="5231892"/>
                </a:moveTo>
                <a:lnTo>
                  <a:pt x="8610600" y="5231892"/>
                </a:lnTo>
                <a:lnTo>
                  <a:pt x="8610600" y="0"/>
                </a:lnTo>
                <a:lnTo>
                  <a:pt x="0" y="0"/>
                </a:lnTo>
                <a:lnTo>
                  <a:pt x="0" y="523189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5440" y="889761"/>
            <a:ext cx="8059420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main()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69900" marR="368935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cout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5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"SL</a:t>
            </a:r>
            <a:r>
              <a:rPr dirty="0" sz="1600" spc="-5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list</a:t>
            </a:r>
            <a:r>
              <a:rPr dirty="0" sz="1600" spc="-5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A21515"/>
                </a:solidFill>
                <a:latin typeface="Consolas"/>
                <a:cs typeface="Consolas"/>
              </a:rPr>
              <a:t>Iterator"</a:t>
            </a:r>
            <a:r>
              <a:rPr dirty="0" sz="1600" spc="-6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5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endl;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>
                <a:latin typeface="Consolas"/>
                <a:cs typeface="Consolas"/>
              </a:rPr>
              <a:t>&gt;</a:t>
            </a:r>
            <a:r>
              <a:rPr dirty="0" sz="1600" spc="-12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L;</a:t>
            </a:r>
            <a:endParaRPr sz="1600">
              <a:latin typeface="Consolas"/>
              <a:cs typeface="Consolas"/>
            </a:endParaRPr>
          </a:p>
          <a:p>
            <a:pPr marL="927100" marR="4577715" indent="-457834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0;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i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5;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i++) </a:t>
            </a:r>
            <a:r>
              <a:rPr dirty="0" sz="1600" spc="-10">
                <a:latin typeface="Consolas"/>
                <a:cs typeface="Consolas"/>
              </a:rPr>
              <a:t>L.addToStart(i);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69900" marR="2133600">
              <a:lnSpc>
                <a:spcPct val="100000"/>
              </a:lnSpc>
            </a:pP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600" spc="-10">
                <a:latin typeface="Consolas"/>
                <a:cs typeface="Consolas"/>
              </a:rPr>
              <a:t>&gt;::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600" spc="-1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lit=L.begin(),</a:t>
            </a:r>
            <a:r>
              <a:rPr dirty="0" sz="1600" spc="-12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it2=L.begin(); it2++;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solidFill>
                  <a:srgbClr val="FF0000"/>
                </a:solidFill>
                <a:latin typeface="Consolas"/>
                <a:cs typeface="Consolas"/>
              </a:rPr>
              <a:t>*lit</a:t>
            </a:r>
            <a:r>
              <a:rPr dirty="0" sz="1600" spc="-3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dirty="0" sz="1600" spc="-3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solidFill>
                  <a:srgbClr val="FF0000"/>
                </a:solidFill>
                <a:latin typeface="Consolas"/>
                <a:cs typeface="Consolas"/>
              </a:rPr>
              <a:t>*it2</a:t>
            </a:r>
            <a:endParaRPr sz="16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//</a:t>
            </a:r>
            <a:r>
              <a:rPr dirty="0" sz="1400" spc="-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this</a:t>
            </a:r>
            <a:r>
              <a:rPr dirty="0" sz="1400" spc="1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will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copy</a:t>
            </a:r>
            <a:r>
              <a:rPr dirty="0" sz="1400" spc="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the</a:t>
            </a:r>
            <a:r>
              <a:rPr dirty="0" sz="1400" spc="1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data</a:t>
            </a:r>
            <a:r>
              <a:rPr dirty="0" sz="1400" spc="2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of</a:t>
            </a:r>
            <a:r>
              <a:rPr dirty="0" sz="1400" spc="1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the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object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iterator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it2</a:t>
            </a:r>
            <a:r>
              <a:rPr dirty="0" sz="1400" spc="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points</a:t>
            </a:r>
            <a:r>
              <a:rPr dirty="0" sz="1400" spc="1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at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to</a:t>
            </a:r>
            <a:r>
              <a:rPr dirty="0" sz="1400" spc="1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the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spc="-10" b="1" i="1">
                <a:solidFill>
                  <a:srgbClr val="00AF50"/>
                </a:solidFill>
                <a:latin typeface="Consolas"/>
                <a:cs typeface="Consolas"/>
              </a:rPr>
              <a:t>object</a:t>
            </a:r>
            <a:r>
              <a:rPr dirty="0" sz="1400" spc="-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pointed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at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by</a:t>
            </a:r>
            <a:r>
              <a:rPr dirty="0" sz="1400" spc="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spc="-25" b="1" i="1">
                <a:solidFill>
                  <a:srgbClr val="00AF50"/>
                </a:solidFill>
                <a:latin typeface="Consolas"/>
                <a:cs typeface="Consolas"/>
              </a:rPr>
              <a:t>lit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ts val="1910"/>
              </a:lnSpc>
              <a:tabLst>
                <a:tab pos="3027680" algn="l"/>
              </a:tabLst>
            </a:pP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//we</a:t>
            </a:r>
            <a:r>
              <a:rPr dirty="0" sz="1400" spc="1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can</a:t>
            </a:r>
            <a:r>
              <a:rPr dirty="0" sz="1400" spc="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do</a:t>
            </a:r>
            <a:r>
              <a:rPr dirty="0" sz="1400" spc="20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this</a:t>
            </a:r>
            <a:r>
              <a:rPr dirty="0" sz="1400" spc="5" b="1" i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400" spc="-10" b="1" i="1">
                <a:solidFill>
                  <a:srgbClr val="00AF50"/>
                </a:solidFill>
                <a:latin typeface="Consolas"/>
                <a:cs typeface="Consolas"/>
              </a:rPr>
              <a:t>because</a:t>
            </a:r>
            <a:r>
              <a:rPr dirty="0" sz="1400" b="1" i="1">
                <a:solidFill>
                  <a:srgbClr val="00AF50"/>
                </a:solidFill>
                <a:latin typeface="Consolas"/>
                <a:cs typeface="Consolas"/>
              </a:rPr>
              <a:t>	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T</a:t>
            </a:r>
            <a:r>
              <a:rPr dirty="0" sz="1600" spc="-50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&amp;</a:t>
            </a:r>
            <a:r>
              <a:rPr dirty="0" sz="1600" spc="-40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operator*()</a:t>
            </a:r>
            <a:r>
              <a:rPr dirty="0" sz="1600" spc="-50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{</a:t>
            </a:r>
            <a:r>
              <a:rPr dirty="0" sz="1600" spc="-60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return</a:t>
            </a:r>
            <a:r>
              <a:rPr dirty="0" sz="1600" spc="-50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solidFill>
                  <a:srgbClr val="00AF50"/>
                </a:solidFill>
                <a:latin typeface="Consolas"/>
                <a:cs typeface="Consolas"/>
              </a:rPr>
              <a:t>iptr-</a:t>
            </a:r>
            <a:r>
              <a:rPr dirty="0" sz="1600" b="1">
                <a:solidFill>
                  <a:srgbClr val="00AF50"/>
                </a:solidFill>
                <a:latin typeface="Consolas"/>
                <a:cs typeface="Consolas"/>
              </a:rPr>
              <a:t>&gt;data;</a:t>
            </a:r>
            <a:r>
              <a:rPr dirty="0" sz="1600" spc="-45" b="1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600" spc="-50" b="1">
                <a:solidFill>
                  <a:srgbClr val="00AF50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(lit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=</a:t>
            </a:r>
            <a:r>
              <a:rPr dirty="0" sz="1600" spc="-6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L.begin2();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lit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!=</a:t>
            </a:r>
            <a:r>
              <a:rPr dirty="0" sz="1600" spc="-6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nullptr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;</a:t>
            </a:r>
            <a:r>
              <a:rPr dirty="0" sz="1600" spc="-10">
                <a:latin typeface="Consolas"/>
                <a:cs typeface="Consolas"/>
              </a:rPr>
              <a:t>lit</a:t>
            </a:r>
            <a:r>
              <a:rPr dirty="0" sz="1600" spc="-10">
                <a:solidFill>
                  <a:srgbClr val="008080"/>
                </a:solidFill>
                <a:latin typeface="Consolas"/>
                <a:cs typeface="Consolas"/>
              </a:rPr>
              <a:t>++</a:t>
            </a:r>
            <a:r>
              <a:rPr dirty="0" sz="1600" spc="-1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cout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5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*</a:t>
            </a:r>
            <a:r>
              <a:rPr dirty="0" sz="1600">
                <a:latin typeface="Consolas"/>
                <a:cs typeface="Consolas"/>
              </a:rPr>
              <a:t>lit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600" spc="-4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endl;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5440" y="5462422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857789" y="4961727"/>
            <a:ext cx="5943600" cy="1915795"/>
            <a:chOff x="2857789" y="4961727"/>
            <a:chExt cx="5943600" cy="1915795"/>
          </a:xfrm>
        </p:grpSpPr>
        <p:sp>
          <p:nvSpPr>
            <p:cNvPr id="7" name="object 7" descr=""/>
            <p:cNvSpPr/>
            <p:nvPr/>
          </p:nvSpPr>
          <p:spPr>
            <a:xfrm>
              <a:off x="2885279" y="4991097"/>
              <a:ext cx="5890895" cy="1866900"/>
            </a:xfrm>
            <a:custGeom>
              <a:avLst/>
              <a:gdLst/>
              <a:ahLst/>
              <a:cxnLst/>
              <a:rect l="l" t="t" r="r" b="b"/>
              <a:pathLst>
                <a:path w="5890895" h="1866900">
                  <a:moveTo>
                    <a:pt x="986697" y="25399"/>
                  </a:moveTo>
                  <a:lnTo>
                    <a:pt x="11082" y="25399"/>
                  </a:lnTo>
                  <a:lnTo>
                    <a:pt x="24243" y="50799"/>
                  </a:lnTo>
                  <a:lnTo>
                    <a:pt x="30687" y="101599"/>
                  </a:lnTo>
                  <a:lnTo>
                    <a:pt x="31837" y="139699"/>
                  </a:lnTo>
                  <a:lnTo>
                    <a:pt x="29114" y="190499"/>
                  </a:lnTo>
                  <a:lnTo>
                    <a:pt x="23941" y="241299"/>
                  </a:lnTo>
                  <a:lnTo>
                    <a:pt x="17739" y="292099"/>
                  </a:lnTo>
                  <a:lnTo>
                    <a:pt x="11930" y="342899"/>
                  </a:lnTo>
                  <a:lnTo>
                    <a:pt x="7936" y="393699"/>
                  </a:lnTo>
                  <a:lnTo>
                    <a:pt x="7180" y="457199"/>
                  </a:lnTo>
                  <a:lnTo>
                    <a:pt x="11082" y="507999"/>
                  </a:lnTo>
                  <a:lnTo>
                    <a:pt x="16023" y="558799"/>
                  </a:lnTo>
                  <a:lnTo>
                    <a:pt x="17922" y="609599"/>
                  </a:lnTo>
                  <a:lnTo>
                    <a:pt x="17507" y="660399"/>
                  </a:lnTo>
                  <a:lnTo>
                    <a:pt x="15508" y="711199"/>
                  </a:lnTo>
                  <a:lnTo>
                    <a:pt x="12654" y="761999"/>
                  </a:lnTo>
                  <a:lnTo>
                    <a:pt x="9674" y="812799"/>
                  </a:lnTo>
                  <a:lnTo>
                    <a:pt x="7298" y="863599"/>
                  </a:lnTo>
                  <a:lnTo>
                    <a:pt x="6254" y="901699"/>
                  </a:lnTo>
                  <a:lnTo>
                    <a:pt x="7272" y="952499"/>
                  </a:lnTo>
                  <a:lnTo>
                    <a:pt x="11082" y="977899"/>
                  </a:lnTo>
                  <a:lnTo>
                    <a:pt x="15093" y="1028699"/>
                  </a:lnTo>
                  <a:lnTo>
                    <a:pt x="14618" y="1066799"/>
                  </a:lnTo>
                  <a:lnTo>
                    <a:pt x="11328" y="1104899"/>
                  </a:lnTo>
                  <a:lnTo>
                    <a:pt x="6891" y="1155699"/>
                  </a:lnTo>
                  <a:lnTo>
                    <a:pt x="2978" y="1206499"/>
                  </a:lnTo>
                  <a:lnTo>
                    <a:pt x="1259" y="1257299"/>
                  </a:lnTo>
                  <a:lnTo>
                    <a:pt x="3404" y="1320799"/>
                  </a:lnTo>
                  <a:lnTo>
                    <a:pt x="11082" y="1384299"/>
                  </a:lnTo>
                  <a:lnTo>
                    <a:pt x="17234" y="1447799"/>
                  </a:lnTo>
                  <a:lnTo>
                    <a:pt x="18873" y="1498599"/>
                  </a:lnTo>
                  <a:lnTo>
                    <a:pt x="17179" y="1549399"/>
                  </a:lnTo>
                  <a:lnTo>
                    <a:pt x="13331" y="1600199"/>
                  </a:lnTo>
                  <a:lnTo>
                    <a:pt x="8510" y="1650999"/>
                  </a:lnTo>
                  <a:lnTo>
                    <a:pt x="3895" y="1689099"/>
                  </a:lnTo>
                  <a:lnTo>
                    <a:pt x="665" y="1739899"/>
                  </a:lnTo>
                  <a:lnTo>
                    <a:pt x="0" y="1777999"/>
                  </a:lnTo>
                  <a:lnTo>
                    <a:pt x="3079" y="1828799"/>
                  </a:lnTo>
                  <a:lnTo>
                    <a:pt x="11082" y="1866899"/>
                  </a:lnTo>
                  <a:lnTo>
                    <a:pt x="949866" y="1866899"/>
                  </a:lnTo>
                  <a:lnTo>
                    <a:pt x="995011" y="1854199"/>
                  </a:lnTo>
                  <a:lnTo>
                    <a:pt x="2218896" y="1854199"/>
                  </a:lnTo>
                  <a:lnTo>
                    <a:pt x="2269995" y="1841499"/>
                  </a:lnTo>
                  <a:lnTo>
                    <a:pt x="5877969" y="1841499"/>
                  </a:lnTo>
                  <a:lnTo>
                    <a:pt x="5877713" y="1828799"/>
                  </a:lnTo>
                  <a:lnTo>
                    <a:pt x="5879016" y="1777999"/>
                  </a:lnTo>
                  <a:lnTo>
                    <a:pt x="5881586" y="1739899"/>
                  </a:lnTo>
                  <a:lnTo>
                    <a:pt x="5884618" y="1701799"/>
                  </a:lnTo>
                  <a:lnTo>
                    <a:pt x="5887304" y="1650999"/>
                  </a:lnTo>
                  <a:lnTo>
                    <a:pt x="5888840" y="1612899"/>
                  </a:lnTo>
                  <a:lnTo>
                    <a:pt x="5888418" y="1549399"/>
                  </a:lnTo>
                  <a:lnTo>
                    <a:pt x="5885234" y="1498599"/>
                  </a:lnTo>
                  <a:lnTo>
                    <a:pt x="5878482" y="1422399"/>
                  </a:lnTo>
                  <a:lnTo>
                    <a:pt x="5872775" y="1358899"/>
                  </a:lnTo>
                  <a:lnTo>
                    <a:pt x="5872204" y="1295399"/>
                  </a:lnTo>
                  <a:lnTo>
                    <a:pt x="5875180" y="1257299"/>
                  </a:lnTo>
                  <a:lnTo>
                    <a:pt x="5880113" y="1206499"/>
                  </a:lnTo>
                  <a:lnTo>
                    <a:pt x="5885412" y="1168399"/>
                  </a:lnTo>
                  <a:lnTo>
                    <a:pt x="5889489" y="1130299"/>
                  </a:lnTo>
                  <a:lnTo>
                    <a:pt x="5890752" y="1079499"/>
                  </a:lnTo>
                  <a:lnTo>
                    <a:pt x="5887613" y="1041399"/>
                  </a:lnTo>
                  <a:lnTo>
                    <a:pt x="5878482" y="977899"/>
                  </a:lnTo>
                  <a:lnTo>
                    <a:pt x="5870348" y="939799"/>
                  </a:lnTo>
                  <a:lnTo>
                    <a:pt x="5867790" y="888999"/>
                  </a:lnTo>
                  <a:lnTo>
                    <a:pt x="5869393" y="850899"/>
                  </a:lnTo>
                  <a:lnTo>
                    <a:pt x="5873745" y="812799"/>
                  </a:lnTo>
                  <a:lnTo>
                    <a:pt x="5879435" y="774699"/>
                  </a:lnTo>
                  <a:lnTo>
                    <a:pt x="5885047" y="736599"/>
                  </a:lnTo>
                  <a:lnTo>
                    <a:pt x="5889171" y="698499"/>
                  </a:lnTo>
                  <a:lnTo>
                    <a:pt x="5890394" y="647699"/>
                  </a:lnTo>
                  <a:lnTo>
                    <a:pt x="5887301" y="584199"/>
                  </a:lnTo>
                  <a:lnTo>
                    <a:pt x="5869660" y="457199"/>
                  </a:lnTo>
                  <a:lnTo>
                    <a:pt x="5864802" y="406399"/>
                  </a:lnTo>
                  <a:lnTo>
                    <a:pt x="5863176" y="368299"/>
                  </a:lnTo>
                  <a:lnTo>
                    <a:pt x="5864047" y="330199"/>
                  </a:lnTo>
                  <a:lnTo>
                    <a:pt x="5866683" y="292099"/>
                  </a:lnTo>
                  <a:lnTo>
                    <a:pt x="5870350" y="253999"/>
                  </a:lnTo>
                  <a:lnTo>
                    <a:pt x="5874314" y="215899"/>
                  </a:lnTo>
                  <a:lnTo>
                    <a:pt x="5877843" y="177799"/>
                  </a:lnTo>
                  <a:lnTo>
                    <a:pt x="5880203" y="139699"/>
                  </a:lnTo>
                  <a:lnTo>
                    <a:pt x="5880660" y="88899"/>
                  </a:lnTo>
                  <a:lnTo>
                    <a:pt x="5878918" y="38099"/>
                  </a:lnTo>
                  <a:lnTo>
                    <a:pt x="1032485" y="38099"/>
                  </a:lnTo>
                  <a:lnTo>
                    <a:pt x="986697" y="25399"/>
                  </a:lnTo>
                  <a:close/>
                </a:path>
                <a:path w="5890895" h="1866900">
                  <a:moveTo>
                    <a:pt x="1636742" y="1854199"/>
                  </a:moveTo>
                  <a:lnTo>
                    <a:pt x="1185806" y="1854199"/>
                  </a:lnTo>
                  <a:lnTo>
                    <a:pt x="1235330" y="1866899"/>
                  </a:lnTo>
                  <a:lnTo>
                    <a:pt x="1586554" y="1866899"/>
                  </a:lnTo>
                  <a:lnTo>
                    <a:pt x="1636742" y="1854199"/>
                  </a:lnTo>
                  <a:close/>
                </a:path>
                <a:path w="5890895" h="1866900">
                  <a:moveTo>
                    <a:pt x="2169791" y="1854199"/>
                  </a:moveTo>
                  <a:lnTo>
                    <a:pt x="1687041" y="1854199"/>
                  </a:lnTo>
                  <a:lnTo>
                    <a:pt x="1737322" y="1866899"/>
                  </a:lnTo>
                  <a:lnTo>
                    <a:pt x="2123346" y="1866899"/>
                  </a:lnTo>
                  <a:lnTo>
                    <a:pt x="2169791" y="1854199"/>
                  </a:lnTo>
                  <a:close/>
                </a:path>
                <a:path w="5890895" h="1866900">
                  <a:moveTo>
                    <a:pt x="3205173" y="1841499"/>
                  </a:moveTo>
                  <a:lnTo>
                    <a:pt x="2322426" y="1841499"/>
                  </a:lnTo>
                  <a:lnTo>
                    <a:pt x="2375523" y="1854199"/>
                  </a:lnTo>
                  <a:lnTo>
                    <a:pt x="2481060" y="1854199"/>
                  </a:lnTo>
                  <a:lnTo>
                    <a:pt x="2532173" y="1866899"/>
                  </a:lnTo>
                  <a:lnTo>
                    <a:pt x="3120804" y="1866899"/>
                  </a:lnTo>
                  <a:lnTo>
                    <a:pt x="3159818" y="1854199"/>
                  </a:lnTo>
                  <a:lnTo>
                    <a:pt x="3205173" y="1841499"/>
                  </a:lnTo>
                  <a:close/>
                </a:path>
                <a:path w="5890895" h="1866900">
                  <a:moveTo>
                    <a:pt x="4815775" y="1854199"/>
                  </a:moveTo>
                  <a:lnTo>
                    <a:pt x="3658103" y="1854199"/>
                  </a:lnTo>
                  <a:lnTo>
                    <a:pt x="3708711" y="1866899"/>
                  </a:lnTo>
                  <a:lnTo>
                    <a:pt x="4763676" y="1866899"/>
                  </a:lnTo>
                  <a:lnTo>
                    <a:pt x="4815775" y="1854199"/>
                  </a:lnTo>
                  <a:close/>
                </a:path>
                <a:path w="5890895" h="1866900">
                  <a:moveTo>
                    <a:pt x="5877969" y="1841499"/>
                  </a:moveTo>
                  <a:lnTo>
                    <a:pt x="5087948" y="1841499"/>
                  </a:lnTo>
                  <a:lnTo>
                    <a:pt x="5141157" y="1854199"/>
                  </a:lnTo>
                  <a:lnTo>
                    <a:pt x="5192770" y="1854199"/>
                  </a:lnTo>
                  <a:lnTo>
                    <a:pt x="5289173" y="1866899"/>
                  </a:lnTo>
                  <a:lnTo>
                    <a:pt x="5878482" y="1866899"/>
                  </a:lnTo>
                  <a:lnTo>
                    <a:pt x="5877969" y="1841499"/>
                  </a:lnTo>
                  <a:close/>
                </a:path>
                <a:path w="5890895" h="1866900">
                  <a:moveTo>
                    <a:pt x="4923834" y="1841499"/>
                  </a:moveTo>
                  <a:lnTo>
                    <a:pt x="3486755" y="1841499"/>
                  </a:lnTo>
                  <a:lnTo>
                    <a:pt x="3545973" y="1854199"/>
                  </a:lnTo>
                  <a:lnTo>
                    <a:pt x="4869330" y="1854199"/>
                  </a:lnTo>
                  <a:lnTo>
                    <a:pt x="4923834" y="1841499"/>
                  </a:lnTo>
                  <a:close/>
                </a:path>
                <a:path w="5890895" h="1866900">
                  <a:moveTo>
                    <a:pt x="1333080" y="12699"/>
                  </a:moveTo>
                  <a:lnTo>
                    <a:pt x="1217348" y="12699"/>
                  </a:lnTo>
                  <a:lnTo>
                    <a:pt x="1184562" y="25399"/>
                  </a:lnTo>
                  <a:lnTo>
                    <a:pt x="1151458" y="25399"/>
                  </a:lnTo>
                  <a:lnTo>
                    <a:pt x="1114993" y="38099"/>
                  </a:lnTo>
                  <a:lnTo>
                    <a:pt x="1425349" y="38099"/>
                  </a:lnTo>
                  <a:lnTo>
                    <a:pt x="1377661" y="25399"/>
                  </a:lnTo>
                  <a:lnTo>
                    <a:pt x="1333080" y="12699"/>
                  </a:lnTo>
                  <a:close/>
                </a:path>
                <a:path w="5890895" h="1866900">
                  <a:moveTo>
                    <a:pt x="1859514" y="0"/>
                  </a:moveTo>
                  <a:lnTo>
                    <a:pt x="1820327" y="0"/>
                  </a:lnTo>
                  <a:lnTo>
                    <a:pt x="1772128" y="12699"/>
                  </a:lnTo>
                  <a:lnTo>
                    <a:pt x="1712628" y="25399"/>
                  </a:lnTo>
                  <a:lnTo>
                    <a:pt x="1648449" y="38099"/>
                  </a:lnTo>
                  <a:lnTo>
                    <a:pt x="2000416" y="38099"/>
                  </a:lnTo>
                  <a:lnTo>
                    <a:pt x="1971942" y="25399"/>
                  </a:lnTo>
                  <a:lnTo>
                    <a:pt x="1945905" y="25399"/>
                  </a:lnTo>
                  <a:lnTo>
                    <a:pt x="1920014" y="12699"/>
                  </a:lnTo>
                  <a:lnTo>
                    <a:pt x="1891980" y="12699"/>
                  </a:lnTo>
                  <a:lnTo>
                    <a:pt x="1859514" y="0"/>
                  </a:lnTo>
                  <a:close/>
                </a:path>
                <a:path w="5890895" h="1866900">
                  <a:moveTo>
                    <a:pt x="2420097" y="12699"/>
                  </a:moveTo>
                  <a:lnTo>
                    <a:pt x="2173529" y="12699"/>
                  </a:lnTo>
                  <a:lnTo>
                    <a:pt x="2073828" y="25399"/>
                  </a:lnTo>
                  <a:lnTo>
                    <a:pt x="2033614" y="38099"/>
                  </a:lnTo>
                  <a:lnTo>
                    <a:pt x="3035211" y="38099"/>
                  </a:lnTo>
                  <a:lnTo>
                    <a:pt x="2995441" y="25399"/>
                  </a:lnTo>
                  <a:lnTo>
                    <a:pt x="2468736" y="25399"/>
                  </a:lnTo>
                  <a:lnTo>
                    <a:pt x="2420097" y="12699"/>
                  </a:lnTo>
                  <a:close/>
                </a:path>
                <a:path w="5890895" h="1866900">
                  <a:moveTo>
                    <a:pt x="3999118" y="25399"/>
                  </a:moveTo>
                  <a:lnTo>
                    <a:pt x="3076528" y="25399"/>
                  </a:lnTo>
                  <a:lnTo>
                    <a:pt x="3035211" y="38099"/>
                  </a:lnTo>
                  <a:lnTo>
                    <a:pt x="4053886" y="38099"/>
                  </a:lnTo>
                  <a:lnTo>
                    <a:pt x="3999118" y="25399"/>
                  </a:lnTo>
                  <a:close/>
                </a:path>
                <a:path w="5890895" h="1866900">
                  <a:moveTo>
                    <a:pt x="5878482" y="25399"/>
                  </a:moveTo>
                  <a:lnTo>
                    <a:pt x="4197349" y="25399"/>
                  </a:lnTo>
                  <a:lnTo>
                    <a:pt x="4153785" y="38099"/>
                  </a:lnTo>
                  <a:lnTo>
                    <a:pt x="5878918" y="38099"/>
                  </a:lnTo>
                  <a:lnTo>
                    <a:pt x="5878482" y="25399"/>
                  </a:lnTo>
                  <a:close/>
                </a:path>
                <a:path w="5890895" h="1866900">
                  <a:moveTo>
                    <a:pt x="832721" y="12699"/>
                  </a:moveTo>
                  <a:lnTo>
                    <a:pt x="717498" y="12699"/>
                  </a:lnTo>
                  <a:lnTo>
                    <a:pt x="656496" y="25399"/>
                  </a:lnTo>
                  <a:lnTo>
                    <a:pt x="886688" y="25399"/>
                  </a:lnTo>
                  <a:lnTo>
                    <a:pt x="832721" y="12699"/>
                  </a:lnTo>
                  <a:close/>
                </a:path>
                <a:path w="5890895" h="1866900">
                  <a:moveTo>
                    <a:pt x="2871263" y="12699"/>
                  </a:moveTo>
                  <a:lnTo>
                    <a:pt x="2770280" y="12699"/>
                  </a:lnTo>
                  <a:lnTo>
                    <a:pt x="2710086" y="25399"/>
                  </a:lnTo>
                  <a:lnTo>
                    <a:pt x="2914881" y="25399"/>
                  </a:lnTo>
                  <a:lnTo>
                    <a:pt x="2871263" y="12699"/>
                  </a:lnTo>
                  <a:close/>
                </a:path>
                <a:path w="5890895" h="1866900">
                  <a:moveTo>
                    <a:pt x="3514583" y="12699"/>
                  </a:moveTo>
                  <a:lnTo>
                    <a:pt x="3156073" y="12699"/>
                  </a:lnTo>
                  <a:lnTo>
                    <a:pt x="3120804" y="25399"/>
                  </a:lnTo>
                  <a:lnTo>
                    <a:pt x="3570295" y="25399"/>
                  </a:lnTo>
                  <a:lnTo>
                    <a:pt x="3514583" y="12699"/>
                  </a:lnTo>
                  <a:close/>
                </a:path>
                <a:path w="5890895" h="1866900">
                  <a:moveTo>
                    <a:pt x="4499464" y="12699"/>
                  </a:moveTo>
                  <a:lnTo>
                    <a:pt x="4279517" y="12699"/>
                  </a:lnTo>
                  <a:lnTo>
                    <a:pt x="4235610" y="25399"/>
                  </a:lnTo>
                  <a:lnTo>
                    <a:pt x="4553989" y="25399"/>
                  </a:lnTo>
                  <a:lnTo>
                    <a:pt x="4499464" y="12699"/>
                  </a:lnTo>
                  <a:close/>
                </a:path>
                <a:path w="5890895" h="1866900">
                  <a:moveTo>
                    <a:pt x="5527285" y="12699"/>
                  </a:moveTo>
                  <a:lnTo>
                    <a:pt x="5359373" y="12699"/>
                  </a:lnTo>
                  <a:lnTo>
                    <a:pt x="5291742" y="25399"/>
                  </a:lnTo>
                  <a:lnTo>
                    <a:pt x="5574625" y="25399"/>
                  </a:lnTo>
                  <a:lnTo>
                    <a:pt x="5527285" y="126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76839" y="4980777"/>
              <a:ext cx="5905500" cy="1877695"/>
            </a:xfrm>
            <a:custGeom>
              <a:avLst/>
              <a:gdLst/>
              <a:ahLst/>
              <a:cxnLst/>
              <a:rect l="l" t="t" r="r" b="b"/>
              <a:pathLst>
                <a:path w="5905500" h="1877695">
                  <a:moveTo>
                    <a:pt x="19522" y="26324"/>
                  </a:moveTo>
                  <a:lnTo>
                    <a:pt x="76030" y="15782"/>
                  </a:lnTo>
                  <a:lnTo>
                    <a:pt x="130610" y="11495"/>
                  </a:lnTo>
                  <a:lnTo>
                    <a:pt x="183339" y="12083"/>
                  </a:lnTo>
                  <a:lnTo>
                    <a:pt x="234293" y="16161"/>
                  </a:lnTo>
                  <a:lnTo>
                    <a:pt x="283545" y="22348"/>
                  </a:lnTo>
                  <a:lnTo>
                    <a:pt x="331174" y="29261"/>
                  </a:lnTo>
                  <a:lnTo>
                    <a:pt x="377253" y="35517"/>
                  </a:lnTo>
                  <a:lnTo>
                    <a:pt x="421858" y="39735"/>
                  </a:lnTo>
                  <a:lnTo>
                    <a:pt x="465065" y="40530"/>
                  </a:lnTo>
                  <a:lnTo>
                    <a:pt x="506950" y="36520"/>
                  </a:lnTo>
                  <a:lnTo>
                    <a:pt x="547588" y="26324"/>
                  </a:lnTo>
                  <a:lnTo>
                    <a:pt x="580295" y="17433"/>
                  </a:lnTo>
                  <a:lnTo>
                    <a:pt x="615528" y="12015"/>
                  </a:lnTo>
                  <a:lnTo>
                    <a:pt x="653331" y="9545"/>
                  </a:lnTo>
                  <a:lnTo>
                    <a:pt x="693750" y="9496"/>
                  </a:lnTo>
                  <a:lnTo>
                    <a:pt x="736829" y="11341"/>
                  </a:lnTo>
                  <a:lnTo>
                    <a:pt x="782613" y="14554"/>
                  </a:lnTo>
                  <a:lnTo>
                    <a:pt x="831147" y="18609"/>
                  </a:lnTo>
                  <a:lnTo>
                    <a:pt x="882477" y="22979"/>
                  </a:lnTo>
                  <a:lnTo>
                    <a:pt x="936647" y="27136"/>
                  </a:lnTo>
                  <a:lnTo>
                    <a:pt x="993702" y="30556"/>
                  </a:lnTo>
                  <a:lnTo>
                    <a:pt x="1053688" y="32712"/>
                  </a:lnTo>
                  <a:lnTo>
                    <a:pt x="1116649" y="33076"/>
                  </a:lnTo>
                  <a:lnTo>
                    <a:pt x="1182630" y="31122"/>
                  </a:lnTo>
                  <a:lnTo>
                    <a:pt x="1251676" y="26324"/>
                  </a:lnTo>
                  <a:lnTo>
                    <a:pt x="1315409" y="22119"/>
                  </a:lnTo>
                  <a:lnTo>
                    <a:pt x="1375087" y="21050"/>
                  </a:lnTo>
                  <a:lnTo>
                    <a:pt x="1431093" y="22533"/>
                  </a:lnTo>
                  <a:lnTo>
                    <a:pt x="1483809" y="25981"/>
                  </a:lnTo>
                  <a:lnTo>
                    <a:pt x="1533616" y="30812"/>
                  </a:lnTo>
                  <a:lnTo>
                    <a:pt x="1580897" y="36437"/>
                  </a:lnTo>
                  <a:lnTo>
                    <a:pt x="1626033" y="42274"/>
                  </a:lnTo>
                  <a:lnTo>
                    <a:pt x="1669406" y="47736"/>
                  </a:lnTo>
                  <a:lnTo>
                    <a:pt x="1711400" y="52238"/>
                  </a:lnTo>
                  <a:lnTo>
                    <a:pt x="1752395" y="55196"/>
                  </a:lnTo>
                  <a:lnTo>
                    <a:pt x="1792773" y="56023"/>
                  </a:lnTo>
                  <a:lnTo>
                    <a:pt x="1832917" y="54134"/>
                  </a:lnTo>
                  <a:lnTo>
                    <a:pt x="1873209" y="48945"/>
                  </a:lnTo>
                  <a:lnTo>
                    <a:pt x="1914031" y="39870"/>
                  </a:lnTo>
                  <a:lnTo>
                    <a:pt x="1955764" y="26324"/>
                  </a:lnTo>
                  <a:lnTo>
                    <a:pt x="2006747" y="10545"/>
                  </a:lnTo>
                  <a:lnTo>
                    <a:pt x="2054332" y="2229"/>
                  </a:lnTo>
                  <a:lnTo>
                    <a:pt x="2099157" y="0"/>
                  </a:lnTo>
                  <a:lnTo>
                    <a:pt x="2141861" y="2476"/>
                  </a:lnTo>
                  <a:lnTo>
                    <a:pt x="2183084" y="8282"/>
                  </a:lnTo>
                  <a:lnTo>
                    <a:pt x="2223464" y="16037"/>
                  </a:lnTo>
                  <a:lnTo>
                    <a:pt x="2263640" y="24364"/>
                  </a:lnTo>
                  <a:lnTo>
                    <a:pt x="2304252" y="31884"/>
                  </a:lnTo>
                  <a:lnTo>
                    <a:pt x="2345938" y="37218"/>
                  </a:lnTo>
                  <a:lnTo>
                    <a:pt x="2389337" y="38989"/>
                  </a:lnTo>
                  <a:lnTo>
                    <a:pt x="2435088" y="35817"/>
                  </a:lnTo>
                  <a:lnTo>
                    <a:pt x="2483830" y="26324"/>
                  </a:lnTo>
                  <a:lnTo>
                    <a:pt x="2542678" y="15057"/>
                  </a:lnTo>
                  <a:lnTo>
                    <a:pt x="2598288" y="11438"/>
                  </a:lnTo>
                  <a:lnTo>
                    <a:pt x="2650883" y="13539"/>
                  </a:lnTo>
                  <a:lnTo>
                    <a:pt x="2700683" y="19430"/>
                  </a:lnTo>
                  <a:lnTo>
                    <a:pt x="2747911" y="27181"/>
                  </a:lnTo>
                  <a:lnTo>
                    <a:pt x="2792787" y="34865"/>
                  </a:lnTo>
                  <a:lnTo>
                    <a:pt x="2835535" y="40550"/>
                  </a:lnTo>
                  <a:lnTo>
                    <a:pt x="2876376" y="42308"/>
                  </a:lnTo>
                  <a:lnTo>
                    <a:pt x="2915531" y="38209"/>
                  </a:lnTo>
                  <a:lnTo>
                    <a:pt x="2953222" y="26324"/>
                  </a:lnTo>
                  <a:lnTo>
                    <a:pt x="2986258" y="15624"/>
                  </a:lnTo>
                  <a:lnTo>
                    <a:pt x="3023398" y="10220"/>
                  </a:lnTo>
                  <a:lnTo>
                    <a:pt x="3064277" y="9108"/>
                  </a:lnTo>
                  <a:lnTo>
                    <a:pt x="3108529" y="11282"/>
                  </a:lnTo>
                  <a:lnTo>
                    <a:pt x="3155786" y="15736"/>
                  </a:lnTo>
                  <a:lnTo>
                    <a:pt x="3205682" y="21466"/>
                  </a:lnTo>
                  <a:lnTo>
                    <a:pt x="3257851" y="27466"/>
                  </a:lnTo>
                  <a:lnTo>
                    <a:pt x="3311926" y="32731"/>
                  </a:lnTo>
                  <a:lnTo>
                    <a:pt x="3367542" y="36254"/>
                  </a:lnTo>
                  <a:lnTo>
                    <a:pt x="3424330" y="37031"/>
                  </a:lnTo>
                  <a:lnTo>
                    <a:pt x="3481926" y="34056"/>
                  </a:lnTo>
                  <a:lnTo>
                    <a:pt x="3539962" y="26324"/>
                  </a:lnTo>
                  <a:lnTo>
                    <a:pt x="3590084" y="18698"/>
                  </a:lnTo>
                  <a:lnTo>
                    <a:pt x="3640713" y="13515"/>
                  </a:lnTo>
                  <a:lnTo>
                    <a:pt x="3691727" y="10457"/>
                  </a:lnTo>
                  <a:lnTo>
                    <a:pt x="3743007" y="9207"/>
                  </a:lnTo>
                  <a:lnTo>
                    <a:pt x="3794434" y="9448"/>
                  </a:lnTo>
                  <a:lnTo>
                    <a:pt x="3845886" y="10862"/>
                  </a:lnTo>
                  <a:lnTo>
                    <a:pt x="3897245" y="13132"/>
                  </a:lnTo>
                  <a:lnTo>
                    <a:pt x="3948389" y="15941"/>
                  </a:lnTo>
                  <a:lnTo>
                    <a:pt x="3999201" y="18970"/>
                  </a:lnTo>
                  <a:lnTo>
                    <a:pt x="4049558" y="21903"/>
                  </a:lnTo>
                  <a:lnTo>
                    <a:pt x="4099341" y="24423"/>
                  </a:lnTo>
                  <a:lnTo>
                    <a:pt x="4148431" y="26211"/>
                  </a:lnTo>
                  <a:lnTo>
                    <a:pt x="4196707" y="26951"/>
                  </a:lnTo>
                  <a:lnTo>
                    <a:pt x="4244050" y="26324"/>
                  </a:lnTo>
                  <a:lnTo>
                    <a:pt x="4307537" y="26053"/>
                  </a:lnTo>
                  <a:lnTo>
                    <a:pt x="4366957" y="28531"/>
                  </a:lnTo>
                  <a:lnTo>
                    <a:pt x="4422456" y="32749"/>
                  </a:lnTo>
                  <a:lnTo>
                    <a:pt x="4474180" y="37699"/>
                  </a:lnTo>
                  <a:lnTo>
                    <a:pt x="4522275" y="42374"/>
                  </a:lnTo>
                  <a:lnTo>
                    <a:pt x="4566888" y="45764"/>
                  </a:lnTo>
                  <a:lnTo>
                    <a:pt x="4608165" y="46863"/>
                  </a:lnTo>
                  <a:lnTo>
                    <a:pt x="4646252" y="44661"/>
                  </a:lnTo>
                  <a:lnTo>
                    <a:pt x="4681295" y="38151"/>
                  </a:lnTo>
                  <a:lnTo>
                    <a:pt x="4713442" y="26324"/>
                  </a:lnTo>
                  <a:lnTo>
                    <a:pt x="4729334" y="21155"/>
                  </a:lnTo>
                  <a:lnTo>
                    <a:pt x="4751115" y="17867"/>
                  </a:lnTo>
                  <a:lnTo>
                    <a:pt x="4778372" y="16266"/>
                  </a:lnTo>
                  <a:lnTo>
                    <a:pt x="4810694" y="16155"/>
                  </a:lnTo>
                  <a:lnTo>
                    <a:pt x="4847669" y="17341"/>
                  </a:lnTo>
                  <a:lnTo>
                    <a:pt x="4888886" y="19627"/>
                  </a:lnTo>
                  <a:lnTo>
                    <a:pt x="4933934" y="22818"/>
                  </a:lnTo>
                  <a:lnTo>
                    <a:pt x="4982400" y="26719"/>
                  </a:lnTo>
                  <a:lnTo>
                    <a:pt x="5033873" y="31135"/>
                  </a:lnTo>
                  <a:lnTo>
                    <a:pt x="5087941" y="35870"/>
                  </a:lnTo>
                  <a:lnTo>
                    <a:pt x="5144193" y="40729"/>
                  </a:lnTo>
                  <a:lnTo>
                    <a:pt x="5202217" y="45517"/>
                  </a:lnTo>
                  <a:lnTo>
                    <a:pt x="5261602" y="50038"/>
                  </a:lnTo>
                  <a:lnTo>
                    <a:pt x="5321936" y="54098"/>
                  </a:lnTo>
                  <a:lnTo>
                    <a:pt x="5382808" y="57500"/>
                  </a:lnTo>
                  <a:lnTo>
                    <a:pt x="5443805" y="60050"/>
                  </a:lnTo>
                  <a:lnTo>
                    <a:pt x="5504516" y="61552"/>
                  </a:lnTo>
                  <a:lnTo>
                    <a:pt x="5564530" y="61811"/>
                  </a:lnTo>
                  <a:lnTo>
                    <a:pt x="5623436" y="60631"/>
                  </a:lnTo>
                  <a:lnTo>
                    <a:pt x="5680820" y="57818"/>
                  </a:lnTo>
                  <a:lnTo>
                    <a:pt x="5736273" y="53177"/>
                  </a:lnTo>
                  <a:lnTo>
                    <a:pt x="5789382" y="46510"/>
                  </a:lnTo>
                  <a:lnTo>
                    <a:pt x="5839735" y="37625"/>
                  </a:lnTo>
                  <a:lnTo>
                    <a:pt x="5886922" y="26324"/>
                  </a:lnTo>
                  <a:lnTo>
                    <a:pt x="5892140" y="71084"/>
                  </a:lnTo>
                  <a:lnTo>
                    <a:pt x="5891751" y="113845"/>
                  </a:lnTo>
                  <a:lnTo>
                    <a:pt x="5887599" y="155507"/>
                  </a:lnTo>
                  <a:lnTo>
                    <a:pt x="5881528" y="196968"/>
                  </a:lnTo>
                  <a:lnTo>
                    <a:pt x="5875382" y="239127"/>
                  </a:lnTo>
                  <a:lnTo>
                    <a:pt x="5871005" y="282883"/>
                  </a:lnTo>
                  <a:lnTo>
                    <a:pt x="5870239" y="329135"/>
                  </a:lnTo>
                  <a:lnTo>
                    <a:pt x="5874931" y="378783"/>
                  </a:lnTo>
                  <a:lnTo>
                    <a:pt x="5886922" y="432724"/>
                  </a:lnTo>
                  <a:lnTo>
                    <a:pt x="5898347" y="482625"/>
                  </a:lnTo>
                  <a:lnTo>
                    <a:pt x="5904137" y="531063"/>
                  </a:lnTo>
                  <a:lnTo>
                    <a:pt x="5905452" y="578277"/>
                  </a:lnTo>
                  <a:lnTo>
                    <a:pt x="5903454" y="624504"/>
                  </a:lnTo>
                  <a:lnTo>
                    <a:pt x="5899304" y="669982"/>
                  </a:lnTo>
                  <a:lnTo>
                    <a:pt x="5894164" y="714949"/>
                  </a:lnTo>
                  <a:lnTo>
                    <a:pt x="5889194" y="759642"/>
                  </a:lnTo>
                  <a:lnTo>
                    <a:pt x="5885556" y="804300"/>
                  </a:lnTo>
                  <a:lnTo>
                    <a:pt x="5884412" y="849159"/>
                  </a:lnTo>
                  <a:lnTo>
                    <a:pt x="5886922" y="894458"/>
                  </a:lnTo>
                  <a:lnTo>
                    <a:pt x="5890635" y="945619"/>
                  </a:lnTo>
                  <a:lnTo>
                    <a:pt x="5891751" y="997445"/>
                  </a:lnTo>
                  <a:lnTo>
                    <a:pt x="5890986" y="1049448"/>
                  </a:lnTo>
                  <a:lnTo>
                    <a:pt x="5889054" y="1101137"/>
                  </a:lnTo>
                  <a:lnTo>
                    <a:pt x="5886671" y="1152023"/>
                  </a:lnTo>
                  <a:lnTo>
                    <a:pt x="5884551" y="1201617"/>
                  </a:lnTo>
                  <a:lnTo>
                    <a:pt x="5883410" y="1249430"/>
                  </a:lnTo>
                  <a:lnTo>
                    <a:pt x="5883962" y="1294971"/>
                  </a:lnTo>
                  <a:lnTo>
                    <a:pt x="5886922" y="1337752"/>
                  </a:lnTo>
                  <a:lnTo>
                    <a:pt x="5889581" y="1373602"/>
                  </a:lnTo>
                  <a:lnTo>
                    <a:pt x="5890601" y="1413368"/>
                  </a:lnTo>
                  <a:lnTo>
                    <a:pt x="5890350" y="1456601"/>
                  </a:lnTo>
                  <a:lnTo>
                    <a:pt x="5889198" y="1502853"/>
                  </a:lnTo>
                  <a:lnTo>
                    <a:pt x="5887514" y="1551673"/>
                  </a:lnTo>
                  <a:lnTo>
                    <a:pt x="5885668" y="1602614"/>
                  </a:lnTo>
                  <a:lnTo>
                    <a:pt x="5884029" y="1655227"/>
                  </a:lnTo>
                  <a:lnTo>
                    <a:pt x="5882965" y="1709061"/>
                  </a:lnTo>
                  <a:lnTo>
                    <a:pt x="5882846" y="1763670"/>
                  </a:lnTo>
                  <a:lnTo>
                    <a:pt x="5884042" y="1818603"/>
                  </a:lnTo>
                  <a:lnTo>
                    <a:pt x="5886922" y="1873412"/>
                  </a:lnTo>
                  <a:lnTo>
                    <a:pt x="5816269" y="1875373"/>
                  </a:lnTo>
                  <a:lnTo>
                    <a:pt x="5749275" y="1876410"/>
                  </a:lnTo>
                  <a:lnTo>
                    <a:pt x="5685809" y="1876678"/>
                  </a:lnTo>
                  <a:lnTo>
                    <a:pt x="5625738" y="1876333"/>
                  </a:lnTo>
                  <a:lnTo>
                    <a:pt x="5568931" y="1875530"/>
                  </a:lnTo>
                  <a:lnTo>
                    <a:pt x="5515257" y="1874425"/>
                  </a:lnTo>
                  <a:lnTo>
                    <a:pt x="5464583" y="1873175"/>
                  </a:lnTo>
                  <a:lnTo>
                    <a:pt x="5416779" y="1871934"/>
                  </a:lnTo>
                  <a:lnTo>
                    <a:pt x="5371712" y="1870858"/>
                  </a:lnTo>
                  <a:lnTo>
                    <a:pt x="5329251" y="1870104"/>
                  </a:lnTo>
                  <a:lnTo>
                    <a:pt x="5289265" y="1869826"/>
                  </a:lnTo>
                  <a:lnTo>
                    <a:pt x="5251621" y="1870181"/>
                  </a:lnTo>
                  <a:lnTo>
                    <a:pt x="5216188" y="1871324"/>
                  </a:lnTo>
                  <a:lnTo>
                    <a:pt x="5182834" y="1873412"/>
                  </a:lnTo>
                  <a:lnTo>
                    <a:pt x="5145098" y="1875084"/>
                  </a:lnTo>
                  <a:lnTo>
                    <a:pt x="5107048" y="1874415"/>
                  </a:lnTo>
                  <a:lnTo>
                    <a:pt x="5068171" y="1872017"/>
                  </a:lnTo>
                  <a:lnTo>
                    <a:pt x="5027950" y="1868500"/>
                  </a:lnTo>
                  <a:lnTo>
                    <a:pt x="4985873" y="1864475"/>
                  </a:lnTo>
                  <a:lnTo>
                    <a:pt x="4941423" y="1860553"/>
                  </a:lnTo>
                  <a:lnTo>
                    <a:pt x="4894086" y="1857346"/>
                  </a:lnTo>
                  <a:lnTo>
                    <a:pt x="4843349" y="1855464"/>
                  </a:lnTo>
                  <a:lnTo>
                    <a:pt x="4788695" y="1855519"/>
                  </a:lnTo>
                  <a:lnTo>
                    <a:pt x="4729612" y="1858121"/>
                  </a:lnTo>
                  <a:lnTo>
                    <a:pt x="4665583" y="1863881"/>
                  </a:lnTo>
                  <a:lnTo>
                    <a:pt x="4596094" y="1873412"/>
                  </a:lnTo>
                  <a:lnTo>
                    <a:pt x="4565851" y="1877220"/>
                  </a:lnTo>
                </a:path>
                <a:path w="5905500" h="1877695">
                  <a:moveTo>
                    <a:pt x="4346837" y="1877220"/>
                  </a:moveTo>
                  <a:lnTo>
                    <a:pt x="4338115" y="1876378"/>
                  </a:lnTo>
                  <a:lnTo>
                    <a:pt x="4292184" y="1870563"/>
                  </a:lnTo>
                  <a:lnTo>
                    <a:pt x="4247397" y="1864182"/>
                  </a:lnTo>
                  <a:lnTo>
                    <a:pt x="4203436" y="1857906"/>
                  </a:lnTo>
                  <a:lnTo>
                    <a:pt x="4159980" y="1852408"/>
                  </a:lnTo>
                  <a:lnTo>
                    <a:pt x="4116711" y="1848360"/>
                  </a:lnTo>
                  <a:lnTo>
                    <a:pt x="4073310" y="1846435"/>
                  </a:lnTo>
                  <a:lnTo>
                    <a:pt x="4029459" y="1847305"/>
                  </a:lnTo>
                  <a:lnTo>
                    <a:pt x="3984837" y="1851643"/>
                  </a:lnTo>
                  <a:lnTo>
                    <a:pt x="3939125" y="1860121"/>
                  </a:lnTo>
                  <a:lnTo>
                    <a:pt x="3892006" y="1873412"/>
                  </a:lnTo>
                  <a:lnTo>
                    <a:pt x="3878321" y="1877220"/>
                  </a:lnTo>
                </a:path>
                <a:path w="5905500" h="1877695">
                  <a:moveTo>
                    <a:pt x="3593277" y="1877220"/>
                  </a:moveTo>
                  <a:lnTo>
                    <a:pt x="3525130" y="1864193"/>
                  </a:lnTo>
                  <a:lnTo>
                    <a:pt x="3484505" y="1858030"/>
                  </a:lnTo>
                  <a:lnTo>
                    <a:pt x="3442187" y="1853852"/>
                  </a:lnTo>
                  <a:lnTo>
                    <a:pt x="3397706" y="1852480"/>
                  </a:lnTo>
                  <a:lnTo>
                    <a:pt x="3350592" y="1854735"/>
                  </a:lnTo>
                  <a:lnTo>
                    <a:pt x="3300378" y="1861438"/>
                  </a:lnTo>
                  <a:lnTo>
                    <a:pt x="3246592" y="1873412"/>
                  </a:lnTo>
                  <a:lnTo>
                    <a:pt x="3230272" y="1877220"/>
                  </a:lnTo>
                </a:path>
                <a:path w="5905500" h="1877695">
                  <a:moveTo>
                    <a:pt x="2846659" y="1877220"/>
                  </a:moveTo>
                  <a:lnTo>
                    <a:pt x="2838630" y="1875952"/>
                  </a:lnTo>
                  <a:lnTo>
                    <a:pt x="2801483" y="1872058"/>
                  </a:lnTo>
                  <a:lnTo>
                    <a:pt x="2761826" y="1870887"/>
                  </a:lnTo>
                  <a:lnTo>
                    <a:pt x="2718526" y="1873412"/>
                  </a:lnTo>
                  <a:lnTo>
                    <a:pt x="2668695" y="1877220"/>
                  </a:lnTo>
                </a:path>
                <a:path w="5905500" h="1877695">
                  <a:moveTo>
                    <a:pt x="2537758" y="1877220"/>
                  </a:moveTo>
                  <a:lnTo>
                    <a:pt x="2506118" y="1875318"/>
                  </a:lnTo>
                  <a:lnTo>
                    <a:pt x="2461492" y="1872344"/>
                  </a:lnTo>
                  <a:lnTo>
                    <a:pt x="2415238" y="1870274"/>
                  </a:lnTo>
                  <a:lnTo>
                    <a:pt x="2364846" y="1870249"/>
                  </a:lnTo>
                  <a:lnTo>
                    <a:pt x="2307808" y="1873412"/>
                  </a:lnTo>
                  <a:lnTo>
                    <a:pt x="2272007" y="1875850"/>
                  </a:lnTo>
                  <a:lnTo>
                    <a:pt x="2238442" y="1877220"/>
                  </a:lnTo>
                </a:path>
                <a:path w="5905500" h="1877695">
                  <a:moveTo>
                    <a:pt x="2071128" y="1877220"/>
                  </a:moveTo>
                  <a:lnTo>
                    <a:pt x="2064426" y="1877108"/>
                  </a:lnTo>
                  <a:lnTo>
                    <a:pt x="2016343" y="1876102"/>
                  </a:lnTo>
                  <a:lnTo>
                    <a:pt x="1965788" y="1874985"/>
                  </a:lnTo>
                  <a:lnTo>
                    <a:pt x="1912638" y="1873892"/>
                  </a:lnTo>
                  <a:lnTo>
                    <a:pt x="1856773" y="1872954"/>
                  </a:lnTo>
                  <a:lnTo>
                    <a:pt x="1798070" y="1872305"/>
                  </a:lnTo>
                  <a:lnTo>
                    <a:pt x="1736408" y="1872076"/>
                  </a:lnTo>
                  <a:lnTo>
                    <a:pt x="1671665" y="1872401"/>
                  </a:lnTo>
                  <a:lnTo>
                    <a:pt x="1603720" y="1873412"/>
                  </a:lnTo>
                  <a:lnTo>
                    <a:pt x="1520949" y="1873919"/>
                  </a:lnTo>
                  <a:lnTo>
                    <a:pt x="1448923" y="1872324"/>
                  </a:lnTo>
                  <a:lnTo>
                    <a:pt x="1386378" y="1869295"/>
                  </a:lnTo>
                  <a:lnTo>
                    <a:pt x="1332051" y="1865498"/>
                  </a:lnTo>
                  <a:lnTo>
                    <a:pt x="1284676" y="1861599"/>
                  </a:lnTo>
                  <a:lnTo>
                    <a:pt x="1242991" y="1858266"/>
                  </a:lnTo>
                  <a:lnTo>
                    <a:pt x="1205730" y="1856165"/>
                  </a:lnTo>
                  <a:lnTo>
                    <a:pt x="1171630" y="1855962"/>
                  </a:lnTo>
                  <a:lnTo>
                    <a:pt x="1139427" y="1858324"/>
                  </a:lnTo>
                  <a:lnTo>
                    <a:pt x="1107856" y="1863919"/>
                  </a:lnTo>
                  <a:lnTo>
                    <a:pt x="1075654" y="1873412"/>
                  </a:lnTo>
                  <a:lnTo>
                    <a:pt x="1060480" y="1877220"/>
                  </a:lnTo>
                </a:path>
                <a:path w="5905500" h="1877695">
                  <a:moveTo>
                    <a:pt x="739264" y="1877220"/>
                  </a:moveTo>
                  <a:lnTo>
                    <a:pt x="699724" y="1875069"/>
                  </a:lnTo>
                  <a:lnTo>
                    <a:pt x="640303" y="1871732"/>
                  </a:lnTo>
                  <a:lnTo>
                    <a:pt x="579462" y="1868363"/>
                  </a:lnTo>
                  <a:lnTo>
                    <a:pt x="517777" y="1865148"/>
                  </a:lnTo>
                  <a:lnTo>
                    <a:pt x="455821" y="1862269"/>
                  </a:lnTo>
                  <a:lnTo>
                    <a:pt x="394172" y="1859911"/>
                  </a:lnTo>
                  <a:lnTo>
                    <a:pt x="333404" y="1858257"/>
                  </a:lnTo>
                  <a:lnTo>
                    <a:pt x="274092" y="1857491"/>
                  </a:lnTo>
                  <a:lnTo>
                    <a:pt x="216813" y="1857797"/>
                  </a:lnTo>
                  <a:lnTo>
                    <a:pt x="162140" y="1859358"/>
                  </a:lnTo>
                  <a:lnTo>
                    <a:pt x="110651" y="1862359"/>
                  </a:lnTo>
                  <a:lnTo>
                    <a:pt x="62920" y="1866982"/>
                  </a:lnTo>
                  <a:lnTo>
                    <a:pt x="19522" y="1873412"/>
                  </a:lnTo>
                  <a:lnTo>
                    <a:pt x="16923" y="1809143"/>
                  </a:lnTo>
                  <a:lnTo>
                    <a:pt x="17254" y="1757361"/>
                  </a:lnTo>
                  <a:lnTo>
                    <a:pt x="19421" y="1713748"/>
                  </a:lnTo>
                  <a:lnTo>
                    <a:pt x="22332" y="1673984"/>
                  </a:lnTo>
                  <a:lnTo>
                    <a:pt x="24891" y="1633751"/>
                  </a:lnTo>
                  <a:lnTo>
                    <a:pt x="26005" y="1588730"/>
                  </a:lnTo>
                  <a:lnTo>
                    <a:pt x="24580" y="1534603"/>
                  </a:lnTo>
                  <a:lnTo>
                    <a:pt x="19522" y="1467050"/>
                  </a:lnTo>
                  <a:lnTo>
                    <a:pt x="14896" y="1409162"/>
                  </a:lnTo>
                  <a:lnTo>
                    <a:pt x="12341" y="1355912"/>
                  </a:lnTo>
                  <a:lnTo>
                    <a:pt x="11465" y="1306229"/>
                  </a:lnTo>
                  <a:lnTo>
                    <a:pt x="11878" y="1259041"/>
                  </a:lnTo>
                  <a:lnTo>
                    <a:pt x="13188" y="1213277"/>
                  </a:lnTo>
                  <a:lnTo>
                    <a:pt x="15005" y="1167867"/>
                  </a:lnTo>
                  <a:lnTo>
                    <a:pt x="16938" y="1121738"/>
                  </a:lnTo>
                  <a:lnTo>
                    <a:pt x="18595" y="1073821"/>
                  </a:lnTo>
                  <a:lnTo>
                    <a:pt x="19587" y="1023043"/>
                  </a:lnTo>
                  <a:lnTo>
                    <a:pt x="19522" y="968334"/>
                  </a:lnTo>
                  <a:lnTo>
                    <a:pt x="20441" y="913549"/>
                  </a:lnTo>
                  <a:lnTo>
                    <a:pt x="23948" y="862654"/>
                  </a:lnTo>
                  <a:lnTo>
                    <a:pt x="28995" y="814752"/>
                  </a:lnTo>
                  <a:lnTo>
                    <a:pt x="34536" y="768951"/>
                  </a:lnTo>
                  <a:lnTo>
                    <a:pt x="39524" y="724353"/>
                  </a:lnTo>
                  <a:lnTo>
                    <a:pt x="42912" y="680064"/>
                  </a:lnTo>
                  <a:lnTo>
                    <a:pt x="43653" y="635189"/>
                  </a:lnTo>
                  <a:lnTo>
                    <a:pt x="40699" y="588833"/>
                  </a:lnTo>
                  <a:lnTo>
                    <a:pt x="33005" y="540100"/>
                  </a:lnTo>
                  <a:lnTo>
                    <a:pt x="19522" y="488096"/>
                  </a:lnTo>
                  <a:lnTo>
                    <a:pt x="6697" y="437016"/>
                  </a:lnTo>
                  <a:lnTo>
                    <a:pt x="685" y="390743"/>
                  </a:lnTo>
                  <a:lnTo>
                    <a:pt x="0" y="347884"/>
                  </a:lnTo>
                  <a:lnTo>
                    <a:pt x="3154" y="307045"/>
                  </a:lnTo>
                  <a:lnTo>
                    <a:pt x="8663" y="266830"/>
                  </a:lnTo>
                  <a:lnTo>
                    <a:pt x="15041" y="225846"/>
                  </a:lnTo>
                  <a:lnTo>
                    <a:pt x="20802" y="182698"/>
                  </a:lnTo>
                  <a:lnTo>
                    <a:pt x="24460" y="135991"/>
                  </a:lnTo>
                  <a:lnTo>
                    <a:pt x="24528" y="84331"/>
                  </a:lnTo>
                  <a:lnTo>
                    <a:pt x="19522" y="2632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974975" y="5026228"/>
            <a:ext cx="4369435" cy="127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87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nsolas"/>
                <a:cs typeface="Consolas"/>
              </a:rPr>
              <a:t>What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does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this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loop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Do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spc="-50" b="1">
                <a:latin typeface="Consolas"/>
                <a:cs typeface="Consolas"/>
              </a:rPr>
              <a:t>?</a:t>
            </a:r>
            <a:endParaRPr sz="1800">
              <a:latin typeface="Consolas"/>
              <a:cs typeface="Consolas"/>
            </a:endParaRPr>
          </a:p>
          <a:p>
            <a:pPr marL="927100" marR="346710" indent="-914400">
              <a:lnSpc>
                <a:spcPct val="100000"/>
              </a:lnSpc>
              <a:spcBef>
                <a:spcPts val="2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(it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L.begin();it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L.end();){ </a:t>
            </a:r>
            <a:r>
              <a:rPr dirty="0" sz="1600">
                <a:latin typeface="Consolas"/>
                <a:cs typeface="Consolas"/>
              </a:rPr>
              <a:t>if(*it%2</a:t>
            </a:r>
            <a:r>
              <a:rPr dirty="0" sz="1600" spc="-114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==0)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it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2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L.delete(it);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20"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03775" y="6279286"/>
            <a:ext cx="581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onsolas"/>
                <a:cs typeface="Consolas"/>
              </a:rPr>
              <a:t>++it;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74975" y="6523735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43746" y="3244786"/>
            <a:ext cx="1233805" cy="638175"/>
            <a:chOff x="2543746" y="3244786"/>
            <a:chExt cx="123380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19907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372546" y="3244786"/>
            <a:ext cx="1233805" cy="638175"/>
            <a:chOff x="4372546" y="3244786"/>
            <a:chExt cx="12338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48708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934146" y="3244786"/>
            <a:ext cx="638175" cy="638175"/>
            <a:chOff x="1934146" y="3244786"/>
            <a:chExt cx="6381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48433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46314" y="3237738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270950" y="3929634"/>
            <a:ext cx="638175" cy="1316355"/>
            <a:chOff x="2270950" y="3929634"/>
            <a:chExt cx="638175" cy="1316355"/>
          </a:xfrm>
        </p:grpSpPr>
        <p:sp>
          <p:nvSpPr>
            <p:cNvPr id="16" name="object 16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17902" y="3929634"/>
              <a:ext cx="114935" cy="1045844"/>
            </a:xfrm>
            <a:custGeom>
              <a:avLst/>
              <a:gdLst/>
              <a:ahLst/>
              <a:cxnLst/>
              <a:rect l="l" t="t" r="r" b="b"/>
              <a:pathLst>
                <a:path w="114935" h="1045845">
                  <a:moveTo>
                    <a:pt x="56630" y="963308"/>
                  </a:moveTo>
                  <a:lnTo>
                    <a:pt x="54197" y="963880"/>
                  </a:lnTo>
                  <a:lnTo>
                    <a:pt x="40893" y="973470"/>
                  </a:lnTo>
                  <a:lnTo>
                    <a:pt x="32162" y="987371"/>
                  </a:lnTo>
                  <a:lnTo>
                    <a:pt x="29337" y="1004189"/>
                  </a:lnTo>
                  <a:lnTo>
                    <a:pt x="33224" y="1020730"/>
                  </a:lnTo>
                  <a:lnTo>
                    <a:pt x="42814" y="1034034"/>
                  </a:lnTo>
                  <a:lnTo>
                    <a:pt x="56715" y="1042765"/>
                  </a:lnTo>
                  <a:lnTo>
                    <a:pt x="73533" y="1045591"/>
                  </a:lnTo>
                  <a:lnTo>
                    <a:pt x="90074" y="1041703"/>
                  </a:lnTo>
                  <a:lnTo>
                    <a:pt x="103378" y="1032113"/>
                  </a:lnTo>
                  <a:lnTo>
                    <a:pt x="112109" y="1018212"/>
                  </a:lnTo>
                  <a:lnTo>
                    <a:pt x="114614" y="1003300"/>
                  </a:lnTo>
                  <a:lnTo>
                    <a:pt x="57912" y="1003300"/>
                  </a:lnTo>
                  <a:lnTo>
                    <a:pt x="56630" y="963308"/>
                  </a:lnTo>
                  <a:close/>
                </a:path>
                <a:path w="114935" h="1045845">
                  <a:moveTo>
                    <a:pt x="70739" y="959993"/>
                  </a:moveTo>
                  <a:lnTo>
                    <a:pt x="56630" y="963308"/>
                  </a:lnTo>
                  <a:lnTo>
                    <a:pt x="57912" y="1003300"/>
                  </a:lnTo>
                  <a:lnTo>
                    <a:pt x="86360" y="1002284"/>
                  </a:lnTo>
                  <a:lnTo>
                    <a:pt x="85087" y="962403"/>
                  </a:lnTo>
                  <a:lnTo>
                    <a:pt x="70739" y="959993"/>
                  </a:lnTo>
                  <a:close/>
                </a:path>
                <a:path w="114935" h="1045845">
                  <a:moveTo>
                    <a:pt x="85087" y="962403"/>
                  </a:moveTo>
                  <a:lnTo>
                    <a:pt x="86360" y="1002284"/>
                  </a:lnTo>
                  <a:lnTo>
                    <a:pt x="57912" y="1003300"/>
                  </a:lnTo>
                  <a:lnTo>
                    <a:pt x="114614" y="1003300"/>
                  </a:lnTo>
                  <a:lnTo>
                    <a:pt x="114935" y="1001395"/>
                  </a:lnTo>
                  <a:lnTo>
                    <a:pt x="111047" y="984853"/>
                  </a:lnTo>
                  <a:lnTo>
                    <a:pt x="101457" y="971550"/>
                  </a:lnTo>
                  <a:lnTo>
                    <a:pt x="87556" y="962818"/>
                  </a:lnTo>
                  <a:lnTo>
                    <a:pt x="85087" y="962403"/>
                  </a:lnTo>
                  <a:close/>
                </a:path>
                <a:path w="114935" h="1045845">
                  <a:moveTo>
                    <a:pt x="57095" y="85218"/>
                  </a:moveTo>
                  <a:lnTo>
                    <a:pt x="28522" y="86107"/>
                  </a:lnTo>
                  <a:lnTo>
                    <a:pt x="56630" y="963308"/>
                  </a:lnTo>
                  <a:lnTo>
                    <a:pt x="70739" y="959993"/>
                  </a:lnTo>
                  <a:lnTo>
                    <a:pt x="85010" y="959993"/>
                  </a:lnTo>
                  <a:lnTo>
                    <a:pt x="57095" y="85218"/>
                  </a:lnTo>
                  <a:close/>
                </a:path>
                <a:path w="114935" h="1045845">
                  <a:moveTo>
                    <a:pt x="85010" y="959993"/>
                  </a:moveTo>
                  <a:lnTo>
                    <a:pt x="70739" y="959993"/>
                  </a:lnTo>
                  <a:lnTo>
                    <a:pt x="85087" y="962403"/>
                  </a:lnTo>
                  <a:lnTo>
                    <a:pt x="85010" y="959993"/>
                  </a:lnTo>
                  <a:close/>
                </a:path>
                <a:path w="114935" h="1045845">
                  <a:moveTo>
                    <a:pt x="40131" y="0"/>
                  </a:moveTo>
                  <a:lnTo>
                    <a:pt x="0" y="86995"/>
                  </a:lnTo>
                  <a:lnTo>
                    <a:pt x="28522" y="86107"/>
                  </a:lnTo>
                  <a:lnTo>
                    <a:pt x="28067" y="71882"/>
                  </a:lnTo>
                  <a:lnTo>
                    <a:pt x="56642" y="70993"/>
                  </a:lnTo>
                  <a:lnTo>
                    <a:pt x="78515" y="70993"/>
                  </a:lnTo>
                  <a:lnTo>
                    <a:pt x="40131" y="0"/>
                  </a:lnTo>
                  <a:close/>
                </a:path>
                <a:path w="114935" h="1045845">
                  <a:moveTo>
                    <a:pt x="56642" y="70993"/>
                  </a:moveTo>
                  <a:lnTo>
                    <a:pt x="28067" y="71882"/>
                  </a:lnTo>
                  <a:lnTo>
                    <a:pt x="28522" y="86107"/>
                  </a:lnTo>
                  <a:lnTo>
                    <a:pt x="57095" y="85218"/>
                  </a:lnTo>
                  <a:lnTo>
                    <a:pt x="56642" y="70993"/>
                  </a:lnTo>
                  <a:close/>
                </a:path>
                <a:path w="114935" h="1045845">
                  <a:moveTo>
                    <a:pt x="78515" y="70993"/>
                  </a:moveTo>
                  <a:lnTo>
                    <a:pt x="56642" y="70993"/>
                  </a:lnTo>
                  <a:lnTo>
                    <a:pt x="57095" y="85218"/>
                  </a:lnTo>
                  <a:lnTo>
                    <a:pt x="85725" y="84328"/>
                  </a:lnTo>
                  <a:lnTo>
                    <a:pt x="78515" y="70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3762946" y="3244786"/>
            <a:ext cx="638175" cy="638175"/>
            <a:chOff x="3762946" y="3244786"/>
            <a:chExt cx="63817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77234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3671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73554" y="5233822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91746" y="3223450"/>
            <a:ext cx="1645285" cy="638175"/>
            <a:chOff x="5591746" y="3223450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77635" y="3499739"/>
              <a:ext cx="759460" cy="104775"/>
            </a:xfrm>
            <a:custGeom>
              <a:avLst/>
              <a:gdLst/>
              <a:ahLst/>
              <a:cxnLst/>
              <a:rect l="l" t="t" r="r" b="b"/>
              <a:pathLst>
                <a:path w="759459" h="104775">
                  <a:moveTo>
                    <a:pt x="674623" y="18796"/>
                  </a:moveTo>
                  <a:lnTo>
                    <a:pt x="673777" y="47326"/>
                  </a:lnTo>
                  <a:lnTo>
                    <a:pt x="688086" y="47751"/>
                  </a:lnTo>
                  <a:lnTo>
                    <a:pt x="687196" y="76326"/>
                  </a:lnTo>
                  <a:lnTo>
                    <a:pt x="672916" y="76326"/>
                  </a:lnTo>
                  <a:lnTo>
                    <a:pt x="672084" y="104394"/>
                  </a:lnTo>
                  <a:lnTo>
                    <a:pt x="732733" y="76326"/>
                  </a:lnTo>
                  <a:lnTo>
                    <a:pt x="687196" y="76326"/>
                  </a:lnTo>
                  <a:lnTo>
                    <a:pt x="672929" y="75899"/>
                  </a:lnTo>
                  <a:lnTo>
                    <a:pt x="733656" y="75899"/>
                  </a:lnTo>
                  <a:lnTo>
                    <a:pt x="759079" y="64135"/>
                  </a:lnTo>
                  <a:lnTo>
                    <a:pt x="674623" y="18796"/>
                  </a:lnTo>
                  <a:close/>
                </a:path>
                <a:path w="759459" h="104775">
                  <a:moveTo>
                    <a:pt x="44068" y="0"/>
                  </a:moveTo>
                  <a:lnTo>
                    <a:pt x="27306" y="2845"/>
                  </a:lnTo>
                  <a:lnTo>
                    <a:pt x="13414" y="11620"/>
                  </a:lnTo>
                  <a:lnTo>
                    <a:pt x="3831" y="24967"/>
                  </a:lnTo>
                  <a:lnTo>
                    <a:pt x="0" y="41528"/>
                  </a:lnTo>
                  <a:lnTo>
                    <a:pt x="2845" y="58291"/>
                  </a:lnTo>
                  <a:lnTo>
                    <a:pt x="11620" y="72183"/>
                  </a:lnTo>
                  <a:lnTo>
                    <a:pt x="24967" y="81766"/>
                  </a:lnTo>
                  <a:lnTo>
                    <a:pt x="41529" y="85598"/>
                  </a:lnTo>
                  <a:lnTo>
                    <a:pt x="58291" y="82752"/>
                  </a:lnTo>
                  <a:lnTo>
                    <a:pt x="72183" y="73977"/>
                  </a:lnTo>
                  <a:lnTo>
                    <a:pt x="81766" y="60630"/>
                  </a:lnTo>
                  <a:lnTo>
                    <a:pt x="82324" y="58217"/>
                  </a:lnTo>
                  <a:lnTo>
                    <a:pt x="42417" y="57023"/>
                  </a:lnTo>
                  <a:lnTo>
                    <a:pt x="43180" y="28575"/>
                  </a:lnTo>
                  <a:lnTo>
                    <a:pt x="82967" y="28575"/>
                  </a:lnTo>
                  <a:lnTo>
                    <a:pt x="82752" y="27306"/>
                  </a:lnTo>
                  <a:lnTo>
                    <a:pt x="73977" y="13414"/>
                  </a:lnTo>
                  <a:lnTo>
                    <a:pt x="60630" y="3831"/>
                  </a:lnTo>
                  <a:lnTo>
                    <a:pt x="44068" y="0"/>
                  </a:lnTo>
                  <a:close/>
                </a:path>
                <a:path w="759459" h="104775">
                  <a:moveTo>
                    <a:pt x="673777" y="47326"/>
                  </a:moveTo>
                  <a:lnTo>
                    <a:pt x="672929" y="75899"/>
                  </a:lnTo>
                  <a:lnTo>
                    <a:pt x="687196" y="76326"/>
                  </a:lnTo>
                  <a:lnTo>
                    <a:pt x="688086" y="47751"/>
                  </a:lnTo>
                  <a:lnTo>
                    <a:pt x="673777" y="47326"/>
                  </a:lnTo>
                  <a:close/>
                </a:path>
                <a:path w="759459" h="104775">
                  <a:moveTo>
                    <a:pt x="83169" y="29764"/>
                  </a:moveTo>
                  <a:lnTo>
                    <a:pt x="85597" y="44069"/>
                  </a:lnTo>
                  <a:lnTo>
                    <a:pt x="82324" y="58217"/>
                  </a:lnTo>
                  <a:lnTo>
                    <a:pt x="672929" y="75899"/>
                  </a:lnTo>
                  <a:lnTo>
                    <a:pt x="673777" y="47326"/>
                  </a:lnTo>
                  <a:lnTo>
                    <a:pt x="83169" y="29764"/>
                  </a:lnTo>
                  <a:close/>
                </a:path>
                <a:path w="759459" h="104775">
                  <a:moveTo>
                    <a:pt x="43180" y="28575"/>
                  </a:moveTo>
                  <a:lnTo>
                    <a:pt x="42417" y="57023"/>
                  </a:lnTo>
                  <a:lnTo>
                    <a:pt x="82324" y="58217"/>
                  </a:lnTo>
                  <a:lnTo>
                    <a:pt x="85597" y="44069"/>
                  </a:lnTo>
                  <a:lnTo>
                    <a:pt x="83169" y="29764"/>
                  </a:lnTo>
                  <a:lnTo>
                    <a:pt x="43180" y="28575"/>
                  </a:lnTo>
                  <a:close/>
                </a:path>
                <a:path w="759459" h="104775">
                  <a:moveTo>
                    <a:pt x="82967" y="28575"/>
                  </a:moveTo>
                  <a:lnTo>
                    <a:pt x="43180" y="28575"/>
                  </a:lnTo>
                  <a:lnTo>
                    <a:pt x="83169" y="29764"/>
                  </a:lnTo>
                  <a:lnTo>
                    <a:pt x="8296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60603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451026" y="3880865"/>
            <a:ext cx="638175" cy="1316355"/>
            <a:chOff x="7451026" y="3880865"/>
            <a:chExt cx="638175" cy="1316355"/>
          </a:xfrm>
        </p:grpSpPr>
        <p:sp>
          <p:nvSpPr>
            <p:cNvPr id="33" name="object 33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60386" y="3880865"/>
              <a:ext cx="153035" cy="1045844"/>
            </a:xfrm>
            <a:custGeom>
              <a:avLst/>
              <a:gdLst/>
              <a:ahLst/>
              <a:cxnLst/>
              <a:rect l="l" t="t" r="r" b="b"/>
              <a:pathLst>
                <a:path w="153034" h="1045845">
                  <a:moveTo>
                    <a:pt x="92595" y="963933"/>
                  </a:moveTo>
                  <a:lnTo>
                    <a:pt x="90217" y="964604"/>
                  </a:lnTo>
                  <a:lnTo>
                    <a:pt x="77311" y="974788"/>
                  </a:lnTo>
                  <a:lnTo>
                    <a:pt x="69119" y="989068"/>
                  </a:lnTo>
                  <a:lnTo>
                    <a:pt x="66929" y="1005966"/>
                  </a:lnTo>
                  <a:lnTo>
                    <a:pt x="71540" y="1022302"/>
                  </a:lnTo>
                  <a:lnTo>
                    <a:pt x="81724" y="1035208"/>
                  </a:lnTo>
                  <a:lnTo>
                    <a:pt x="96004" y="1043400"/>
                  </a:lnTo>
                  <a:lnTo>
                    <a:pt x="112903" y="1045590"/>
                  </a:lnTo>
                  <a:lnTo>
                    <a:pt x="129238" y="1040979"/>
                  </a:lnTo>
                  <a:lnTo>
                    <a:pt x="142144" y="1030795"/>
                  </a:lnTo>
                  <a:lnTo>
                    <a:pt x="150336" y="1016515"/>
                  </a:lnTo>
                  <a:lnTo>
                    <a:pt x="151983" y="1003807"/>
                  </a:lnTo>
                  <a:lnTo>
                    <a:pt x="95504" y="1003807"/>
                  </a:lnTo>
                  <a:lnTo>
                    <a:pt x="92595" y="963933"/>
                  </a:lnTo>
                  <a:close/>
                </a:path>
                <a:path w="153034" h="1045845">
                  <a:moveTo>
                    <a:pt x="106553" y="959992"/>
                  </a:moveTo>
                  <a:lnTo>
                    <a:pt x="92595" y="963933"/>
                  </a:lnTo>
                  <a:lnTo>
                    <a:pt x="95504" y="1003807"/>
                  </a:lnTo>
                  <a:lnTo>
                    <a:pt x="123952" y="1001775"/>
                  </a:lnTo>
                  <a:lnTo>
                    <a:pt x="121041" y="961871"/>
                  </a:lnTo>
                  <a:lnTo>
                    <a:pt x="106553" y="959992"/>
                  </a:lnTo>
                  <a:close/>
                </a:path>
                <a:path w="153034" h="1045845">
                  <a:moveTo>
                    <a:pt x="121041" y="961871"/>
                  </a:moveTo>
                  <a:lnTo>
                    <a:pt x="123952" y="1001775"/>
                  </a:lnTo>
                  <a:lnTo>
                    <a:pt x="95504" y="1003807"/>
                  </a:lnTo>
                  <a:lnTo>
                    <a:pt x="151983" y="1003807"/>
                  </a:lnTo>
                  <a:lnTo>
                    <a:pt x="152527" y="999616"/>
                  </a:lnTo>
                  <a:lnTo>
                    <a:pt x="147915" y="983281"/>
                  </a:lnTo>
                  <a:lnTo>
                    <a:pt x="137731" y="970375"/>
                  </a:lnTo>
                  <a:lnTo>
                    <a:pt x="123451" y="962183"/>
                  </a:lnTo>
                  <a:lnTo>
                    <a:pt x="121041" y="961871"/>
                  </a:lnTo>
                  <a:close/>
                </a:path>
                <a:path w="153034" h="1045845">
                  <a:moveTo>
                    <a:pt x="57047" y="84498"/>
                  </a:moveTo>
                  <a:lnTo>
                    <a:pt x="28602" y="86566"/>
                  </a:lnTo>
                  <a:lnTo>
                    <a:pt x="92595" y="963933"/>
                  </a:lnTo>
                  <a:lnTo>
                    <a:pt x="106553" y="959992"/>
                  </a:lnTo>
                  <a:lnTo>
                    <a:pt x="120904" y="959992"/>
                  </a:lnTo>
                  <a:lnTo>
                    <a:pt x="57047" y="84498"/>
                  </a:lnTo>
                  <a:close/>
                </a:path>
                <a:path w="153034" h="1045845">
                  <a:moveTo>
                    <a:pt x="120904" y="959992"/>
                  </a:moveTo>
                  <a:lnTo>
                    <a:pt x="106553" y="959992"/>
                  </a:lnTo>
                  <a:lnTo>
                    <a:pt x="121041" y="961871"/>
                  </a:lnTo>
                  <a:lnTo>
                    <a:pt x="120904" y="959992"/>
                  </a:lnTo>
                  <a:close/>
                </a:path>
                <a:path w="153034" h="1045845">
                  <a:moveTo>
                    <a:pt x="36575" y="0"/>
                  </a:moveTo>
                  <a:lnTo>
                    <a:pt x="0" y="88645"/>
                  </a:lnTo>
                  <a:lnTo>
                    <a:pt x="28602" y="86566"/>
                  </a:lnTo>
                  <a:lnTo>
                    <a:pt x="27559" y="72262"/>
                  </a:lnTo>
                  <a:lnTo>
                    <a:pt x="56007" y="70230"/>
                  </a:lnTo>
                  <a:lnTo>
                    <a:pt x="78346" y="70230"/>
                  </a:lnTo>
                  <a:lnTo>
                    <a:pt x="36575" y="0"/>
                  </a:lnTo>
                  <a:close/>
                </a:path>
                <a:path w="153034" h="1045845">
                  <a:moveTo>
                    <a:pt x="56007" y="70230"/>
                  </a:moveTo>
                  <a:lnTo>
                    <a:pt x="27559" y="72262"/>
                  </a:lnTo>
                  <a:lnTo>
                    <a:pt x="28602" y="86566"/>
                  </a:lnTo>
                  <a:lnTo>
                    <a:pt x="57047" y="84498"/>
                  </a:lnTo>
                  <a:lnTo>
                    <a:pt x="56007" y="70230"/>
                  </a:lnTo>
                  <a:close/>
                </a:path>
                <a:path w="153034" h="1045845">
                  <a:moveTo>
                    <a:pt x="78346" y="70230"/>
                  </a:moveTo>
                  <a:lnTo>
                    <a:pt x="56007" y="70230"/>
                  </a:lnTo>
                  <a:lnTo>
                    <a:pt x="57047" y="84498"/>
                  </a:lnTo>
                  <a:lnTo>
                    <a:pt x="85598" y="82422"/>
                  </a:lnTo>
                  <a:lnTo>
                    <a:pt x="78346" y="70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559802" y="5107051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800034" y="2135314"/>
            <a:ext cx="638175" cy="1116330"/>
            <a:chOff x="1800034" y="2135314"/>
            <a:chExt cx="638175" cy="1116330"/>
          </a:xfrm>
        </p:grpSpPr>
        <p:sp>
          <p:nvSpPr>
            <p:cNvPr id="38" name="object 38" descr=""/>
            <p:cNvSpPr/>
            <p:nvPr/>
          </p:nvSpPr>
          <p:spPr>
            <a:xfrm>
              <a:off x="1814322" y="21496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14322" y="21496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76322" y="2417698"/>
              <a:ext cx="120014" cy="833755"/>
            </a:xfrm>
            <a:custGeom>
              <a:avLst/>
              <a:gdLst/>
              <a:ahLst/>
              <a:cxnLst/>
              <a:rect l="l" t="t" r="r" b="b"/>
              <a:pathLst>
                <a:path w="120014" h="833754">
                  <a:moveTo>
                    <a:pt x="62556" y="748830"/>
                  </a:moveTo>
                  <a:lnTo>
                    <a:pt x="33908" y="750188"/>
                  </a:lnTo>
                  <a:lnTo>
                    <a:pt x="80899" y="833754"/>
                  </a:lnTo>
                  <a:lnTo>
                    <a:pt x="112111" y="763142"/>
                  </a:lnTo>
                  <a:lnTo>
                    <a:pt x="63245" y="763142"/>
                  </a:lnTo>
                  <a:lnTo>
                    <a:pt x="62556" y="748830"/>
                  </a:lnTo>
                  <a:close/>
                </a:path>
                <a:path w="120014" h="833754">
                  <a:moveTo>
                    <a:pt x="91006" y="747482"/>
                  </a:moveTo>
                  <a:lnTo>
                    <a:pt x="62556" y="748830"/>
                  </a:lnTo>
                  <a:lnTo>
                    <a:pt x="63245" y="763142"/>
                  </a:lnTo>
                  <a:lnTo>
                    <a:pt x="91693" y="761746"/>
                  </a:lnTo>
                  <a:lnTo>
                    <a:pt x="91006" y="747482"/>
                  </a:lnTo>
                  <a:close/>
                </a:path>
                <a:path w="120014" h="833754">
                  <a:moveTo>
                    <a:pt x="119633" y="746125"/>
                  </a:moveTo>
                  <a:lnTo>
                    <a:pt x="91006" y="747482"/>
                  </a:lnTo>
                  <a:lnTo>
                    <a:pt x="91693" y="761746"/>
                  </a:lnTo>
                  <a:lnTo>
                    <a:pt x="63245" y="763142"/>
                  </a:lnTo>
                  <a:lnTo>
                    <a:pt x="112111" y="763142"/>
                  </a:lnTo>
                  <a:lnTo>
                    <a:pt x="119633" y="746125"/>
                  </a:lnTo>
                  <a:close/>
                </a:path>
                <a:path w="120014" h="833754">
                  <a:moveTo>
                    <a:pt x="58944" y="82034"/>
                  </a:moveTo>
                  <a:lnTo>
                    <a:pt x="44831" y="85598"/>
                  </a:lnTo>
                  <a:lnTo>
                    <a:pt x="30606" y="85598"/>
                  </a:lnTo>
                  <a:lnTo>
                    <a:pt x="62556" y="748830"/>
                  </a:lnTo>
                  <a:lnTo>
                    <a:pt x="91006" y="747482"/>
                  </a:lnTo>
                  <a:lnTo>
                    <a:pt x="59115" y="85598"/>
                  </a:lnTo>
                  <a:lnTo>
                    <a:pt x="44831" y="85598"/>
                  </a:lnTo>
                  <a:lnTo>
                    <a:pt x="30500" y="83410"/>
                  </a:lnTo>
                  <a:lnTo>
                    <a:pt x="59010" y="83410"/>
                  </a:lnTo>
                  <a:lnTo>
                    <a:pt x="58944" y="82034"/>
                  </a:lnTo>
                  <a:close/>
                </a:path>
                <a:path w="120014" h="833754">
                  <a:moveTo>
                    <a:pt x="57022" y="42163"/>
                  </a:moveTo>
                  <a:lnTo>
                    <a:pt x="28575" y="43434"/>
                  </a:lnTo>
                  <a:lnTo>
                    <a:pt x="30500" y="83410"/>
                  </a:lnTo>
                  <a:lnTo>
                    <a:pt x="44831" y="85598"/>
                  </a:lnTo>
                  <a:lnTo>
                    <a:pt x="58944" y="82034"/>
                  </a:lnTo>
                  <a:lnTo>
                    <a:pt x="57022" y="42163"/>
                  </a:lnTo>
                  <a:close/>
                </a:path>
                <a:path w="120014" h="833754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0" y="83410"/>
                  </a:lnTo>
                  <a:lnTo>
                    <a:pt x="28575" y="43434"/>
                  </a:lnTo>
                  <a:lnTo>
                    <a:pt x="57022" y="42163"/>
                  </a:lnTo>
                  <a:lnTo>
                    <a:pt x="85384" y="42163"/>
                  </a:lnTo>
                  <a:lnTo>
                    <a:pt x="85597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3754">
                  <a:moveTo>
                    <a:pt x="85384" y="42163"/>
                  </a:moveTo>
                  <a:lnTo>
                    <a:pt x="57022" y="42163"/>
                  </a:lnTo>
                  <a:lnTo>
                    <a:pt x="58944" y="82034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587753" y="1691131"/>
            <a:ext cx="10718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Iterator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486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What</a:t>
            </a:r>
            <a:r>
              <a:rPr dirty="0" sz="4400" spc="-2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does</a:t>
            </a:r>
            <a:r>
              <a:rPr dirty="0" sz="4400" spc="-1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this function</a:t>
            </a:r>
            <a:r>
              <a:rPr dirty="0" sz="4400" spc="-35" b="0">
                <a:latin typeface="Times New Roman"/>
                <a:cs typeface="Times New Roman"/>
              </a:rPr>
              <a:t> </a:t>
            </a:r>
            <a:r>
              <a:rPr dirty="0" sz="4400" spc="-25" b="0">
                <a:latin typeface="Times New Roman"/>
                <a:cs typeface="Times New Roman"/>
              </a:rPr>
              <a:t>DO?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template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/>
              <a:t>class</a:t>
            </a:r>
            <a:r>
              <a:rPr dirty="0" spc="-75"/>
              <a:t> </a:t>
            </a:r>
            <a:r>
              <a:rPr dirty="0" spc="-25">
                <a:solidFill>
                  <a:srgbClr val="2B91AE"/>
                </a:solidFill>
              </a:rPr>
              <a:t>T</a:t>
            </a:r>
            <a:r>
              <a:rPr dirty="0" spc="-25">
                <a:solidFill>
                  <a:srgbClr val="000000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dirty="0"/>
              <a:t>void</a:t>
            </a:r>
            <a:r>
              <a:rPr dirty="0" spc="-30"/>
              <a:t> </a:t>
            </a:r>
            <a:r>
              <a:rPr dirty="0">
                <a:solidFill>
                  <a:srgbClr val="000000"/>
                </a:solidFill>
              </a:rPr>
              <a:t>Mystery(</a:t>
            </a:r>
            <a:r>
              <a:rPr dirty="0">
                <a:solidFill>
                  <a:srgbClr val="2B91AE"/>
                </a:solidFill>
              </a:rPr>
              <a:t>List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B91AE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L1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2B91AE"/>
                </a:solidFill>
              </a:rPr>
              <a:t>List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B91AE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L2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2B91AE"/>
                </a:solidFill>
              </a:rPr>
              <a:t>List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B91AE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&gt;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L3</a:t>
            </a:r>
            <a:r>
              <a:rPr dirty="0" spc="-45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)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469900" marR="5080">
              <a:lnSpc>
                <a:spcPct val="100000"/>
              </a:lnSpc>
            </a:pPr>
            <a:r>
              <a:rPr dirty="0">
                <a:solidFill>
                  <a:srgbClr val="2B91AE"/>
                </a:solidFill>
              </a:rPr>
              <a:t>List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/>
              <a:t>int</a:t>
            </a:r>
            <a:r>
              <a:rPr dirty="0">
                <a:solidFill>
                  <a:srgbClr val="000000"/>
                </a:solidFill>
              </a:rPr>
              <a:t>&gt;::</a:t>
            </a:r>
            <a:r>
              <a:rPr dirty="0">
                <a:solidFill>
                  <a:srgbClr val="2B91AE"/>
                </a:solidFill>
              </a:rPr>
              <a:t>Iterator</a:t>
            </a:r>
            <a:r>
              <a:rPr dirty="0" spc="-25">
                <a:solidFill>
                  <a:srgbClr val="2B91AE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L1i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L1</a:t>
            </a:r>
            <a:r>
              <a:rPr dirty="0">
                <a:solidFill>
                  <a:srgbClr val="000000"/>
                </a:solidFill>
              </a:rPr>
              <a:t>.begin(),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L2i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808080"/>
                </a:solidFill>
              </a:rPr>
              <a:t>L2</a:t>
            </a:r>
            <a:r>
              <a:rPr dirty="0" spc="-10">
                <a:solidFill>
                  <a:srgbClr val="000000"/>
                </a:solidFill>
              </a:rPr>
              <a:t>.begin(); </a:t>
            </a:r>
            <a:r>
              <a:rPr dirty="0"/>
              <a:t>while</a:t>
            </a:r>
            <a:r>
              <a:rPr dirty="0" spc="-30"/>
              <a:t> </a:t>
            </a:r>
            <a:r>
              <a:rPr dirty="0">
                <a:solidFill>
                  <a:srgbClr val="000000"/>
                </a:solidFill>
              </a:rPr>
              <a:t>(L1i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8080"/>
                </a:solidFill>
              </a:rPr>
              <a:t>!=</a:t>
            </a:r>
            <a:r>
              <a:rPr dirty="0" spc="-30">
                <a:solidFill>
                  <a:srgbClr val="008080"/>
                </a:solidFill>
              </a:rPr>
              <a:t> </a:t>
            </a:r>
            <a:r>
              <a:rPr dirty="0"/>
              <a:t>nullptr</a:t>
            </a:r>
            <a:r>
              <a:rPr dirty="0" spc="-25"/>
              <a:t> </a:t>
            </a:r>
            <a:r>
              <a:rPr dirty="0">
                <a:solidFill>
                  <a:srgbClr val="000000"/>
                </a:solidFill>
              </a:rPr>
              <a:t>&amp;&amp;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L2i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8080"/>
                </a:solidFill>
              </a:rPr>
              <a:t>!=</a:t>
            </a:r>
            <a:r>
              <a:rPr dirty="0" spc="-15">
                <a:solidFill>
                  <a:srgbClr val="008080"/>
                </a:solidFill>
              </a:rPr>
              <a:t> </a:t>
            </a:r>
            <a:r>
              <a:rPr dirty="0"/>
              <a:t>nullptr</a:t>
            </a:r>
            <a:r>
              <a:rPr dirty="0">
                <a:solidFill>
                  <a:srgbClr val="000000"/>
                </a:solidFill>
              </a:rPr>
              <a:t>)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{</a:t>
            </a:r>
          </a:p>
          <a:p>
            <a:pPr marL="1384300" marR="3602990" indent="-457200">
              <a:lnSpc>
                <a:spcPct val="100000"/>
              </a:lnSpc>
            </a:pPr>
            <a:r>
              <a:rPr dirty="0"/>
              <a:t>if</a:t>
            </a:r>
            <a:r>
              <a:rPr dirty="0" spc="-30"/>
              <a:t>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8080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L1i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==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8080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L2i)</a:t>
            </a:r>
            <a:r>
              <a:rPr dirty="0" spc="-1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{ </a:t>
            </a:r>
            <a:r>
              <a:rPr dirty="0" spc="-10">
                <a:solidFill>
                  <a:srgbClr val="808080"/>
                </a:solidFill>
              </a:rPr>
              <a:t>L3</a:t>
            </a:r>
            <a:r>
              <a:rPr dirty="0" spc="-10">
                <a:solidFill>
                  <a:srgbClr val="000000"/>
                </a:solidFill>
              </a:rPr>
              <a:t>.addToTail(</a:t>
            </a:r>
            <a:r>
              <a:rPr dirty="0" spc="-10">
                <a:solidFill>
                  <a:srgbClr val="008080"/>
                </a:solidFill>
              </a:rPr>
              <a:t>*</a:t>
            </a:r>
            <a:r>
              <a:rPr dirty="0" spc="-10">
                <a:solidFill>
                  <a:srgbClr val="000000"/>
                </a:solidFill>
              </a:rPr>
              <a:t>L1i); L2i</a:t>
            </a:r>
            <a:r>
              <a:rPr dirty="0" spc="-10">
                <a:solidFill>
                  <a:srgbClr val="008080"/>
                </a:solidFill>
              </a:rPr>
              <a:t>++</a:t>
            </a:r>
            <a:r>
              <a:rPr dirty="0" spc="-10">
                <a:solidFill>
                  <a:srgbClr val="000000"/>
                </a:solidFill>
              </a:rPr>
              <a:t>;</a:t>
            </a:r>
          </a:p>
          <a:p>
            <a:pPr marL="1384300">
              <a:lnSpc>
                <a:spcPct val="100000"/>
              </a:lnSpc>
            </a:pPr>
            <a:r>
              <a:rPr dirty="0" spc="-10">
                <a:solidFill>
                  <a:srgbClr val="000000"/>
                </a:solidFill>
              </a:rPr>
              <a:t>L1i</a:t>
            </a:r>
            <a:r>
              <a:rPr dirty="0" spc="-10">
                <a:solidFill>
                  <a:srgbClr val="008080"/>
                </a:solidFill>
              </a:rPr>
              <a:t>++</a:t>
            </a:r>
            <a:r>
              <a:rPr dirty="0" spc="-10">
                <a:solidFill>
                  <a:srgbClr val="000000"/>
                </a:solidFill>
              </a:rPr>
              <a:t>;</a:t>
            </a:r>
          </a:p>
          <a:p>
            <a:pPr marL="9271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927100">
              <a:lnSpc>
                <a:spcPct val="100000"/>
              </a:lnSpc>
            </a:pPr>
            <a:r>
              <a:rPr dirty="0"/>
              <a:t>else</a:t>
            </a:r>
            <a:r>
              <a:rPr dirty="0" spc="-25"/>
              <a:t> </a:t>
            </a:r>
            <a:r>
              <a:rPr dirty="0"/>
              <a:t>if</a:t>
            </a:r>
            <a:r>
              <a:rPr dirty="0" spc="-25"/>
              <a:t> 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8080"/>
                </a:solidFill>
              </a:rPr>
              <a:t>*</a:t>
            </a:r>
            <a:r>
              <a:rPr dirty="0">
                <a:solidFill>
                  <a:srgbClr val="000000"/>
                </a:solidFill>
              </a:rPr>
              <a:t>L1i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8080"/>
                </a:solidFill>
              </a:rPr>
              <a:t>*</a:t>
            </a:r>
            <a:r>
              <a:rPr dirty="0" spc="-20">
                <a:solidFill>
                  <a:srgbClr val="000000"/>
                </a:solidFill>
              </a:rPr>
              <a:t>L2i)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pc="-10">
                <a:solidFill>
                  <a:srgbClr val="000000"/>
                </a:solidFill>
              </a:rPr>
              <a:t>L2i</a:t>
            </a:r>
            <a:r>
              <a:rPr dirty="0" spc="-10">
                <a:solidFill>
                  <a:srgbClr val="008080"/>
                </a:solidFill>
              </a:rPr>
              <a:t>++</a:t>
            </a:r>
            <a:r>
              <a:rPr dirty="0" spc="-10">
                <a:solidFill>
                  <a:srgbClr val="000000"/>
                </a:solidFill>
              </a:rPr>
              <a:t>;</a:t>
            </a:r>
          </a:p>
          <a:p>
            <a:pPr marL="927100">
              <a:lnSpc>
                <a:spcPct val="100000"/>
              </a:lnSpc>
            </a:pPr>
            <a:r>
              <a:rPr dirty="0" spc="-20"/>
              <a:t>else</a:t>
            </a:r>
          </a:p>
          <a:p>
            <a:pPr marL="1841500">
              <a:lnSpc>
                <a:spcPct val="100000"/>
              </a:lnSpc>
            </a:pPr>
            <a:r>
              <a:rPr dirty="0" spc="-10">
                <a:solidFill>
                  <a:srgbClr val="000000"/>
                </a:solidFill>
              </a:rPr>
              <a:t>L1i</a:t>
            </a:r>
            <a:r>
              <a:rPr dirty="0" spc="-10">
                <a:solidFill>
                  <a:srgbClr val="008080"/>
                </a:solidFill>
              </a:rPr>
              <a:t>++</a:t>
            </a:r>
            <a:r>
              <a:rPr dirty="0" spc="-10">
                <a:solidFill>
                  <a:srgbClr val="000000"/>
                </a:solidFill>
              </a:rPr>
              <a:t>;</a:t>
            </a:r>
          </a:p>
          <a:p>
            <a:pPr marL="4699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6202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insert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29474" y="2653474"/>
            <a:ext cx="3672204" cy="638175"/>
            <a:chOff x="1129474" y="2653474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17533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533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15236" y="29296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951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437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437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5821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821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44035" y="29296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43761" y="26677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41642" y="2647950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958274" y="2653474"/>
            <a:ext cx="638175" cy="638175"/>
            <a:chOff x="2958274" y="2653474"/>
            <a:chExt cx="638175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29725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72561" y="2667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972561" y="2667761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32041" y="2647950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787074" y="2633662"/>
            <a:ext cx="1645285" cy="638175"/>
            <a:chOff x="4787074" y="2633662"/>
            <a:chExt cx="164528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5410961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410961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672962" y="2909950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60" h="103505">
                  <a:moveTo>
                    <a:pt x="674624" y="17399"/>
                  </a:moveTo>
                  <a:lnTo>
                    <a:pt x="673820" y="45961"/>
                  </a:lnTo>
                  <a:lnTo>
                    <a:pt x="688086" y="46354"/>
                  </a:lnTo>
                  <a:lnTo>
                    <a:pt x="687324" y="74929"/>
                  </a:lnTo>
                  <a:lnTo>
                    <a:pt x="673004" y="74929"/>
                  </a:lnTo>
                  <a:lnTo>
                    <a:pt x="672211" y="103124"/>
                  </a:lnTo>
                  <a:lnTo>
                    <a:pt x="732664" y="74929"/>
                  </a:lnTo>
                  <a:lnTo>
                    <a:pt x="687324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1"/>
                  </a:lnTo>
                  <a:lnTo>
                    <a:pt x="674624" y="17399"/>
                  </a:lnTo>
                  <a:close/>
                </a:path>
                <a:path w="759460" h="103505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6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6" y="85598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3"/>
                  </a:lnTo>
                  <a:lnTo>
                    <a:pt x="43179" y="28575"/>
                  </a:lnTo>
                  <a:lnTo>
                    <a:pt x="82984" y="28575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60" h="103505">
                  <a:moveTo>
                    <a:pt x="673820" y="45961"/>
                  </a:moveTo>
                  <a:lnTo>
                    <a:pt x="673015" y="74532"/>
                  </a:lnTo>
                  <a:lnTo>
                    <a:pt x="687324" y="74929"/>
                  </a:lnTo>
                  <a:lnTo>
                    <a:pt x="688086" y="46354"/>
                  </a:lnTo>
                  <a:lnTo>
                    <a:pt x="673820" y="45961"/>
                  </a:lnTo>
                  <a:close/>
                </a:path>
                <a:path w="759460" h="103505">
                  <a:moveTo>
                    <a:pt x="83171" y="29677"/>
                  </a:moveTo>
                  <a:lnTo>
                    <a:pt x="85598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60" h="103505">
                  <a:moveTo>
                    <a:pt x="43179" y="28575"/>
                  </a:moveTo>
                  <a:lnTo>
                    <a:pt x="42417" y="57023"/>
                  </a:lnTo>
                  <a:lnTo>
                    <a:pt x="82346" y="58131"/>
                  </a:lnTo>
                  <a:lnTo>
                    <a:pt x="85598" y="43941"/>
                  </a:lnTo>
                  <a:lnTo>
                    <a:pt x="83171" y="29677"/>
                  </a:lnTo>
                  <a:lnTo>
                    <a:pt x="43179" y="28575"/>
                  </a:lnTo>
                  <a:close/>
                </a:path>
                <a:path w="759460" h="103505">
                  <a:moveTo>
                    <a:pt x="82984" y="28575"/>
                  </a:moveTo>
                  <a:lnTo>
                    <a:pt x="43179" y="28575"/>
                  </a:lnTo>
                  <a:lnTo>
                    <a:pt x="83171" y="29677"/>
                  </a:lnTo>
                  <a:lnTo>
                    <a:pt x="829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01361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01361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801361" y="2647950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426142" y="1658302"/>
            <a:ext cx="641350" cy="975994"/>
            <a:chOff x="3426142" y="1658302"/>
            <a:chExt cx="641350" cy="975994"/>
          </a:xfrm>
        </p:grpSpPr>
        <p:sp>
          <p:nvSpPr>
            <p:cNvPr id="27" name="object 27" descr=""/>
            <p:cNvSpPr/>
            <p:nvPr/>
          </p:nvSpPr>
          <p:spPr>
            <a:xfrm>
              <a:off x="3440429" y="1672589"/>
              <a:ext cx="612775" cy="609600"/>
            </a:xfrm>
            <a:custGeom>
              <a:avLst/>
              <a:gdLst/>
              <a:ahLst/>
              <a:cxnLst/>
              <a:rect l="l" t="t" r="r" b="b"/>
              <a:pathLst>
                <a:path w="612775" h="609600">
                  <a:moveTo>
                    <a:pt x="612648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12648" y="609600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40429" y="1672589"/>
              <a:ext cx="612775" cy="609600"/>
            </a:xfrm>
            <a:custGeom>
              <a:avLst/>
              <a:gdLst/>
              <a:ahLst/>
              <a:cxnLst/>
              <a:rect l="l" t="t" r="r" b="b"/>
              <a:pathLst>
                <a:path w="612775" h="609600">
                  <a:moveTo>
                    <a:pt x="0" y="609600"/>
                  </a:moveTo>
                  <a:lnTo>
                    <a:pt x="612648" y="609600"/>
                  </a:lnTo>
                  <a:lnTo>
                    <a:pt x="612648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720718" y="1802002"/>
              <a:ext cx="121285" cy="832485"/>
            </a:xfrm>
            <a:custGeom>
              <a:avLst/>
              <a:gdLst/>
              <a:ahLst/>
              <a:cxnLst/>
              <a:rect l="l" t="t" r="r" b="b"/>
              <a:pathLst>
                <a:path w="121285" h="832485">
                  <a:moveTo>
                    <a:pt x="63802" y="747354"/>
                  </a:moveTo>
                  <a:lnTo>
                    <a:pt x="35305" y="748792"/>
                  </a:lnTo>
                  <a:lnTo>
                    <a:pt x="82422" y="832231"/>
                  </a:lnTo>
                  <a:lnTo>
                    <a:pt x="113386" y="761619"/>
                  </a:lnTo>
                  <a:lnTo>
                    <a:pt x="64515" y="761619"/>
                  </a:lnTo>
                  <a:lnTo>
                    <a:pt x="63802" y="747354"/>
                  </a:lnTo>
                  <a:close/>
                </a:path>
                <a:path w="121285" h="832485">
                  <a:moveTo>
                    <a:pt x="92372" y="745913"/>
                  </a:moveTo>
                  <a:lnTo>
                    <a:pt x="63802" y="747354"/>
                  </a:lnTo>
                  <a:lnTo>
                    <a:pt x="64515" y="761619"/>
                  </a:lnTo>
                  <a:lnTo>
                    <a:pt x="93090" y="760222"/>
                  </a:lnTo>
                  <a:lnTo>
                    <a:pt x="92372" y="745913"/>
                  </a:lnTo>
                  <a:close/>
                </a:path>
                <a:path w="121285" h="832485">
                  <a:moveTo>
                    <a:pt x="120903" y="744474"/>
                  </a:moveTo>
                  <a:lnTo>
                    <a:pt x="92372" y="745913"/>
                  </a:lnTo>
                  <a:lnTo>
                    <a:pt x="93090" y="760222"/>
                  </a:lnTo>
                  <a:lnTo>
                    <a:pt x="64515" y="761619"/>
                  </a:lnTo>
                  <a:lnTo>
                    <a:pt x="113386" y="761619"/>
                  </a:lnTo>
                  <a:lnTo>
                    <a:pt x="120903" y="744474"/>
                  </a:lnTo>
                  <a:close/>
                </a:path>
                <a:path w="121285" h="832485">
                  <a:moveTo>
                    <a:pt x="59031" y="82023"/>
                  </a:moveTo>
                  <a:lnTo>
                    <a:pt x="44957" y="85598"/>
                  </a:lnTo>
                  <a:lnTo>
                    <a:pt x="30679" y="85598"/>
                  </a:lnTo>
                  <a:lnTo>
                    <a:pt x="63802" y="747354"/>
                  </a:lnTo>
                  <a:lnTo>
                    <a:pt x="92372" y="745913"/>
                  </a:lnTo>
                  <a:lnTo>
                    <a:pt x="59210" y="85598"/>
                  </a:lnTo>
                  <a:lnTo>
                    <a:pt x="44957" y="85598"/>
                  </a:lnTo>
                  <a:lnTo>
                    <a:pt x="30570" y="83421"/>
                  </a:lnTo>
                  <a:lnTo>
                    <a:pt x="59101" y="83421"/>
                  </a:lnTo>
                  <a:lnTo>
                    <a:pt x="59031" y="82023"/>
                  </a:lnTo>
                  <a:close/>
                </a:path>
                <a:path w="121285" h="832485">
                  <a:moveTo>
                    <a:pt x="57022" y="42037"/>
                  </a:moveTo>
                  <a:lnTo>
                    <a:pt x="28575" y="43561"/>
                  </a:lnTo>
                  <a:lnTo>
                    <a:pt x="30570" y="83421"/>
                  </a:lnTo>
                  <a:lnTo>
                    <a:pt x="44957" y="85598"/>
                  </a:lnTo>
                  <a:lnTo>
                    <a:pt x="59031" y="82023"/>
                  </a:lnTo>
                  <a:lnTo>
                    <a:pt x="57022" y="42037"/>
                  </a:lnTo>
                  <a:close/>
                </a:path>
                <a:path w="121285" h="832485">
                  <a:moveTo>
                    <a:pt x="40639" y="0"/>
                  </a:moveTo>
                  <a:lnTo>
                    <a:pt x="24163" y="4185"/>
                  </a:lnTo>
                  <a:lnTo>
                    <a:pt x="11033" y="14049"/>
                  </a:lnTo>
                  <a:lnTo>
                    <a:pt x="2545" y="28128"/>
                  </a:lnTo>
                  <a:lnTo>
                    <a:pt x="0" y="44958"/>
                  </a:lnTo>
                  <a:lnTo>
                    <a:pt x="4185" y="61434"/>
                  </a:lnTo>
                  <a:lnTo>
                    <a:pt x="14049" y="74564"/>
                  </a:lnTo>
                  <a:lnTo>
                    <a:pt x="28128" y="83052"/>
                  </a:lnTo>
                  <a:lnTo>
                    <a:pt x="30570" y="83421"/>
                  </a:lnTo>
                  <a:lnTo>
                    <a:pt x="28575" y="43561"/>
                  </a:lnTo>
                  <a:lnTo>
                    <a:pt x="57022" y="42037"/>
                  </a:lnTo>
                  <a:lnTo>
                    <a:pt x="85386" y="42037"/>
                  </a:lnTo>
                  <a:lnTo>
                    <a:pt x="85597" y="40639"/>
                  </a:lnTo>
                  <a:lnTo>
                    <a:pt x="81412" y="24163"/>
                  </a:lnTo>
                  <a:lnTo>
                    <a:pt x="71548" y="11033"/>
                  </a:lnTo>
                  <a:lnTo>
                    <a:pt x="57469" y="2545"/>
                  </a:lnTo>
                  <a:lnTo>
                    <a:pt x="40639" y="0"/>
                  </a:lnTo>
                  <a:close/>
                </a:path>
                <a:path w="121285" h="832485">
                  <a:moveTo>
                    <a:pt x="85386" y="42037"/>
                  </a:moveTo>
                  <a:lnTo>
                    <a:pt x="57022" y="42037"/>
                  </a:lnTo>
                  <a:lnTo>
                    <a:pt x="59031" y="82023"/>
                  </a:lnTo>
                  <a:lnTo>
                    <a:pt x="61434" y="81412"/>
                  </a:lnTo>
                  <a:lnTo>
                    <a:pt x="74564" y="71548"/>
                  </a:lnTo>
                  <a:lnTo>
                    <a:pt x="83052" y="57469"/>
                  </a:lnTo>
                  <a:lnTo>
                    <a:pt x="85386" y="420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481196" y="1189177"/>
            <a:ext cx="400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latin typeface="Times New Roman"/>
                <a:cs typeface="Times New Roman"/>
              </a:rPr>
              <a:t>ite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1155382" y="5101018"/>
            <a:ext cx="3121025" cy="928369"/>
            <a:chOff x="1155382" y="5101018"/>
            <a:chExt cx="3121025" cy="928369"/>
          </a:xfrm>
        </p:grpSpPr>
        <p:sp>
          <p:nvSpPr>
            <p:cNvPr id="32" name="object 32" descr=""/>
            <p:cNvSpPr/>
            <p:nvPr/>
          </p:nvSpPr>
          <p:spPr>
            <a:xfrm>
              <a:off x="17792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792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041144" y="5377179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7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6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2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7"/>
                  </a:lnTo>
                  <a:lnTo>
                    <a:pt x="42925" y="57277"/>
                  </a:lnTo>
                  <a:lnTo>
                    <a:pt x="42925" y="28702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7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2"/>
                  </a:lnTo>
                  <a:lnTo>
                    <a:pt x="42925" y="57277"/>
                  </a:lnTo>
                  <a:lnTo>
                    <a:pt x="82829" y="57270"/>
                  </a:lnTo>
                  <a:lnTo>
                    <a:pt x="85725" y="42926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6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1696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696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6080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6080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27196" y="5334432"/>
              <a:ext cx="449580" cy="694690"/>
            </a:xfrm>
            <a:custGeom>
              <a:avLst/>
              <a:gdLst/>
              <a:ahLst/>
              <a:cxnLst/>
              <a:rect l="l" t="t" r="r" b="b"/>
              <a:pathLst>
                <a:path w="449579" h="694689">
                  <a:moveTo>
                    <a:pt x="336695" y="561970"/>
                  </a:moveTo>
                  <a:lnTo>
                    <a:pt x="287603" y="591298"/>
                  </a:lnTo>
                  <a:lnTo>
                    <a:pt x="449147" y="694511"/>
                  </a:lnTo>
                  <a:lnTo>
                    <a:pt x="441038" y="586510"/>
                  </a:lnTo>
                  <a:lnTo>
                    <a:pt x="351357" y="586510"/>
                  </a:lnTo>
                  <a:lnTo>
                    <a:pt x="336695" y="561970"/>
                  </a:lnTo>
                  <a:close/>
                </a:path>
                <a:path w="449579" h="694689">
                  <a:moveTo>
                    <a:pt x="385726" y="532678"/>
                  </a:moveTo>
                  <a:lnTo>
                    <a:pt x="336695" y="561970"/>
                  </a:lnTo>
                  <a:lnTo>
                    <a:pt x="351357" y="586510"/>
                  </a:lnTo>
                  <a:lnTo>
                    <a:pt x="400379" y="557199"/>
                  </a:lnTo>
                  <a:lnTo>
                    <a:pt x="385726" y="532678"/>
                  </a:lnTo>
                  <a:close/>
                </a:path>
                <a:path w="449579" h="694689">
                  <a:moveTo>
                    <a:pt x="434796" y="503363"/>
                  </a:moveTo>
                  <a:lnTo>
                    <a:pt x="385726" y="532678"/>
                  </a:lnTo>
                  <a:lnTo>
                    <a:pt x="400379" y="557199"/>
                  </a:lnTo>
                  <a:lnTo>
                    <a:pt x="351357" y="586510"/>
                  </a:lnTo>
                  <a:lnTo>
                    <a:pt x="441038" y="586510"/>
                  </a:lnTo>
                  <a:lnTo>
                    <a:pt x="434796" y="503363"/>
                  </a:lnTo>
                  <a:close/>
                </a:path>
                <a:path w="449579" h="694689">
                  <a:moveTo>
                    <a:pt x="150402" y="138882"/>
                  </a:moveTo>
                  <a:lnTo>
                    <a:pt x="128853" y="158444"/>
                  </a:lnTo>
                  <a:lnTo>
                    <a:pt x="101419" y="168172"/>
                  </a:lnTo>
                  <a:lnTo>
                    <a:pt x="336695" y="561970"/>
                  </a:lnTo>
                  <a:lnTo>
                    <a:pt x="385726" y="532678"/>
                  </a:lnTo>
                  <a:lnTo>
                    <a:pt x="150402" y="138882"/>
                  </a:lnTo>
                  <a:close/>
                </a:path>
                <a:path w="449579" h="694689">
                  <a:moveTo>
                    <a:pt x="73058" y="0"/>
                  </a:moveTo>
                  <a:lnTo>
                    <a:pt x="40969" y="11378"/>
                  </a:lnTo>
                  <a:lnTo>
                    <a:pt x="15771" y="34252"/>
                  </a:lnTo>
                  <a:lnTo>
                    <a:pt x="1789" y="63972"/>
                  </a:lnTo>
                  <a:lnTo>
                    <a:pt x="0" y="96764"/>
                  </a:lnTo>
                  <a:lnTo>
                    <a:pt x="11378" y="128853"/>
                  </a:lnTo>
                  <a:lnTo>
                    <a:pt x="34252" y="154050"/>
                  </a:lnTo>
                  <a:lnTo>
                    <a:pt x="63972" y="168032"/>
                  </a:lnTo>
                  <a:lnTo>
                    <a:pt x="96764" y="169822"/>
                  </a:lnTo>
                  <a:lnTo>
                    <a:pt x="101419" y="168172"/>
                  </a:lnTo>
                  <a:lnTo>
                    <a:pt x="60400" y="99516"/>
                  </a:lnTo>
                  <a:lnTo>
                    <a:pt x="109422" y="70306"/>
                  </a:lnTo>
                  <a:lnTo>
                    <a:pt x="168846" y="70306"/>
                  </a:lnTo>
                  <a:lnTo>
                    <a:pt x="158444" y="40969"/>
                  </a:lnTo>
                  <a:lnTo>
                    <a:pt x="135570" y="15771"/>
                  </a:lnTo>
                  <a:lnTo>
                    <a:pt x="105850" y="1789"/>
                  </a:lnTo>
                  <a:lnTo>
                    <a:pt x="73058" y="0"/>
                  </a:lnTo>
                  <a:close/>
                </a:path>
                <a:path w="449579" h="694689">
                  <a:moveTo>
                    <a:pt x="109422" y="70306"/>
                  </a:moveTo>
                  <a:lnTo>
                    <a:pt x="60400" y="99516"/>
                  </a:lnTo>
                  <a:lnTo>
                    <a:pt x="101419" y="168172"/>
                  </a:lnTo>
                  <a:lnTo>
                    <a:pt x="128853" y="158444"/>
                  </a:lnTo>
                  <a:lnTo>
                    <a:pt x="150402" y="138882"/>
                  </a:lnTo>
                  <a:lnTo>
                    <a:pt x="109422" y="70306"/>
                  </a:lnTo>
                  <a:close/>
                </a:path>
                <a:path w="449579" h="694689">
                  <a:moveTo>
                    <a:pt x="168846" y="70306"/>
                  </a:moveTo>
                  <a:lnTo>
                    <a:pt x="109422" y="70306"/>
                  </a:lnTo>
                  <a:lnTo>
                    <a:pt x="150402" y="138882"/>
                  </a:lnTo>
                  <a:lnTo>
                    <a:pt x="154050" y="135570"/>
                  </a:lnTo>
                  <a:lnTo>
                    <a:pt x="168032" y="105850"/>
                  </a:lnTo>
                  <a:lnTo>
                    <a:pt x="169822" y="73058"/>
                  </a:lnTo>
                  <a:lnTo>
                    <a:pt x="168846" y="703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169669" y="5115305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067550" y="5095494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984182" y="5101018"/>
            <a:ext cx="638175" cy="638175"/>
            <a:chOff x="2984182" y="5101018"/>
            <a:chExt cx="638175" cy="638175"/>
          </a:xfrm>
        </p:grpSpPr>
        <p:sp>
          <p:nvSpPr>
            <p:cNvPr id="43" name="object 43" descr=""/>
            <p:cNvSpPr/>
            <p:nvPr/>
          </p:nvSpPr>
          <p:spPr>
            <a:xfrm>
              <a:off x="2998470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998470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2998470" y="5115305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57950" y="5095494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812982" y="5081206"/>
            <a:ext cx="1645285" cy="638175"/>
            <a:chOff x="4812982" y="5081206"/>
            <a:chExt cx="1645285" cy="638175"/>
          </a:xfrm>
        </p:grpSpPr>
        <p:sp>
          <p:nvSpPr>
            <p:cNvPr id="48" name="object 48" descr=""/>
            <p:cNvSpPr/>
            <p:nvPr/>
          </p:nvSpPr>
          <p:spPr>
            <a:xfrm>
              <a:off x="54368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368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698871" y="5357495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60" h="103504">
                  <a:moveTo>
                    <a:pt x="674624" y="17398"/>
                  </a:moveTo>
                  <a:lnTo>
                    <a:pt x="673820" y="45961"/>
                  </a:lnTo>
                  <a:lnTo>
                    <a:pt x="688086" y="46354"/>
                  </a:lnTo>
                  <a:lnTo>
                    <a:pt x="687324" y="74929"/>
                  </a:lnTo>
                  <a:lnTo>
                    <a:pt x="673004" y="74929"/>
                  </a:lnTo>
                  <a:lnTo>
                    <a:pt x="672211" y="103123"/>
                  </a:lnTo>
                  <a:lnTo>
                    <a:pt x="732664" y="74929"/>
                  </a:lnTo>
                  <a:lnTo>
                    <a:pt x="687324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4" y="17398"/>
                  </a:lnTo>
                  <a:close/>
                </a:path>
                <a:path w="759460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4"/>
                  </a:lnTo>
                  <a:lnTo>
                    <a:pt x="82984" y="28574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60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4" y="74929"/>
                  </a:lnTo>
                  <a:lnTo>
                    <a:pt x="688086" y="46354"/>
                  </a:lnTo>
                  <a:lnTo>
                    <a:pt x="673820" y="45961"/>
                  </a:lnTo>
                  <a:close/>
                </a:path>
                <a:path w="759460" h="103504">
                  <a:moveTo>
                    <a:pt x="83171" y="29677"/>
                  </a:moveTo>
                  <a:lnTo>
                    <a:pt x="85598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60" h="103504">
                  <a:moveTo>
                    <a:pt x="43179" y="28574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8" y="43941"/>
                  </a:lnTo>
                  <a:lnTo>
                    <a:pt x="83171" y="29677"/>
                  </a:lnTo>
                  <a:lnTo>
                    <a:pt x="43179" y="28574"/>
                  </a:lnTo>
                  <a:close/>
                </a:path>
                <a:path w="759460" h="103504">
                  <a:moveTo>
                    <a:pt x="82984" y="28574"/>
                  </a:moveTo>
                  <a:lnTo>
                    <a:pt x="43179" y="28574"/>
                  </a:lnTo>
                  <a:lnTo>
                    <a:pt x="83171" y="29677"/>
                  </a:lnTo>
                  <a:lnTo>
                    <a:pt x="82984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8272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8272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827270" y="5095494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3452050" y="4105846"/>
            <a:ext cx="2185670" cy="2588895"/>
            <a:chOff x="3452050" y="4105846"/>
            <a:chExt cx="2185670" cy="2588895"/>
          </a:xfrm>
        </p:grpSpPr>
        <p:sp>
          <p:nvSpPr>
            <p:cNvPr id="55" name="object 55" descr=""/>
            <p:cNvSpPr/>
            <p:nvPr/>
          </p:nvSpPr>
          <p:spPr>
            <a:xfrm>
              <a:off x="3466338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4" h="609600">
                  <a:moveTo>
                    <a:pt x="61112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11124" y="609600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466338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4" h="609600">
                  <a:moveTo>
                    <a:pt x="0" y="609600"/>
                  </a:moveTo>
                  <a:lnTo>
                    <a:pt x="611124" y="609600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746627" y="4249547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5" y="747306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619"/>
                  </a:lnTo>
                  <a:lnTo>
                    <a:pt x="63246" y="761619"/>
                  </a:lnTo>
                  <a:lnTo>
                    <a:pt x="62555" y="747306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555" y="747306"/>
                  </a:lnTo>
                  <a:lnTo>
                    <a:pt x="63246" y="761619"/>
                  </a:lnTo>
                  <a:lnTo>
                    <a:pt x="91694" y="760221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1"/>
                  </a:lnTo>
                  <a:lnTo>
                    <a:pt x="63246" y="761619"/>
                  </a:lnTo>
                  <a:lnTo>
                    <a:pt x="112111" y="761619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7"/>
                  </a:lnTo>
                  <a:lnTo>
                    <a:pt x="30610" y="85597"/>
                  </a:lnTo>
                  <a:lnTo>
                    <a:pt x="62555" y="747306"/>
                  </a:lnTo>
                  <a:lnTo>
                    <a:pt x="91005" y="745958"/>
                  </a:lnTo>
                  <a:lnTo>
                    <a:pt x="59120" y="85597"/>
                  </a:lnTo>
                  <a:lnTo>
                    <a:pt x="44831" y="85597"/>
                  </a:lnTo>
                  <a:lnTo>
                    <a:pt x="30504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4" y="83411"/>
                  </a:lnTo>
                  <a:lnTo>
                    <a:pt x="44831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4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7236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7236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114038" y="5724144"/>
              <a:ext cx="1523365" cy="956310"/>
            </a:xfrm>
            <a:custGeom>
              <a:avLst/>
              <a:gdLst/>
              <a:ahLst/>
              <a:cxnLst/>
              <a:rect l="l" t="t" r="r" b="b"/>
              <a:pathLst>
                <a:path w="1523364" h="956309">
                  <a:moveTo>
                    <a:pt x="609600" y="346710"/>
                  </a:moveTo>
                  <a:lnTo>
                    <a:pt x="0" y="346710"/>
                  </a:lnTo>
                  <a:lnTo>
                    <a:pt x="0" y="956310"/>
                  </a:lnTo>
                  <a:lnTo>
                    <a:pt x="609600" y="956310"/>
                  </a:lnTo>
                  <a:lnTo>
                    <a:pt x="609600" y="346710"/>
                  </a:lnTo>
                  <a:close/>
                </a:path>
                <a:path w="1523364" h="956309">
                  <a:moveTo>
                    <a:pt x="1523238" y="0"/>
                  </a:moveTo>
                  <a:lnTo>
                    <a:pt x="1343406" y="66522"/>
                  </a:lnTo>
                  <a:lnTo>
                    <a:pt x="1385176" y="105625"/>
                  </a:lnTo>
                  <a:lnTo>
                    <a:pt x="947445" y="572897"/>
                  </a:lnTo>
                  <a:lnTo>
                    <a:pt x="943229" y="570293"/>
                  </a:lnTo>
                  <a:lnTo>
                    <a:pt x="910793" y="565073"/>
                  </a:lnTo>
                  <a:lnTo>
                    <a:pt x="878751" y="572401"/>
                  </a:lnTo>
                  <a:lnTo>
                    <a:pt x="851027" y="592137"/>
                  </a:lnTo>
                  <a:lnTo>
                    <a:pt x="833170" y="621106"/>
                  </a:lnTo>
                  <a:lnTo>
                    <a:pt x="827951" y="653554"/>
                  </a:lnTo>
                  <a:lnTo>
                    <a:pt x="835291" y="685584"/>
                  </a:lnTo>
                  <a:lnTo>
                    <a:pt x="855091" y="713308"/>
                  </a:lnTo>
                  <a:lnTo>
                    <a:pt x="884034" y="731215"/>
                  </a:lnTo>
                  <a:lnTo>
                    <a:pt x="916470" y="736434"/>
                  </a:lnTo>
                  <a:lnTo>
                    <a:pt x="948512" y="729107"/>
                  </a:lnTo>
                  <a:lnTo>
                    <a:pt x="976249" y="709358"/>
                  </a:lnTo>
                  <a:lnTo>
                    <a:pt x="994092" y="680402"/>
                  </a:lnTo>
                  <a:lnTo>
                    <a:pt x="995718" y="670280"/>
                  </a:lnTo>
                  <a:lnTo>
                    <a:pt x="999312" y="647954"/>
                  </a:lnTo>
                  <a:lnTo>
                    <a:pt x="991971" y="615924"/>
                  </a:lnTo>
                  <a:lnTo>
                    <a:pt x="989126" y="611936"/>
                  </a:lnTo>
                  <a:lnTo>
                    <a:pt x="1426870" y="144665"/>
                  </a:lnTo>
                  <a:lnTo>
                    <a:pt x="1468628" y="183730"/>
                  </a:lnTo>
                  <a:lnTo>
                    <a:pt x="1498041" y="84734"/>
                  </a:lnTo>
                  <a:lnTo>
                    <a:pt x="15232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1140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3506470" y="3637534"/>
            <a:ext cx="4000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 b="1">
                <a:latin typeface="Times New Roman"/>
                <a:cs typeface="Times New Roman"/>
              </a:rPr>
              <a:t>ite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114038" y="607085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46779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Insert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514088" y="2688335"/>
            <a:ext cx="1129665" cy="268605"/>
          </a:xfrm>
          <a:custGeom>
            <a:avLst/>
            <a:gdLst/>
            <a:ahLst/>
            <a:cxnLst/>
            <a:rect l="l" t="t" r="r" b="b"/>
            <a:pathLst>
              <a:path w="1129664" h="268605">
                <a:moveTo>
                  <a:pt x="502907" y="0"/>
                </a:moveTo>
                <a:lnTo>
                  <a:pt x="376428" y="0"/>
                </a:lnTo>
                <a:lnTo>
                  <a:pt x="0" y="0"/>
                </a:lnTo>
                <a:lnTo>
                  <a:pt x="0" y="268224"/>
                </a:lnTo>
                <a:lnTo>
                  <a:pt x="376428" y="268224"/>
                </a:lnTo>
                <a:lnTo>
                  <a:pt x="502907" y="268224"/>
                </a:lnTo>
                <a:lnTo>
                  <a:pt x="502907" y="0"/>
                </a:lnTo>
                <a:close/>
              </a:path>
              <a:path w="1129664" h="268605">
                <a:moveTo>
                  <a:pt x="1129284" y="0"/>
                </a:moveTo>
                <a:lnTo>
                  <a:pt x="502920" y="0"/>
                </a:lnTo>
                <a:lnTo>
                  <a:pt x="502920" y="268224"/>
                </a:lnTo>
                <a:lnTo>
                  <a:pt x="1129284" y="268224"/>
                </a:lnTo>
                <a:lnTo>
                  <a:pt x="11292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010158"/>
            <a:ext cx="7171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&gt;::insert(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ite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5839" y="1865376"/>
            <a:ext cx="276987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ite.iptr;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93444" y="2656459"/>
            <a:ext cx="4913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nptr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3444" y="2931033"/>
            <a:ext cx="2155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&gt;next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nptr;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3755517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55382" y="5101018"/>
            <a:ext cx="3593465" cy="638175"/>
            <a:chOff x="1155382" y="5101018"/>
            <a:chExt cx="3593465" cy="638175"/>
          </a:xfrm>
        </p:grpSpPr>
        <p:sp>
          <p:nvSpPr>
            <p:cNvPr id="10" name="object 10" descr=""/>
            <p:cNvSpPr/>
            <p:nvPr/>
          </p:nvSpPr>
          <p:spPr>
            <a:xfrm>
              <a:off x="17792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792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41144" y="5377179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7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6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2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7"/>
                  </a:lnTo>
                  <a:lnTo>
                    <a:pt x="42925" y="57277"/>
                  </a:lnTo>
                  <a:lnTo>
                    <a:pt x="42925" y="28702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7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2"/>
                  </a:lnTo>
                  <a:lnTo>
                    <a:pt x="42925" y="57277"/>
                  </a:lnTo>
                  <a:lnTo>
                    <a:pt x="82829" y="57270"/>
                  </a:lnTo>
                  <a:lnTo>
                    <a:pt x="85725" y="42926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6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696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696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080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08069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26383" y="5333618"/>
              <a:ext cx="922655" cy="172720"/>
            </a:xfrm>
            <a:custGeom>
              <a:avLst/>
              <a:gdLst/>
              <a:ahLst/>
              <a:cxnLst/>
              <a:rect l="l" t="t" r="r" b="b"/>
              <a:pathLst>
                <a:path w="922654" h="172720">
                  <a:moveTo>
                    <a:pt x="750908" y="115517"/>
                  </a:moveTo>
                  <a:lnTo>
                    <a:pt x="750824" y="172719"/>
                  </a:lnTo>
                  <a:lnTo>
                    <a:pt x="865548" y="115569"/>
                  </a:lnTo>
                  <a:lnTo>
                    <a:pt x="779526" y="115569"/>
                  </a:lnTo>
                  <a:lnTo>
                    <a:pt x="750908" y="115517"/>
                  </a:lnTo>
                  <a:close/>
                </a:path>
                <a:path w="922654" h="172720">
                  <a:moveTo>
                    <a:pt x="85851" y="0"/>
                  </a:moveTo>
                  <a:lnTo>
                    <a:pt x="52470" y="6659"/>
                  </a:lnTo>
                  <a:lnTo>
                    <a:pt x="25209" y="24987"/>
                  </a:lnTo>
                  <a:lnTo>
                    <a:pt x="6806" y="52220"/>
                  </a:lnTo>
                  <a:lnTo>
                    <a:pt x="0" y="85597"/>
                  </a:lnTo>
                  <a:lnTo>
                    <a:pt x="6659" y="118979"/>
                  </a:lnTo>
                  <a:lnTo>
                    <a:pt x="24987" y="146240"/>
                  </a:lnTo>
                  <a:lnTo>
                    <a:pt x="52220" y="164643"/>
                  </a:lnTo>
                  <a:lnTo>
                    <a:pt x="85597" y="171449"/>
                  </a:lnTo>
                  <a:lnTo>
                    <a:pt x="118979" y="164790"/>
                  </a:lnTo>
                  <a:lnTo>
                    <a:pt x="146240" y="146462"/>
                  </a:lnTo>
                  <a:lnTo>
                    <a:pt x="164643" y="119229"/>
                  </a:lnTo>
                  <a:lnTo>
                    <a:pt x="165618" y="114446"/>
                  </a:lnTo>
                  <a:lnTo>
                    <a:pt x="85725" y="114299"/>
                  </a:lnTo>
                  <a:lnTo>
                    <a:pt x="85725" y="57149"/>
                  </a:lnTo>
                  <a:lnTo>
                    <a:pt x="165723" y="57149"/>
                  </a:lnTo>
                  <a:lnTo>
                    <a:pt x="164790" y="52470"/>
                  </a:lnTo>
                  <a:lnTo>
                    <a:pt x="146462" y="25209"/>
                  </a:lnTo>
                  <a:lnTo>
                    <a:pt x="119229" y="6806"/>
                  </a:lnTo>
                  <a:lnTo>
                    <a:pt x="85851" y="0"/>
                  </a:lnTo>
                  <a:close/>
                </a:path>
                <a:path w="922654" h="172720">
                  <a:moveTo>
                    <a:pt x="750993" y="58367"/>
                  </a:moveTo>
                  <a:lnTo>
                    <a:pt x="750908" y="115517"/>
                  </a:lnTo>
                  <a:lnTo>
                    <a:pt x="779526" y="115569"/>
                  </a:lnTo>
                  <a:lnTo>
                    <a:pt x="779526" y="58419"/>
                  </a:lnTo>
                  <a:lnTo>
                    <a:pt x="750993" y="58367"/>
                  </a:lnTo>
                  <a:close/>
                </a:path>
                <a:path w="922654" h="172720">
                  <a:moveTo>
                    <a:pt x="751077" y="1269"/>
                  </a:moveTo>
                  <a:lnTo>
                    <a:pt x="750993" y="58367"/>
                  </a:lnTo>
                  <a:lnTo>
                    <a:pt x="779526" y="58419"/>
                  </a:lnTo>
                  <a:lnTo>
                    <a:pt x="779526" y="115569"/>
                  </a:lnTo>
                  <a:lnTo>
                    <a:pt x="865548" y="115569"/>
                  </a:lnTo>
                  <a:lnTo>
                    <a:pt x="922401" y="87248"/>
                  </a:lnTo>
                  <a:lnTo>
                    <a:pt x="751077" y="1269"/>
                  </a:lnTo>
                  <a:close/>
                </a:path>
                <a:path w="922654" h="172720">
                  <a:moveTo>
                    <a:pt x="165753" y="57296"/>
                  </a:moveTo>
                  <a:lnTo>
                    <a:pt x="171450" y="85851"/>
                  </a:lnTo>
                  <a:lnTo>
                    <a:pt x="165618" y="114446"/>
                  </a:lnTo>
                  <a:lnTo>
                    <a:pt x="750908" y="115517"/>
                  </a:lnTo>
                  <a:lnTo>
                    <a:pt x="750993" y="58367"/>
                  </a:lnTo>
                  <a:lnTo>
                    <a:pt x="165753" y="57296"/>
                  </a:lnTo>
                  <a:close/>
                </a:path>
                <a:path w="922654" h="172720">
                  <a:moveTo>
                    <a:pt x="85725" y="57149"/>
                  </a:moveTo>
                  <a:lnTo>
                    <a:pt x="85725" y="114299"/>
                  </a:lnTo>
                  <a:lnTo>
                    <a:pt x="165618" y="114446"/>
                  </a:lnTo>
                  <a:lnTo>
                    <a:pt x="171450" y="85851"/>
                  </a:lnTo>
                  <a:lnTo>
                    <a:pt x="165753" y="57296"/>
                  </a:lnTo>
                  <a:lnTo>
                    <a:pt x="85725" y="57149"/>
                  </a:lnTo>
                  <a:close/>
                </a:path>
                <a:path w="922654" h="172720">
                  <a:moveTo>
                    <a:pt x="165723" y="57149"/>
                  </a:moveTo>
                  <a:lnTo>
                    <a:pt x="85725" y="57149"/>
                  </a:lnTo>
                  <a:lnTo>
                    <a:pt x="165753" y="57296"/>
                  </a:lnTo>
                  <a:lnTo>
                    <a:pt x="165723" y="571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69669" y="5115305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67550" y="5095494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984182" y="5101018"/>
            <a:ext cx="638175" cy="638175"/>
            <a:chOff x="2984182" y="5101018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2998470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98470" y="51153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998470" y="5115305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457950" y="5095494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812982" y="5081206"/>
            <a:ext cx="1645285" cy="638175"/>
            <a:chOff x="4812982" y="5081206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54368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4368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698871" y="5357495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60" h="103504">
                  <a:moveTo>
                    <a:pt x="674624" y="17398"/>
                  </a:moveTo>
                  <a:lnTo>
                    <a:pt x="673820" y="45961"/>
                  </a:lnTo>
                  <a:lnTo>
                    <a:pt x="688086" y="46354"/>
                  </a:lnTo>
                  <a:lnTo>
                    <a:pt x="687324" y="74929"/>
                  </a:lnTo>
                  <a:lnTo>
                    <a:pt x="673004" y="74929"/>
                  </a:lnTo>
                  <a:lnTo>
                    <a:pt x="672211" y="103123"/>
                  </a:lnTo>
                  <a:lnTo>
                    <a:pt x="732664" y="74929"/>
                  </a:lnTo>
                  <a:lnTo>
                    <a:pt x="687324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4" y="17398"/>
                  </a:lnTo>
                  <a:close/>
                </a:path>
                <a:path w="759460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4"/>
                  </a:lnTo>
                  <a:lnTo>
                    <a:pt x="82984" y="28574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60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4" y="74929"/>
                  </a:lnTo>
                  <a:lnTo>
                    <a:pt x="688086" y="46354"/>
                  </a:lnTo>
                  <a:lnTo>
                    <a:pt x="673820" y="45961"/>
                  </a:lnTo>
                  <a:close/>
                </a:path>
                <a:path w="759460" h="103504">
                  <a:moveTo>
                    <a:pt x="83171" y="29677"/>
                  </a:moveTo>
                  <a:lnTo>
                    <a:pt x="85598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60" h="103504">
                  <a:moveTo>
                    <a:pt x="43179" y="28574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8" y="43941"/>
                  </a:lnTo>
                  <a:lnTo>
                    <a:pt x="83171" y="29677"/>
                  </a:lnTo>
                  <a:lnTo>
                    <a:pt x="43179" y="28574"/>
                  </a:lnTo>
                  <a:close/>
                </a:path>
                <a:path w="759460" h="103504">
                  <a:moveTo>
                    <a:pt x="82984" y="28574"/>
                  </a:moveTo>
                  <a:lnTo>
                    <a:pt x="43179" y="28574"/>
                  </a:lnTo>
                  <a:lnTo>
                    <a:pt x="83171" y="29677"/>
                  </a:lnTo>
                  <a:lnTo>
                    <a:pt x="82984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8272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827270" y="50954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827270" y="5095494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099750" y="5724144"/>
            <a:ext cx="1537970" cy="970915"/>
            <a:chOff x="4099750" y="5724144"/>
            <a:chExt cx="1537970" cy="970915"/>
          </a:xfrm>
        </p:grpSpPr>
        <p:sp>
          <p:nvSpPr>
            <p:cNvPr id="33" name="object 33" descr=""/>
            <p:cNvSpPr/>
            <p:nvPr/>
          </p:nvSpPr>
          <p:spPr>
            <a:xfrm>
              <a:off x="47236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7236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114038" y="5724143"/>
              <a:ext cx="1523365" cy="956310"/>
            </a:xfrm>
            <a:custGeom>
              <a:avLst/>
              <a:gdLst/>
              <a:ahLst/>
              <a:cxnLst/>
              <a:rect l="l" t="t" r="r" b="b"/>
              <a:pathLst>
                <a:path w="1523364" h="956309">
                  <a:moveTo>
                    <a:pt x="609600" y="346710"/>
                  </a:moveTo>
                  <a:lnTo>
                    <a:pt x="0" y="346710"/>
                  </a:lnTo>
                  <a:lnTo>
                    <a:pt x="0" y="956310"/>
                  </a:lnTo>
                  <a:lnTo>
                    <a:pt x="609600" y="956310"/>
                  </a:lnTo>
                  <a:lnTo>
                    <a:pt x="609600" y="346710"/>
                  </a:lnTo>
                  <a:close/>
                </a:path>
                <a:path w="1523364" h="956309">
                  <a:moveTo>
                    <a:pt x="1523238" y="0"/>
                  </a:moveTo>
                  <a:lnTo>
                    <a:pt x="1343406" y="66522"/>
                  </a:lnTo>
                  <a:lnTo>
                    <a:pt x="1385176" y="105625"/>
                  </a:lnTo>
                  <a:lnTo>
                    <a:pt x="947445" y="572897"/>
                  </a:lnTo>
                  <a:lnTo>
                    <a:pt x="943229" y="570293"/>
                  </a:lnTo>
                  <a:lnTo>
                    <a:pt x="910793" y="565073"/>
                  </a:lnTo>
                  <a:lnTo>
                    <a:pt x="878751" y="572401"/>
                  </a:lnTo>
                  <a:lnTo>
                    <a:pt x="851027" y="592137"/>
                  </a:lnTo>
                  <a:lnTo>
                    <a:pt x="833170" y="621106"/>
                  </a:lnTo>
                  <a:lnTo>
                    <a:pt x="827951" y="653554"/>
                  </a:lnTo>
                  <a:lnTo>
                    <a:pt x="835291" y="685584"/>
                  </a:lnTo>
                  <a:lnTo>
                    <a:pt x="855091" y="713308"/>
                  </a:lnTo>
                  <a:lnTo>
                    <a:pt x="884034" y="731215"/>
                  </a:lnTo>
                  <a:lnTo>
                    <a:pt x="916470" y="736434"/>
                  </a:lnTo>
                  <a:lnTo>
                    <a:pt x="948512" y="729107"/>
                  </a:lnTo>
                  <a:lnTo>
                    <a:pt x="976249" y="709358"/>
                  </a:lnTo>
                  <a:lnTo>
                    <a:pt x="994092" y="680402"/>
                  </a:lnTo>
                  <a:lnTo>
                    <a:pt x="995718" y="670280"/>
                  </a:lnTo>
                  <a:lnTo>
                    <a:pt x="999312" y="647954"/>
                  </a:lnTo>
                  <a:lnTo>
                    <a:pt x="991971" y="615924"/>
                  </a:lnTo>
                  <a:lnTo>
                    <a:pt x="989126" y="611936"/>
                  </a:lnTo>
                  <a:lnTo>
                    <a:pt x="1426870" y="144665"/>
                  </a:lnTo>
                  <a:lnTo>
                    <a:pt x="1468628" y="183730"/>
                  </a:lnTo>
                  <a:lnTo>
                    <a:pt x="1498041" y="84734"/>
                  </a:lnTo>
                  <a:lnTo>
                    <a:pt x="15232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14038" y="60708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2469070" y="4105846"/>
            <a:ext cx="1623060" cy="975994"/>
            <a:chOff x="2469070" y="4105846"/>
            <a:chExt cx="1623060" cy="975994"/>
          </a:xfrm>
        </p:grpSpPr>
        <p:sp>
          <p:nvSpPr>
            <p:cNvPr id="38" name="object 38" descr=""/>
            <p:cNvSpPr/>
            <p:nvPr/>
          </p:nvSpPr>
          <p:spPr>
            <a:xfrm>
              <a:off x="3466337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4" h="609600">
                  <a:moveTo>
                    <a:pt x="61112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11124" y="609600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466337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4" h="609600">
                  <a:moveTo>
                    <a:pt x="0" y="609600"/>
                  </a:moveTo>
                  <a:lnTo>
                    <a:pt x="611124" y="609600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746626" y="4249547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5" y="747306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619"/>
                  </a:lnTo>
                  <a:lnTo>
                    <a:pt x="63246" y="761619"/>
                  </a:lnTo>
                  <a:lnTo>
                    <a:pt x="62555" y="747306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555" y="747306"/>
                  </a:lnTo>
                  <a:lnTo>
                    <a:pt x="63246" y="761619"/>
                  </a:lnTo>
                  <a:lnTo>
                    <a:pt x="91694" y="760221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1"/>
                  </a:lnTo>
                  <a:lnTo>
                    <a:pt x="63246" y="761619"/>
                  </a:lnTo>
                  <a:lnTo>
                    <a:pt x="112111" y="761619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7"/>
                  </a:lnTo>
                  <a:lnTo>
                    <a:pt x="30610" y="85597"/>
                  </a:lnTo>
                  <a:lnTo>
                    <a:pt x="62555" y="747306"/>
                  </a:lnTo>
                  <a:lnTo>
                    <a:pt x="91005" y="745958"/>
                  </a:lnTo>
                  <a:lnTo>
                    <a:pt x="59120" y="85597"/>
                  </a:lnTo>
                  <a:lnTo>
                    <a:pt x="44831" y="85597"/>
                  </a:lnTo>
                  <a:lnTo>
                    <a:pt x="30504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4" y="83411"/>
                  </a:lnTo>
                  <a:lnTo>
                    <a:pt x="44831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4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483357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5" h="609600">
                  <a:moveTo>
                    <a:pt x="611124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11124" y="609600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483357" y="4120134"/>
              <a:ext cx="611505" cy="609600"/>
            </a:xfrm>
            <a:custGeom>
              <a:avLst/>
              <a:gdLst/>
              <a:ahLst/>
              <a:cxnLst/>
              <a:rect l="l" t="t" r="r" b="b"/>
              <a:pathLst>
                <a:path w="611505" h="609600">
                  <a:moveTo>
                    <a:pt x="0" y="609600"/>
                  </a:moveTo>
                  <a:lnTo>
                    <a:pt x="611124" y="609600"/>
                  </a:lnTo>
                  <a:lnTo>
                    <a:pt x="611124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4114038" y="607085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522982" y="3637534"/>
            <a:ext cx="13836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5680" algn="l"/>
              </a:tabLst>
            </a:pPr>
            <a:r>
              <a:rPr dirty="0" sz="2800" spc="-25" b="1">
                <a:latin typeface="Times New Roman"/>
                <a:cs typeface="Times New Roman"/>
              </a:rPr>
              <a:t>tmp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25" b="1">
                <a:latin typeface="Times New Roman"/>
                <a:cs typeface="Times New Roman"/>
              </a:rPr>
              <a:t>ite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567682" y="1729994"/>
            <a:ext cx="4079240" cy="73279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254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335"/>
              </a:spcBef>
            </a:pPr>
            <a:r>
              <a:rPr dirty="0" sz="2000" spc="-145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dirty="0" sz="2000" spc="-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Microsoft Sans Serif"/>
                <a:cs typeface="Microsoft Sans Serif"/>
              </a:rPr>
              <a:t>access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private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member</a:t>
            </a:r>
            <a:endParaRPr sz="2000">
              <a:latin typeface="Microsoft Sans Serif"/>
              <a:cs typeface="Microsoft Sans Serif"/>
            </a:endParaRPr>
          </a:p>
          <a:p>
            <a:pPr marL="103505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nested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Microsoft Sans Serif"/>
                <a:cs typeface="Microsoft Sans Serif"/>
              </a:rPr>
              <a:t>class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ListIterator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List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?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3791362" y="5324506"/>
            <a:ext cx="716915" cy="685165"/>
          </a:xfrm>
          <a:custGeom>
            <a:avLst/>
            <a:gdLst/>
            <a:ahLst/>
            <a:cxnLst/>
            <a:rect l="l" t="t" r="r" b="b"/>
            <a:pathLst>
              <a:path w="716914" h="685164">
                <a:moveTo>
                  <a:pt x="572603" y="587317"/>
                </a:moveTo>
                <a:lnTo>
                  <a:pt x="533241" y="628757"/>
                </a:lnTo>
                <a:lnTo>
                  <a:pt x="716629" y="684625"/>
                </a:lnTo>
                <a:lnTo>
                  <a:pt x="688503" y="606977"/>
                </a:lnTo>
                <a:lnTo>
                  <a:pt x="593312" y="606977"/>
                </a:lnTo>
                <a:lnTo>
                  <a:pt x="572603" y="587317"/>
                </a:lnTo>
                <a:close/>
              </a:path>
              <a:path w="716914" h="685164">
                <a:moveTo>
                  <a:pt x="611968" y="545874"/>
                </a:moveTo>
                <a:lnTo>
                  <a:pt x="572603" y="587317"/>
                </a:lnTo>
                <a:lnTo>
                  <a:pt x="593312" y="606977"/>
                </a:lnTo>
                <a:lnTo>
                  <a:pt x="632682" y="565537"/>
                </a:lnTo>
                <a:lnTo>
                  <a:pt x="611968" y="545874"/>
                </a:lnTo>
                <a:close/>
              </a:path>
              <a:path w="716914" h="685164">
                <a:moveTo>
                  <a:pt x="651351" y="504412"/>
                </a:moveTo>
                <a:lnTo>
                  <a:pt x="611968" y="545874"/>
                </a:lnTo>
                <a:lnTo>
                  <a:pt x="632682" y="565537"/>
                </a:lnTo>
                <a:lnTo>
                  <a:pt x="593312" y="606977"/>
                </a:lnTo>
                <a:lnTo>
                  <a:pt x="688503" y="606977"/>
                </a:lnTo>
                <a:lnTo>
                  <a:pt x="651351" y="504412"/>
                </a:lnTo>
                <a:close/>
              </a:path>
              <a:path w="716914" h="685164">
                <a:moveTo>
                  <a:pt x="163362" y="120033"/>
                </a:moveTo>
                <a:lnTo>
                  <a:pt x="147923" y="144748"/>
                </a:lnTo>
                <a:lnTo>
                  <a:pt x="124037" y="161483"/>
                </a:lnTo>
                <a:lnTo>
                  <a:pt x="572603" y="587317"/>
                </a:lnTo>
                <a:lnTo>
                  <a:pt x="611968" y="545874"/>
                </a:lnTo>
                <a:lnTo>
                  <a:pt x="163362" y="120033"/>
                </a:lnTo>
                <a:close/>
              </a:path>
              <a:path w="716914" h="685164">
                <a:moveTo>
                  <a:pt x="83438" y="0"/>
                </a:moveTo>
                <a:lnTo>
                  <a:pt x="51343" y="7104"/>
                </a:lnTo>
                <a:lnTo>
                  <a:pt x="23463" y="26638"/>
                </a:lnTo>
                <a:lnTo>
                  <a:pt x="5421" y="55518"/>
                </a:lnTo>
                <a:lnTo>
                  <a:pt x="0" y="87947"/>
                </a:lnTo>
                <a:lnTo>
                  <a:pt x="7104" y="120042"/>
                </a:lnTo>
                <a:lnTo>
                  <a:pt x="26638" y="147923"/>
                </a:lnTo>
                <a:lnTo>
                  <a:pt x="55518" y="165965"/>
                </a:lnTo>
                <a:lnTo>
                  <a:pt x="87947" y="171386"/>
                </a:lnTo>
                <a:lnTo>
                  <a:pt x="120042" y="164282"/>
                </a:lnTo>
                <a:lnTo>
                  <a:pt x="124037" y="161483"/>
                </a:lnTo>
                <a:lnTo>
                  <a:pt x="66008" y="106394"/>
                </a:lnTo>
                <a:lnTo>
                  <a:pt x="105378" y="64992"/>
                </a:lnTo>
                <a:lnTo>
                  <a:pt x="167303" y="64992"/>
                </a:lnTo>
                <a:lnTo>
                  <a:pt x="164282" y="51343"/>
                </a:lnTo>
                <a:lnTo>
                  <a:pt x="144748" y="23463"/>
                </a:lnTo>
                <a:lnTo>
                  <a:pt x="115867" y="5421"/>
                </a:lnTo>
                <a:lnTo>
                  <a:pt x="83438" y="0"/>
                </a:lnTo>
                <a:close/>
              </a:path>
              <a:path w="716914" h="685164">
                <a:moveTo>
                  <a:pt x="105378" y="64992"/>
                </a:moveTo>
                <a:lnTo>
                  <a:pt x="66008" y="106394"/>
                </a:lnTo>
                <a:lnTo>
                  <a:pt x="124037" y="161483"/>
                </a:lnTo>
                <a:lnTo>
                  <a:pt x="147923" y="144748"/>
                </a:lnTo>
                <a:lnTo>
                  <a:pt x="163362" y="120033"/>
                </a:lnTo>
                <a:lnTo>
                  <a:pt x="105378" y="64992"/>
                </a:lnTo>
                <a:close/>
              </a:path>
              <a:path w="716914" h="685164">
                <a:moveTo>
                  <a:pt x="167303" y="64992"/>
                </a:moveTo>
                <a:lnTo>
                  <a:pt x="105378" y="64992"/>
                </a:lnTo>
                <a:lnTo>
                  <a:pt x="163362" y="120033"/>
                </a:lnTo>
                <a:lnTo>
                  <a:pt x="165965" y="115867"/>
                </a:lnTo>
                <a:lnTo>
                  <a:pt x="171386" y="83438"/>
                </a:lnTo>
                <a:lnTo>
                  <a:pt x="167303" y="649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2853926" y="2923044"/>
            <a:ext cx="6194425" cy="2112010"/>
            <a:chOff x="2853926" y="2923044"/>
            <a:chExt cx="6194425" cy="2112010"/>
          </a:xfrm>
        </p:grpSpPr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3200" y="2973323"/>
              <a:ext cx="4684799" cy="1086624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2853926" y="4451078"/>
              <a:ext cx="362585" cy="583565"/>
            </a:xfrm>
            <a:custGeom>
              <a:avLst/>
              <a:gdLst/>
              <a:ahLst/>
              <a:cxnLst/>
              <a:rect l="l" t="t" r="r" b="b"/>
              <a:pathLst>
                <a:path w="362585" h="583564">
                  <a:moveTo>
                    <a:pt x="306566" y="516942"/>
                  </a:moveTo>
                  <a:lnTo>
                    <a:pt x="281957" y="531512"/>
                  </a:lnTo>
                  <a:lnTo>
                    <a:pt x="362475" y="583455"/>
                  </a:lnTo>
                  <a:lnTo>
                    <a:pt x="358658" y="529226"/>
                  </a:lnTo>
                  <a:lnTo>
                    <a:pt x="313834" y="529226"/>
                  </a:lnTo>
                  <a:lnTo>
                    <a:pt x="306566" y="516942"/>
                  </a:lnTo>
                  <a:close/>
                </a:path>
                <a:path w="362585" h="583564">
                  <a:moveTo>
                    <a:pt x="331065" y="502437"/>
                  </a:moveTo>
                  <a:lnTo>
                    <a:pt x="306566" y="516942"/>
                  </a:lnTo>
                  <a:lnTo>
                    <a:pt x="313834" y="529226"/>
                  </a:lnTo>
                  <a:lnTo>
                    <a:pt x="338345" y="514748"/>
                  </a:lnTo>
                  <a:lnTo>
                    <a:pt x="331065" y="502437"/>
                  </a:lnTo>
                  <a:close/>
                </a:path>
                <a:path w="362585" h="583564">
                  <a:moveTo>
                    <a:pt x="355744" y="487824"/>
                  </a:moveTo>
                  <a:lnTo>
                    <a:pt x="331065" y="502437"/>
                  </a:lnTo>
                  <a:lnTo>
                    <a:pt x="338345" y="514748"/>
                  </a:lnTo>
                  <a:lnTo>
                    <a:pt x="313834" y="529226"/>
                  </a:lnTo>
                  <a:lnTo>
                    <a:pt x="358658" y="529226"/>
                  </a:lnTo>
                  <a:lnTo>
                    <a:pt x="355744" y="487824"/>
                  </a:lnTo>
                  <a:close/>
                </a:path>
                <a:path w="362585" h="583564">
                  <a:moveTo>
                    <a:pt x="75078" y="69564"/>
                  </a:moveTo>
                  <a:lnTo>
                    <a:pt x="64279" y="79265"/>
                  </a:lnTo>
                  <a:lnTo>
                    <a:pt x="50466" y="84070"/>
                  </a:lnTo>
                  <a:lnTo>
                    <a:pt x="306566" y="516942"/>
                  </a:lnTo>
                  <a:lnTo>
                    <a:pt x="331065" y="502437"/>
                  </a:lnTo>
                  <a:lnTo>
                    <a:pt x="75078" y="69564"/>
                  </a:lnTo>
                  <a:close/>
                </a:path>
                <a:path w="362585" h="583564">
                  <a:moveTo>
                    <a:pt x="36706" y="0"/>
                  </a:moveTo>
                  <a:lnTo>
                    <a:pt x="20591" y="5605"/>
                  </a:lnTo>
                  <a:lnTo>
                    <a:pt x="7981" y="16934"/>
                  </a:lnTo>
                  <a:lnTo>
                    <a:pt x="954" y="31751"/>
                  </a:lnTo>
                  <a:lnTo>
                    <a:pt x="0" y="48164"/>
                  </a:lnTo>
                  <a:lnTo>
                    <a:pt x="5605" y="64279"/>
                  </a:lnTo>
                  <a:lnTo>
                    <a:pt x="16934" y="76890"/>
                  </a:lnTo>
                  <a:lnTo>
                    <a:pt x="31751" y="83917"/>
                  </a:lnTo>
                  <a:lnTo>
                    <a:pt x="48164" y="84871"/>
                  </a:lnTo>
                  <a:lnTo>
                    <a:pt x="50466" y="84070"/>
                  </a:lnTo>
                  <a:lnTo>
                    <a:pt x="30116" y="49674"/>
                  </a:lnTo>
                  <a:lnTo>
                    <a:pt x="54754" y="35196"/>
                  </a:lnTo>
                  <a:lnTo>
                    <a:pt x="84346" y="35196"/>
                  </a:lnTo>
                  <a:lnTo>
                    <a:pt x="79265" y="20591"/>
                  </a:lnTo>
                  <a:lnTo>
                    <a:pt x="67937" y="7981"/>
                  </a:lnTo>
                  <a:lnTo>
                    <a:pt x="53119" y="954"/>
                  </a:lnTo>
                  <a:lnTo>
                    <a:pt x="36706" y="0"/>
                  </a:lnTo>
                  <a:close/>
                </a:path>
                <a:path w="362585" h="583564">
                  <a:moveTo>
                    <a:pt x="54754" y="35196"/>
                  </a:moveTo>
                  <a:lnTo>
                    <a:pt x="30116" y="49674"/>
                  </a:lnTo>
                  <a:lnTo>
                    <a:pt x="50466" y="84070"/>
                  </a:lnTo>
                  <a:lnTo>
                    <a:pt x="64279" y="79265"/>
                  </a:lnTo>
                  <a:lnTo>
                    <a:pt x="75078" y="69564"/>
                  </a:lnTo>
                  <a:lnTo>
                    <a:pt x="54754" y="35196"/>
                  </a:lnTo>
                  <a:close/>
                </a:path>
                <a:path w="362585" h="583564">
                  <a:moveTo>
                    <a:pt x="84346" y="35196"/>
                  </a:moveTo>
                  <a:lnTo>
                    <a:pt x="54754" y="35196"/>
                  </a:lnTo>
                  <a:lnTo>
                    <a:pt x="75078" y="69564"/>
                  </a:lnTo>
                  <a:lnTo>
                    <a:pt x="76890" y="67937"/>
                  </a:lnTo>
                  <a:lnTo>
                    <a:pt x="83917" y="53119"/>
                  </a:lnTo>
                  <a:lnTo>
                    <a:pt x="84871" y="36706"/>
                  </a:lnTo>
                  <a:lnTo>
                    <a:pt x="84346" y="3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20" y="2923044"/>
              <a:ext cx="4689348" cy="122375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1312" y="2991611"/>
              <a:ext cx="4613147" cy="1014983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4401311" y="2991611"/>
            <a:ext cx="4613275" cy="1015365"/>
          </a:xfrm>
          <a:prstGeom prst="rect">
            <a:avLst/>
          </a:prstGeom>
          <a:ln w="9525">
            <a:solidFill>
              <a:srgbClr val="91228E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77800">
              <a:lnSpc>
                <a:spcPct val="100400"/>
              </a:lnSpc>
              <a:spcBef>
                <a:spcPts val="27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friend</a:t>
            </a:r>
            <a:r>
              <a:rPr dirty="0" sz="2400" spc="-1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ListIterator</a:t>
            </a:r>
            <a:r>
              <a:rPr dirty="0" sz="1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class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functions</a:t>
            </a:r>
            <a:r>
              <a:rPr dirty="0" sz="1800" spc="-25">
                <a:latin typeface="Times New Roman"/>
                <a:cs typeface="Times New Roman"/>
              </a:rPr>
              <a:t> of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3796" y="3997452"/>
            <a:ext cx="4344161" cy="1258062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4709286" y="4092651"/>
            <a:ext cx="37445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36930" marR="5080" indent="-82486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dirty="0" sz="2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dirty="0" sz="2800" spc="-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Microsoft Sans Serif"/>
                <a:cs typeface="Microsoft Sans Serif"/>
              </a:rPr>
              <a:t>code</a:t>
            </a:r>
            <a:r>
              <a:rPr dirty="0" sz="2800" spc="-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work</a:t>
            </a:r>
            <a:r>
              <a:rPr dirty="0" sz="2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2800" spc="-6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Microsoft Sans Serif"/>
                <a:cs typeface="Microsoft Sans Serif"/>
              </a:rPr>
              <a:t>all </a:t>
            </a:r>
            <a:r>
              <a:rPr dirty="0" sz="2800" spc="-85">
                <a:solidFill>
                  <a:srgbClr val="FFFFFF"/>
                </a:solidFill>
                <a:latin typeface="Microsoft Sans Serif"/>
                <a:cs typeface="Microsoft Sans Serif"/>
              </a:rPr>
              <a:t>scenarios</a:t>
            </a:r>
            <a:r>
              <a:rPr dirty="0" sz="280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Microsoft Sans Serif"/>
                <a:cs typeface="Microsoft Sans Serif"/>
              </a:rPr>
              <a:t>???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46779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Insert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10158"/>
            <a:ext cx="7171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&gt;::insert(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Iterator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ite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839" y="1865376"/>
            <a:ext cx="276987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ite.iptr;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444" y="2382139"/>
            <a:ext cx="725106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1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800">
              <a:latin typeface="Consolas"/>
              <a:cs typeface="Consolas"/>
            </a:endParaRPr>
          </a:p>
          <a:p>
            <a:pPr marL="1383665" marR="5080" indent="-9144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current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tmp)</a:t>
            </a:r>
            <a:endParaRPr sz="1800">
              <a:latin typeface="Consolas"/>
              <a:cs typeface="Consolas"/>
            </a:endParaRPr>
          </a:p>
          <a:p>
            <a:pPr marL="22987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head-</a:t>
            </a:r>
            <a:r>
              <a:rPr dirty="0" sz="1800">
                <a:latin typeface="Consolas"/>
                <a:cs typeface="Consolas"/>
              </a:rPr>
              <a:t>&gt;next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latin typeface="Consolas"/>
                <a:cs typeface="Consolas"/>
              </a:rPr>
              <a:t>(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nptr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tmp-&gt;next);</a:t>
            </a:r>
            <a:endParaRPr sz="18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&gt;next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10">
                <a:latin typeface="Consolas"/>
                <a:cs typeface="Consolas"/>
              </a:rPr>
              <a:t>nptr;</a:t>
            </a:r>
            <a:endParaRPr sz="1800">
              <a:latin typeface="Consolas"/>
              <a:cs typeface="Consolas"/>
            </a:endParaRPr>
          </a:p>
          <a:p>
            <a:pPr marL="926465" marR="255587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tail)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//last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element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nptr;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50594" y="5400547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93444" y="5674867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6225032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493008" y="5082543"/>
            <a:ext cx="5480685" cy="1658620"/>
            <a:chOff x="3493008" y="5082543"/>
            <a:chExt cx="5480685" cy="165862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287" y="5109945"/>
              <a:ext cx="5405653" cy="154996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3008" y="5082543"/>
              <a:ext cx="5480303" cy="16581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5128259"/>
              <a:ext cx="5334000" cy="147828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581400" y="5128259"/>
            <a:ext cx="5334000" cy="1478280"/>
          </a:xfrm>
          <a:prstGeom prst="rect">
            <a:avLst/>
          </a:prstGeom>
          <a:ln w="9525">
            <a:solidFill>
              <a:srgbClr val="91228E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Make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List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friend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iterator</a:t>
            </a:r>
            <a:r>
              <a:rPr dirty="0" sz="18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25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92075" marR="78295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getter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iptr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getter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any </a:t>
            </a: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 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13610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TO-</a:t>
            </a:r>
            <a:r>
              <a:rPr dirty="0" sz="4400" b="0">
                <a:latin typeface="Times New Roman"/>
                <a:cs typeface="Times New Roman"/>
              </a:rPr>
              <a:t>DO</a:t>
            </a:r>
            <a:r>
              <a:rPr dirty="0" sz="4400" spc="-5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36498"/>
            <a:ext cx="7555865" cy="48247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random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shuffle(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Rearrange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 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random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order.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reverse(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Reverse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elements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range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find(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Return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 in the </a:t>
            </a:r>
            <a:r>
              <a:rPr dirty="0" sz="1800" spc="-10">
                <a:latin typeface="Times New Roman"/>
                <a:cs typeface="Times New Roman"/>
              </a:rPr>
              <a:t>range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element(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65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Return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minimum element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i="1">
                <a:latin typeface="Times New Roman"/>
                <a:cs typeface="Times New Roman"/>
              </a:rPr>
              <a:t>p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q</a:t>
            </a:r>
            <a:r>
              <a:rPr dirty="0" sz="2800" spc="-2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max</a:t>
            </a:r>
            <a:r>
              <a:rPr dirty="0" sz="2400" spc="-10">
                <a:latin typeface="Times New Roman"/>
                <a:cs typeface="Times New Roman"/>
              </a:rPr>
              <a:t> element(</a:t>
            </a:r>
            <a:r>
              <a:rPr dirty="0" sz="2400" spc="-10" i="1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-10" i="1">
                <a:latin typeface="Times New Roman"/>
                <a:cs typeface="Times New Roman"/>
              </a:rPr>
              <a:t>q</a:t>
            </a:r>
            <a:r>
              <a:rPr dirty="0" sz="2400" spc="-10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Return 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iterator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maximum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 from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each(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5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Apply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function </a:t>
            </a: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>
                <a:latin typeface="Times New Roman"/>
                <a:cs typeface="Times New Roman"/>
              </a:rPr>
              <a:t>the elements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range from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Defining</a:t>
            </a:r>
            <a:r>
              <a:rPr dirty="0" sz="4400" spc="-1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Functions</a:t>
            </a:r>
            <a:r>
              <a:rPr dirty="0" sz="4400" spc="-2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outside</a:t>
            </a:r>
            <a:r>
              <a:rPr dirty="0" sz="4400" spc="-10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the</a:t>
            </a:r>
            <a:r>
              <a:rPr dirty="0" sz="4400" spc="25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class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939" y="933958"/>
            <a:ext cx="366014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8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7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2039" y="1789176"/>
            <a:ext cx="539051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>
                <a:latin typeface="Consolas"/>
                <a:cs typeface="Consolas"/>
              </a:rPr>
              <a:t>ListIterator(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dirty="0" sz="1800" spc="-1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iptr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200" y="3642358"/>
            <a:ext cx="8860790" cy="3139440"/>
          </a:xfrm>
          <a:custGeom>
            <a:avLst/>
            <a:gdLst/>
            <a:ahLst/>
            <a:cxnLst/>
            <a:rect l="l" t="t" r="r" b="b"/>
            <a:pathLst>
              <a:path w="8860790" h="3139440">
                <a:moveTo>
                  <a:pt x="8860536" y="0"/>
                </a:moveTo>
                <a:lnTo>
                  <a:pt x="0" y="0"/>
                </a:lnTo>
                <a:lnTo>
                  <a:pt x="0" y="3139440"/>
                </a:lnTo>
                <a:lnTo>
                  <a:pt x="8860536" y="3139440"/>
                </a:lnTo>
                <a:lnTo>
                  <a:pt x="8860536" y="0"/>
                </a:lnTo>
                <a:close/>
              </a:path>
            </a:pathLst>
          </a:custGeom>
          <a:solidFill>
            <a:srgbClr val="EBDDF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54939" y="2031619"/>
            <a:ext cx="8549640" cy="357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800" spc="-10"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469900" marR="1470660" indent="4572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80"/>
                </a:solidFill>
                <a:latin typeface="Consolas"/>
                <a:cs typeface="Consolas"/>
              </a:rPr>
              <a:t>operator==</a:t>
            </a:r>
            <a:r>
              <a:rPr dirty="0" sz="1800" spc="-15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10">
                <a:latin typeface="Consolas"/>
                <a:cs typeface="Consolas"/>
              </a:rPr>
              <a:t>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iptr;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>
                <a:latin typeface="Consolas"/>
                <a:cs typeface="Consolas"/>
              </a:rPr>
              <a:t>::</a:t>
            </a:r>
            <a:r>
              <a:rPr dirty="0" sz="1800">
                <a:solidFill>
                  <a:srgbClr val="008080"/>
                </a:solidFill>
                <a:latin typeface="Consolas"/>
                <a:cs typeface="Consolas"/>
              </a:rPr>
              <a:t>operator==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5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iptr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dirty="0" sz="1800" spc="-10">
                <a:latin typeface="Consolas"/>
                <a:cs typeface="Consolas"/>
              </a:rPr>
              <a:t>.iptr;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7639" y="5614530"/>
            <a:ext cx="413639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typename</a:t>
            </a:r>
            <a:r>
              <a:rPr dirty="0" sz="1800" spc="-7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&amp;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91710" y="5583428"/>
            <a:ext cx="4539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10"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10">
                <a:latin typeface="Consolas"/>
                <a:cs typeface="Consolas"/>
              </a:rPr>
              <a:t>&gt;::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ListIterator</a:t>
            </a:r>
            <a:r>
              <a:rPr dirty="0" sz="1800" spc="-10">
                <a:latin typeface="Consolas"/>
                <a:cs typeface="Consolas"/>
              </a:rPr>
              <a:t>::</a:t>
            </a:r>
            <a:r>
              <a:rPr dirty="0" sz="1800" spc="-10">
                <a:solidFill>
                  <a:srgbClr val="008080"/>
                </a:solidFill>
                <a:latin typeface="Consolas"/>
                <a:cs typeface="Consolas"/>
              </a:rPr>
              <a:t>operator++</a:t>
            </a:r>
            <a:r>
              <a:rPr dirty="0" sz="1800" spc="-10">
                <a:latin typeface="Consolas"/>
                <a:cs typeface="Consolas"/>
              </a:rPr>
              <a:t>(){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939" y="5857747"/>
            <a:ext cx="399224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(iptr)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iptr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10">
                <a:latin typeface="Consolas"/>
                <a:cs typeface="Consolas"/>
              </a:rPr>
              <a:t>iptr-&gt;next;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(*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this</a:t>
            </a:r>
            <a:r>
              <a:rPr dirty="0" sz="1800" spc="-1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470660"/>
          </a:xfrm>
          <a:prstGeom prst="rect"/>
          <a:solidFill>
            <a:srgbClr val="5882DB"/>
          </a:solidFill>
          <a:ln w="952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2495550" marR="587375" indent="-1901189">
              <a:lnSpc>
                <a:spcPct val="100000"/>
              </a:lnSpc>
              <a:spcBef>
                <a:spcPts val="355"/>
              </a:spcBef>
            </a:pPr>
            <a:r>
              <a:rPr dirty="0" sz="4400" b="0">
                <a:latin typeface="Times New Roman"/>
                <a:cs typeface="Times New Roman"/>
              </a:rPr>
              <a:t>Example</a:t>
            </a:r>
            <a:r>
              <a:rPr dirty="0" sz="4400" spc="-2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of Circular</a:t>
            </a:r>
            <a:r>
              <a:rPr dirty="0" sz="4400" spc="-45" b="0">
                <a:latin typeface="Times New Roman"/>
                <a:cs typeface="Times New Roman"/>
              </a:rPr>
              <a:t> </a:t>
            </a:r>
            <a:r>
              <a:rPr dirty="0" sz="4400" b="0">
                <a:latin typeface="Times New Roman"/>
                <a:cs typeface="Times New Roman"/>
              </a:rPr>
              <a:t>Link </a:t>
            </a:r>
            <a:r>
              <a:rPr dirty="0" sz="4400" spc="-20" b="0">
                <a:latin typeface="Times New Roman"/>
                <a:cs typeface="Times New Roman"/>
              </a:rPr>
              <a:t>list </a:t>
            </a:r>
            <a:r>
              <a:rPr dirty="0" sz="4400" b="0">
                <a:latin typeface="Times New Roman"/>
                <a:cs typeface="Times New Roman"/>
              </a:rPr>
              <a:t>with</a:t>
            </a:r>
            <a:r>
              <a:rPr dirty="0" sz="4400" spc="-10" b="0">
                <a:latin typeface="Times New Roman"/>
                <a:cs typeface="Times New Roman"/>
              </a:rPr>
              <a:t> Iterator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981200"/>
            <a:ext cx="8458200" cy="47457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7541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Josephus</a:t>
            </a:r>
            <a:r>
              <a:rPr dirty="0" sz="4000" spc="-120"/>
              <a:t> </a:t>
            </a:r>
            <a:r>
              <a:rPr dirty="0" sz="4000"/>
              <a:t>Circle</a:t>
            </a:r>
            <a:r>
              <a:rPr dirty="0" sz="4000" spc="-130"/>
              <a:t> </a:t>
            </a:r>
            <a:r>
              <a:rPr dirty="0" sz="4000" spc="-10"/>
              <a:t>Problem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326542" y="937005"/>
            <a:ext cx="82067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Cambria"/>
                <a:cs typeface="Cambria"/>
              </a:rPr>
              <a:t>There</a:t>
            </a:r>
            <a:r>
              <a:rPr dirty="0" sz="2200" spc="2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are</a:t>
            </a:r>
            <a:r>
              <a:rPr dirty="0" sz="2200" spc="2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people</a:t>
            </a:r>
            <a:r>
              <a:rPr dirty="0" sz="2200" spc="2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standing</a:t>
            </a:r>
            <a:r>
              <a:rPr dirty="0" sz="2200" spc="2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240">
                <a:latin typeface="Cambria"/>
                <a:cs typeface="Cambria"/>
              </a:rPr>
              <a:t> </a:t>
            </a:r>
            <a:r>
              <a:rPr dirty="0" sz="2200" spc="85">
                <a:latin typeface="Cambria"/>
                <a:cs typeface="Cambria"/>
              </a:rPr>
              <a:t>a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circle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waiting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2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260">
                <a:latin typeface="Cambria"/>
                <a:cs typeface="Cambria"/>
              </a:rPr>
              <a:t> </a:t>
            </a:r>
            <a:r>
              <a:rPr dirty="0" sz="2200" spc="55">
                <a:latin typeface="Cambria"/>
                <a:cs typeface="Cambria"/>
              </a:rPr>
              <a:t>executed.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477" y="4595622"/>
            <a:ext cx="8074659" cy="1433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766445" indent="-342900">
              <a:lnSpc>
                <a:spcPct val="100000"/>
              </a:lnSpc>
              <a:spcBef>
                <a:spcPts val="95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200" spc="80">
                <a:latin typeface="Cambria"/>
                <a:cs typeface="Cambria"/>
              </a:rPr>
              <a:t>The</a:t>
            </a:r>
            <a:r>
              <a:rPr dirty="0" sz="2200" spc="2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counting</a:t>
            </a:r>
            <a:r>
              <a:rPr dirty="0" sz="2200" spc="2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out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begins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229">
                <a:latin typeface="Cambria"/>
                <a:cs typeface="Cambria"/>
              </a:rPr>
              <a:t> </a:t>
            </a:r>
            <a:r>
              <a:rPr dirty="0" sz="2200" spc="50">
                <a:latin typeface="Cambria"/>
                <a:cs typeface="Cambria"/>
              </a:rPr>
              <a:t>some</a:t>
            </a:r>
            <a:r>
              <a:rPr dirty="0" sz="2200" spc="25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point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2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2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circle</a:t>
            </a:r>
            <a:r>
              <a:rPr dirty="0" sz="2200" spc="265">
                <a:latin typeface="Cambria"/>
                <a:cs typeface="Cambria"/>
              </a:rPr>
              <a:t> </a:t>
            </a:r>
            <a:r>
              <a:rPr dirty="0" sz="2200" spc="30">
                <a:latin typeface="Cambria"/>
                <a:cs typeface="Cambria"/>
              </a:rPr>
              <a:t>and </a:t>
            </a:r>
            <a:r>
              <a:rPr dirty="0" sz="2200">
                <a:latin typeface="Cambria"/>
                <a:cs typeface="Cambria"/>
              </a:rPr>
              <a:t>proceeds</a:t>
            </a:r>
            <a:r>
              <a:rPr dirty="0" sz="2200" spc="31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around</a:t>
            </a:r>
            <a:r>
              <a:rPr dirty="0" sz="2200" spc="27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28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circle</a:t>
            </a:r>
            <a:r>
              <a:rPr dirty="0" sz="2200" spc="29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254">
                <a:latin typeface="Cambria"/>
                <a:cs typeface="Cambria"/>
              </a:rPr>
              <a:t> </a:t>
            </a:r>
            <a:r>
              <a:rPr dirty="0" sz="2200" spc="85">
                <a:latin typeface="Cambria"/>
                <a:cs typeface="Cambria"/>
              </a:rPr>
              <a:t>a</a:t>
            </a:r>
            <a:r>
              <a:rPr dirty="0" sz="2200" spc="254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fixed</a:t>
            </a:r>
            <a:r>
              <a:rPr dirty="0" sz="2200" spc="26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direction.</a:t>
            </a:r>
            <a:endParaRPr sz="2200">
              <a:latin typeface="Cambria"/>
              <a:cs typeface="Cambria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Font typeface="Tahoma"/>
              <a:buChar char="•"/>
              <a:tabLst>
                <a:tab pos="354965" algn="l"/>
                <a:tab pos="355600" algn="l"/>
              </a:tabLst>
            </a:pPr>
            <a:r>
              <a:rPr dirty="0" sz="2200" spc="55">
                <a:latin typeface="Cambria"/>
                <a:cs typeface="Cambria"/>
              </a:rPr>
              <a:t>In</a:t>
            </a:r>
            <a:r>
              <a:rPr dirty="0" sz="2200" spc="215">
                <a:latin typeface="Cambria"/>
                <a:cs typeface="Cambria"/>
              </a:rPr>
              <a:t> </a:t>
            </a:r>
            <a:r>
              <a:rPr dirty="0" sz="2200" spc="65">
                <a:latin typeface="Cambria"/>
                <a:cs typeface="Cambria"/>
              </a:rPr>
              <a:t>each</a:t>
            </a:r>
            <a:r>
              <a:rPr dirty="0" sz="2200" spc="225">
                <a:latin typeface="Cambria"/>
                <a:cs typeface="Cambria"/>
              </a:rPr>
              <a:t> </a:t>
            </a:r>
            <a:r>
              <a:rPr dirty="0" sz="2200" spc="50">
                <a:latin typeface="Cambria"/>
                <a:cs typeface="Cambria"/>
              </a:rPr>
              <a:t>step,</a:t>
            </a:r>
            <a:r>
              <a:rPr dirty="0" sz="2200" spc="235">
                <a:latin typeface="Cambria"/>
                <a:cs typeface="Cambria"/>
              </a:rPr>
              <a:t> </a:t>
            </a:r>
            <a:r>
              <a:rPr dirty="0" sz="2200" spc="85">
                <a:latin typeface="Cambria"/>
                <a:cs typeface="Cambria"/>
              </a:rPr>
              <a:t>a</a:t>
            </a:r>
            <a:r>
              <a:rPr dirty="0" sz="2200" spc="2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certain</a:t>
            </a:r>
            <a:r>
              <a:rPr dirty="0" sz="2200" spc="2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number</a:t>
            </a:r>
            <a:r>
              <a:rPr dirty="0" sz="2200" spc="2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2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people</a:t>
            </a:r>
            <a:r>
              <a:rPr dirty="0" sz="2200" spc="2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are</a:t>
            </a:r>
            <a:r>
              <a:rPr dirty="0" sz="2200" spc="2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skipped,</a:t>
            </a:r>
            <a:r>
              <a:rPr dirty="0" sz="2200" spc="235">
                <a:latin typeface="Cambria"/>
                <a:cs typeface="Cambria"/>
              </a:rPr>
              <a:t> </a:t>
            </a:r>
            <a:r>
              <a:rPr dirty="0" sz="2200" spc="55">
                <a:latin typeface="Cambria"/>
                <a:cs typeface="Cambria"/>
              </a:rPr>
              <a:t>and</a:t>
            </a:r>
            <a:r>
              <a:rPr dirty="0" sz="2200" spc="215">
                <a:latin typeface="Cambria"/>
                <a:cs typeface="Cambria"/>
              </a:rPr>
              <a:t> </a:t>
            </a:r>
            <a:r>
              <a:rPr dirty="0" sz="2200" spc="-25">
                <a:latin typeface="Cambria"/>
                <a:cs typeface="Cambria"/>
              </a:rPr>
              <a:t>the </a:t>
            </a:r>
            <a:r>
              <a:rPr dirty="0" sz="2200" spc="60">
                <a:latin typeface="Cambria"/>
                <a:cs typeface="Cambria"/>
              </a:rPr>
              <a:t>next</a:t>
            </a:r>
            <a:r>
              <a:rPr dirty="0" sz="2200" spc="18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person</a:t>
            </a:r>
            <a:r>
              <a:rPr dirty="0" sz="2200" spc="19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165">
                <a:latin typeface="Cambria"/>
                <a:cs typeface="Cambria"/>
              </a:rPr>
              <a:t> </a:t>
            </a:r>
            <a:r>
              <a:rPr dirty="0" sz="2200" spc="55">
                <a:latin typeface="Cambria"/>
                <a:cs typeface="Cambria"/>
              </a:rPr>
              <a:t>executed.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7800"/>
            <a:ext cx="4800600" cy="26944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7541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Josephus</a:t>
            </a:r>
            <a:r>
              <a:rPr dirty="0" sz="4000" spc="-120"/>
              <a:t> </a:t>
            </a:r>
            <a:r>
              <a:rPr dirty="0" sz="4000"/>
              <a:t>Circle</a:t>
            </a:r>
            <a:r>
              <a:rPr dirty="0" sz="4000" spc="-130"/>
              <a:t> </a:t>
            </a:r>
            <a:r>
              <a:rPr dirty="0" sz="4000" spc="-10"/>
              <a:t>Problem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07110"/>
            <a:ext cx="7793990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120">
                <a:latin typeface="Microsoft Sans Serif"/>
                <a:cs typeface="Microsoft Sans Serif"/>
              </a:rPr>
              <a:t>The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elimination</a:t>
            </a:r>
            <a:r>
              <a:rPr dirty="0" sz="2200" spc="-120">
                <a:latin typeface="Microsoft Sans Serif"/>
                <a:cs typeface="Microsoft Sans Serif"/>
              </a:rPr>
              <a:t> </a:t>
            </a:r>
            <a:r>
              <a:rPr dirty="0" sz="2200" spc="-45">
                <a:latin typeface="Microsoft Sans Serif"/>
                <a:cs typeface="Microsoft Sans Serif"/>
              </a:rPr>
              <a:t>proceeds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around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the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30">
                <a:latin typeface="Microsoft Sans Serif"/>
                <a:cs typeface="Microsoft Sans Serif"/>
              </a:rPr>
              <a:t>circle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and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35">
                <a:latin typeface="Microsoft Sans Serif"/>
                <a:cs typeface="Microsoft Sans Serif"/>
              </a:rPr>
              <a:t>circle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35">
                <a:latin typeface="Microsoft Sans Serif"/>
                <a:cs typeface="Microsoft Sans Serif"/>
              </a:rPr>
              <a:t>becomes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2200" spc="-50">
                <a:latin typeface="Microsoft Sans Serif"/>
                <a:cs typeface="Microsoft Sans Serif"/>
              </a:rPr>
              <a:t>smaller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and</a:t>
            </a:r>
            <a:r>
              <a:rPr dirty="0" sz="2200" spc="-100">
                <a:latin typeface="Microsoft Sans Serif"/>
                <a:cs typeface="Microsoft Sans Serif"/>
              </a:rPr>
              <a:t> </a:t>
            </a:r>
            <a:r>
              <a:rPr dirty="0" sz="2200" spc="-50">
                <a:latin typeface="Microsoft Sans Serif"/>
                <a:cs typeface="Microsoft Sans Serif"/>
              </a:rPr>
              <a:t>smaller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100">
                <a:latin typeface="Microsoft Sans Serif"/>
                <a:cs typeface="Microsoft Sans Serif"/>
              </a:rPr>
              <a:t>as</a:t>
            </a:r>
            <a:r>
              <a:rPr dirty="0" sz="2200" spc="-5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the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60">
                <a:latin typeface="Microsoft Sans Serif"/>
                <a:cs typeface="Microsoft Sans Serif"/>
              </a:rPr>
              <a:t>executed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people</a:t>
            </a:r>
            <a:r>
              <a:rPr dirty="0" sz="2200" spc="-85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are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removed</a:t>
            </a:r>
            <a:endParaRPr sz="22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Microsoft Sans Serif"/>
                <a:cs typeface="Microsoft Sans Serif"/>
              </a:rPr>
              <a:t>Till</a:t>
            </a:r>
            <a:r>
              <a:rPr dirty="0" sz="2200" spc="-10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only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the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last</a:t>
            </a:r>
            <a:r>
              <a:rPr dirty="0" sz="2200" spc="-75">
                <a:latin typeface="Microsoft Sans Serif"/>
                <a:cs typeface="Microsoft Sans Serif"/>
              </a:rPr>
              <a:t> </a:t>
            </a:r>
            <a:r>
              <a:rPr dirty="0" sz="2200" spc="-25">
                <a:latin typeface="Microsoft Sans Serif"/>
                <a:cs typeface="Microsoft Sans Serif"/>
              </a:rPr>
              <a:t>person</a:t>
            </a:r>
            <a:r>
              <a:rPr dirty="0" sz="2200" spc="-80">
                <a:latin typeface="Microsoft Sans Serif"/>
                <a:cs typeface="Microsoft Sans Serif"/>
              </a:rPr>
              <a:t> remains,</a:t>
            </a:r>
            <a:r>
              <a:rPr dirty="0" sz="2200" spc="-6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who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is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20">
                <a:latin typeface="Microsoft Sans Serif"/>
                <a:cs typeface="Microsoft Sans Serif"/>
              </a:rPr>
              <a:t>given</a:t>
            </a:r>
            <a:r>
              <a:rPr dirty="0" sz="2200" spc="-8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freedom.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819650"/>
            <a:ext cx="8295005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FF0000"/>
                </a:solidFill>
                <a:latin typeface="Microsoft Sans Serif"/>
                <a:cs typeface="Microsoft Sans Serif"/>
              </a:rPr>
              <a:t>Given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total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Microsoft Sans Serif"/>
                <a:cs typeface="Microsoft Sans Serif"/>
              </a:rPr>
              <a:t>number</a:t>
            </a:r>
            <a:r>
              <a:rPr dirty="0" sz="20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0000"/>
                </a:solidFill>
                <a:latin typeface="Microsoft Sans Serif"/>
                <a:cs typeface="Microsoft Sans Serif"/>
              </a:rPr>
              <a:t>persons</a:t>
            </a:r>
            <a:r>
              <a:rPr dirty="0" sz="20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n</a:t>
            </a:r>
            <a:r>
              <a:rPr dirty="0" sz="20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Microsoft Sans Serif"/>
                <a:cs typeface="Microsoft Sans Serif"/>
              </a:rPr>
              <a:t>number</a:t>
            </a:r>
            <a:r>
              <a:rPr dirty="0" sz="20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m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Microsoft Sans Serif"/>
                <a:cs typeface="Microsoft Sans Serif"/>
              </a:rPr>
              <a:t>which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indicates</a:t>
            </a:r>
            <a:r>
              <a:rPr dirty="0" sz="20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Microsoft Sans Serif"/>
                <a:cs typeface="Microsoft Sans Serif"/>
              </a:rPr>
              <a:t>that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5">
                <a:solidFill>
                  <a:srgbClr val="FF0000"/>
                </a:solidFill>
                <a:latin typeface="Microsoft Sans Serif"/>
                <a:cs typeface="Microsoft Sans Serif"/>
              </a:rPr>
              <a:t>m-</a:t>
            </a:r>
            <a:r>
              <a:rPr dirty="0" sz="2000" spc="85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persons</a:t>
            </a:r>
            <a:r>
              <a:rPr dirty="0" sz="20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are </a:t>
            </a:r>
            <a:r>
              <a:rPr dirty="0" sz="2000" spc="-10">
                <a:solidFill>
                  <a:srgbClr val="FF0000"/>
                </a:solidFill>
                <a:latin typeface="Microsoft Sans Serif"/>
                <a:cs typeface="Microsoft Sans Serif"/>
              </a:rPr>
              <a:t>skipped</a:t>
            </a:r>
            <a:r>
              <a:rPr dirty="0" sz="20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5">
                <a:solidFill>
                  <a:srgbClr val="FF0000"/>
                </a:solidFill>
                <a:latin typeface="Microsoft Sans Serif"/>
                <a:cs typeface="Microsoft Sans Serif"/>
              </a:rPr>
              <a:t>m-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th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Microsoft Sans Serif"/>
                <a:cs typeface="Microsoft Sans Serif"/>
              </a:rPr>
              <a:t>person</a:t>
            </a:r>
            <a:r>
              <a:rPr dirty="0" sz="20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killed</a:t>
            </a:r>
            <a:r>
              <a:rPr dirty="0" sz="2000" spc="-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Microsoft Sans Serif"/>
                <a:cs typeface="Microsoft Sans Serif"/>
              </a:rPr>
              <a:t>circle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000" spc="-180" b="1">
                <a:latin typeface="Arial"/>
                <a:cs typeface="Arial"/>
              </a:rPr>
              <a:t>The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task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70" b="1">
                <a:latin typeface="Arial"/>
                <a:cs typeface="Arial"/>
              </a:rPr>
              <a:t>is</a:t>
            </a:r>
            <a:r>
              <a:rPr dirty="0" sz="2000" spc="20" b="1">
                <a:latin typeface="Arial"/>
                <a:cs typeface="Arial"/>
              </a:rPr>
              <a:t> </a:t>
            </a:r>
            <a:r>
              <a:rPr dirty="0" sz="2000" spc="-30" b="1">
                <a:latin typeface="Arial"/>
                <a:cs typeface="Arial"/>
              </a:rPr>
              <a:t>to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85" b="1">
                <a:latin typeface="Arial"/>
                <a:cs typeface="Arial"/>
              </a:rPr>
              <a:t>choose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the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50" b="1">
                <a:latin typeface="Arial"/>
                <a:cs typeface="Arial"/>
              </a:rPr>
              <a:t>place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25" b="1">
                <a:latin typeface="Arial"/>
                <a:cs typeface="Arial"/>
              </a:rPr>
              <a:t>in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05" b="1">
                <a:latin typeface="Arial"/>
                <a:cs typeface="Arial"/>
              </a:rPr>
              <a:t>the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initial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155" b="1">
                <a:latin typeface="Arial"/>
                <a:cs typeface="Arial"/>
              </a:rPr>
              <a:t>circle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so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 spc="-85" b="1">
                <a:latin typeface="Arial"/>
                <a:cs typeface="Arial"/>
              </a:rPr>
              <a:t>that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80" b="1">
                <a:latin typeface="Arial"/>
                <a:cs typeface="Arial"/>
              </a:rPr>
              <a:t>you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spc="-120" b="1">
                <a:latin typeface="Arial"/>
                <a:cs typeface="Arial"/>
              </a:rPr>
              <a:t>are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100" b="1">
                <a:latin typeface="Arial"/>
                <a:cs typeface="Arial"/>
              </a:rPr>
              <a:t>the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spc="-130" b="1">
                <a:latin typeface="Arial"/>
                <a:cs typeface="Arial"/>
              </a:rPr>
              <a:t>last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one </a:t>
            </a:r>
            <a:r>
              <a:rPr dirty="0" sz="2000" spc="-150" b="1">
                <a:latin typeface="Arial"/>
                <a:cs typeface="Arial"/>
              </a:rPr>
              <a:t>remaining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45" b="1">
                <a:latin typeface="Arial"/>
                <a:cs typeface="Arial"/>
              </a:rPr>
              <a:t>and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190" b="1">
                <a:latin typeface="Arial"/>
                <a:cs typeface="Arial"/>
              </a:rPr>
              <a:t>so</a:t>
            </a:r>
            <a:r>
              <a:rPr dirty="0" sz="2000" spc="25" b="1">
                <a:latin typeface="Arial"/>
                <a:cs typeface="Arial"/>
              </a:rPr>
              <a:t> </a:t>
            </a:r>
            <a:r>
              <a:rPr dirty="0" sz="2000" spc="-30" b="1">
                <a:latin typeface="Arial"/>
                <a:cs typeface="Arial"/>
              </a:rPr>
              <a:t>survive.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3674" y="2882074"/>
            <a:ext cx="4905375" cy="638175"/>
            <a:chOff x="443674" y="2882074"/>
            <a:chExt cx="490537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10675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675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29436" y="31582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9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9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8963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8963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58235" y="31582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7251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725162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57962" y="2896361"/>
            <a:ext cx="609600" cy="609600"/>
          </a:xfrm>
          <a:prstGeom prst="rect">
            <a:avLst/>
          </a:prstGeom>
          <a:solidFill>
            <a:srgbClr val="666699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72474" y="2882074"/>
            <a:ext cx="638175" cy="638175"/>
            <a:chOff x="2272474" y="2882074"/>
            <a:chExt cx="638175" cy="638175"/>
          </a:xfrm>
        </p:grpSpPr>
        <p:sp>
          <p:nvSpPr>
            <p:cNvPr id="18" name="object 18" descr=""/>
            <p:cNvSpPr/>
            <p:nvPr/>
          </p:nvSpPr>
          <p:spPr>
            <a:xfrm>
              <a:off x="22867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867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286761" y="2896361"/>
            <a:ext cx="609600" cy="609600"/>
          </a:xfrm>
          <a:prstGeom prst="rect">
            <a:avLst/>
          </a:prstGeom>
          <a:solidFill>
            <a:srgbClr val="666699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101274" y="2882074"/>
            <a:ext cx="638175" cy="638175"/>
            <a:chOff x="4101274" y="2882074"/>
            <a:chExt cx="638175" cy="638175"/>
          </a:xfrm>
        </p:grpSpPr>
        <p:sp>
          <p:nvSpPr>
            <p:cNvPr id="22" name="object 22" descr=""/>
            <p:cNvSpPr/>
            <p:nvPr/>
          </p:nvSpPr>
          <p:spPr>
            <a:xfrm>
              <a:off x="41155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1155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15561" y="2896361"/>
            <a:ext cx="609600" cy="609600"/>
          </a:xfrm>
          <a:prstGeom prst="rect">
            <a:avLst/>
          </a:prstGeom>
          <a:solidFill>
            <a:srgbClr val="666699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979415" y="3135376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5777674" y="2882074"/>
            <a:ext cx="3076575" cy="638175"/>
            <a:chOff x="5777674" y="2882074"/>
            <a:chExt cx="30765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64015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015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63436" y="315823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919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7919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303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27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2303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791961" y="2896361"/>
            <a:ext cx="609600" cy="609600"/>
          </a:xfrm>
          <a:prstGeom prst="rect">
            <a:avLst/>
          </a:prstGeom>
          <a:solidFill>
            <a:srgbClr val="666699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606474" y="2882074"/>
            <a:ext cx="638175" cy="638175"/>
            <a:chOff x="7606474" y="2882074"/>
            <a:chExt cx="638175" cy="638175"/>
          </a:xfrm>
        </p:grpSpPr>
        <p:sp>
          <p:nvSpPr>
            <p:cNvPr id="36" name="object 36" descr=""/>
            <p:cNvSpPr/>
            <p:nvPr/>
          </p:nvSpPr>
          <p:spPr>
            <a:xfrm>
              <a:off x="76207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620761" y="2896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620761" y="2896361"/>
            <a:ext cx="609600" cy="609600"/>
          </a:xfrm>
          <a:prstGeom prst="rect">
            <a:avLst/>
          </a:prstGeom>
          <a:solidFill>
            <a:srgbClr val="666699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335658" y="3499865"/>
            <a:ext cx="7219950" cy="855980"/>
          </a:xfrm>
          <a:custGeom>
            <a:avLst/>
            <a:gdLst/>
            <a:ahLst/>
            <a:cxnLst/>
            <a:rect l="l" t="t" r="r" b="b"/>
            <a:pathLst>
              <a:path w="7219950" h="855979">
                <a:moveTo>
                  <a:pt x="57150" y="84074"/>
                </a:moveTo>
                <a:lnTo>
                  <a:pt x="28575" y="84074"/>
                </a:lnTo>
                <a:lnTo>
                  <a:pt x="28575" y="848995"/>
                </a:lnTo>
                <a:lnTo>
                  <a:pt x="34925" y="855472"/>
                </a:lnTo>
                <a:lnTo>
                  <a:pt x="7213473" y="855472"/>
                </a:lnTo>
                <a:lnTo>
                  <a:pt x="7219950" y="848995"/>
                </a:lnTo>
                <a:lnTo>
                  <a:pt x="7219950" y="841121"/>
                </a:lnTo>
                <a:lnTo>
                  <a:pt x="57150" y="841121"/>
                </a:lnTo>
                <a:lnTo>
                  <a:pt x="42799" y="826897"/>
                </a:lnTo>
                <a:lnTo>
                  <a:pt x="57150" y="826897"/>
                </a:lnTo>
                <a:lnTo>
                  <a:pt x="57150" y="84074"/>
                </a:lnTo>
                <a:close/>
              </a:path>
              <a:path w="7219950" h="855979">
                <a:moveTo>
                  <a:pt x="57150" y="826897"/>
                </a:moveTo>
                <a:lnTo>
                  <a:pt x="42799" y="826897"/>
                </a:lnTo>
                <a:lnTo>
                  <a:pt x="57150" y="841121"/>
                </a:lnTo>
                <a:lnTo>
                  <a:pt x="57150" y="826897"/>
                </a:lnTo>
                <a:close/>
              </a:path>
              <a:path w="7219950" h="855979">
                <a:moveTo>
                  <a:pt x="7191375" y="826897"/>
                </a:moveTo>
                <a:lnTo>
                  <a:pt x="57150" y="826897"/>
                </a:lnTo>
                <a:lnTo>
                  <a:pt x="57150" y="841121"/>
                </a:lnTo>
                <a:lnTo>
                  <a:pt x="7191375" y="841121"/>
                </a:lnTo>
                <a:lnTo>
                  <a:pt x="7191375" y="826897"/>
                </a:lnTo>
                <a:close/>
              </a:path>
              <a:path w="7219950" h="855979">
                <a:moveTo>
                  <a:pt x="7219950" y="0"/>
                </a:moveTo>
                <a:lnTo>
                  <a:pt x="7191375" y="0"/>
                </a:lnTo>
                <a:lnTo>
                  <a:pt x="7191375" y="841121"/>
                </a:lnTo>
                <a:lnTo>
                  <a:pt x="7205599" y="826897"/>
                </a:lnTo>
                <a:lnTo>
                  <a:pt x="7219950" y="826897"/>
                </a:lnTo>
                <a:lnTo>
                  <a:pt x="7219950" y="0"/>
                </a:lnTo>
                <a:close/>
              </a:path>
              <a:path w="7219950" h="855979">
                <a:moveTo>
                  <a:pt x="7219950" y="826897"/>
                </a:moveTo>
                <a:lnTo>
                  <a:pt x="7205599" y="826897"/>
                </a:lnTo>
                <a:lnTo>
                  <a:pt x="7191375" y="841121"/>
                </a:lnTo>
                <a:lnTo>
                  <a:pt x="7219950" y="841121"/>
                </a:lnTo>
                <a:lnTo>
                  <a:pt x="7219950" y="826897"/>
                </a:lnTo>
                <a:close/>
              </a:path>
              <a:path w="7219950" h="855979">
                <a:moveTo>
                  <a:pt x="42799" y="12700"/>
                </a:moveTo>
                <a:lnTo>
                  <a:pt x="0" y="98425"/>
                </a:lnTo>
                <a:lnTo>
                  <a:pt x="28575" y="98425"/>
                </a:lnTo>
                <a:lnTo>
                  <a:pt x="28575" y="84074"/>
                </a:lnTo>
                <a:lnTo>
                  <a:pt x="78538" y="84074"/>
                </a:lnTo>
                <a:lnTo>
                  <a:pt x="42799" y="12700"/>
                </a:lnTo>
                <a:close/>
              </a:path>
              <a:path w="7219950" h="855979">
                <a:moveTo>
                  <a:pt x="78538" y="84074"/>
                </a:moveTo>
                <a:lnTo>
                  <a:pt x="57150" y="84074"/>
                </a:lnTo>
                <a:lnTo>
                  <a:pt x="57150" y="98425"/>
                </a:lnTo>
                <a:lnTo>
                  <a:pt x="85725" y="98425"/>
                </a:lnTo>
                <a:lnTo>
                  <a:pt x="78538" y="84074"/>
                </a:lnTo>
                <a:close/>
              </a:path>
            </a:pathLst>
          </a:custGeom>
          <a:solidFill>
            <a:srgbClr val="91228E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57" y="250647"/>
            <a:ext cx="83204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Josephus</a:t>
            </a:r>
            <a:r>
              <a:rPr dirty="0" sz="2400" spc="10"/>
              <a:t> </a:t>
            </a:r>
            <a:r>
              <a:rPr dirty="0" sz="2400"/>
              <a:t>Problem–</a:t>
            </a:r>
            <a:r>
              <a:rPr dirty="0" sz="2400" spc="-30"/>
              <a:t> </a:t>
            </a:r>
            <a:r>
              <a:rPr dirty="0" sz="2400"/>
              <a:t>With Circular</a:t>
            </a:r>
            <a:r>
              <a:rPr dirty="0" sz="2400" spc="-25"/>
              <a:t> </a:t>
            </a:r>
            <a:r>
              <a:rPr dirty="0" sz="2400"/>
              <a:t>link</a:t>
            </a:r>
            <a:r>
              <a:rPr dirty="0" sz="2400" spc="-20"/>
              <a:t> </a:t>
            </a:r>
            <a:r>
              <a:rPr dirty="0" sz="2400"/>
              <a:t>list and circular</a:t>
            </a:r>
            <a:r>
              <a:rPr dirty="0" sz="2400" spc="-40"/>
              <a:t> </a:t>
            </a:r>
            <a:r>
              <a:rPr dirty="0" sz="2400" spc="-10"/>
              <a:t>Iterator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08379"/>
            <a:ext cx="6110605" cy="977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Assume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circular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linked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exists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size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N.</a:t>
            </a:r>
            <a:endParaRPr sz="160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Function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find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person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left</a:t>
            </a:r>
            <a:endParaRPr sz="1600">
              <a:latin typeface="Consolas"/>
              <a:cs typeface="Consolas"/>
            </a:endParaRPr>
          </a:p>
          <a:p>
            <a:pPr lvl="1" marL="508000" indent="-342900">
              <a:lnSpc>
                <a:spcPct val="100000"/>
              </a:lnSpc>
              <a:spcBef>
                <a:spcPts val="1255"/>
              </a:spcBef>
              <a:buFont typeface="Consolas"/>
              <a:buChar char="•"/>
              <a:tabLst>
                <a:tab pos="508000" algn="l"/>
              </a:tabLst>
            </a:pP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2000" spc="-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b="1">
                <a:latin typeface="Consolas"/>
                <a:cs typeface="Consolas"/>
              </a:rPr>
              <a:t>JosephusPosition(</a:t>
            </a:r>
            <a:r>
              <a:rPr dirty="0" sz="2000" b="1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3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b="1">
                <a:solidFill>
                  <a:srgbClr val="808080"/>
                </a:solidFill>
                <a:latin typeface="Consolas"/>
                <a:cs typeface="Consolas"/>
              </a:rPr>
              <a:t>m,</a:t>
            </a:r>
            <a:r>
              <a:rPr dirty="0" sz="2000" spc="-30" b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000" b="1">
                <a:solidFill>
                  <a:srgbClr val="808080"/>
                </a:solidFill>
                <a:latin typeface="Consolas"/>
                <a:cs typeface="Consolas"/>
              </a:rPr>
              <a:t>CLList</a:t>
            </a:r>
            <a:r>
              <a:rPr dirty="0" sz="2000" spc="-15" b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2000" spc="-20" b="1">
                <a:solidFill>
                  <a:srgbClr val="808080"/>
                </a:solidFill>
                <a:latin typeface="Consolas"/>
                <a:cs typeface="Consolas"/>
              </a:rPr>
              <a:t>CL</a:t>
            </a:r>
            <a:r>
              <a:rPr dirty="0" sz="2000" spc="-20" b="1">
                <a:latin typeface="Consolas"/>
                <a:cs typeface="Consolas"/>
              </a:rPr>
              <a:t>){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69290" y="2077553"/>
          <a:ext cx="7800340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1190"/>
                <a:gridCol w="556260"/>
                <a:gridCol w="1532254"/>
              </a:tblGrid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505"/>
                        </a:lnSpc>
                        <a:tabLst>
                          <a:tab pos="318135" algn="l"/>
                        </a:tabLst>
                      </a:pPr>
                      <a:r>
                        <a:rPr dirty="0" sz="1600" spc="-50">
                          <a:latin typeface="Consolas"/>
                          <a:cs typeface="Consolas"/>
                        </a:rPr>
                        <a:t>–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1600" spc="-10" b="1">
                          <a:latin typeface="Consolas"/>
                          <a:cs typeface="Consolas"/>
                        </a:rPr>
                        <a:t>CLList&lt;int&gt;::Iterator</a:t>
                      </a:r>
                      <a:r>
                        <a:rPr dirty="0" sz="1600" spc="-15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b="1">
                          <a:latin typeface="Consolas"/>
                          <a:cs typeface="Consolas"/>
                        </a:rPr>
                        <a:t>ite=CL.begin();</a:t>
                      </a:r>
                      <a:r>
                        <a:rPr dirty="0" sz="1600" spc="-14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//circular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dirty="0" sz="1600" spc="-2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link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05"/>
                        </a:lnSpc>
                      </a:pPr>
                      <a:r>
                        <a:rPr dirty="0" sz="160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dirty="0" sz="1600" spc="-7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00AF50"/>
                          </a:solidFill>
                          <a:latin typeface="Consolas"/>
                          <a:cs typeface="Consolas"/>
                        </a:rPr>
                        <a:t>iterator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  <a:tabLst>
                          <a:tab pos="318135" algn="l"/>
                        </a:tabLst>
                      </a:pPr>
                      <a:r>
                        <a:rPr dirty="0" sz="1600" spc="-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	int</a:t>
                      </a:r>
                      <a:r>
                        <a:rPr dirty="0" sz="1600" spc="-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count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1;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210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  <a:tabLst>
                          <a:tab pos="318135" algn="l"/>
                        </a:tabLst>
                      </a:pPr>
                      <a:r>
                        <a:rPr dirty="0" sz="1600" spc="-5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	while</a:t>
                      </a:r>
                      <a:r>
                        <a:rPr dirty="0" sz="1600" spc="-7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(CL.size()</a:t>
                      </a:r>
                      <a:r>
                        <a:rPr dirty="0" sz="160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60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1){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/*</a:t>
                      </a:r>
                      <a:r>
                        <a:rPr dirty="0" sz="1600" spc="-6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dirty="0" sz="1600" spc="-7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only</a:t>
                      </a:r>
                      <a:r>
                        <a:rPr dirty="0" sz="1600" spc="-7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600" spc="-7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6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left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60"/>
                        </a:lnSpc>
                      </a:pPr>
                      <a:r>
                        <a:rPr dirty="0" sz="1600" spc="-2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*/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 marL="31750">
                        <a:lnSpc>
                          <a:spcPts val="1850"/>
                        </a:lnSpc>
                        <a:tabLst>
                          <a:tab pos="318135" algn="l"/>
                        </a:tabLst>
                      </a:pP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	//</a:t>
                      </a:r>
                      <a:r>
                        <a:rPr dirty="0" sz="1600" spc="-3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Find</a:t>
                      </a:r>
                      <a:r>
                        <a:rPr dirty="0" sz="1600" spc="-3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m-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</a:t>
                      </a:r>
                      <a:r>
                        <a:rPr dirty="0" sz="1600" spc="-3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231140" y="3133178"/>
            <a:ext cx="8773160" cy="3126740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155700" indent="-229235">
              <a:lnSpc>
                <a:spcPct val="100000"/>
              </a:lnSpc>
              <a:spcBef>
                <a:spcPts val="489"/>
              </a:spcBef>
              <a:buChar char="•"/>
              <a:tabLst>
                <a:tab pos="1156335" algn="l"/>
              </a:tabLst>
            </a:pPr>
            <a:r>
              <a:rPr dirty="0" sz="1600">
                <a:latin typeface="Consolas"/>
                <a:cs typeface="Consolas"/>
              </a:rPr>
              <a:t>count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1;</a:t>
            </a:r>
            <a:endParaRPr sz="1600">
              <a:latin typeface="Consolas"/>
              <a:cs typeface="Consolas"/>
            </a:endParaRPr>
          </a:p>
          <a:p>
            <a:pPr marL="1155700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156335" algn="l"/>
              </a:tabLst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(count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m-</a:t>
            </a:r>
            <a:r>
              <a:rPr dirty="0" sz="1600" spc="-25">
                <a:solidFill>
                  <a:srgbClr val="808080"/>
                </a:solidFill>
                <a:latin typeface="Consolas"/>
                <a:cs typeface="Consolas"/>
              </a:rPr>
              <a:t>1</a:t>
            </a:r>
            <a:r>
              <a:rPr dirty="0" sz="1600" spc="-25">
                <a:latin typeface="Consolas"/>
                <a:cs typeface="Consolas"/>
              </a:rPr>
              <a:t>){</a:t>
            </a:r>
            <a:endParaRPr sz="1600">
              <a:latin typeface="Consolas"/>
              <a:cs typeface="Consolas"/>
            </a:endParaRPr>
          </a:p>
          <a:p>
            <a:pPr lvl="1" marL="1612900" indent="-229235">
              <a:lnSpc>
                <a:spcPct val="100000"/>
              </a:lnSpc>
              <a:spcBef>
                <a:spcPts val="384"/>
              </a:spcBef>
              <a:buChar char="–"/>
              <a:tabLst>
                <a:tab pos="1613535" algn="l"/>
              </a:tabLst>
            </a:pPr>
            <a:r>
              <a:rPr dirty="0" sz="1600" spc="-10">
                <a:latin typeface="Consolas"/>
                <a:cs typeface="Consolas"/>
              </a:rPr>
              <a:t>ite++</a:t>
            </a:r>
            <a:endParaRPr sz="1600">
              <a:latin typeface="Consolas"/>
              <a:cs typeface="Consolas"/>
            </a:endParaRPr>
          </a:p>
          <a:p>
            <a:pPr lvl="1" marL="1612900" indent="-229235">
              <a:lnSpc>
                <a:spcPct val="100000"/>
              </a:lnSpc>
              <a:spcBef>
                <a:spcPts val="380"/>
              </a:spcBef>
              <a:buChar char="–"/>
              <a:tabLst>
                <a:tab pos="1613535" algn="l"/>
              </a:tabLst>
            </a:pPr>
            <a:r>
              <a:rPr dirty="0" sz="1600" spc="-10">
                <a:latin typeface="Consolas"/>
                <a:cs typeface="Consolas"/>
              </a:rPr>
              <a:t>count++;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927100" algn="l"/>
              </a:tabLst>
            </a:pPr>
            <a:r>
              <a:rPr dirty="0" sz="1600" spc="-50">
                <a:latin typeface="Consolas"/>
                <a:cs typeface="Consolas"/>
              </a:rPr>
              <a:t>–</a:t>
            </a:r>
            <a:r>
              <a:rPr dirty="0" sz="1600">
                <a:latin typeface="Consolas"/>
                <a:cs typeface="Consolas"/>
              </a:rPr>
              <a:t>	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756285" marR="5080" indent="-287020">
              <a:lnSpc>
                <a:spcPct val="100000"/>
              </a:lnSpc>
              <a:spcBef>
                <a:spcPts val="3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Remove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m-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node,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ite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points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prev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so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Clink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can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remove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r>
              <a:rPr dirty="0" sz="1600" spc="-9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efficiently</a:t>
            </a:r>
            <a:r>
              <a:rPr dirty="0" sz="1600" spc="-10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endParaRPr sz="1600">
              <a:latin typeface="Consolas"/>
              <a:cs typeface="Consolas"/>
            </a:endParaRPr>
          </a:p>
          <a:p>
            <a:pPr lvl="1" marL="1155700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1156335" algn="l"/>
              </a:tabLst>
            </a:pPr>
            <a:r>
              <a:rPr dirty="0" sz="1600" spc="-10">
                <a:latin typeface="Consolas"/>
                <a:cs typeface="Consolas"/>
              </a:rPr>
              <a:t>CL.RemoveNext(ite);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  <a:tabLst>
                <a:tab pos="756285" algn="l"/>
              </a:tabLst>
            </a:pPr>
            <a:r>
              <a:rPr dirty="0" sz="1600" spc="-50">
                <a:latin typeface="Consolas"/>
                <a:cs typeface="Consolas"/>
              </a:rPr>
              <a:t>–</a:t>
            </a:r>
            <a:r>
              <a:rPr dirty="0" sz="1600">
                <a:latin typeface="Consolas"/>
                <a:cs typeface="Consolas"/>
              </a:rPr>
              <a:t>	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756285" indent="-287020">
              <a:lnSpc>
                <a:spcPct val="100000"/>
              </a:lnSpc>
              <a:spcBef>
                <a:spcPts val="34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400">
                <a:latin typeface="Consolas"/>
                <a:cs typeface="Consolas"/>
              </a:rPr>
              <a:t>cout&lt;&lt;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"Last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person</a:t>
            </a:r>
            <a:r>
              <a:rPr dirty="0" sz="1400" spc="1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is</a:t>
            </a:r>
            <a:r>
              <a:rPr dirty="0" sz="1400" spc="15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A21515"/>
                </a:solidFill>
                <a:latin typeface="Consolas"/>
                <a:cs typeface="Consolas"/>
              </a:rPr>
              <a:t>"&lt;&lt;</a:t>
            </a:r>
            <a:r>
              <a:rPr dirty="0" sz="1400" spc="2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dirty="0" sz="1400" spc="-20">
                <a:latin typeface="Consolas"/>
                <a:cs typeface="Consolas"/>
              </a:rPr>
              <a:t>*ite;</a:t>
            </a:r>
            <a:endParaRPr sz="1400">
              <a:latin typeface="Consolas"/>
              <a:cs typeface="Consolas"/>
            </a:endParaRPr>
          </a:p>
          <a:p>
            <a:pPr marL="355600" indent="-342900">
              <a:lnSpc>
                <a:spcPct val="100000"/>
              </a:lnSpc>
              <a:spcBef>
                <a:spcPts val="3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40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43746" y="3244786"/>
            <a:ext cx="1233805" cy="638175"/>
            <a:chOff x="2543746" y="3244786"/>
            <a:chExt cx="123380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19907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372546" y="3244786"/>
            <a:ext cx="1233805" cy="638175"/>
            <a:chOff x="4372546" y="3244786"/>
            <a:chExt cx="12338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48708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934146" y="3244786"/>
            <a:ext cx="638175" cy="638175"/>
            <a:chOff x="1934146" y="3244786"/>
            <a:chExt cx="6381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48433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46314" y="3237738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270950" y="3929634"/>
            <a:ext cx="638175" cy="1316355"/>
            <a:chOff x="2270950" y="3929634"/>
            <a:chExt cx="638175" cy="1316355"/>
          </a:xfrm>
        </p:grpSpPr>
        <p:sp>
          <p:nvSpPr>
            <p:cNvPr id="16" name="object 16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17902" y="3929634"/>
              <a:ext cx="114935" cy="1045844"/>
            </a:xfrm>
            <a:custGeom>
              <a:avLst/>
              <a:gdLst/>
              <a:ahLst/>
              <a:cxnLst/>
              <a:rect l="l" t="t" r="r" b="b"/>
              <a:pathLst>
                <a:path w="114935" h="1045845">
                  <a:moveTo>
                    <a:pt x="56630" y="963308"/>
                  </a:moveTo>
                  <a:lnTo>
                    <a:pt x="54197" y="963880"/>
                  </a:lnTo>
                  <a:lnTo>
                    <a:pt x="40893" y="973470"/>
                  </a:lnTo>
                  <a:lnTo>
                    <a:pt x="32162" y="987371"/>
                  </a:lnTo>
                  <a:lnTo>
                    <a:pt x="29337" y="1004189"/>
                  </a:lnTo>
                  <a:lnTo>
                    <a:pt x="33224" y="1020730"/>
                  </a:lnTo>
                  <a:lnTo>
                    <a:pt x="42814" y="1034034"/>
                  </a:lnTo>
                  <a:lnTo>
                    <a:pt x="56715" y="1042765"/>
                  </a:lnTo>
                  <a:lnTo>
                    <a:pt x="73533" y="1045591"/>
                  </a:lnTo>
                  <a:lnTo>
                    <a:pt x="90074" y="1041703"/>
                  </a:lnTo>
                  <a:lnTo>
                    <a:pt x="103378" y="1032113"/>
                  </a:lnTo>
                  <a:lnTo>
                    <a:pt x="112109" y="1018212"/>
                  </a:lnTo>
                  <a:lnTo>
                    <a:pt x="114614" y="1003300"/>
                  </a:lnTo>
                  <a:lnTo>
                    <a:pt x="57912" y="1003300"/>
                  </a:lnTo>
                  <a:lnTo>
                    <a:pt x="56630" y="963308"/>
                  </a:lnTo>
                  <a:close/>
                </a:path>
                <a:path w="114935" h="1045845">
                  <a:moveTo>
                    <a:pt x="70739" y="959993"/>
                  </a:moveTo>
                  <a:lnTo>
                    <a:pt x="56630" y="963308"/>
                  </a:lnTo>
                  <a:lnTo>
                    <a:pt x="57912" y="1003300"/>
                  </a:lnTo>
                  <a:lnTo>
                    <a:pt x="86360" y="1002284"/>
                  </a:lnTo>
                  <a:lnTo>
                    <a:pt x="85087" y="962403"/>
                  </a:lnTo>
                  <a:lnTo>
                    <a:pt x="70739" y="959993"/>
                  </a:lnTo>
                  <a:close/>
                </a:path>
                <a:path w="114935" h="1045845">
                  <a:moveTo>
                    <a:pt x="85087" y="962403"/>
                  </a:moveTo>
                  <a:lnTo>
                    <a:pt x="86360" y="1002284"/>
                  </a:lnTo>
                  <a:lnTo>
                    <a:pt x="57912" y="1003300"/>
                  </a:lnTo>
                  <a:lnTo>
                    <a:pt x="114614" y="1003300"/>
                  </a:lnTo>
                  <a:lnTo>
                    <a:pt x="114935" y="1001395"/>
                  </a:lnTo>
                  <a:lnTo>
                    <a:pt x="111047" y="984853"/>
                  </a:lnTo>
                  <a:lnTo>
                    <a:pt x="101457" y="971550"/>
                  </a:lnTo>
                  <a:lnTo>
                    <a:pt x="87556" y="962818"/>
                  </a:lnTo>
                  <a:lnTo>
                    <a:pt x="85087" y="962403"/>
                  </a:lnTo>
                  <a:close/>
                </a:path>
                <a:path w="114935" h="1045845">
                  <a:moveTo>
                    <a:pt x="57095" y="85218"/>
                  </a:moveTo>
                  <a:lnTo>
                    <a:pt x="28522" y="86107"/>
                  </a:lnTo>
                  <a:lnTo>
                    <a:pt x="56630" y="963308"/>
                  </a:lnTo>
                  <a:lnTo>
                    <a:pt x="70739" y="959993"/>
                  </a:lnTo>
                  <a:lnTo>
                    <a:pt x="85010" y="959993"/>
                  </a:lnTo>
                  <a:lnTo>
                    <a:pt x="57095" y="85218"/>
                  </a:lnTo>
                  <a:close/>
                </a:path>
                <a:path w="114935" h="1045845">
                  <a:moveTo>
                    <a:pt x="85010" y="959993"/>
                  </a:moveTo>
                  <a:lnTo>
                    <a:pt x="70739" y="959993"/>
                  </a:lnTo>
                  <a:lnTo>
                    <a:pt x="85087" y="962403"/>
                  </a:lnTo>
                  <a:lnTo>
                    <a:pt x="85010" y="959993"/>
                  </a:lnTo>
                  <a:close/>
                </a:path>
                <a:path w="114935" h="1045845">
                  <a:moveTo>
                    <a:pt x="40131" y="0"/>
                  </a:moveTo>
                  <a:lnTo>
                    <a:pt x="0" y="86995"/>
                  </a:lnTo>
                  <a:lnTo>
                    <a:pt x="28522" y="86107"/>
                  </a:lnTo>
                  <a:lnTo>
                    <a:pt x="28067" y="71882"/>
                  </a:lnTo>
                  <a:lnTo>
                    <a:pt x="56642" y="70993"/>
                  </a:lnTo>
                  <a:lnTo>
                    <a:pt x="78515" y="70993"/>
                  </a:lnTo>
                  <a:lnTo>
                    <a:pt x="40131" y="0"/>
                  </a:lnTo>
                  <a:close/>
                </a:path>
                <a:path w="114935" h="1045845">
                  <a:moveTo>
                    <a:pt x="56642" y="70993"/>
                  </a:moveTo>
                  <a:lnTo>
                    <a:pt x="28067" y="71882"/>
                  </a:lnTo>
                  <a:lnTo>
                    <a:pt x="28522" y="86107"/>
                  </a:lnTo>
                  <a:lnTo>
                    <a:pt x="57095" y="85218"/>
                  </a:lnTo>
                  <a:lnTo>
                    <a:pt x="56642" y="70993"/>
                  </a:lnTo>
                  <a:close/>
                </a:path>
                <a:path w="114935" h="1045845">
                  <a:moveTo>
                    <a:pt x="78515" y="70993"/>
                  </a:moveTo>
                  <a:lnTo>
                    <a:pt x="56642" y="70993"/>
                  </a:lnTo>
                  <a:lnTo>
                    <a:pt x="57095" y="85218"/>
                  </a:lnTo>
                  <a:lnTo>
                    <a:pt x="85725" y="84328"/>
                  </a:lnTo>
                  <a:lnTo>
                    <a:pt x="78515" y="70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3762946" y="3244786"/>
            <a:ext cx="638175" cy="638175"/>
            <a:chOff x="3762946" y="3244786"/>
            <a:chExt cx="63817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77234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3671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73554" y="5233822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91746" y="3223450"/>
            <a:ext cx="1645285" cy="638175"/>
            <a:chOff x="5591746" y="3223450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77635" y="3499739"/>
              <a:ext cx="759460" cy="104775"/>
            </a:xfrm>
            <a:custGeom>
              <a:avLst/>
              <a:gdLst/>
              <a:ahLst/>
              <a:cxnLst/>
              <a:rect l="l" t="t" r="r" b="b"/>
              <a:pathLst>
                <a:path w="759459" h="104775">
                  <a:moveTo>
                    <a:pt x="674623" y="18796"/>
                  </a:moveTo>
                  <a:lnTo>
                    <a:pt x="673777" y="47326"/>
                  </a:lnTo>
                  <a:lnTo>
                    <a:pt x="688086" y="47751"/>
                  </a:lnTo>
                  <a:lnTo>
                    <a:pt x="687196" y="76326"/>
                  </a:lnTo>
                  <a:lnTo>
                    <a:pt x="672916" y="76326"/>
                  </a:lnTo>
                  <a:lnTo>
                    <a:pt x="672084" y="104394"/>
                  </a:lnTo>
                  <a:lnTo>
                    <a:pt x="732733" y="76326"/>
                  </a:lnTo>
                  <a:lnTo>
                    <a:pt x="687196" y="76326"/>
                  </a:lnTo>
                  <a:lnTo>
                    <a:pt x="672929" y="75899"/>
                  </a:lnTo>
                  <a:lnTo>
                    <a:pt x="733656" y="75899"/>
                  </a:lnTo>
                  <a:lnTo>
                    <a:pt x="759079" y="64135"/>
                  </a:lnTo>
                  <a:lnTo>
                    <a:pt x="674623" y="18796"/>
                  </a:lnTo>
                  <a:close/>
                </a:path>
                <a:path w="759459" h="104775">
                  <a:moveTo>
                    <a:pt x="44068" y="0"/>
                  </a:moveTo>
                  <a:lnTo>
                    <a:pt x="27306" y="2845"/>
                  </a:lnTo>
                  <a:lnTo>
                    <a:pt x="13414" y="11620"/>
                  </a:lnTo>
                  <a:lnTo>
                    <a:pt x="3831" y="24967"/>
                  </a:lnTo>
                  <a:lnTo>
                    <a:pt x="0" y="41528"/>
                  </a:lnTo>
                  <a:lnTo>
                    <a:pt x="2845" y="58291"/>
                  </a:lnTo>
                  <a:lnTo>
                    <a:pt x="11620" y="72183"/>
                  </a:lnTo>
                  <a:lnTo>
                    <a:pt x="24967" y="81766"/>
                  </a:lnTo>
                  <a:lnTo>
                    <a:pt x="41529" y="85598"/>
                  </a:lnTo>
                  <a:lnTo>
                    <a:pt x="58291" y="82752"/>
                  </a:lnTo>
                  <a:lnTo>
                    <a:pt x="72183" y="73977"/>
                  </a:lnTo>
                  <a:lnTo>
                    <a:pt x="81766" y="60630"/>
                  </a:lnTo>
                  <a:lnTo>
                    <a:pt x="82324" y="58217"/>
                  </a:lnTo>
                  <a:lnTo>
                    <a:pt x="42417" y="57023"/>
                  </a:lnTo>
                  <a:lnTo>
                    <a:pt x="43180" y="28575"/>
                  </a:lnTo>
                  <a:lnTo>
                    <a:pt x="82967" y="28575"/>
                  </a:lnTo>
                  <a:lnTo>
                    <a:pt x="82752" y="27306"/>
                  </a:lnTo>
                  <a:lnTo>
                    <a:pt x="73977" y="13414"/>
                  </a:lnTo>
                  <a:lnTo>
                    <a:pt x="60630" y="3831"/>
                  </a:lnTo>
                  <a:lnTo>
                    <a:pt x="44068" y="0"/>
                  </a:lnTo>
                  <a:close/>
                </a:path>
                <a:path w="759459" h="104775">
                  <a:moveTo>
                    <a:pt x="673777" y="47326"/>
                  </a:moveTo>
                  <a:lnTo>
                    <a:pt x="672929" y="75899"/>
                  </a:lnTo>
                  <a:lnTo>
                    <a:pt x="687196" y="76326"/>
                  </a:lnTo>
                  <a:lnTo>
                    <a:pt x="688086" y="47751"/>
                  </a:lnTo>
                  <a:lnTo>
                    <a:pt x="673777" y="47326"/>
                  </a:lnTo>
                  <a:close/>
                </a:path>
                <a:path w="759459" h="104775">
                  <a:moveTo>
                    <a:pt x="83169" y="29764"/>
                  </a:moveTo>
                  <a:lnTo>
                    <a:pt x="85597" y="44069"/>
                  </a:lnTo>
                  <a:lnTo>
                    <a:pt x="82324" y="58217"/>
                  </a:lnTo>
                  <a:lnTo>
                    <a:pt x="672929" y="75899"/>
                  </a:lnTo>
                  <a:lnTo>
                    <a:pt x="673777" y="47326"/>
                  </a:lnTo>
                  <a:lnTo>
                    <a:pt x="83169" y="29764"/>
                  </a:lnTo>
                  <a:close/>
                </a:path>
                <a:path w="759459" h="104775">
                  <a:moveTo>
                    <a:pt x="43180" y="28575"/>
                  </a:moveTo>
                  <a:lnTo>
                    <a:pt x="42417" y="57023"/>
                  </a:lnTo>
                  <a:lnTo>
                    <a:pt x="82324" y="58217"/>
                  </a:lnTo>
                  <a:lnTo>
                    <a:pt x="85597" y="44069"/>
                  </a:lnTo>
                  <a:lnTo>
                    <a:pt x="83169" y="29764"/>
                  </a:lnTo>
                  <a:lnTo>
                    <a:pt x="43180" y="28575"/>
                  </a:lnTo>
                  <a:close/>
                </a:path>
                <a:path w="759459" h="104775">
                  <a:moveTo>
                    <a:pt x="82967" y="28575"/>
                  </a:moveTo>
                  <a:lnTo>
                    <a:pt x="43180" y="28575"/>
                  </a:lnTo>
                  <a:lnTo>
                    <a:pt x="83169" y="29764"/>
                  </a:lnTo>
                  <a:lnTo>
                    <a:pt x="8296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60603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451026" y="3880865"/>
            <a:ext cx="638175" cy="1316355"/>
            <a:chOff x="7451026" y="3880865"/>
            <a:chExt cx="638175" cy="1316355"/>
          </a:xfrm>
        </p:grpSpPr>
        <p:sp>
          <p:nvSpPr>
            <p:cNvPr id="33" name="object 33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60386" y="3880865"/>
              <a:ext cx="153035" cy="1045844"/>
            </a:xfrm>
            <a:custGeom>
              <a:avLst/>
              <a:gdLst/>
              <a:ahLst/>
              <a:cxnLst/>
              <a:rect l="l" t="t" r="r" b="b"/>
              <a:pathLst>
                <a:path w="153034" h="1045845">
                  <a:moveTo>
                    <a:pt x="92595" y="963933"/>
                  </a:moveTo>
                  <a:lnTo>
                    <a:pt x="90217" y="964604"/>
                  </a:lnTo>
                  <a:lnTo>
                    <a:pt x="77311" y="974788"/>
                  </a:lnTo>
                  <a:lnTo>
                    <a:pt x="69119" y="989068"/>
                  </a:lnTo>
                  <a:lnTo>
                    <a:pt x="66929" y="1005966"/>
                  </a:lnTo>
                  <a:lnTo>
                    <a:pt x="71540" y="1022302"/>
                  </a:lnTo>
                  <a:lnTo>
                    <a:pt x="81724" y="1035208"/>
                  </a:lnTo>
                  <a:lnTo>
                    <a:pt x="96004" y="1043400"/>
                  </a:lnTo>
                  <a:lnTo>
                    <a:pt x="112903" y="1045590"/>
                  </a:lnTo>
                  <a:lnTo>
                    <a:pt x="129238" y="1040979"/>
                  </a:lnTo>
                  <a:lnTo>
                    <a:pt x="142144" y="1030795"/>
                  </a:lnTo>
                  <a:lnTo>
                    <a:pt x="150336" y="1016515"/>
                  </a:lnTo>
                  <a:lnTo>
                    <a:pt x="151983" y="1003807"/>
                  </a:lnTo>
                  <a:lnTo>
                    <a:pt x="95504" y="1003807"/>
                  </a:lnTo>
                  <a:lnTo>
                    <a:pt x="92595" y="963933"/>
                  </a:lnTo>
                  <a:close/>
                </a:path>
                <a:path w="153034" h="1045845">
                  <a:moveTo>
                    <a:pt x="106553" y="959992"/>
                  </a:moveTo>
                  <a:lnTo>
                    <a:pt x="92595" y="963933"/>
                  </a:lnTo>
                  <a:lnTo>
                    <a:pt x="95504" y="1003807"/>
                  </a:lnTo>
                  <a:lnTo>
                    <a:pt x="123952" y="1001775"/>
                  </a:lnTo>
                  <a:lnTo>
                    <a:pt x="121041" y="961871"/>
                  </a:lnTo>
                  <a:lnTo>
                    <a:pt x="106553" y="959992"/>
                  </a:lnTo>
                  <a:close/>
                </a:path>
                <a:path w="153034" h="1045845">
                  <a:moveTo>
                    <a:pt x="121041" y="961871"/>
                  </a:moveTo>
                  <a:lnTo>
                    <a:pt x="123952" y="1001775"/>
                  </a:lnTo>
                  <a:lnTo>
                    <a:pt x="95504" y="1003807"/>
                  </a:lnTo>
                  <a:lnTo>
                    <a:pt x="151983" y="1003807"/>
                  </a:lnTo>
                  <a:lnTo>
                    <a:pt x="152527" y="999616"/>
                  </a:lnTo>
                  <a:lnTo>
                    <a:pt x="147915" y="983281"/>
                  </a:lnTo>
                  <a:lnTo>
                    <a:pt x="137731" y="970375"/>
                  </a:lnTo>
                  <a:lnTo>
                    <a:pt x="123451" y="962183"/>
                  </a:lnTo>
                  <a:lnTo>
                    <a:pt x="121041" y="961871"/>
                  </a:lnTo>
                  <a:close/>
                </a:path>
                <a:path w="153034" h="1045845">
                  <a:moveTo>
                    <a:pt x="57047" y="84498"/>
                  </a:moveTo>
                  <a:lnTo>
                    <a:pt x="28602" y="86566"/>
                  </a:lnTo>
                  <a:lnTo>
                    <a:pt x="92595" y="963933"/>
                  </a:lnTo>
                  <a:lnTo>
                    <a:pt x="106553" y="959992"/>
                  </a:lnTo>
                  <a:lnTo>
                    <a:pt x="120904" y="959992"/>
                  </a:lnTo>
                  <a:lnTo>
                    <a:pt x="57047" y="84498"/>
                  </a:lnTo>
                  <a:close/>
                </a:path>
                <a:path w="153034" h="1045845">
                  <a:moveTo>
                    <a:pt x="120904" y="959992"/>
                  </a:moveTo>
                  <a:lnTo>
                    <a:pt x="106553" y="959992"/>
                  </a:lnTo>
                  <a:lnTo>
                    <a:pt x="121041" y="961871"/>
                  </a:lnTo>
                  <a:lnTo>
                    <a:pt x="120904" y="959992"/>
                  </a:lnTo>
                  <a:close/>
                </a:path>
                <a:path w="153034" h="1045845">
                  <a:moveTo>
                    <a:pt x="36575" y="0"/>
                  </a:moveTo>
                  <a:lnTo>
                    <a:pt x="0" y="88645"/>
                  </a:lnTo>
                  <a:lnTo>
                    <a:pt x="28602" y="86566"/>
                  </a:lnTo>
                  <a:lnTo>
                    <a:pt x="27559" y="72262"/>
                  </a:lnTo>
                  <a:lnTo>
                    <a:pt x="56007" y="70230"/>
                  </a:lnTo>
                  <a:lnTo>
                    <a:pt x="78346" y="70230"/>
                  </a:lnTo>
                  <a:lnTo>
                    <a:pt x="36575" y="0"/>
                  </a:lnTo>
                  <a:close/>
                </a:path>
                <a:path w="153034" h="1045845">
                  <a:moveTo>
                    <a:pt x="56007" y="70230"/>
                  </a:moveTo>
                  <a:lnTo>
                    <a:pt x="27559" y="72262"/>
                  </a:lnTo>
                  <a:lnTo>
                    <a:pt x="28602" y="86566"/>
                  </a:lnTo>
                  <a:lnTo>
                    <a:pt x="57047" y="84498"/>
                  </a:lnTo>
                  <a:lnTo>
                    <a:pt x="56007" y="70230"/>
                  </a:lnTo>
                  <a:close/>
                </a:path>
                <a:path w="153034" h="1045845">
                  <a:moveTo>
                    <a:pt x="78346" y="70230"/>
                  </a:moveTo>
                  <a:lnTo>
                    <a:pt x="56007" y="70230"/>
                  </a:lnTo>
                  <a:lnTo>
                    <a:pt x="57047" y="84498"/>
                  </a:lnTo>
                  <a:lnTo>
                    <a:pt x="85598" y="82422"/>
                  </a:lnTo>
                  <a:lnTo>
                    <a:pt x="78346" y="70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559802" y="5107051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776662" y="2123122"/>
            <a:ext cx="638175" cy="1115060"/>
            <a:chOff x="3776662" y="2123122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3790950" y="21374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790950" y="21374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052950" y="2405507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5" y="747306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618"/>
                  </a:lnTo>
                  <a:lnTo>
                    <a:pt x="63246" y="761618"/>
                  </a:lnTo>
                  <a:lnTo>
                    <a:pt x="62555" y="747306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555" y="747306"/>
                  </a:lnTo>
                  <a:lnTo>
                    <a:pt x="63246" y="761618"/>
                  </a:lnTo>
                  <a:lnTo>
                    <a:pt x="91694" y="760221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1"/>
                  </a:lnTo>
                  <a:lnTo>
                    <a:pt x="63246" y="761618"/>
                  </a:lnTo>
                  <a:lnTo>
                    <a:pt x="112111" y="761618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7"/>
                  </a:lnTo>
                  <a:lnTo>
                    <a:pt x="30610" y="85597"/>
                  </a:lnTo>
                  <a:lnTo>
                    <a:pt x="62555" y="747306"/>
                  </a:lnTo>
                  <a:lnTo>
                    <a:pt x="91005" y="745958"/>
                  </a:lnTo>
                  <a:lnTo>
                    <a:pt x="59120" y="85597"/>
                  </a:lnTo>
                  <a:lnTo>
                    <a:pt x="44831" y="85597"/>
                  </a:lnTo>
                  <a:lnTo>
                    <a:pt x="30504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4" y="83411"/>
                  </a:lnTo>
                  <a:lnTo>
                    <a:pt x="44831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4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565397" y="1678686"/>
            <a:ext cx="10718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Iterator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604" rIns="0" bIns="0" rtlCol="0" vert="horz">
            <a:spAutoFit/>
          </a:bodyPr>
          <a:lstStyle/>
          <a:p>
            <a:pPr marL="1200150">
              <a:lnSpc>
                <a:spcPct val="100000"/>
              </a:lnSpc>
              <a:spcBef>
                <a:spcPts val="95"/>
              </a:spcBef>
            </a:pPr>
            <a:r>
              <a:rPr dirty="0"/>
              <a:t>Josephus</a:t>
            </a:r>
            <a:r>
              <a:rPr dirty="0" spc="-100"/>
              <a:t> </a:t>
            </a:r>
            <a:r>
              <a:rPr dirty="0"/>
              <a:t>Problem</a:t>
            </a:r>
            <a:r>
              <a:rPr dirty="0" spc="-10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circular</a:t>
            </a:r>
            <a:r>
              <a:rPr dirty="0" spc="-105"/>
              <a:t> </a:t>
            </a:r>
            <a:r>
              <a:rPr dirty="0" spc="-10"/>
              <a:t>array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50" y="4568190"/>
            <a:ext cx="8458200" cy="655320"/>
          </a:xfrm>
          <a:custGeom>
            <a:avLst/>
            <a:gdLst/>
            <a:ahLst/>
            <a:cxnLst/>
            <a:rect l="l" t="t" r="r" b="b"/>
            <a:pathLst>
              <a:path w="8458200" h="655320">
                <a:moveTo>
                  <a:pt x="8348980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20"/>
                </a:lnTo>
                <a:lnTo>
                  <a:pt x="0" y="546100"/>
                </a:lnTo>
                <a:lnTo>
                  <a:pt x="8582" y="588615"/>
                </a:lnTo>
                <a:lnTo>
                  <a:pt x="31988" y="623331"/>
                </a:lnTo>
                <a:lnTo>
                  <a:pt x="66704" y="646737"/>
                </a:lnTo>
                <a:lnTo>
                  <a:pt x="109220" y="655320"/>
                </a:lnTo>
                <a:lnTo>
                  <a:pt x="8348980" y="655320"/>
                </a:lnTo>
                <a:lnTo>
                  <a:pt x="8391495" y="646737"/>
                </a:lnTo>
                <a:lnTo>
                  <a:pt x="8426211" y="623331"/>
                </a:lnTo>
                <a:lnTo>
                  <a:pt x="8449617" y="588615"/>
                </a:lnTo>
                <a:lnTo>
                  <a:pt x="8458200" y="546100"/>
                </a:lnTo>
                <a:lnTo>
                  <a:pt x="8458200" y="109220"/>
                </a:lnTo>
                <a:lnTo>
                  <a:pt x="8449617" y="66704"/>
                </a:lnTo>
                <a:lnTo>
                  <a:pt x="8426211" y="31988"/>
                </a:lnTo>
                <a:lnTo>
                  <a:pt x="8391495" y="8582"/>
                </a:lnTo>
                <a:lnTo>
                  <a:pt x="8348980" y="0"/>
                </a:lnTo>
                <a:close/>
              </a:path>
            </a:pathLst>
          </a:custGeom>
          <a:solidFill>
            <a:srgbClr val="45A4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0050" y="5304282"/>
            <a:ext cx="8458200" cy="655320"/>
          </a:xfrm>
          <a:custGeom>
            <a:avLst/>
            <a:gdLst/>
            <a:ahLst/>
            <a:cxnLst/>
            <a:rect l="l" t="t" r="r" b="b"/>
            <a:pathLst>
              <a:path w="8458200" h="655320">
                <a:moveTo>
                  <a:pt x="8348980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20"/>
                </a:lnTo>
                <a:lnTo>
                  <a:pt x="0" y="546100"/>
                </a:lnTo>
                <a:lnTo>
                  <a:pt x="8582" y="588609"/>
                </a:lnTo>
                <a:lnTo>
                  <a:pt x="31988" y="623327"/>
                </a:lnTo>
                <a:lnTo>
                  <a:pt x="66704" y="646735"/>
                </a:lnTo>
                <a:lnTo>
                  <a:pt x="109220" y="655320"/>
                </a:lnTo>
                <a:lnTo>
                  <a:pt x="8348980" y="655320"/>
                </a:lnTo>
                <a:lnTo>
                  <a:pt x="8391495" y="646735"/>
                </a:lnTo>
                <a:lnTo>
                  <a:pt x="8426211" y="623327"/>
                </a:lnTo>
                <a:lnTo>
                  <a:pt x="8449617" y="588609"/>
                </a:lnTo>
                <a:lnTo>
                  <a:pt x="8458200" y="546100"/>
                </a:lnTo>
                <a:lnTo>
                  <a:pt x="8458200" y="109220"/>
                </a:lnTo>
                <a:lnTo>
                  <a:pt x="8449617" y="66704"/>
                </a:lnTo>
                <a:lnTo>
                  <a:pt x="8426211" y="31988"/>
                </a:lnTo>
                <a:lnTo>
                  <a:pt x="8391495" y="8582"/>
                </a:lnTo>
                <a:lnTo>
                  <a:pt x="8348980" y="0"/>
                </a:lnTo>
                <a:close/>
              </a:path>
            </a:pathLst>
          </a:custGeom>
          <a:solidFill>
            <a:srgbClr val="5882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5881" y="4635753"/>
            <a:ext cx="7974965" cy="1188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circular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array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solve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Josephus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CIRULAR</a:t>
            </a:r>
            <a:r>
              <a:rPr dirty="0" sz="28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LIST?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95600" y="1158239"/>
            <a:ext cx="3077210" cy="2414270"/>
          </a:xfrm>
          <a:custGeom>
            <a:avLst/>
            <a:gdLst/>
            <a:ahLst/>
            <a:cxnLst/>
            <a:rect l="l" t="t" r="r" b="b"/>
            <a:pathLst>
              <a:path w="3077210" h="2414270">
                <a:moveTo>
                  <a:pt x="0" y="1207008"/>
                </a:moveTo>
                <a:lnTo>
                  <a:pt x="930" y="1164633"/>
                </a:lnTo>
                <a:lnTo>
                  <a:pt x="3701" y="1122624"/>
                </a:lnTo>
                <a:lnTo>
                  <a:pt x="8282" y="1081007"/>
                </a:lnTo>
                <a:lnTo>
                  <a:pt x="14642" y="1039804"/>
                </a:lnTo>
                <a:lnTo>
                  <a:pt x="22752" y="999040"/>
                </a:lnTo>
                <a:lnTo>
                  <a:pt x="32579" y="958739"/>
                </a:lnTo>
                <a:lnTo>
                  <a:pt x="44095" y="918924"/>
                </a:lnTo>
                <a:lnTo>
                  <a:pt x="57268" y="879619"/>
                </a:lnTo>
                <a:lnTo>
                  <a:pt x="72068" y="840849"/>
                </a:lnTo>
                <a:lnTo>
                  <a:pt x="88464" y="802637"/>
                </a:lnTo>
                <a:lnTo>
                  <a:pt x="106427" y="765007"/>
                </a:lnTo>
                <a:lnTo>
                  <a:pt x="125924" y="727983"/>
                </a:lnTo>
                <a:lnTo>
                  <a:pt x="146926" y="691590"/>
                </a:lnTo>
                <a:lnTo>
                  <a:pt x="169403" y="655850"/>
                </a:lnTo>
                <a:lnTo>
                  <a:pt x="193324" y="620789"/>
                </a:lnTo>
                <a:lnTo>
                  <a:pt x="218657" y="586429"/>
                </a:lnTo>
                <a:lnTo>
                  <a:pt x="245374" y="552795"/>
                </a:lnTo>
                <a:lnTo>
                  <a:pt x="273442" y="519911"/>
                </a:lnTo>
                <a:lnTo>
                  <a:pt x="302833" y="487801"/>
                </a:lnTo>
                <a:lnTo>
                  <a:pt x="333514" y="456488"/>
                </a:lnTo>
                <a:lnTo>
                  <a:pt x="365456" y="425997"/>
                </a:lnTo>
                <a:lnTo>
                  <a:pt x="398629" y="396351"/>
                </a:lnTo>
                <a:lnTo>
                  <a:pt x="433001" y="367575"/>
                </a:lnTo>
                <a:lnTo>
                  <a:pt x="468542" y="339692"/>
                </a:lnTo>
                <a:lnTo>
                  <a:pt x="505222" y="312726"/>
                </a:lnTo>
                <a:lnTo>
                  <a:pt x="543010" y="286702"/>
                </a:lnTo>
                <a:lnTo>
                  <a:pt x="581875" y="261642"/>
                </a:lnTo>
                <a:lnTo>
                  <a:pt x="621788" y="237572"/>
                </a:lnTo>
                <a:lnTo>
                  <a:pt x="662717" y="214515"/>
                </a:lnTo>
                <a:lnTo>
                  <a:pt x="704632" y="192495"/>
                </a:lnTo>
                <a:lnTo>
                  <a:pt x="747502" y="171536"/>
                </a:lnTo>
                <a:lnTo>
                  <a:pt x="791298" y="151661"/>
                </a:lnTo>
                <a:lnTo>
                  <a:pt x="835988" y="132895"/>
                </a:lnTo>
                <a:lnTo>
                  <a:pt x="881542" y="115263"/>
                </a:lnTo>
                <a:lnTo>
                  <a:pt x="927929" y="98786"/>
                </a:lnTo>
                <a:lnTo>
                  <a:pt x="975119" y="83490"/>
                </a:lnTo>
                <a:lnTo>
                  <a:pt x="1023082" y="69399"/>
                </a:lnTo>
                <a:lnTo>
                  <a:pt x="1071787" y="56536"/>
                </a:lnTo>
                <a:lnTo>
                  <a:pt x="1121203" y="44926"/>
                </a:lnTo>
                <a:lnTo>
                  <a:pt x="1171300" y="34592"/>
                </a:lnTo>
                <a:lnTo>
                  <a:pt x="1222047" y="25558"/>
                </a:lnTo>
                <a:lnTo>
                  <a:pt x="1273414" y="17848"/>
                </a:lnTo>
                <a:lnTo>
                  <a:pt x="1325370" y="11486"/>
                </a:lnTo>
                <a:lnTo>
                  <a:pt x="1377885" y="6497"/>
                </a:lnTo>
                <a:lnTo>
                  <a:pt x="1430928" y="2903"/>
                </a:lnTo>
                <a:lnTo>
                  <a:pt x="1484469" y="729"/>
                </a:lnTo>
                <a:lnTo>
                  <a:pt x="1538477" y="0"/>
                </a:lnTo>
                <a:lnTo>
                  <a:pt x="1592486" y="729"/>
                </a:lnTo>
                <a:lnTo>
                  <a:pt x="1646027" y="2903"/>
                </a:lnTo>
                <a:lnTo>
                  <a:pt x="1699070" y="6497"/>
                </a:lnTo>
                <a:lnTo>
                  <a:pt x="1751585" y="11486"/>
                </a:lnTo>
                <a:lnTo>
                  <a:pt x="1803541" y="17848"/>
                </a:lnTo>
                <a:lnTo>
                  <a:pt x="1854908" y="25558"/>
                </a:lnTo>
                <a:lnTo>
                  <a:pt x="1905655" y="34592"/>
                </a:lnTo>
                <a:lnTo>
                  <a:pt x="1955752" y="44926"/>
                </a:lnTo>
                <a:lnTo>
                  <a:pt x="2005168" y="56536"/>
                </a:lnTo>
                <a:lnTo>
                  <a:pt x="2053873" y="69399"/>
                </a:lnTo>
                <a:lnTo>
                  <a:pt x="2101836" y="83490"/>
                </a:lnTo>
                <a:lnTo>
                  <a:pt x="2149026" y="98786"/>
                </a:lnTo>
                <a:lnTo>
                  <a:pt x="2195413" y="115263"/>
                </a:lnTo>
                <a:lnTo>
                  <a:pt x="2240967" y="132895"/>
                </a:lnTo>
                <a:lnTo>
                  <a:pt x="2285657" y="151661"/>
                </a:lnTo>
                <a:lnTo>
                  <a:pt x="2329453" y="171536"/>
                </a:lnTo>
                <a:lnTo>
                  <a:pt x="2372323" y="192495"/>
                </a:lnTo>
                <a:lnTo>
                  <a:pt x="2414238" y="214515"/>
                </a:lnTo>
                <a:lnTo>
                  <a:pt x="2455167" y="237572"/>
                </a:lnTo>
                <a:lnTo>
                  <a:pt x="2495080" y="261642"/>
                </a:lnTo>
                <a:lnTo>
                  <a:pt x="2533945" y="286702"/>
                </a:lnTo>
                <a:lnTo>
                  <a:pt x="2571733" y="312726"/>
                </a:lnTo>
                <a:lnTo>
                  <a:pt x="2608413" y="339692"/>
                </a:lnTo>
                <a:lnTo>
                  <a:pt x="2643954" y="367575"/>
                </a:lnTo>
                <a:lnTo>
                  <a:pt x="2678326" y="396351"/>
                </a:lnTo>
                <a:lnTo>
                  <a:pt x="2711499" y="425997"/>
                </a:lnTo>
                <a:lnTo>
                  <a:pt x="2743441" y="456488"/>
                </a:lnTo>
                <a:lnTo>
                  <a:pt x="2774122" y="487801"/>
                </a:lnTo>
                <a:lnTo>
                  <a:pt x="2803513" y="519911"/>
                </a:lnTo>
                <a:lnTo>
                  <a:pt x="2831581" y="552795"/>
                </a:lnTo>
                <a:lnTo>
                  <a:pt x="2858298" y="586429"/>
                </a:lnTo>
                <a:lnTo>
                  <a:pt x="2883631" y="620789"/>
                </a:lnTo>
                <a:lnTo>
                  <a:pt x="2907552" y="655850"/>
                </a:lnTo>
                <a:lnTo>
                  <a:pt x="2930029" y="691590"/>
                </a:lnTo>
                <a:lnTo>
                  <a:pt x="2951031" y="727983"/>
                </a:lnTo>
                <a:lnTo>
                  <a:pt x="2970528" y="765007"/>
                </a:lnTo>
                <a:lnTo>
                  <a:pt x="2988491" y="802637"/>
                </a:lnTo>
                <a:lnTo>
                  <a:pt x="3004887" y="840849"/>
                </a:lnTo>
                <a:lnTo>
                  <a:pt x="3019687" y="879619"/>
                </a:lnTo>
                <a:lnTo>
                  <a:pt x="3032860" y="918924"/>
                </a:lnTo>
                <a:lnTo>
                  <a:pt x="3044376" y="958739"/>
                </a:lnTo>
                <a:lnTo>
                  <a:pt x="3054203" y="999040"/>
                </a:lnTo>
                <a:lnTo>
                  <a:pt x="3062313" y="1039804"/>
                </a:lnTo>
                <a:lnTo>
                  <a:pt x="3068673" y="1081007"/>
                </a:lnTo>
                <a:lnTo>
                  <a:pt x="3073254" y="1122624"/>
                </a:lnTo>
                <a:lnTo>
                  <a:pt x="3076025" y="1164633"/>
                </a:lnTo>
                <a:lnTo>
                  <a:pt x="3076955" y="1207008"/>
                </a:lnTo>
                <a:lnTo>
                  <a:pt x="3076025" y="1249382"/>
                </a:lnTo>
                <a:lnTo>
                  <a:pt x="3073254" y="1291391"/>
                </a:lnTo>
                <a:lnTo>
                  <a:pt x="3068673" y="1333008"/>
                </a:lnTo>
                <a:lnTo>
                  <a:pt x="3062313" y="1374211"/>
                </a:lnTo>
                <a:lnTo>
                  <a:pt x="3054203" y="1414975"/>
                </a:lnTo>
                <a:lnTo>
                  <a:pt x="3044376" y="1455276"/>
                </a:lnTo>
                <a:lnTo>
                  <a:pt x="3032860" y="1495091"/>
                </a:lnTo>
                <a:lnTo>
                  <a:pt x="3019687" y="1534396"/>
                </a:lnTo>
                <a:lnTo>
                  <a:pt x="3004887" y="1573166"/>
                </a:lnTo>
                <a:lnTo>
                  <a:pt x="2988491" y="1611378"/>
                </a:lnTo>
                <a:lnTo>
                  <a:pt x="2970528" y="1649008"/>
                </a:lnTo>
                <a:lnTo>
                  <a:pt x="2951031" y="1686032"/>
                </a:lnTo>
                <a:lnTo>
                  <a:pt x="2930029" y="1722425"/>
                </a:lnTo>
                <a:lnTo>
                  <a:pt x="2907552" y="1758165"/>
                </a:lnTo>
                <a:lnTo>
                  <a:pt x="2883631" y="1793226"/>
                </a:lnTo>
                <a:lnTo>
                  <a:pt x="2858298" y="1827586"/>
                </a:lnTo>
                <a:lnTo>
                  <a:pt x="2831581" y="1861220"/>
                </a:lnTo>
                <a:lnTo>
                  <a:pt x="2803513" y="1894104"/>
                </a:lnTo>
                <a:lnTo>
                  <a:pt x="2774122" y="1926214"/>
                </a:lnTo>
                <a:lnTo>
                  <a:pt x="2743441" y="1957527"/>
                </a:lnTo>
                <a:lnTo>
                  <a:pt x="2711499" y="1988018"/>
                </a:lnTo>
                <a:lnTo>
                  <a:pt x="2678326" y="2017664"/>
                </a:lnTo>
                <a:lnTo>
                  <a:pt x="2643954" y="2046440"/>
                </a:lnTo>
                <a:lnTo>
                  <a:pt x="2608413" y="2074323"/>
                </a:lnTo>
                <a:lnTo>
                  <a:pt x="2571733" y="2101289"/>
                </a:lnTo>
                <a:lnTo>
                  <a:pt x="2533945" y="2127313"/>
                </a:lnTo>
                <a:lnTo>
                  <a:pt x="2495080" y="2152373"/>
                </a:lnTo>
                <a:lnTo>
                  <a:pt x="2455167" y="2176443"/>
                </a:lnTo>
                <a:lnTo>
                  <a:pt x="2414238" y="2199500"/>
                </a:lnTo>
                <a:lnTo>
                  <a:pt x="2372323" y="2221520"/>
                </a:lnTo>
                <a:lnTo>
                  <a:pt x="2329453" y="2242479"/>
                </a:lnTo>
                <a:lnTo>
                  <a:pt x="2285657" y="2262354"/>
                </a:lnTo>
                <a:lnTo>
                  <a:pt x="2240967" y="2281120"/>
                </a:lnTo>
                <a:lnTo>
                  <a:pt x="2195413" y="2298752"/>
                </a:lnTo>
                <a:lnTo>
                  <a:pt x="2149026" y="2315229"/>
                </a:lnTo>
                <a:lnTo>
                  <a:pt x="2101836" y="2330525"/>
                </a:lnTo>
                <a:lnTo>
                  <a:pt x="2053873" y="2344616"/>
                </a:lnTo>
                <a:lnTo>
                  <a:pt x="2005168" y="2357479"/>
                </a:lnTo>
                <a:lnTo>
                  <a:pt x="1955752" y="2369089"/>
                </a:lnTo>
                <a:lnTo>
                  <a:pt x="1905655" y="2379423"/>
                </a:lnTo>
                <a:lnTo>
                  <a:pt x="1854908" y="2388457"/>
                </a:lnTo>
                <a:lnTo>
                  <a:pt x="1803541" y="2396167"/>
                </a:lnTo>
                <a:lnTo>
                  <a:pt x="1751585" y="2402529"/>
                </a:lnTo>
                <a:lnTo>
                  <a:pt x="1699070" y="2407518"/>
                </a:lnTo>
                <a:lnTo>
                  <a:pt x="1646027" y="2411112"/>
                </a:lnTo>
                <a:lnTo>
                  <a:pt x="1592486" y="2413286"/>
                </a:lnTo>
                <a:lnTo>
                  <a:pt x="1538477" y="2414016"/>
                </a:lnTo>
                <a:lnTo>
                  <a:pt x="1484469" y="2413286"/>
                </a:lnTo>
                <a:lnTo>
                  <a:pt x="1430928" y="2411112"/>
                </a:lnTo>
                <a:lnTo>
                  <a:pt x="1377885" y="2407518"/>
                </a:lnTo>
                <a:lnTo>
                  <a:pt x="1325370" y="2402529"/>
                </a:lnTo>
                <a:lnTo>
                  <a:pt x="1273414" y="2396167"/>
                </a:lnTo>
                <a:lnTo>
                  <a:pt x="1222047" y="2388457"/>
                </a:lnTo>
                <a:lnTo>
                  <a:pt x="1171300" y="2379423"/>
                </a:lnTo>
                <a:lnTo>
                  <a:pt x="1121203" y="2369089"/>
                </a:lnTo>
                <a:lnTo>
                  <a:pt x="1071787" y="2357479"/>
                </a:lnTo>
                <a:lnTo>
                  <a:pt x="1023082" y="2344616"/>
                </a:lnTo>
                <a:lnTo>
                  <a:pt x="975119" y="2330525"/>
                </a:lnTo>
                <a:lnTo>
                  <a:pt x="927929" y="2315229"/>
                </a:lnTo>
                <a:lnTo>
                  <a:pt x="881542" y="2298752"/>
                </a:lnTo>
                <a:lnTo>
                  <a:pt x="835988" y="2281120"/>
                </a:lnTo>
                <a:lnTo>
                  <a:pt x="791298" y="2262354"/>
                </a:lnTo>
                <a:lnTo>
                  <a:pt x="747502" y="2242479"/>
                </a:lnTo>
                <a:lnTo>
                  <a:pt x="704632" y="2221520"/>
                </a:lnTo>
                <a:lnTo>
                  <a:pt x="662717" y="2199500"/>
                </a:lnTo>
                <a:lnTo>
                  <a:pt x="621788" y="2176443"/>
                </a:lnTo>
                <a:lnTo>
                  <a:pt x="581875" y="2152373"/>
                </a:lnTo>
                <a:lnTo>
                  <a:pt x="543010" y="2127313"/>
                </a:lnTo>
                <a:lnTo>
                  <a:pt x="505222" y="2101289"/>
                </a:lnTo>
                <a:lnTo>
                  <a:pt x="468542" y="2074323"/>
                </a:lnTo>
                <a:lnTo>
                  <a:pt x="433001" y="2046440"/>
                </a:lnTo>
                <a:lnTo>
                  <a:pt x="398629" y="2017664"/>
                </a:lnTo>
                <a:lnTo>
                  <a:pt x="365456" y="1988018"/>
                </a:lnTo>
                <a:lnTo>
                  <a:pt x="333514" y="1957527"/>
                </a:lnTo>
                <a:lnTo>
                  <a:pt x="302833" y="1926214"/>
                </a:lnTo>
                <a:lnTo>
                  <a:pt x="273442" y="1894104"/>
                </a:lnTo>
                <a:lnTo>
                  <a:pt x="245374" y="1861220"/>
                </a:lnTo>
                <a:lnTo>
                  <a:pt x="218657" y="1827586"/>
                </a:lnTo>
                <a:lnTo>
                  <a:pt x="193324" y="1793226"/>
                </a:lnTo>
                <a:lnTo>
                  <a:pt x="169403" y="1758165"/>
                </a:lnTo>
                <a:lnTo>
                  <a:pt x="146926" y="1722425"/>
                </a:lnTo>
                <a:lnTo>
                  <a:pt x="125924" y="1686032"/>
                </a:lnTo>
                <a:lnTo>
                  <a:pt x="106427" y="1649008"/>
                </a:lnTo>
                <a:lnTo>
                  <a:pt x="88464" y="1611378"/>
                </a:lnTo>
                <a:lnTo>
                  <a:pt x="72068" y="1573166"/>
                </a:lnTo>
                <a:lnTo>
                  <a:pt x="57268" y="1534396"/>
                </a:lnTo>
                <a:lnTo>
                  <a:pt x="44095" y="1495091"/>
                </a:lnTo>
                <a:lnTo>
                  <a:pt x="32579" y="1455276"/>
                </a:lnTo>
                <a:lnTo>
                  <a:pt x="22752" y="1414975"/>
                </a:lnTo>
                <a:lnTo>
                  <a:pt x="14642" y="1374211"/>
                </a:lnTo>
                <a:lnTo>
                  <a:pt x="8282" y="1333008"/>
                </a:lnTo>
                <a:lnTo>
                  <a:pt x="3701" y="1291391"/>
                </a:lnTo>
                <a:lnTo>
                  <a:pt x="930" y="1249382"/>
                </a:lnTo>
                <a:lnTo>
                  <a:pt x="0" y="1207008"/>
                </a:lnTo>
                <a:close/>
              </a:path>
              <a:path w="3077210" h="2414270">
                <a:moveTo>
                  <a:pt x="486155" y="1207008"/>
                </a:moveTo>
                <a:lnTo>
                  <a:pt x="487558" y="1163702"/>
                </a:lnTo>
                <a:lnTo>
                  <a:pt x="491719" y="1120985"/>
                </a:lnTo>
                <a:lnTo>
                  <a:pt x="498569" y="1078914"/>
                </a:lnTo>
                <a:lnTo>
                  <a:pt x="508037" y="1037545"/>
                </a:lnTo>
                <a:lnTo>
                  <a:pt x="520054" y="996934"/>
                </a:lnTo>
                <a:lnTo>
                  <a:pt x="534549" y="957137"/>
                </a:lnTo>
                <a:lnTo>
                  <a:pt x="551454" y="918212"/>
                </a:lnTo>
                <a:lnTo>
                  <a:pt x="570698" y="880213"/>
                </a:lnTo>
                <a:lnTo>
                  <a:pt x="592211" y="843198"/>
                </a:lnTo>
                <a:lnTo>
                  <a:pt x="615923" y="807222"/>
                </a:lnTo>
                <a:lnTo>
                  <a:pt x="641764" y="772343"/>
                </a:lnTo>
                <a:lnTo>
                  <a:pt x="669665" y="738616"/>
                </a:lnTo>
                <a:lnTo>
                  <a:pt x="699555" y="706097"/>
                </a:lnTo>
                <a:lnTo>
                  <a:pt x="731365" y="674844"/>
                </a:lnTo>
                <a:lnTo>
                  <a:pt x="765024" y="644912"/>
                </a:lnTo>
                <a:lnTo>
                  <a:pt x="800464" y="616358"/>
                </a:lnTo>
                <a:lnTo>
                  <a:pt x="837613" y="589238"/>
                </a:lnTo>
                <a:lnTo>
                  <a:pt x="876402" y="563608"/>
                </a:lnTo>
                <a:lnTo>
                  <a:pt x="916761" y="539525"/>
                </a:lnTo>
                <a:lnTo>
                  <a:pt x="958621" y="517044"/>
                </a:lnTo>
                <a:lnTo>
                  <a:pt x="1001910" y="496223"/>
                </a:lnTo>
                <a:lnTo>
                  <a:pt x="1046560" y="477118"/>
                </a:lnTo>
                <a:lnTo>
                  <a:pt x="1092501" y="459785"/>
                </a:lnTo>
                <a:lnTo>
                  <a:pt x="1139662" y="444280"/>
                </a:lnTo>
                <a:lnTo>
                  <a:pt x="1187973" y="430659"/>
                </a:lnTo>
                <a:lnTo>
                  <a:pt x="1237366" y="418980"/>
                </a:lnTo>
                <a:lnTo>
                  <a:pt x="1287769" y="409298"/>
                </a:lnTo>
                <a:lnTo>
                  <a:pt x="1339113" y="401669"/>
                </a:lnTo>
                <a:lnTo>
                  <a:pt x="1391328" y="396150"/>
                </a:lnTo>
                <a:lnTo>
                  <a:pt x="1444344" y="392798"/>
                </a:lnTo>
                <a:lnTo>
                  <a:pt x="1498091" y="391668"/>
                </a:lnTo>
                <a:lnTo>
                  <a:pt x="1551839" y="392798"/>
                </a:lnTo>
                <a:lnTo>
                  <a:pt x="1604855" y="396150"/>
                </a:lnTo>
                <a:lnTo>
                  <a:pt x="1657070" y="401669"/>
                </a:lnTo>
                <a:lnTo>
                  <a:pt x="1708414" y="409298"/>
                </a:lnTo>
                <a:lnTo>
                  <a:pt x="1758817" y="418980"/>
                </a:lnTo>
                <a:lnTo>
                  <a:pt x="1808210" y="430659"/>
                </a:lnTo>
                <a:lnTo>
                  <a:pt x="1856521" y="444280"/>
                </a:lnTo>
                <a:lnTo>
                  <a:pt x="1903682" y="459785"/>
                </a:lnTo>
                <a:lnTo>
                  <a:pt x="1949623" y="477118"/>
                </a:lnTo>
                <a:lnTo>
                  <a:pt x="1994273" y="496223"/>
                </a:lnTo>
                <a:lnTo>
                  <a:pt x="2037562" y="517044"/>
                </a:lnTo>
                <a:lnTo>
                  <a:pt x="2079422" y="539525"/>
                </a:lnTo>
                <a:lnTo>
                  <a:pt x="2119781" y="563608"/>
                </a:lnTo>
                <a:lnTo>
                  <a:pt x="2158570" y="589238"/>
                </a:lnTo>
                <a:lnTo>
                  <a:pt x="2195719" y="616358"/>
                </a:lnTo>
                <a:lnTo>
                  <a:pt x="2231159" y="644912"/>
                </a:lnTo>
                <a:lnTo>
                  <a:pt x="2264818" y="674844"/>
                </a:lnTo>
                <a:lnTo>
                  <a:pt x="2296628" y="706097"/>
                </a:lnTo>
                <a:lnTo>
                  <a:pt x="2326518" y="738616"/>
                </a:lnTo>
                <a:lnTo>
                  <a:pt x="2354419" y="772343"/>
                </a:lnTo>
                <a:lnTo>
                  <a:pt x="2380260" y="807222"/>
                </a:lnTo>
                <a:lnTo>
                  <a:pt x="2403972" y="843198"/>
                </a:lnTo>
                <a:lnTo>
                  <a:pt x="2425485" y="880213"/>
                </a:lnTo>
                <a:lnTo>
                  <a:pt x="2444729" y="918212"/>
                </a:lnTo>
                <a:lnTo>
                  <a:pt x="2461634" y="957137"/>
                </a:lnTo>
                <a:lnTo>
                  <a:pt x="2476129" y="996934"/>
                </a:lnTo>
                <a:lnTo>
                  <a:pt x="2488146" y="1037545"/>
                </a:lnTo>
                <a:lnTo>
                  <a:pt x="2497614" y="1078914"/>
                </a:lnTo>
                <a:lnTo>
                  <a:pt x="2504464" y="1120985"/>
                </a:lnTo>
                <a:lnTo>
                  <a:pt x="2508625" y="1163702"/>
                </a:lnTo>
                <a:lnTo>
                  <a:pt x="2510028" y="1207008"/>
                </a:lnTo>
                <a:lnTo>
                  <a:pt x="2508625" y="1250313"/>
                </a:lnTo>
                <a:lnTo>
                  <a:pt x="2504464" y="1293030"/>
                </a:lnTo>
                <a:lnTo>
                  <a:pt x="2497614" y="1335101"/>
                </a:lnTo>
                <a:lnTo>
                  <a:pt x="2488146" y="1376470"/>
                </a:lnTo>
                <a:lnTo>
                  <a:pt x="2476129" y="1417081"/>
                </a:lnTo>
                <a:lnTo>
                  <a:pt x="2461634" y="1456878"/>
                </a:lnTo>
                <a:lnTo>
                  <a:pt x="2444729" y="1495803"/>
                </a:lnTo>
                <a:lnTo>
                  <a:pt x="2425485" y="1533802"/>
                </a:lnTo>
                <a:lnTo>
                  <a:pt x="2403972" y="1570817"/>
                </a:lnTo>
                <a:lnTo>
                  <a:pt x="2380260" y="1606793"/>
                </a:lnTo>
                <a:lnTo>
                  <a:pt x="2354419" y="1641672"/>
                </a:lnTo>
                <a:lnTo>
                  <a:pt x="2326518" y="1675399"/>
                </a:lnTo>
                <a:lnTo>
                  <a:pt x="2296628" y="1707918"/>
                </a:lnTo>
                <a:lnTo>
                  <a:pt x="2264818" y="1739171"/>
                </a:lnTo>
                <a:lnTo>
                  <a:pt x="2231159" y="1769103"/>
                </a:lnTo>
                <a:lnTo>
                  <a:pt x="2195719" y="1797657"/>
                </a:lnTo>
                <a:lnTo>
                  <a:pt x="2158570" y="1824777"/>
                </a:lnTo>
                <a:lnTo>
                  <a:pt x="2119781" y="1850407"/>
                </a:lnTo>
                <a:lnTo>
                  <a:pt x="2079422" y="1874490"/>
                </a:lnTo>
                <a:lnTo>
                  <a:pt x="2037562" y="1896971"/>
                </a:lnTo>
                <a:lnTo>
                  <a:pt x="1994273" y="1917792"/>
                </a:lnTo>
                <a:lnTo>
                  <a:pt x="1949623" y="1936897"/>
                </a:lnTo>
                <a:lnTo>
                  <a:pt x="1903682" y="1954230"/>
                </a:lnTo>
                <a:lnTo>
                  <a:pt x="1856521" y="1969735"/>
                </a:lnTo>
                <a:lnTo>
                  <a:pt x="1808210" y="1983356"/>
                </a:lnTo>
                <a:lnTo>
                  <a:pt x="1758817" y="1995035"/>
                </a:lnTo>
                <a:lnTo>
                  <a:pt x="1708414" y="2004717"/>
                </a:lnTo>
                <a:lnTo>
                  <a:pt x="1657070" y="2012346"/>
                </a:lnTo>
                <a:lnTo>
                  <a:pt x="1604855" y="2017865"/>
                </a:lnTo>
                <a:lnTo>
                  <a:pt x="1551839" y="2021217"/>
                </a:lnTo>
                <a:lnTo>
                  <a:pt x="1498091" y="2022348"/>
                </a:lnTo>
                <a:lnTo>
                  <a:pt x="1444344" y="2021217"/>
                </a:lnTo>
                <a:lnTo>
                  <a:pt x="1391328" y="2017865"/>
                </a:lnTo>
                <a:lnTo>
                  <a:pt x="1339113" y="2012346"/>
                </a:lnTo>
                <a:lnTo>
                  <a:pt x="1287769" y="2004717"/>
                </a:lnTo>
                <a:lnTo>
                  <a:pt x="1237366" y="1995035"/>
                </a:lnTo>
                <a:lnTo>
                  <a:pt x="1187973" y="1983356"/>
                </a:lnTo>
                <a:lnTo>
                  <a:pt x="1139662" y="1969735"/>
                </a:lnTo>
                <a:lnTo>
                  <a:pt x="1092501" y="1954230"/>
                </a:lnTo>
                <a:lnTo>
                  <a:pt x="1046560" y="1936897"/>
                </a:lnTo>
                <a:lnTo>
                  <a:pt x="1001910" y="1917792"/>
                </a:lnTo>
                <a:lnTo>
                  <a:pt x="958621" y="1896971"/>
                </a:lnTo>
                <a:lnTo>
                  <a:pt x="916761" y="1874490"/>
                </a:lnTo>
                <a:lnTo>
                  <a:pt x="876402" y="1850407"/>
                </a:lnTo>
                <a:lnTo>
                  <a:pt x="837613" y="1824777"/>
                </a:lnTo>
                <a:lnTo>
                  <a:pt x="800464" y="1797657"/>
                </a:lnTo>
                <a:lnTo>
                  <a:pt x="765024" y="1769103"/>
                </a:lnTo>
                <a:lnTo>
                  <a:pt x="731365" y="1739171"/>
                </a:lnTo>
                <a:lnTo>
                  <a:pt x="699555" y="1707918"/>
                </a:lnTo>
                <a:lnTo>
                  <a:pt x="669665" y="1675399"/>
                </a:lnTo>
                <a:lnTo>
                  <a:pt x="641764" y="1641672"/>
                </a:lnTo>
                <a:lnTo>
                  <a:pt x="615923" y="1606793"/>
                </a:lnTo>
                <a:lnTo>
                  <a:pt x="592211" y="1570817"/>
                </a:lnTo>
                <a:lnTo>
                  <a:pt x="570698" y="1533802"/>
                </a:lnTo>
                <a:lnTo>
                  <a:pt x="551454" y="1495803"/>
                </a:lnTo>
                <a:lnTo>
                  <a:pt x="534549" y="1456878"/>
                </a:lnTo>
                <a:lnTo>
                  <a:pt x="520054" y="1417081"/>
                </a:lnTo>
                <a:lnTo>
                  <a:pt x="508037" y="1376470"/>
                </a:lnTo>
                <a:lnTo>
                  <a:pt x="498569" y="1335101"/>
                </a:lnTo>
                <a:lnTo>
                  <a:pt x="491719" y="1293030"/>
                </a:lnTo>
                <a:lnTo>
                  <a:pt x="487558" y="1250313"/>
                </a:lnTo>
                <a:lnTo>
                  <a:pt x="486155" y="1207008"/>
                </a:lnTo>
                <a:close/>
              </a:path>
              <a:path w="3077210" h="2414270">
                <a:moveTo>
                  <a:pt x="1456944" y="2022348"/>
                </a:moveTo>
                <a:lnTo>
                  <a:pt x="1456944" y="2414016"/>
                </a:lnTo>
              </a:path>
              <a:path w="3077210" h="2414270">
                <a:moveTo>
                  <a:pt x="1943100" y="1956815"/>
                </a:moveTo>
                <a:lnTo>
                  <a:pt x="2185416" y="2282952"/>
                </a:lnTo>
              </a:path>
              <a:path w="3077210" h="2414270">
                <a:moveTo>
                  <a:pt x="2348484" y="1696212"/>
                </a:moveTo>
                <a:lnTo>
                  <a:pt x="2752344" y="1956815"/>
                </a:lnTo>
              </a:path>
              <a:path w="3077210" h="2414270">
                <a:moveTo>
                  <a:pt x="2510028" y="1370076"/>
                </a:moveTo>
                <a:lnTo>
                  <a:pt x="2996184" y="1435608"/>
                </a:lnTo>
              </a:path>
              <a:path w="3077210" h="2414270">
                <a:moveTo>
                  <a:pt x="2510028" y="978408"/>
                </a:moveTo>
                <a:lnTo>
                  <a:pt x="2996184" y="912876"/>
                </a:lnTo>
              </a:path>
              <a:path w="3077210" h="2414270">
                <a:moveTo>
                  <a:pt x="972312" y="1891284"/>
                </a:moveTo>
                <a:lnTo>
                  <a:pt x="728472" y="22174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594352" y="2161108"/>
            <a:ext cx="1610995" cy="1701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r" marR="1670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algn="ctr" marL="161925">
              <a:lnSpc>
                <a:spcPts val="2225"/>
              </a:lnSpc>
              <a:spcBef>
                <a:spcPts val="172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algn="ctr" marR="1449705">
              <a:lnSpc>
                <a:spcPts val="2225"/>
              </a:lnSpc>
            </a:pPr>
            <a:r>
              <a:rPr dirty="0" sz="200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052381" y="1350073"/>
            <a:ext cx="2439035" cy="1314450"/>
            <a:chOff x="3052381" y="1350073"/>
            <a:chExt cx="2439035" cy="131445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9321" y="1610677"/>
              <a:ext cx="251840" cy="20459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081" y="1350073"/>
              <a:ext cx="253364" cy="20459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2381" y="2458021"/>
              <a:ext cx="253365" cy="206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43746" y="3244786"/>
            <a:ext cx="1233805" cy="638175"/>
            <a:chOff x="2543746" y="3244786"/>
            <a:chExt cx="123380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5580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19907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4372546" y="3244786"/>
            <a:ext cx="1233805" cy="638175"/>
            <a:chOff x="4372546" y="3244786"/>
            <a:chExt cx="12338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868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648708" y="35209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934146" y="3244786"/>
            <a:ext cx="638175" cy="638175"/>
            <a:chOff x="1934146" y="3244786"/>
            <a:chExt cx="6381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48433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48433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46314" y="3237738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270950" y="3929634"/>
            <a:ext cx="638175" cy="1316355"/>
            <a:chOff x="2270950" y="3929634"/>
            <a:chExt cx="638175" cy="1316355"/>
          </a:xfrm>
        </p:grpSpPr>
        <p:sp>
          <p:nvSpPr>
            <p:cNvPr id="16" name="object 16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285238" y="46215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517902" y="3929634"/>
              <a:ext cx="114935" cy="1045844"/>
            </a:xfrm>
            <a:custGeom>
              <a:avLst/>
              <a:gdLst/>
              <a:ahLst/>
              <a:cxnLst/>
              <a:rect l="l" t="t" r="r" b="b"/>
              <a:pathLst>
                <a:path w="114935" h="1045845">
                  <a:moveTo>
                    <a:pt x="56630" y="963308"/>
                  </a:moveTo>
                  <a:lnTo>
                    <a:pt x="54197" y="963880"/>
                  </a:lnTo>
                  <a:lnTo>
                    <a:pt x="40893" y="973470"/>
                  </a:lnTo>
                  <a:lnTo>
                    <a:pt x="32162" y="987371"/>
                  </a:lnTo>
                  <a:lnTo>
                    <a:pt x="29337" y="1004189"/>
                  </a:lnTo>
                  <a:lnTo>
                    <a:pt x="33224" y="1020730"/>
                  </a:lnTo>
                  <a:lnTo>
                    <a:pt x="42814" y="1034034"/>
                  </a:lnTo>
                  <a:lnTo>
                    <a:pt x="56715" y="1042765"/>
                  </a:lnTo>
                  <a:lnTo>
                    <a:pt x="73533" y="1045591"/>
                  </a:lnTo>
                  <a:lnTo>
                    <a:pt x="90074" y="1041703"/>
                  </a:lnTo>
                  <a:lnTo>
                    <a:pt x="103378" y="1032113"/>
                  </a:lnTo>
                  <a:lnTo>
                    <a:pt x="112109" y="1018212"/>
                  </a:lnTo>
                  <a:lnTo>
                    <a:pt x="114614" y="1003300"/>
                  </a:lnTo>
                  <a:lnTo>
                    <a:pt x="57912" y="1003300"/>
                  </a:lnTo>
                  <a:lnTo>
                    <a:pt x="56630" y="963308"/>
                  </a:lnTo>
                  <a:close/>
                </a:path>
                <a:path w="114935" h="1045845">
                  <a:moveTo>
                    <a:pt x="70739" y="959993"/>
                  </a:moveTo>
                  <a:lnTo>
                    <a:pt x="56630" y="963308"/>
                  </a:lnTo>
                  <a:lnTo>
                    <a:pt x="57912" y="1003300"/>
                  </a:lnTo>
                  <a:lnTo>
                    <a:pt x="86360" y="1002284"/>
                  </a:lnTo>
                  <a:lnTo>
                    <a:pt x="85087" y="962403"/>
                  </a:lnTo>
                  <a:lnTo>
                    <a:pt x="70739" y="959993"/>
                  </a:lnTo>
                  <a:close/>
                </a:path>
                <a:path w="114935" h="1045845">
                  <a:moveTo>
                    <a:pt x="85087" y="962403"/>
                  </a:moveTo>
                  <a:lnTo>
                    <a:pt x="86360" y="1002284"/>
                  </a:lnTo>
                  <a:lnTo>
                    <a:pt x="57912" y="1003300"/>
                  </a:lnTo>
                  <a:lnTo>
                    <a:pt x="114614" y="1003300"/>
                  </a:lnTo>
                  <a:lnTo>
                    <a:pt x="114935" y="1001395"/>
                  </a:lnTo>
                  <a:lnTo>
                    <a:pt x="111047" y="984853"/>
                  </a:lnTo>
                  <a:lnTo>
                    <a:pt x="101457" y="971550"/>
                  </a:lnTo>
                  <a:lnTo>
                    <a:pt x="87556" y="962818"/>
                  </a:lnTo>
                  <a:lnTo>
                    <a:pt x="85087" y="962403"/>
                  </a:lnTo>
                  <a:close/>
                </a:path>
                <a:path w="114935" h="1045845">
                  <a:moveTo>
                    <a:pt x="57095" y="85218"/>
                  </a:moveTo>
                  <a:lnTo>
                    <a:pt x="28522" y="86107"/>
                  </a:lnTo>
                  <a:lnTo>
                    <a:pt x="56630" y="963308"/>
                  </a:lnTo>
                  <a:lnTo>
                    <a:pt x="70739" y="959993"/>
                  </a:lnTo>
                  <a:lnTo>
                    <a:pt x="85010" y="959993"/>
                  </a:lnTo>
                  <a:lnTo>
                    <a:pt x="57095" y="85218"/>
                  </a:lnTo>
                  <a:close/>
                </a:path>
                <a:path w="114935" h="1045845">
                  <a:moveTo>
                    <a:pt x="85010" y="959993"/>
                  </a:moveTo>
                  <a:lnTo>
                    <a:pt x="70739" y="959993"/>
                  </a:lnTo>
                  <a:lnTo>
                    <a:pt x="85087" y="962403"/>
                  </a:lnTo>
                  <a:lnTo>
                    <a:pt x="85010" y="959993"/>
                  </a:lnTo>
                  <a:close/>
                </a:path>
                <a:path w="114935" h="1045845">
                  <a:moveTo>
                    <a:pt x="40131" y="0"/>
                  </a:moveTo>
                  <a:lnTo>
                    <a:pt x="0" y="86995"/>
                  </a:lnTo>
                  <a:lnTo>
                    <a:pt x="28522" y="86107"/>
                  </a:lnTo>
                  <a:lnTo>
                    <a:pt x="28067" y="71882"/>
                  </a:lnTo>
                  <a:lnTo>
                    <a:pt x="56642" y="70993"/>
                  </a:lnTo>
                  <a:lnTo>
                    <a:pt x="78515" y="70993"/>
                  </a:lnTo>
                  <a:lnTo>
                    <a:pt x="40131" y="0"/>
                  </a:lnTo>
                  <a:close/>
                </a:path>
                <a:path w="114935" h="1045845">
                  <a:moveTo>
                    <a:pt x="56642" y="70993"/>
                  </a:moveTo>
                  <a:lnTo>
                    <a:pt x="28067" y="71882"/>
                  </a:lnTo>
                  <a:lnTo>
                    <a:pt x="28522" y="86107"/>
                  </a:lnTo>
                  <a:lnTo>
                    <a:pt x="57095" y="85218"/>
                  </a:lnTo>
                  <a:lnTo>
                    <a:pt x="56642" y="70993"/>
                  </a:lnTo>
                  <a:close/>
                </a:path>
                <a:path w="114935" h="1045845">
                  <a:moveTo>
                    <a:pt x="78515" y="70993"/>
                  </a:moveTo>
                  <a:lnTo>
                    <a:pt x="56642" y="70993"/>
                  </a:lnTo>
                  <a:lnTo>
                    <a:pt x="57095" y="85218"/>
                  </a:lnTo>
                  <a:lnTo>
                    <a:pt x="85725" y="84328"/>
                  </a:lnTo>
                  <a:lnTo>
                    <a:pt x="78515" y="709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3762946" y="3244786"/>
            <a:ext cx="638175" cy="638175"/>
            <a:chOff x="3762946" y="3244786"/>
            <a:chExt cx="63817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77234" y="32590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77234" y="32590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3671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73554" y="5233822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91746" y="3223450"/>
            <a:ext cx="1645285" cy="638175"/>
            <a:chOff x="5591746" y="3223450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156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77635" y="3499739"/>
              <a:ext cx="759460" cy="104775"/>
            </a:xfrm>
            <a:custGeom>
              <a:avLst/>
              <a:gdLst/>
              <a:ahLst/>
              <a:cxnLst/>
              <a:rect l="l" t="t" r="r" b="b"/>
              <a:pathLst>
                <a:path w="759459" h="104775">
                  <a:moveTo>
                    <a:pt x="674623" y="18796"/>
                  </a:moveTo>
                  <a:lnTo>
                    <a:pt x="673777" y="47326"/>
                  </a:lnTo>
                  <a:lnTo>
                    <a:pt x="688086" y="47751"/>
                  </a:lnTo>
                  <a:lnTo>
                    <a:pt x="687196" y="76326"/>
                  </a:lnTo>
                  <a:lnTo>
                    <a:pt x="672916" y="76326"/>
                  </a:lnTo>
                  <a:lnTo>
                    <a:pt x="672084" y="104394"/>
                  </a:lnTo>
                  <a:lnTo>
                    <a:pt x="732733" y="76326"/>
                  </a:lnTo>
                  <a:lnTo>
                    <a:pt x="687196" y="76326"/>
                  </a:lnTo>
                  <a:lnTo>
                    <a:pt x="672929" y="75899"/>
                  </a:lnTo>
                  <a:lnTo>
                    <a:pt x="733656" y="75899"/>
                  </a:lnTo>
                  <a:lnTo>
                    <a:pt x="759079" y="64135"/>
                  </a:lnTo>
                  <a:lnTo>
                    <a:pt x="674623" y="18796"/>
                  </a:lnTo>
                  <a:close/>
                </a:path>
                <a:path w="759459" h="104775">
                  <a:moveTo>
                    <a:pt x="44068" y="0"/>
                  </a:moveTo>
                  <a:lnTo>
                    <a:pt x="27306" y="2845"/>
                  </a:lnTo>
                  <a:lnTo>
                    <a:pt x="13414" y="11620"/>
                  </a:lnTo>
                  <a:lnTo>
                    <a:pt x="3831" y="24967"/>
                  </a:lnTo>
                  <a:lnTo>
                    <a:pt x="0" y="41528"/>
                  </a:lnTo>
                  <a:lnTo>
                    <a:pt x="2845" y="58291"/>
                  </a:lnTo>
                  <a:lnTo>
                    <a:pt x="11620" y="72183"/>
                  </a:lnTo>
                  <a:lnTo>
                    <a:pt x="24967" y="81766"/>
                  </a:lnTo>
                  <a:lnTo>
                    <a:pt x="41529" y="85598"/>
                  </a:lnTo>
                  <a:lnTo>
                    <a:pt x="58291" y="82752"/>
                  </a:lnTo>
                  <a:lnTo>
                    <a:pt x="72183" y="73977"/>
                  </a:lnTo>
                  <a:lnTo>
                    <a:pt x="81766" y="60630"/>
                  </a:lnTo>
                  <a:lnTo>
                    <a:pt x="82324" y="58217"/>
                  </a:lnTo>
                  <a:lnTo>
                    <a:pt x="42417" y="57023"/>
                  </a:lnTo>
                  <a:lnTo>
                    <a:pt x="43180" y="28575"/>
                  </a:lnTo>
                  <a:lnTo>
                    <a:pt x="82967" y="28575"/>
                  </a:lnTo>
                  <a:lnTo>
                    <a:pt x="82752" y="27306"/>
                  </a:lnTo>
                  <a:lnTo>
                    <a:pt x="73977" y="13414"/>
                  </a:lnTo>
                  <a:lnTo>
                    <a:pt x="60630" y="3831"/>
                  </a:lnTo>
                  <a:lnTo>
                    <a:pt x="44068" y="0"/>
                  </a:lnTo>
                  <a:close/>
                </a:path>
                <a:path w="759459" h="104775">
                  <a:moveTo>
                    <a:pt x="673777" y="47326"/>
                  </a:moveTo>
                  <a:lnTo>
                    <a:pt x="672929" y="75899"/>
                  </a:lnTo>
                  <a:lnTo>
                    <a:pt x="687196" y="76326"/>
                  </a:lnTo>
                  <a:lnTo>
                    <a:pt x="688086" y="47751"/>
                  </a:lnTo>
                  <a:lnTo>
                    <a:pt x="673777" y="47326"/>
                  </a:lnTo>
                  <a:close/>
                </a:path>
                <a:path w="759459" h="104775">
                  <a:moveTo>
                    <a:pt x="83169" y="29764"/>
                  </a:moveTo>
                  <a:lnTo>
                    <a:pt x="85597" y="44069"/>
                  </a:lnTo>
                  <a:lnTo>
                    <a:pt x="82324" y="58217"/>
                  </a:lnTo>
                  <a:lnTo>
                    <a:pt x="672929" y="75899"/>
                  </a:lnTo>
                  <a:lnTo>
                    <a:pt x="673777" y="47326"/>
                  </a:lnTo>
                  <a:lnTo>
                    <a:pt x="83169" y="29764"/>
                  </a:lnTo>
                  <a:close/>
                </a:path>
                <a:path w="759459" h="104775">
                  <a:moveTo>
                    <a:pt x="43180" y="28575"/>
                  </a:moveTo>
                  <a:lnTo>
                    <a:pt x="42417" y="57023"/>
                  </a:lnTo>
                  <a:lnTo>
                    <a:pt x="82324" y="58217"/>
                  </a:lnTo>
                  <a:lnTo>
                    <a:pt x="85597" y="44069"/>
                  </a:lnTo>
                  <a:lnTo>
                    <a:pt x="83169" y="29764"/>
                  </a:lnTo>
                  <a:lnTo>
                    <a:pt x="43180" y="28575"/>
                  </a:lnTo>
                  <a:close/>
                </a:path>
                <a:path w="759459" h="104775">
                  <a:moveTo>
                    <a:pt x="82967" y="28575"/>
                  </a:moveTo>
                  <a:lnTo>
                    <a:pt x="43180" y="28575"/>
                  </a:lnTo>
                  <a:lnTo>
                    <a:pt x="83169" y="29764"/>
                  </a:lnTo>
                  <a:lnTo>
                    <a:pt x="8296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606034" y="3237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606034" y="32377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451026" y="3880865"/>
            <a:ext cx="638175" cy="1316355"/>
            <a:chOff x="7451026" y="3880865"/>
            <a:chExt cx="638175" cy="1316355"/>
          </a:xfrm>
        </p:grpSpPr>
        <p:sp>
          <p:nvSpPr>
            <p:cNvPr id="33" name="object 33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465314" y="4572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660386" y="3880865"/>
              <a:ext cx="153035" cy="1045844"/>
            </a:xfrm>
            <a:custGeom>
              <a:avLst/>
              <a:gdLst/>
              <a:ahLst/>
              <a:cxnLst/>
              <a:rect l="l" t="t" r="r" b="b"/>
              <a:pathLst>
                <a:path w="153034" h="1045845">
                  <a:moveTo>
                    <a:pt x="92595" y="963933"/>
                  </a:moveTo>
                  <a:lnTo>
                    <a:pt x="90217" y="964604"/>
                  </a:lnTo>
                  <a:lnTo>
                    <a:pt x="77311" y="974788"/>
                  </a:lnTo>
                  <a:lnTo>
                    <a:pt x="69119" y="989068"/>
                  </a:lnTo>
                  <a:lnTo>
                    <a:pt x="66929" y="1005966"/>
                  </a:lnTo>
                  <a:lnTo>
                    <a:pt x="71540" y="1022302"/>
                  </a:lnTo>
                  <a:lnTo>
                    <a:pt x="81724" y="1035208"/>
                  </a:lnTo>
                  <a:lnTo>
                    <a:pt x="96004" y="1043400"/>
                  </a:lnTo>
                  <a:lnTo>
                    <a:pt x="112903" y="1045590"/>
                  </a:lnTo>
                  <a:lnTo>
                    <a:pt x="129238" y="1040979"/>
                  </a:lnTo>
                  <a:lnTo>
                    <a:pt x="142144" y="1030795"/>
                  </a:lnTo>
                  <a:lnTo>
                    <a:pt x="150336" y="1016515"/>
                  </a:lnTo>
                  <a:lnTo>
                    <a:pt x="151983" y="1003807"/>
                  </a:lnTo>
                  <a:lnTo>
                    <a:pt x="95504" y="1003807"/>
                  </a:lnTo>
                  <a:lnTo>
                    <a:pt x="92595" y="963933"/>
                  </a:lnTo>
                  <a:close/>
                </a:path>
                <a:path w="153034" h="1045845">
                  <a:moveTo>
                    <a:pt x="106553" y="959992"/>
                  </a:moveTo>
                  <a:lnTo>
                    <a:pt x="92595" y="963933"/>
                  </a:lnTo>
                  <a:lnTo>
                    <a:pt x="95504" y="1003807"/>
                  </a:lnTo>
                  <a:lnTo>
                    <a:pt x="123952" y="1001775"/>
                  </a:lnTo>
                  <a:lnTo>
                    <a:pt x="121041" y="961871"/>
                  </a:lnTo>
                  <a:lnTo>
                    <a:pt x="106553" y="959992"/>
                  </a:lnTo>
                  <a:close/>
                </a:path>
                <a:path w="153034" h="1045845">
                  <a:moveTo>
                    <a:pt x="121041" y="961871"/>
                  </a:moveTo>
                  <a:lnTo>
                    <a:pt x="123952" y="1001775"/>
                  </a:lnTo>
                  <a:lnTo>
                    <a:pt x="95504" y="1003807"/>
                  </a:lnTo>
                  <a:lnTo>
                    <a:pt x="151983" y="1003807"/>
                  </a:lnTo>
                  <a:lnTo>
                    <a:pt x="152527" y="999616"/>
                  </a:lnTo>
                  <a:lnTo>
                    <a:pt x="147915" y="983281"/>
                  </a:lnTo>
                  <a:lnTo>
                    <a:pt x="137731" y="970375"/>
                  </a:lnTo>
                  <a:lnTo>
                    <a:pt x="123451" y="962183"/>
                  </a:lnTo>
                  <a:lnTo>
                    <a:pt x="121041" y="961871"/>
                  </a:lnTo>
                  <a:close/>
                </a:path>
                <a:path w="153034" h="1045845">
                  <a:moveTo>
                    <a:pt x="57047" y="84498"/>
                  </a:moveTo>
                  <a:lnTo>
                    <a:pt x="28602" y="86566"/>
                  </a:lnTo>
                  <a:lnTo>
                    <a:pt x="92595" y="963933"/>
                  </a:lnTo>
                  <a:lnTo>
                    <a:pt x="106553" y="959992"/>
                  </a:lnTo>
                  <a:lnTo>
                    <a:pt x="120904" y="959992"/>
                  </a:lnTo>
                  <a:lnTo>
                    <a:pt x="57047" y="84498"/>
                  </a:lnTo>
                  <a:close/>
                </a:path>
                <a:path w="153034" h="1045845">
                  <a:moveTo>
                    <a:pt x="120904" y="959992"/>
                  </a:moveTo>
                  <a:lnTo>
                    <a:pt x="106553" y="959992"/>
                  </a:lnTo>
                  <a:lnTo>
                    <a:pt x="121041" y="961871"/>
                  </a:lnTo>
                  <a:lnTo>
                    <a:pt x="120904" y="959992"/>
                  </a:lnTo>
                  <a:close/>
                </a:path>
                <a:path w="153034" h="1045845">
                  <a:moveTo>
                    <a:pt x="36575" y="0"/>
                  </a:moveTo>
                  <a:lnTo>
                    <a:pt x="0" y="88645"/>
                  </a:lnTo>
                  <a:lnTo>
                    <a:pt x="28602" y="86566"/>
                  </a:lnTo>
                  <a:lnTo>
                    <a:pt x="27559" y="72262"/>
                  </a:lnTo>
                  <a:lnTo>
                    <a:pt x="56007" y="70230"/>
                  </a:lnTo>
                  <a:lnTo>
                    <a:pt x="78346" y="70230"/>
                  </a:lnTo>
                  <a:lnTo>
                    <a:pt x="36575" y="0"/>
                  </a:lnTo>
                  <a:close/>
                </a:path>
                <a:path w="153034" h="1045845">
                  <a:moveTo>
                    <a:pt x="56007" y="70230"/>
                  </a:moveTo>
                  <a:lnTo>
                    <a:pt x="27559" y="72262"/>
                  </a:lnTo>
                  <a:lnTo>
                    <a:pt x="28602" y="86566"/>
                  </a:lnTo>
                  <a:lnTo>
                    <a:pt x="57047" y="84498"/>
                  </a:lnTo>
                  <a:lnTo>
                    <a:pt x="56007" y="70230"/>
                  </a:lnTo>
                  <a:close/>
                </a:path>
                <a:path w="153034" h="1045845">
                  <a:moveTo>
                    <a:pt x="78346" y="70230"/>
                  </a:moveTo>
                  <a:lnTo>
                    <a:pt x="56007" y="70230"/>
                  </a:lnTo>
                  <a:lnTo>
                    <a:pt x="57047" y="84498"/>
                  </a:lnTo>
                  <a:lnTo>
                    <a:pt x="85598" y="82422"/>
                  </a:lnTo>
                  <a:lnTo>
                    <a:pt x="78346" y="70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559802" y="5107051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701474" y="2097214"/>
            <a:ext cx="638175" cy="1115060"/>
            <a:chOff x="5701474" y="2097214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5715761" y="21115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15761" y="21115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77762" y="2379598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5" y="747306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618"/>
                  </a:lnTo>
                  <a:lnTo>
                    <a:pt x="63246" y="761618"/>
                  </a:lnTo>
                  <a:lnTo>
                    <a:pt x="62555" y="747306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555" y="747306"/>
                  </a:lnTo>
                  <a:lnTo>
                    <a:pt x="63246" y="761618"/>
                  </a:lnTo>
                  <a:lnTo>
                    <a:pt x="91694" y="760222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2"/>
                  </a:lnTo>
                  <a:lnTo>
                    <a:pt x="63246" y="761618"/>
                  </a:lnTo>
                  <a:lnTo>
                    <a:pt x="112111" y="761618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10" y="85598"/>
                  </a:lnTo>
                  <a:lnTo>
                    <a:pt x="62555" y="747306"/>
                  </a:lnTo>
                  <a:lnTo>
                    <a:pt x="91005" y="745958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504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4"/>
                  </a:lnTo>
                  <a:lnTo>
                    <a:pt x="30504" y="83411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4" y="83411"/>
                  </a:lnTo>
                  <a:lnTo>
                    <a:pt x="28575" y="43434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568441" y="1654555"/>
            <a:ext cx="1071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Iterator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1046225" y="586709"/>
            <a:ext cx="2102485" cy="555625"/>
          </a:xfrm>
          <a:custGeom>
            <a:avLst/>
            <a:gdLst/>
            <a:ahLst/>
            <a:cxnLst/>
            <a:rect l="l" t="t" r="r" b="b"/>
            <a:pathLst>
              <a:path w="2102485" h="555625">
                <a:moveTo>
                  <a:pt x="0" y="12984"/>
                </a:moveTo>
                <a:lnTo>
                  <a:pt x="46505" y="8820"/>
                </a:lnTo>
                <a:lnTo>
                  <a:pt x="91509" y="6193"/>
                </a:lnTo>
                <a:lnTo>
                  <a:pt x="135514" y="4878"/>
                </a:lnTo>
                <a:lnTo>
                  <a:pt x="179019" y="4653"/>
                </a:lnTo>
                <a:lnTo>
                  <a:pt x="222528" y="5292"/>
                </a:lnTo>
                <a:lnTo>
                  <a:pt x="266540" y="6573"/>
                </a:lnTo>
                <a:lnTo>
                  <a:pt x="311559" y="8269"/>
                </a:lnTo>
                <a:lnTo>
                  <a:pt x="358085" y="10158"/>
                </a:lnTo>
                <a:lnTo>
                  <a:pt x="406620" y="12016"/>
                </a:lnTo>
                <a:lnTo>
                  <a:pt x="457665" y="13617"/>
                </a:lnTo>
                <a:lnTo>
                  <a:pt x="511721" y="14739"/>
                </a:lnTo>
                <a:lnTo>
                  <a:pt x="569291" y="15157"/>
                </a:lnTo>
                <a:lnTo>
                  <a:pt x="630875" y="14646"/>
                </a:lnTo>
                <a:lnTo>
                  <a:pt x="696976" y="12984"/>
                </a:lnTo>
                <a:lnTo>
                  <a:pt x="758413" y="10819"/>
                </a:lnTo>
                <a:lnTo>
                  <a:pt x="815251" y="8684"/>
                </a:lnTo>
                <a:lnTo>
                  <a:pt x="868148" y="6644"/>
                </a:lnTo>
                <a:lnTo>
                  <a:pt x="917765" y="4763"/>
                </a:lnTo>
                <a:lnTo>
                  <a:pt x="964762" y="3106"/>
                </a:lnTo>
                <a:lnTo>
                  <a:pt x="1009798" y="1737"/>
                </a:lnTo>
                <a:lnTo>
                  <a:pt x="1053532" y="720"/>
                </a:lnTo>
                <a:lnTo>
                  <a:pt x="1096626" y="119"/>
                </a:lnTo>
                <a:lnTo>
                  <a:pt x="1139737" y="0"/>
                </a:lnTo>
                <a:lnTo>
                  <a:pt x="1183527" y="425"/>
                </a:lnTo>
                <a:lnTo>
                  <a:pt x="1228654" y="1460"/>
                </a:lnTo>
                <a:lnTo>
                  <a:pt x="1275779" y="3169"/>
                </a:lnTo>
                <a:lnTo>
                  <a:pt x="1325560" y="5617"/>
                </a:lnTo>
                <a:lnTo>
                  <a:pt x="1378659" y="8867"/>
                </a:lnTo>
                <a:lnTo>
                  <a:pt x="1435735" y="12984"/>
                </a:lnTo>
                <a:lnTo>
                  <a:pt x="1501862" y="17146"/>
                </a:lnTo>
                <a:lnTo>
                  <a:pt x="1563732" y="19317"/>
                </a:lnTo>
                <a:lnTo>
                  <a:pt x="1621792" y="19851"/>
                </a:lnTo>
                <a:lnTo>
                  <a:pt x="1676487" y="19102"/>
                </a:lnTo>
                <a:lnTo>
                  <a:pt x="1728263" y="17423"/>
                </a:lnTo>
                <a:lnTo>
                  <a:pt x="1777567" y="15169"/>
                </a:lnTo>
                <a:lnTo>
                  <a:pt x="1824844" y="12693"/>
                </a:lnTo>
                <a:lnTo>
                  <a:pt x="1870541" y="10348"/>
                </a:lnTo>
                <a:lnTo>
                  <a:pt x="1915103" y="8489"/>
                </a:lnTo>
                <a:lnTo>
                  <a:pt x="1958977" y="7469"/>
                </a:lnTo>
                <a:lnTo>
                  <a:pt x="2002608" y="7643"/>
                </a:lnTo>
                <a:lnTo>
                  <a:pt x="2046443" y="9363"/>
                </a:lnTo>
                <a:lnTo>
                  <a:pt x="2090928" y="12984"/>
                </a:lnTo>
                <a:lnTo>
                  <a:pt x="2094473" y="59141"/>
                </a:lnTo>
                <a:lnTo>
                  <a:pt x="2097438" y="104144"/>
                </a:lnTo>
                <a:lnTo>
                  <a:pt x="2099745" y="148946"/>
                </a:lnTo>
                <a:lnTo>
                  <a:pt x="2101315" y="194505"/>
                </a:lnTo>
                <a:lnTo>
                  <a:pt x="2102072" y="241774"/>
                </a:lnTo>
                <a:lnTo>
                  <a:pt x="2101937" y="291711"/>
                </a:lnTo>
                <a:lnTo>
                  <a:pt x="2100833" y="345271"/>
                </a:lnTo>
                <a:lnTo>
                  <a:pt x="2098682" y="403408"/>
                </a:lnTo>
                <a:lnTo>
                  <a:pt x="2095406" y="467080"/>
                </a:lnTo>
                <a:lnTo>
                  <a:pt x="2090928" y="537240"/>
                </a:lnTo>
                <a:lnTo>
                  <a:pt x="2048689" y="530371"/>
                </a:lnTo>
                <a:lnTo>
                  <a:pt x="2004902" y="524650"/>
                </a:lnTo>
                <a:lnTo>
                  <a:pt x="1959543" y="520077"/>
                </a:lnTo>
                <a:lnTo>
                  <a:pt x="1912592" y="516650"/>
                </a:lnTo>
                <a:lnTo>
                  <a:pt x="1864028" y="514370"/>
                </a:lnTo>
                <a:lnTo>
                  <a:pt x="1813830" y="513233"/>
                </a:lnTo>
                <a:lnTo>
                  <a:pt x="1761977" y="513241"/>
                </a:lnTo>
                <a:lnTo>
                  <a:pt x="1708447" y="514390"/>
                </a:lnTo>
                <a:lnTo>
                  <a:pt x="1653219" y="516682"/>
                </a:lnTo>
                <a:lnTo>
                  <a:pt x="1596272" y="520113"/>
                </a:lnTo>
                <a:lnTo>
                  <a:pt x="1537585" y="524684"/>
                </a:lnTo>
                <a:lnTo>
                  <a:pt x="1477137" y="530393"/>
                </a:lnTo>
                <a:lnTo>
                  <a:pt x="1414907" y="537240"/>
                </a:lnTo>
                <a:lnTo>
                  <a:pt x="1356864" y="542967"/>
                </a:lnTo>
                <a:lnTo>
                  <a:pt x="1300006" y="546584"/>
                </a:lnTo>
                <a:lnTo>
                  <a:pt x="1244297" y="548397"/>
                </a:lnTo>
                <a:lnTo>
                  <a:pt x="1189700" y="548714"/>
                </a:lnTo>
                <a:lnTo>
                  <a:pt x="1136180" y="547843"/>
                </a:lnTo>
                <a:lnTo>
                  <a:pt x="1083700" y="546091"/>
                </a:lnTo>
                <a:lnTo>
                  <a:pt x="1032224" y="543765"/>
                </a:lnTo>
                <a:lnTo>
                  <a:pt x="981716" y="541172"/>
                </a:lnTo>
                <a:lnTo>
                  <a:pt x="932140" y="538621"/>
                </a:lnTo>
                <a:lnTo>
                  <a:pt x="883460" y="536418"/>
                </a:lnTo>
                <a:lnTo>
                  <a:pt x="835639" y="534871"/>
                </a:lnTo>
                <a:lnTo>
                  <a:pt x="788642" y="534288"/>
                </a:lnTo>
                <a:lnTo>
                  <a:pt x="742433" y="534975"/>
                </a:lnTo>
                <a:lnTo>
                  <a:pt x="696976" y="537240"/>
                </a:lnTo>
                <a:lnTo>
                  <a:pt x="651793" y="540417"/>
                </a:lnTo>
                <a:lnTo>
                  <a:pt x="606356" y="543558"/>
                </a:lnTo>
                <a:lnTo>
                  <a:pt x="560552" y="546551"/>
                </a:lnTo>
                <a:lnTo>
                  <a:pt x="514268" y="549281"/>
                </a:lnTo>
                <a:lnTo>
                  <a:pt x="467389" y="551636"/>
                </a:lnTo>
                <a:lnTo>
                  <a:pt x="419803" y="553502"/>
                </a:lnTo>
                <a:lnTo>
                  <a:pt x="371395" y="554766"/>
                </a:lnTo>
                <a:lnTo>
                  <a:pt x="322052" y="555315"/>
                </a:lnTo>
                <a:lnTo>
                  <a:pt x="271661" y="555035"/>
                </a:lnTo>
                <a:lnTo>
                  <a:pt x="220107" y="553813"/>
                </a:lnTo>
                <a:lnTo>
                  <a:pt x="167278" y="551536"/>
                </a:lnTo>
                <a:lnTo>
                  <a:pt x="113059" y="548090"/>
                </a:lnTo>
                <a:lnTo>
                  <a:pt x="57338" y="543363"/>
                </a:lnTo>
                <a:lnTo>
                  <a:pt x="0" y="537240"/>
                </a:lnTo>
                <a:lnTo>
                  <a:pt x="2761" y="481512"/>
                </a:lnTo>
                <a:lnTo>
                  <a:pt x="5330" y="423635"/>
                </a:lnTo>
                <a:lnTo>
                  <a:pt x="7549" y="364689"/>
                </a:lnTo>
                <a:lnTo>
                  <a:pt x="9261" y="305757"/>
                </a:lnTo>
                <a:lnTo>
                  <a:pt x="10306" y="247918"/>
                </a:lnTo>
                <a:lnTo>
                  <a:pt x="10526" y="192255"/>
                </a:lnTo>
                <a:lnTo>
                  <a:pt x="9764" y="139849"/>
                </a:lnTo>
                <a:lnTo>
                  <a:pt x="7861" y="91781"/>
                </a:lnTo>
                <a:lnTo>
                  <a:pt x="4659" y="49132"/>
                </a:lnTo>
                <a:lnTo>
                  <a:pt x="0" y="1298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354074" y="620648"/>
            <a:ext cx="1471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Iterator++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07142" y="2092642"/>
            <a:ext cx="638175" cy="1115060"/>
            <a:chOff x="3807142" y="2092642"/>
            <a:chExt cx="638175" cy="1115060"/>
          </a:xfrm>
        </p:grpSpPr>
        <p:sp>
          <p:nvSpPr>
            <p:cNvPr id="3" name="object 3" descr=""/>
            <p:cNvSpPr/>
            <p:nvPr/>
          </p:nvSpPr>
          <p:spPr>
            <a:xfrm>
              <a:off x="3821429" y="21069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21429" y="21069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83430" y="2375026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5" y="747306"/>
                  </a:moveTo>
                  <a:lnTo>
                    <a:pt x="33909" y="748664"/>
                  </a:lnTo>
                  <a:lnTo>
                    <a:pt x="80899" y="832231"/>
                  </a:lnTo>
                  <a:lnTo>
                    <a:pt x="112111" y="761619"/>
                  </a:lnTo>
                  <a:lnTo>
                    <a:pt x="63246" y="761619"/>
                  </a:lnTo>
                  <a:lnTo>
                    <a:pt x="62555" y="747306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555" y="747306"/>
                  </a:lnTo>
                  <a:lnTo>
                    <a:pt x="63246" y="761619"/>
                  </a:lnTo>
                  <a:lnTo>
                    <a:pt x="91694" y="760222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2"/>
                  </a:lnTo>
                  <a:lnTo>
                    <a:pt x="63246" y="761619"/>
                  </a:lnTo>
                  <a:lnTo>
                    <a:pt x="112111" y="761619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10" y="85598"/>
                  </a:lnTo>
                  <a:lnTo>
                    <a:pt x="62555" y="747306"/>
                  </a:lnTo>
                  <a:lnTo>
                    <a:pt x="91005" y="745958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504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4"/>
                  </a:lnTo>
                  <a:lnTo>
                    <a:pt x="30504" y="83411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4" y="83411"/>
                  </a:lnTo>
                  <a:lnTo>
                    <a:pt x="28575" y="43434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95878" y="1647570"/>
            <a:ext cx="1071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Iterator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033206" y="3327082"/>
            <a:ext cx="1843405" cy="638175"/>
            <a:chOff x="2033206" y="3327082"/>
            <a:chExt cx="1843405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2657094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57094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18968" y="354228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4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835" y="57150"/>
                  </a:lnTo>
                  <a:lnTo>
                    <a:pt x="885824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47494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061781" y="3355657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994154" y="3966209"/>
            <a:ext cx="609600" cy="1073150"/>
            <a:chOff x="1994154" y="3966209"/>
            <a:chExt cx="609600" cy="1073150"/>
          </a:xfrm>
        </p:grpSpPr>
        <p:sp>
          <p:nvSpPr>
            <p:cNvPr id="14" name="object 14" descr=""/>
            <p:cNvSpPr/>
            <p:nvPr/>
          </p:nvSpPr>
          <p:spPr>
            <a:xfrm>
              <a:off x="1994154" y="44295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256028" y="3966209"/>
              <a:ext cx="87630" cy="672465"/>
            </a:xfrm>
            <a:custGeom>
              <a:avLst/>
              <a:gdLst/>
              <a:ahLst/>
              <a:cxnLst/>
              <a:rect l="l" t="t" r="r" b="b"/>
              <a:pathLst>
                <a:path w="87630" h="672464">
                  <a:moveTo>
                    <a:pt x="28675" y="589442"/>
                  </a:moveTo>
                  <a:lnTo>
                    <a:pt x="26324" y="589905"/>
                  </a:lnTo>
                  <a:lnTo>
                    <a:pt x="12668" y="599043"/>
                  </a:lnTo>
                  <a:lnTo>
                    <a:pt x="3440" y="612634"/>
                  </a:lnTo>
                  <a:lnTo>
                    <a:pt x="0" y="629284"/>
                  </a:lnTo>
                  <a:lnTo>
                    <a:pt x="3365" y="646013"/>
                  </a:lnTo>
                  <a:lnTo>
                    <a:pt x="12541" y="659669"/>
                  </a:lnTo>
                  <a:lnTo>
                    <a:pt x="26146" y="668897"/>
                  </a:lnTo>
                  <a:lnTo>
                    <a:pt x="42799" y="672338"/>
                  </a:lnTo>
                  <a:lnTo>
                    <a:pt x="59525" y="668972"/>
                  </a:lnTo>
                  <a:lnTo>
                    <a:pt x="73167" y="659796"/>
                  </a:lnTo>
                  <a:lnTo>
                    <a:pt x="82357" y="646191"/>
                  </a:lnTo>
                  <a:lnTo>
                    <a:pt x="85725" y="629538"/>
                  </a:lnTo>
                  <a:lnTo>
                    <a:pt x="28575" y="629412"/>
                  </a:lnTo>
                  <a:lnTo>
                    <a:pt x="28675" y="589442"/>
                  </a:lnTo>
                  <a:close/>
                </a:path>
                <a:path w="87630" h="672464">
                  <a:moveTo>
                    <a:pt x="43053" y="586613"/>
                  </a:moveTo>
                  <a:lnTo>
                    <a:pt x="28675" y="589442"/>
                  </a:lnTo>
                  <a:lnTo>
                    <a:pt x="28575" y="629412"/>
                  </a:lnTo>
                  <a:lnTo>
                    <a:pt x="57150" y="629412"/>
                  </a:lnTo>
                  <a:lnTo>
                    <a:pt x="57249" y="589484"/>
                  </a:lnTo>
                  <a:lnTo>
                    <a:pt x="43053" y="586613"/>
                  </a:lnTo>
                  <a:close/>
                </a:path>
                <a:path w="87630" h="672464">
                  <a:moveTo>
                    <a:pt x="57249" y="589484"/>
                  </a:moveTo>
                  <a:lnTo>
                    <a:pt x="57150" y="629412"/>
                  </a:lnTo>
                  <a:lnTo>
                    <a:pt x="85700" y="629412"/>
                  </a:lnTo>
                  <a:lnTo>
                    <a:pt x="82432" y="612812"/>
                  </a:lnTo>
                  <a:lnTo>
                    <a:pt x="73294" y="599170"/>
                  </a:lnTo>
                  <a:lnTo>
                    <a:pt x="59703" y="589980"/>
                  </a:lnTo>
                  <a:lnTo>
                    <a:pt x="57249" y="589484"/>
                  </a:lnTo>
                  <a:close/>
                </a:path>
                <a:path w="87630" h="672464">
                  <a:moveTo>
                    <a:pt x="57257" y="586613"/>
                  </a:moveTo>
                  <a:lnTo>
                    <a:pt x="43053" y="586613"/>
                  </a:lnTo>
                  <a:lnTo>
                    <a:pt x="57249" y="589484"/>
                  </a:lnTo>
                  <a:lnTo>
                    <a:pt x="57257" y="586613"/>
                  </a:lnTo>
                  <a:close/>
                </a:path>
                <a:path w="87630" h="672464">
                  <a:moveTo>
                    <a:pt x="29936" y="85682"/>
                  </a:moveTo>
                  <a:lnTo>
                    <a:pt x="28675" y="589442"/>
                  </a:lnTo>
                  <a:lnTo>
                    <a:pt x="43053" y="586613"/>
                  </a:lnTo>
                  <a:lnTo>
                    <a:pt x="57257" y="586613"/>
                  </a:lnTo>
                  <a:lnTo>
                    <a:pt x="58511" y="85767"/>
                  </a:lnTo>
                  <a:lnTo>
                    <a:pt x="29936" y="85682"/>
                  </a:lnTo>
                  <a:close/>
                </a:path>
                <a:path w="87630" h="672464">
                  <a:moveTo>
                    <a:pt x="79925" y="71373"/>
                  </a:moveTo>
                  <a:lnTo>
                    <a:pt x="29972" y="71373"/>
                  </a:lnTo>
                  <a:lnTo>
                    <a:pt x="58547" y="71500"/>
                  </a:lnTo>
                  <a:lnTo>
                    <a:pt x="58511" y="85767"/>
                  </a:lnTo>
                  <a:lnTo>
                    <a:pt x="87122" y="85851"/>
                  </a:lnTo>
                  <a:lnTo>
                    <a:pt x="79925" y="71373"/>
                  </a:lnTo>
                  <a:close/>
                </a:path>
                <a:path w="87630" h="672464">
                  <a:moveTo>
                    <a:pt x="29972" y="71373"/>
                  </a:moveTo>
                  <a:lnTo>
                    <a:pt x="29936" y="85682"/>
                  </a:lnTo>
                  <a:lnTo>
                    <a:pt x="58511" y="85767"/>
                  </a:lnTo>
                  <a:lnTo>
                    <a:pt x="58547" y="71500"/>
                  </a:lnTo>
                  <a:lnTo>
                    <a:pt x="29972" y="71373"/>
                  </a:lnTo>
                  <a:close/>
                </a:path>
                <a:path w="87630" h="672464">
                  <a:moveTo>
                    <a:pt x="44450" y="0"/>
                  </a:moveTo>
                  <a:lnTo>
                    <a:pt x="1397" y="85597"/>
                  </a:lnTo>
                  <a:lnTo>
                    <a:pt x="29936" y="85682"/>
                  </a:lnTo>
                  <a:lnTo>
                    <a:pt x="29972" y="71373"/>
                  </a:lnTo>
                  <a:lnTo>
                    <a:pt x="79925" y="71373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994154" y="4429505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dirty="0" sz="1800" spc="-20"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408366" y="3327082"/>
            <a:ext cx="4333875" cy="641350"/>
            <a:chOff x="1408366" y="3327082"/>
            <a:chExt cx="4333875" cy="641350"/>
          </a:xfrm>
        </p:grpSpPr>
        <p:sp>
          <p:nvSpPr>
            <p:cNvPr id="18" name="object 18" descr=""/>
            <p:cNvSpPr/>
            <p:nvPr/>
          </p:nvSpPr>
          <p:spPr>
            <a:xfrm>
              <a:off x="1422653" y="334441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118353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08753" y="334137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599"/>
                  </a:moveTo>
                  <a:lnTo>
                    <a:pt x="1219200" y="609599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599"/>
                  </a:lnTo>
                  <a:close/>
                </a:path>
                <a:path w="12192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523041" y="3355657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277361" y="3696334"/>
            <a:ext cx="1007744" cy="95885"/>
          </a:xfrm>
          <a:custGeom>
            <a:avLst/>
            <a:gdLst/>
            <a:ahLst/>
            <a:cxnLst/>
            <a:rect l="l" t="t" r="r" b="b"/>
            <a:pathLst>
              <a:path w="1007745" h="95885">
                <a:moveTo>
                  <a:pt x="85216" y="9651"/>
                </a:moveTo>
                <a:lnTo>
                  <a:pt x="0" y="53466"/>
                </a:lnTo>
                <a:lnTo>
                  <a:pt x="86233" y="95376"/>
                </a:lnTo>
                <a:lnTo>
                  <a:pt x="85895" y="66928"/>
                </a:lnTo>
                <a:lnTo>
                  <a:pt x="71627" y="66928"/>
                </a:lnTo>
                <a:lnTo>
                  <a:pt x="71247" y="38353"/>
                </a:lnTo>
                <a:lnTo>
                  <a:pt x="85555" y="38197"/>
                </a:lnTo>
                <a:lnTo>
                  <a:pt x="85216" y="9651"/>
                </a:lnTo>
                <a:close/>
              </a:path>
              <a:path w="1007745" h="95885">
                <a:moveTo>
                  <a:pt x="1004575" y="28575"/>
                </a:moveTo>
                <a:lnTo>
                  <a:pt x="964564" y="28575"/>
                </a:lnTo>
                <a:lnTo>
                  <a:pt x="964818" y="57022"/>
                </a:lnTo>
                <a:lnTo>
                  <a:pt x="924902" y="57465"/>
                </a:lnTo>
                <a:lnTo>
                  <a:pt x="925427" y="59934"/>
                </a:lnTo>
                <a:lnTo>
                  <a:pt x="934735" y="73453"/>
                </a:lnTo>
                <a:lnTo>
                  <a:pt x="948449" y="82472"/>
                </a:lnTo>
                <a:lnTo>
                  <a:pt x="965200" y="85597"/>
                </a:lnTo>
                <a:lnTo>
                  <a:pt x="981827" y="82063"/>
                </a:lnTo>
                <a:lnTo>
                  <a:pt x="995346" y="72755"/>
                </a:lnTo>
                <a:lnTo>
                  <a:pt x="1004365" y="59041"/>
                </a:lnTo>
                <a:lnTo>
                  <a:pt x="1007490" y="42290"/>
                </a:lnTo>
                <a:lnTo>
                  <a:pt x="1004575" y="28575"/>
                </a:lnTo>
                <a:close/>
              </a:path>
              <a:path w="1007745" h="95885">
                <a:moveTo>
                  <a:pt x="85555" y="38197"/>
                </a:moveTo>
                <a:lnTo>
                  <a:pt x="71247" y="38353"/>
                </a:lnTo>
                <a:lnTo>
                  <a:pt x="71627" y="66928"/>
                </a:lnTo>
                <a:lnTo>
                  <a:pt x="85893" y="66770"/>
                </a:lnTo>
                <a:lnTo>
                  <a:pt x="85555" y="38197"/>
                </a:lnTo>
                <a:close/>
              </a:path>
              <a:path w="1007745" h="95885">
                <a:moveTo>
                  <a:pt x="85893" y="66770"/>
                </a:moveTo>
                <a:lnTo>
                  <a:pt x="71627" y="66928"/>
                </a:lnTo>
                <a:lnTo>
                  <a:pt x="85895" y="66928"/>
                </a:lnTo>
                <a:lnTo>
                  <a:pt x="85893" y="66770"/>
                </a:lnTo>
                <a:close/>
              </a:path>
              <a:path w="1007745" h="95885">
                <a:moveTo>
                  <a:pt x="924560" y="29012"/>
                </a:moveTo>
                <a:lnTo>
                  <a:pt x="85555" y="38197"/>
                </a:lnTo>
                <a:lnTo>
                  <a:pt x="85893" y="66770"/>
                </a:lnTo>
                <a:lnTo>
                  <a:pt x="924902" y="57465"/>
                </a:lnTo>
                <a:lnTo>
                  <a:pt x="921892" y="43306"/>
                </a:lnTo>
                <a:lnTo>
                  <a:pt x="924560" y="29012"/>
                </a:lnTo>
                <a:close/>
              </a:path>
              <a:path w="1007745" h="95885">
                <a:moveTo>
                  <a:pt x="964564" y="28575"/>
                </a:moveTo>
                <a:lnTo>
                  <a:pt x="924560" y="29012"/>
                </a:lnTo>
                <a:lnTo>
                  <a:pt x="921892" y="43306"/>
                </a:lnTo>
                <a:lnTo>
                  <a:pt x="924902" y="57465"/>
                </a:lnTo>
                <a:lnTo>
                  <a:pt x="964818" y="57022"/>
                </a:lnTo>
                <a:lnTo>
                  <a:pt x="964564" y="28575"/>
                </a:lnTo>
                <a:close/>
              </a:path>
              <a:path w="1007745" h="95885">
                <a:moveTo>
                  <a:pt x="964184" y="0"/>
                </a:moveTo>
                <a:lnTo>
                  <a:pt x="947556" y="3534"/>
                </a:lnTo>
                <a:lnTo>
                  <a:pt x="934037" y="12842"/>
                </a:lnTo>
                <a:lnTo>
                  <a:pt x="925018" y="26556"/>
                </a:lnTo>
                <a:lnTo>
                  <a:pt x="924560" y="29012"/>
                </a:lnTo>
                <a:lnTo>
                  <a:pt x="964564" y="28575"/>
                </a:lnTo>
                <a:lnTo>
                  <a:pt x="1004575" y="28575"/>
                </a:lnTo>
                <a:lnTo>
                  <a:pt x="1003956" y="25663"/>
                </a:lnTo>
                <a:lnTo>
                  <a:pt x="994648" y="12144"/>
                </a:lnTo>
                <a:lnTo>
                  <a:pt x="980934" y="3125"/>
                </a:lnTo>
                <a:lnTo>
                  <a:pt x="964184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3871150" y="3324034"/>
            <a:ext cx="3726179" cy="644525"/>
            <a:chOff x="3871150" y="3324034"/>
            <a:chExt cx="3726179" cy="644525"/>
          </a:xfrm>
        </p:grpSpPr>
        <p:sp>
          <p:nvSpPr>
            <p:cNvPr id="24" name="object 24" descr=""/>
            <p:cNvSpPr/>
            <p:nvPr/>
          </p:nvSpPr>
          <p:spPr>
            <a:xfrm>
              <a:off x="3885438" y="3344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85438" y="3338321"/>
              <a:ext cx="3697604" cy="615950"/>
            </a:xfrm>
            <a:custGeom>
              <a:avLst/>
              <a:gdLst/>
              <a:ahLst/>
              <a:cxnLst/>
              <a:rect l="l" t="t" r="r" b="b"/>
              <a:pathLst>
                <a:path w="3697604" h="615950">
                  <a:moveTo>
                    <a:pt x="0" y="615695"/>
                  </a:moveTo>
                  <a:lnTo>
                    <a:pt x="609600" y="615695"/>
                  </a:lnTo>
                  <a:lnTo>
                    <a:pt x="609600" y="6096"/>
                  </a:lnTo>
                  <a:lnTo>
                    <a:pt x="0" y="6096"/>
                  </a:lnTo>
                  <a:lnTo>
                    <a:pt x="0" y="615695"/>
                  </a:lnTo>
                  <a:close/>
                </a:path>
                <a:path w="3697604" h="615950">
                  <a:moveTo>
                    <a:pt x="3087623" y="609600"/>
                  </a:moveTo>
                  <a:lnTo>
                    <a:pt x="3697223" y="609600"/>
                  </a:lnTo>
                  <a:lnTo>
                    <a:pt x="3697223" y="0"/>
                  </a:lnTo>
                  <a:lnTo>
                    <a:pt x="3087623" y="0"/>
                  </a:lnTo>
                  <a:lnTo>
                    <a:pt x="3087623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436941" y="3355657"/>
            <a:ext cx="581025" cy="58102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987349" y="3352609"/>
            <a:ext cx="581025" cy="5810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335458" y="3327082"/>
            <a:ext cx="638175" cy="638175"/>
            <a:chOff x="6335458" y="3327082"/>
            <a:chExt cx="638175" cy="638175"/>
          </a:xfrm>
        </p:grpSpPr>
        <p:sp>
          <p:nvSpPr>
            <p:cNvPr id="29" name="object 29" descr=""/>
            <p:cNvSpPr/>
            <p:nvPr/>
          </p:nvSpPr>
          <p:spPr>
            <a:xfrm>
              <a:off x="6349746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49746" y="33413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582661" y="3338321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25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368035" y="35392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5741670" y="3693286"/>
            <a:ext cx="2289175" cy="1347470"/>
            <a:chOff x="5741670" y="3693286"/>
            <a:chExt cx="2289175" cy="1347470"/>
          </a:xfrm>
        </p:grpSpPr>
        <p:sp>
          <p:nvSpPr>
            <p:cNvPr id="34" name="object 34" descr=""/>
            <p:cNvSpPr/>
            <p:nvPr/>
          </p:nvSpPr>
          <p:spPr>
            <a:xfrm>
              <a:off x="5741670" y="3693286"/>
              <a:ext cx="1007744" cy="95885"/>
            </a:xfrm>
            <a:custGeom>
              <a:avLst/>
              <a:gdLst/>
              <a:ahLst/>
              <a:cxnLst/>
              <a:rect l="l" t="t" r="r" b="b"/>
              <a:pathLst>
                <a:path w="1007745" h="95885">
                  <a:moveTo>
                    <a:pt x="85216" y="9651"/>
                  </a:moveTo>
                  <a:lnTo>
                    <a:pt x="0" y="53467"/>
                  </a:lnTo>
                  <a:lnTo>
                    <a:pt x="86232" y="95376"/>
                  </a:lnTo>
                  <a:lnTo>
                    <a:pt x="85895" y="66929"/>
                  </a:lnTo>
                  <a:lnTo>
                    <a:pt x="71627" y="66929"/>
                  </a:lnTo>
                  <a:lnTo>
                    <a:pt x="71246" y="38354"/>
                  </a:lnTo>
                  <a:lnTo>
                    <a:pt x="85555" y="38197"/>
                  </a:lnTo>
                  <a:lnTo>
                    <a:pt x="85216" y="9651"/>
                  </a:lnTo>
                  <a:close/>
                </a:path>
                <a:path w="1007745" h="95885">
                  <a:moveTo>
                    <a:pt x="1004575" y="28575"/>
                  </a:moveTo>
                  <a:lnTo>
                    <a:pt x="964564" y="28575"/>
                  </a:lnTo>
                  <a:lnTo>
                    <a:pt x="964819" y="57023"/>
                  </a:lnTo>
                  <a:lnTo>
                    <a:pt x="924902" y="57465"/>
                  </a:lnTo>
                  <a:lnTo>
                    <a:pt x="925427" y="59934"/>
                  </a:lnTo>
                  <a:lnTo>
                    <a:pt x="934735" y="73453"/>
                  </a:lnTo>
                  <a:lnTo>
                    <a:pt x="948449" y="82472"/>
                  </a:lnTo>
                  <a:lnTo>
                    <a:pt x="965200" y="85598"/>
                  </a:lnTo>
                  <a:lnTo>
                    <a:pt x="981827" y="82063"/>
                  </a:lnTo>
                  <a:lnTo>
                    <a:pt x="995346" y="72755"/>
                  </a:lnTo>
                  <a:lnTo>
                    <a:pt x="1004365" y="59041"/>
                  </a:lnTo>
                  <a:lnTo>
                    <a:pt x="1007490" y="42290"/>
                  </a:lnTo>
                  <a:lnTo>
                    <a:pt x="1004575" y="28575"/>
                  </a:lnTo>
                  <a:close/>
                </a:path>
                <a:path w="1007745" h="95885">
                  <a:moveTo>
                    <a:pt x="85555" y="38197"/>
                  </a:moveTo>
                  <a:lnTo>
                    <a:pt x="71246" y="38354"/>
                  </a:lnTo>
                  <a:lnTo>
                    <a:pt x="71627" y="66929"/>
                  </a:lnTo>
                  <a:lnTo>
                    <a:pt x="85893" y="66770"/>
                  </a:lnTo>
                  <a:lnTo>
                    <a:pt x="85555" y="38197"/>
                  </a:lnTo>
                  <a:close/>
                </a:path>
                <a:path w="1007745" h="95885">
                  <a:moveTo>
                    <a:pt x="85893" y="66770"/>
                  </a:moveTo>
                  <a:lnTo>
                    <a:pt x="71627" y="66929"/>
                  </a:lnTo>
                  <a:lnTo>
                    <a:pt x="85895" y="66929"/>
                  </a:lnTo>
                  <a:lnTo>
                    <a:pt x="85893" y="66770"/>
                  </a:lnTo>
                  <a:close/>
                </a:path>
                <a:path w="1007745" h="95885">
                  <a:moveTo>
                    <a:pt x="924560" y="29012"/>
                  </a:moveTo>
                  <a:lnTo>
                    <a:pt x="85555" y="38197"/>
                  </a:lnTo>
                  <a:lnTo>
                    <a:pt x="85893" y="66770"/>
                  </a:lnTo>
                  <a:lnTo>
                    <a:pt x="924902" y="57465"/>
                  </a:lnTo>
                  <a:lnTo>
                    <a:pt x="921893" y="43306"/>
                  </a:lnTo>
                  <a:lnTo>
                    <a:pt x="924560" y="29012"/>
                  </a:lnTo>
                  <a:close/>
                </a:path>
                <a:path w="1007745" h="95885">
                  <a:moveTo>
                    <a:pt x="964564" y="28575"/>
                  </a:moveTo>
                  <a:lnTo>
                    <a:pt x="924560" y="29012"/>
                  </a:lnTo>
                  <a:lnTo>
                    <a:pt x="921893" y="43306"/>
                  </a:lnTo>
                  <a:lnTo>
                    <a:pt x="924902" y="57465"/>
                  </a:lnTo>
                  <a:lnTo>
                    <a:pt x="964819" y="57023"/>
                  </a:lnTo>
                  <a:lnTo>
                    <a:pt x="964564" y="28575"/>
                  </a:lnTo>
                  <a:close/>
                </a:path>
                <a:path w="1007745" h="95885">
                  <a:moveTo>
                    <a:pt x="964183" y="0"/>
                  </a:moveTo>
                  <a:lnTo>
                    <a:pt x="947556" y="3534"/>
                  </a:lnTo>
                  <a:lnTo>
                    <a:pt x="934037" y="12842"/>
                  </a:lnTo>
                  <a:lnTo>
                    <a:pt x="925018" y="26556"/>
                  </a:lnTo>
                  <a:lnTo>
                    <a:pt x="924560" y="29012"/>
                  </a:lnTo>
                  <a:lnTo>
                    <a:pt x="964564" y="28575"/>
                  </a:lnTo>
                  <a:lnTo>
                    <a:pt x="1004575" y="28575"/>
                  </a:lnTo>
                  <a:lnTo>
                    <a:pt x="1003956" y="25663"/>
                  </a:lnTo>
                  <a:lnTo>
                    <a:pt x="994648" y="12144"/>
                  </a:lnTo>
                  <a:lnTo>
                    <a:pt x="980934" y="3125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0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421118" y="44310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421118" y="4431029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dirty="0" sz="1800" spc="-20"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7654035" y="3947921"/>
            <a:ext cx="85725" cy="671195"/>
          </a:xfrm>
          <a:custGeom>
            <a:avLst/>
            <a:gdLst/>
            <a:ahLst/>
            <a:cxnLst/>
            <a:rect l="l" t="t" r="r" b="b"/>
            <a:pathLst>
              <a:path w="85725" h="671195">
                <a:moveTo>
                  <a:pt x="28575" y="587985"/>
                </a:moveTo>
                <a:lnTo>
                  <a:pt x="26253" y="588454"/>
                </a:lnTo>
                <a:lnTo>
                  <a:pt x="12604" y="597630"/>
                </a:lnTo>
                <a:lnTo>
                  <a:pt x="3385" y="611235"/>
                </a:lnTo>
                <a:lnTo>
                  <a:pt x="0" y="627888"/>
                </a:lnTo>
                <a:lnTo>
                  <a:pt x="3385" y="644560"/>
                </a:lnTo>
                <a:lnTo>
                  <a:pt x="12604" y="658209"/>
                </a:lnTo>
                <a:lnTo>
                  <a:pt x="26253" y="667428"/>
                </a:lnTo>
                <a:lnTo>
                  <a:pt x="42925" y="670813"/>
                </a:lnTo>
                <a:lnTo>
                  <a:pt x="59578" y="667428"/>
                </a:lnTo>
                <a:lnTo>
                  <a:pt x="73183" y="658209"/>
                </a:lnTo>
                <a:lnTo>
                  <a:pt x="82359" y="644560"/>
                </a:lnTo>
                <a:lnTo>
                  <a:pt x="85725" y="627888"/>
                </a:lnTo>
                <a:lnTo>
                  <a:pt x="28575" y="627888"/>
                </a:lnTo>
                <a:lnTo>
                  <a:pt x="28575" y="587985"/>
                </a:lnTo>
                <a:close/>
              </a:path>
              <a:path w="85725" h="671195">
                <a:moveTo>
                  <a:pt x="42925" y="585088"/>
                </a:moveTo>
                <a:lnTo>
                  <a:pt x="28685" y="587963"/>
                </a:lnTo>
                <a:lnTo>
                  <a:pt x="28575" y="627888"/>
                </a:lnTo>
                <a:lnTo>
                  <a:pt x="57150" y="627888"/>
                </a:lnTo>
                <a:lnTo>
                  <a:pt x="57150" y="587963"/>
                </a:lnTo>
                <a:lnTo>
                  <a:pt x="42925" y="585088"/>
                </a:lnTo>
                <a:close/>
              </a:path>
              <a:path w="85725" h="671195">
                <a:moveTo>
                  <a:pt x="57150" y="587963"/>
                </a:moveTo>
                <a:lnTo>
                  <a:pt x="57150" y="627888"/>
                </a:lnTo>
                <a:lnTo>
                  <a:pt x="85725" y="627888"/>
                </a:lnTo>
                <a:lnTo>
                  <a:pt x="82359" y="611235"/>
                </a:lnTo>
                <a:lnTo>
                  <a:pt x="73183" y="597630"/>
                </a:lnTo>
                <a:lnTo>
                  <a:pt x="59578" y="588454"/>
                </a:lnTo>
                <a:lnTo>
                  <a:pt x="57150" y="587963"/>
                </a:lnTo>
                <a:close/>
              </a:path>
              <a:path w="85725" h="671195">
                <a:moveTo>
                  <a:pt x="57150" y="71500"/>
                </a:moveTo>
                <a:lnTo>
                  <a:pt x="28575" y="71500"/>
                </a:lnTo>
                <a:lnTo>
                  <a:pt x="28575" y="587985"/>
                </a:lnTo>
                <a:lnTo>
                  <a:pt x="42925" y="585088"/>
                </a:lnTo>
                <a:lnTo>
                  <a:pt x="57150" y="585088"/>
                </a:lnTo>
                <a:lnTo>
                  <a:pt x="57150" y="71500"/>
                </a:lnTo>
                <a:close/>
              </a:path>
              <a:path w="85725" h="671195">
                <a:moveTo>
                  <a:pt x="57150" y="585088"/>
                </a:moveTo>
                <a:lnTo>
                  <a:pt x="42925" y="585088"/>
                </a:lnTo>
                <a:lnTo>
                  <a:pt x="57150" y="587963"/>
                </a:lnTo>
                <a:lnTo>
                  <a:pt x="57150" y="585088"/>
                </a:lnTo>
                <a:close/>
              </a:path>
              <a:path w="85725" h="671195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500"/>
                </a:lnTo>
                <a:lnTo>
                  <a:pt x="78623" y="71500"/>
                </a:lnTo>
                <a:lnTo>
                  <a:pt x="42925" y="0"/>
                </a:lnTo>
                <a:close/>
              </a:path>
              <a:path w="85725" h="671195">
                <a:moveTo>
                  <a:pt x="78623" y="71500"/>
                </a:moveTo>
                <a:lnTo>
                  <a:pt x="57150" y="715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23" y="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 descr=""/>
          <p:cNvGrpSpPr/>
          <p:nvPr/>
        </p:nvGrpSpPr>
        <p:grpSpPr>
          <a:xfrm>
            <a:off x="675386" y="508532"/>
            <a:ext cx="2129155" cy="579120"/>
            <a:chOff x="675386" y="508532"/>
            <a:chExt cx="2129155" cy="579120"/>
          </a:xfrm>
        </p:grpSpPr>
        <p:sp>
          <p:nvSpPr>
            <p:cNvPr id="39" name="object 39" descr=""/>
            <p:cNvSpPr/>
            <p:nvPr/>
          </p:nvSpPr>
          <p:spPr>
            <a:xfrm>
              <a:off x="675889" y="519122"/>
              <a:ext cx="2112010" cy="550545"/>
            </a:xfrm>
            <a:custGeom>
              <a:avLst/>
              <a:gdLst/>
              <a:ahLst/>
              <a:cxnLst/>
              <a:rect l="l" t="t" r="r" b="b"/>
              <a:pathLst>
                <a:path w="2112010" h="550544">
                  <a:moveTo>
                    <a:pt x="1694154" y="0"/>
                  </a:moveTo>
                  <a:lnTo>
                    <a:pt x="1642552" y="18"/>
                  </a:lnTo>
                  <a:lnTo>
                    <a:pt x="1592557" y="573"/>
                  </a:lnTo>
                  <a:lnTo>
                    <a:pt x="1544117" y="1662"/>
                  </a:lnTo>
                  <a:lnTo>
                    <a:pt x="1497183" y="3282"/>
                  </a:lnTo>
                  <a:lnTo>
                    <a:pt x="1451702" y="5432"/>
                  </a:lnTo>
                  <a:lnTo>
                    <a:pt x="1407623" y="8109"/>
                  </a:lnTo>
                  <a:lnTo>
                    <a:pt x="1364897" y="11312"/>
                  </a:lnTo>
                  <a:lnTo>
                    <a:pt x="1323471" y="15039"/>
                  </a:lnTo>
                  <a:lnTo>
                    <a:pt x="1277494" y="18835"/>
                  </a:lnTo>
                  <a:lnTo>
                    <a:pt x="1233288" y="21170"/>
                  </a:lnTo>
                  <a:lnTo>
                    <a:pt x="1190242" y="22271"/>
                  </a:lnTo>
                  <a:lnTo>
                    <a:pt x="1147743" y="22362"/>
                  </a:lnTo>
                  <a:lnTo>
                    <a:pt x="1105178" y="21671"/>
                  </a:lnTo>
                  <a:lnTo>
                    <a:pt x="1061933" y="20422"/>
                  </a:lnTo>
                  <a:lnTo>
                    <a:pt x="921996" y="15588"/>
                  </a:lnTo>
                  <a:lnTo>
                    <a:pt x="869906" y="14368"/>
                  </a:lnTo>
                  <a:lnTo>
                    <a:pt x="814073" y="13719"/>
                  </a:lnTo>
                  <a:lnTo>
                    <a:pt x="753884" y="13867"/>
                  </a:lnTo>
                  <a:lnTo>
                    <a:pt x="688725" y="15039"/>
                  </a:lnTo>
                  <a:lnTo>
                    <a:pt x="622503" y="16926"/>
                  </a:lnTo>
                  <a:lnTo>
                    <a:pt x="386602" y="24854"/>
                  </a:lnTo>
                  <a:lnTo>
                    <a:pt x="333871" y="26270"/>
                  </a:lnTo>
                  <a:lnTo>
                    <a:pt x="283235" y="27195"/>
                  </a:lnTo>
                  <a:lnTo>
                    <a:pt x="234494" y="27497"/>
                  </a:lnTo>
                  <a:lnTo>
                    <a:pt x="187448" y="27044"/>
                  </a:lnTo>
                  <a:lnTo>
                    <a:pt x="141896" y="25704"/>
                  </a:lnTo>
                  <a:lnTo>
                    <a:pt x="97637" y="23345"/>
                  </a:lnTo>
                  <a:lnTo>
                    <a:pt x="54471" y="19834"/>
                  </a:lnTo>
                  <a:lnTo>
                    <a:pt x="12196" y="15039"/>
                  </a:lnTo>
                  <a:lnTo>
                    <a:pt x="7184" y="54320"/>
                  </a:lnTo>
                  <a:lnTo>
                    <a:pt x="3562" y="99725"/>
                  </a:lnTo>
                  <a:lnTo>
                    <a:pt x="1226" y="150040"/>
                  </a:lnTo>
                  <a:lnTo>
                    <a:pt x="73" y="204052"/>
                  </a:lnTo>
                  <a:lnTo>
                    <a:pt x="0" y="260546"/>
                  </a:lnTo>
                  <a:lnTo>
                    <a:pt x="902" y="318309"/>
                  </a:lnTo>
                  <a:lnTo>
                    <a:pt x="2676" y="376127"/>
                  </a:lnTo>
                  <a:lnTo>
                    <a:pt x="5219" y="432786"/>
                  </a:lnTo>
                  <a:lnTo>
                    <a:pt x="8427" y="487072"/>
                  </a:lnTo>
                  <a:lnTo>
                    <a:pt x="12196" y="537771"/>
                  </a:lnTo>
                  <a:lnTo>
                    <a:pt x="70033" y="542892"/>
                  </a:lnTo>
                  <a:lnTo>
                    <a:pt x="125528" y="546532"/>
                  </a:lnTo>
                  <a:lnTo>
                    <a:pt x="178986" y="548866"/>
                  </a:lnTo>
                  <a:lnTo>
                    <a:pt x="230711" y="550065"/>
                  </a:lnTo>
                  <a:lnTo>
                    <a:pt x="281009" y="550302"/>
                  </a:lnTo>
                  <a:lnTo>
                    <a:pt x="330183" y="549750"/>
                  </a:lnTo>
                  <a:lnTo>
                    <a:pt x="378538" y="548581"/>
                  </a:lnTo>
                  <a:lnTo>
                    <a:pt x="426379" y="546969"/>
                  </a:lnTo>
                  <a:lnTo>
                    <a:pt x="569855" y="541198"/>
                  </a:lnTo>
                  <a:lnTo>
                    <a:pt x="618680" y="539539"/>
                  </a:lnTo>
                  <a:lnTo>
                    <a:pt x="668513" y="538299"/>
                  </a:lnTo>
                  <a:lnTo>
                    <a:pt x="719658" y="537652"/>
                  </a:lnTo>
                  <a:lnTo>
                    <a:pt x="772418" y="537771"/>
                  </a:lnTo>
                  <a:lnTo>
                    <a:pt x="831071" y="538597"/>
                  </a:lnTo>
                  <a:lnTo>
                    <a:pt x="883883" y="539709"/>
                  </a:lnTo>
                  <a:lnTo>
                    <a:pt x="1059639" y="544705"/>
                  </a:lnTo>
                  <a:lnTo>
                    <a:pt x="1100439" y="545513"/>
                  </a:lnTo>
                  <a:lnTo>
                    <a:pt x="1142276" y="545915"/>
                  </a:lnTo>
                  <a:lnTo>
                    <a:pt x="1186299" y="545793"/>
                  </a:lnTo>
                  <a:lnTo>
                    <a:pt x="1233652" y="545034"/>
                  </a:lnTo>
                  <a:lnTo>
                    <a:pt x="1285483" y="543521"/>
                  </a:lnTo>
                  <a:lnTo>
                    <a:pt x="1342938" y="541138"/>
                  </a:lnTo>
                  <a:lnTo>
                    <a:pt x="1469271" y="534695"/>
                  </a:lnTo>
                  <a:lnTo>
                    <a:pt x="1529343" y="532619"/>
                  </a:lnTo>
                  <a:lnTo>
                    <a:pt x="1587415" y="531411"/>
                  </a:lnTo>
                  <a:lnTo>
                    <a:pt x="1643523" y="530940"/>
                  </a:lnTo>
                  <a:lnTo>
                    <a:pt x="1697706" y="531073"/>
                  </a:lnTo>
                  <a:lnTo>
                    <a:pt x="1749998" y="531679"/>
                  </a:lnTo>
                  <a:lnTo>
                    <a:pt x="1800436" y="532628"/>
                  </a:lnTo>
                  <a:lnTo>
                    <a:pt x="1984376" y="537203"/>
                  </a:lnTo>
                  <a:lnTo>
                    <a:pt x="2026090" y="537884"/>
                  </a:lnTo>
                  <a:lnTo>
                    <a:pt x="2066169" y="538118"/>
                  </a:lnTo>
                  <a:lnTo>
                    <a:pt x="2104648" y="537771"/>
                  </a:lnTo>
                  <a:lnTo>
                    <a:pt x="2100383" y="500496"/>
                  </a:lnTo>
                  <a:lnTo>
                    <a:pt x="2099174" y="454792"/>
                  </a:lnTo>
                  <a:lnTo>
                    <a:pt x="2100232" y="402570"/>
                  </a:lnTo>
                  <a:lnTo>
                    <a:pt x="2102765" y="345741"/>
                  </a:lnTo>
                  <a:lnTo>
                    <a:pt x="2109092" y="225906"/>
                  </a:lnTo>
                  <a:lnTo>
                    <a:pt x="2111305" y="166722"/>
                  </a:lnTo>
                  <a:lnTo>
                    <a:pt x="2111829" y="110576"/>
                  </a:lnTo>
                  <a:lnTo>
                    <a:pt x="2109874" y="59378"/>
                  </a:lnTo>
                  <a:lnTo>
                    <a:pt x="2104648" y="15039"/>
                  </a:lnTo>
                  <a:lnTo>
                    <a:pt x="2040369" y="11251"/>
                  </a:lnTo>
                  <a:lnTo>
                    <a:pt x="1978054" y="8012"/>
                  </a:lnTo>
                  <a:lnTo>
                    <a:pt x="1917652" y="5322"/>
                  </a:lnTo>
                  <a:lnTo>
                    <a:pt x="1859113" y="3178"/>
                  </a:lnTo>
                  <a:lnTo>
                    <a:pt x="1802384" y="1577"/>
                  </a:lnTo>
                  <a:lnTo>
                    <a:pt x="1747415" y="518"/>
                  </a:lnTo>
                  <a:lnTo>
                    <a:pt x="1694154" y="0"/>
                  </a:lnTo>
                  <a:close/>
                </a:path>
              </a:pathLst>
            </a:custGeom>
            <a:solidFill>
              <a:srgbClr val="F0CC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88086" y="521232"/>
              <a:ext cx="2103755" cy="553720"/>
            </a:xfrm>
            <a:custGeom>
              <a:avLst/>
              <a:gdLst/>
              <a:ahLst/>
              <a:cxnLst/>
              <a:rect l="l" t="t" r="r" b="b"/>
              <a:pathLst>
                <a:path w="2103755" h="553719">
                  <a:moveTo>
                    <a:pt x="0" y="12929"/>
                  </a:moveTo>
                  <a:lnTo>
                    <a:pt x="46539" y="8765"/>
                  </a:lnTo>
                  <a:lnTo>
                    <a:pt x="91574" y="6138"/>
                  </a:lnTo>
                  <a:lnTo>
                    <a:pt x="135607" y="4824"/>
                  </a:lnTo>
                  <a:lnTo>
                    <a:pt x="179141" y="4598"/>
                  </a:lnTo>
                  <a:lnTo>
                    <a:pt x="222677" y="5238"/>
                  </a:lnTo>
                  <a:lnTo>
                    <a:pt x="266718" y="6518"/>
                  </a:lnTo>
                  <a:lnTo>
                    <a:pt x="311765" y="8214"/>
                  </a:lnTo>
                  <a:lnTo>
                    <a:pt x="358322" y="10103"/>
                  </a:lnTo>
                  <a:lnTo>
                    <a:pt x="406891" y="11961"/>
                  </a:lnTo>
                  <a:lnTo>
                    <a:pt x="457973" y="13562"/>
                  </a:lnTo>
                  <a:lnTo>
                    <a:pt x="512071" y="14684"/>
                  </a:lnTo>
                  <a:lnTo>
                    <a:pt x="569687" y="15102"/>
                  </a:lnTo>
                  <a:lnTo>
                    <a:pt x="631324" y="14592"/>
                  </a:lnTo>
                  <a:lnTo>
                    <a:pt x="697483" y="12929"/>
                  </a:lnTo>
                  <a:lnTo>
                    <a:pt x="758970" y="10765"/>
                  </a:lnTo>
                  <a:lnTo>
                    <a:pt x="815854" y="8635"/>
                  </a:lnTo>
                  <a:lnTo>
                    <a:pt x="868795" y="6601"/>
                  </a:lnTo>
                  <a:lnTo>
                    <a:pt x="918454" y="4728"/>
                  </a:lnTo>
                  <a:lnTo>
                    <a:pt x="965491" y="3080"/>
                  </a:lnTo>
                  <a:lnTo>
                    <a:pt x="1010566" y="1719"/>
                  </a:lnTo>
                  <a:lnTo>
                    <a:pt x="1054339" y="709"/>
                  </a:lnTo>
                  <a:lnTo>
                    <a:pt x="1097470" y="115"/>
                  </a:lnTo>
                  <a:lnTo>
                    <a:pt x="1140620" y="0"/>
                  </a:lnTo>
                  <a:lnTo>
                    <a:pt x="1184449" y="427"/>
                  </a:lnTo>
                  <a:lnTo>
                    <a:pt x="1229616" y="1460"/>
                  </a:lnTo>
                  <a:lnTo>
                    <a:pt x="1276782" y="3163"/>
                  </a:lnTo>
                  <a:lnTo>
                    <a:pt x="1326608" y="5600"/>
                  </a:lnTo>
                  <a:lnTo>
                    <a:pt x="1379753" y="8834"/>
                  </a:lnTo>
                  <a:lnTo>
                    <a:pt x="1436877" y="12929"/>
                  </a:lnTo>
                  <a:lnTo>
                    <a:pt x="1503034" y="17066"/>
                  </a:lnTo>
                  <a:lnTo>
                    <a:pt x="1564934" y="19220"/>
                  </a:lnTo>
                  <a:lnTo>
                    <a:pt x="1623023" y="19744"/>
                  </a:lnTo>
                  <a:lnTo>
                    <a:pt x="1677747" y="18991"/>
                  </a:lnTo>
                  <a:lnTo>
                    <a:pt x="1729553" y="17313"/>
                  </a:lnTo>
                  <a:lnTo>
                    <a:pt x="1778886" y="15063"/>
                  </a:lnTo>
                  <a:lnTo>
                    <a:pt x="1826192" y="12594"/>
                  </a:lnTo>
                  <a:lnTo>
                    <a:pt x="1871918" y="10258"/>
                  </a:lnTo>
                  <a:lnTo>
                    <a:pt x="1916510" y="8409"/>
                  </a:lnTo>
                  <a:lnTo>
                    <a:pt x="1960413" y="7399"/>
                  </a:lnTo>
                  <a:lnTo>
                    <a:pt x="2004073" y="7580"/>
                  </a:lnTo>
                  <a:lnTo>
                    <a:pt x="2047938" y="9306"/>
                  </a:lnTo>
                  <a:lnTo>
                    <a:pt x="2092452" y="12929"/>
                  </a:lnTo>
                  <a:lnTo>
                    <a:pt x="2095997" y="58972"/>
                  </a:lnTo>
                  <a:lnTo>
                    <a:pt x="2098962" y="103857"/>
                  </a:lnTo>
                  <a:lnTo>
                    <a:pt x="2101269" y="148538"/>
                  </a:lnTo>
                  <a:lnTo>
                    <a:pt x="2102839" y="193968"/>
                  </a:lnTo>
                  <a:lnTo>
                    <a:pt x="2103596" y="241100"/>
                  </a:lnTo>
                  <a:lnTo>
                    <a:pt x="2103461" y="290888"/>
                  </a:lnTo>
                  <a:lnTo>
                    <a:pt x="2102357" y="344285"/>
                  </a:lnTo>
                  <a:lnTo>
                    <a:pt x="2100206" y="402244"/>
                  </a:lnTo>
                  <a:lnTo>
                    <a:pt x="2096930" y="465718"/>
                  </a:lnTo>
                  <a:lnTo>
                    <a:pt x="2092452" y="535661"/>
                  </a:lnTo>
                  <a:lnTo>
                    <a:pt x="2050184" y="528817"/>
                  </a:lnTo>
                  <a:lnTo>
                    <a:pt x="2006366" y="523113"/>
                  </a:lnTo>
                  <a:lnTo>
                    <a:pt x="1960977" y="518550"/>
                  </a:lnTo>
                  <a:lnTo>
                    <a:pt x="1913995" y="515128"/>
                  </a:lnTo>
                  <a:lnTo>
                    <a:pt x="1865399" y="512846"/>
                  </a:lnTo>
                  <a:lnTo>
                    <a:pt x="1815166" y="511705"/>
                  </a:lnTo>
                  <a:lnTo>
                    <a:pt x="1763276" y="511705"/>
                  </a:lnTo>
                  <a:lnTo>
                    <a:pt x="1709707" y="512846"/>
                  </a:lnTo>
                  <a:lnTo>
                    <a:pt x="1654437" y="515128"/>
                  </a:lnTo>
                  <a:lnTo>
                    <a:pt x="1597445" y="518550"/>
                  </a:lnTo>
                  <a:lnTo>
                    <a:pt x="1538710" y="523113"/>
                  </a:lnTo>
                  <a:lnTo>
                    <a:pt x="1478209" y="528817"/>
                  </a:lnTo>
                  <a:lnTo>
                    <a:pt x="1415922" y="535661"/>
                  </a:lnTo>
                  <a:lnTo>
                    <a:pt x="1357851" y="541388"/>
                  </a:lnTo>
                  <a:lnTo>
                    <a:pt x="1300961" y="545005"/>
                  </a:lnTo>
                  <a:lnTo>
                    <a:pt x="1245216" y="546818"/>
                  </a:lnTo>
                  <a:lnTo>
                    <a:pt x="1190582" y="547136"/>
                  </a:lnTo>
                  <a:lnTo>
                    <a:pt x="1137023" y="546264"/>
                  </a:lnTo>
                  <a:lnTo>
                    <a:pt x="1084502" y="544512"/>
                  </a:lnTo>
                  <a:lnTo>
                    <a:pt x="1032986" y="542186"/>
                  </a:lnTo>
                  <a:lnTo>
                    <a:pt x="982437" y="539593"/>
                  </a:lnTo>
                  <a:lnTo>
                    <a:pt x="932821" y="537042"/>
                  </a:lnTo>
                  <a:lnTo>
                    <a:pt x="884102" y="534839"/>
                  </a:lnTo>
                  <a:lnTo>
                    <a:pt x="836244" y="533292"/>
                  </a:lnTo>
                  <a:lnTo>
                    <a:pt x="789212" y="532709"/>
                  </a:lnTo>
                  <a:lnTo>
                    <a:pt x="742970" y="533396"/>
                  </a:lnTo>
                  <a:lnTo>
                    <a:pt x="697483" y="535661"/>
                  </a:lnTo>
                  <a:lnTo>
                    <a:pt x="652265" y="538836"/>
                  </a:lnTo>
                  <a:lnTo>
                    <a:pt x="606794" y="541973"/>
                  </a:lnTo>
                  <a:lnTo>
                    <a:pt x="560955" y="544958"/>
                  </a:lnTo>
                  <a:lnTo>
                    <a:pt x="514636" y="547680"/>
                  </a:lnTo>
                  <a:lnTo>
                    <a:pt x="467723" y="550026"/>
                  </a:lnTo>
                  <a:lnTo>
                    <a:pt x="420102" y="551883"/>
                  </a:lnTo>
                  <a:lnTo>
                    <a:pt x="371659" y="553139"/>
                  </a:lnTo>
                  <a:lnTo>
                    <a:pt x="322280" y="553683"/>
                  </a:lnTo>
                  <a:lnTo>
                    <a:pt x="271853" y="553400"/>
                  </a:lnTo>
                  <a:lnTo>
                    <a:pt x="220262" y="552179"/>
                  </a:lnTo>
                  <a:lnTo>
                    <a:pt x="167396" y="549907"/>
                  </a:lnTo>
                  <a:lnTo>
                    <a:pt x="113139" y="546471"/>
                  </a:lnTo>
                  <a:lnTo>
                    <a:pt x="57378" y="541760"/>
                  </a:lnTo>
                  <a:lnTo>
                    <a:pt x="0" y="535661"/>
                  </a:lnTo>
                  <a:lnTo>
                    <a:pt x="2761" y="480093"/>
                  </a:lnTo>
                  <a:lnTo>
                    <a:pt x="5331" y="422385"/>
                  </a:lnTo>
                  <a:lnTo>
                    <a:pt x="7552" y="363616"/>
                  </a:lnTo>
                  <a:lnTo>
                    <a:pt x="9264" y="304860"/>
                  </a:lnTo>
                  <a:lnTo>
                    <a:pt x="10310" y="247196"/>
                  </a:lnTo>
                  <a:lnTo>
                    <a:pt x="10532" y="191700"/>
                  </a:lnTo>
                  <a:lnTo>
                    <a:pt x="9770" y="139449"/>
                  </a:lnTo>
                  <a:lnTo>
                    <a:pt x="7866" y="91519"/>
                  </a:lnTo>
                  <a:lnTo>
                    <a:pt x="4662" y="48987"/>
                  </a:lnTo>
                  <a:lnTo>
                    <a:pt x="0" y="1292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997102" y="554481"/>
            <a:ext cx="14719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Iterator++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549394" y="482624"/>
            <a:ext cx="2127885" cy="579120"/>
            <a:chOff x="4549394" y="482624"/>
            <a:chExt cx="2127885" cy="579120"/>
          </a:xfrm>
        </p:grpSpPr>
        <p:sp>
          <p:nvSpPr>
            <p:cNvPr id="43" name="object 43" descr=""/>
            <p:cNvSpPr/>
            <p:nvPr/>
          </p:nvSpPr>
          <p:spPr>
            <a:xfrm>
              <a:off x="4549902" y="493214"/>
              <a:ext cx="2110740" cy="550545"/>
            </a:xfrm>
            <a:custGeom>
              <a:avLst/>
              <a:gdLst/>
              <a:ahLst/>
              <a:cxnLst/>
              <a:rect l="l" t="t" r="r" b="b"/>
              <a:pathLst>
                <a:path w="2110740" h="550544">
                  <a:moveTo>
                    <a:pt x="1692911" y="0"/>
                  </a:moveTo>
                  <a:lnTo>
                    <a:pt x="1641341" y="18"/>
                  </a:lnTo>
                  <a:lnTo>
                    <a:pt x="1591376" y="573"/>
                  </a:lnTo>
                  <a:lnTo>
                    <a:pt x="1542965" y="1662"/>
                  </a:lnTo>
                  <a:lnTo>
                    <a:pt x="1496058" y="3282"/>
                  </a:lnTo>
                  <a:lnTo>
                    <a:pt x="1450604" y="5432"/>
                  </a:lnTo>
                  <a:lnTo>
                    <a:pt x="1406552" y="8109"/>
                  </a:lnTo>
                  <a:lnTo>
                    <a:pt x="1363851" y="11312"/>
                  </a:lnTo>
                  <a:lnTo>
                    <a:pt x="1322451" y="15039"/>
                  </a:lnTo>
                  <a:lnTo>
                    <a:pt x="1276529" y="18835"/>
                  </a:lnTo>
                  <a:lnTo>
                    <a:pt x="1232376" y="21170"/>
                  </a:lnTo>
                  <a:lnTo>
                    <a:pt x="1189379" y="22271"/>
                  </a:lnTo>
                  <a:lnTo>
                    <a:pt x="1146924" y="22362"/>
                  </a:lnTo>
                  <a:lnTo>
                    <a:pt x="1104401" y="21671"/>
                  </a:lnTo>
                  <a:lnTo>
                    <a:pt x="1061195" y="20422"/>
                  </a:lnTo>
                  <a:lnTo>
                    <a:pt x="921362" y="15588"/>
                  </a:lnTo>
                  <a:lnTo>
                    <a:pt x="869304" y="14368"/>
                  </a:lnTo>
                  <a:lnTo>
                    <a:pt x="813501" y="13719"/>
                  </a:lnTo>
                  <a:lnTo>
                    <a:pt x="753342" y="13867"/>
                  </a:lnTo>
                  <a:lnTo>
                    <a:pt x="688213" y="15039"/>
                  </a:lnTo>
                  <a:lnTo>
                    <a:pt x="622038" y="16926"/>
                  </a:lnTo>
                  <a:lnTo>
                    <a:pt x="386300" y="24854"/>
                  </a:lnTo>
                  <a:lnTo>
                    <a:pt x="333604" y="26270"/>
                  </a:lnTo>
                  <a:lnTo>
                    <a:pt x="283003" y="27195"/>
                  </a:lnTo>
                  <a:lnTo>
                    <a:pt x="234297" y="27497"/>
                  </a:lnTo>
                  <a:lnTo>
                    <a:pt x="187287" y="27044"/>
                  </a:lnTo>
                  <a:lnTo>
                    <a:pt x="141771" y="25704"/>
                  </a:lnTo>
                  <a:lnTo>
                    <a:pt x="97550" y="23345"/>
                  </a:lnTo>
                  <a:lnTo>
                    <a:pt x="54423" y="19834"/>
                  </a:lnTo>
                  <a:lnTo>
                    <a:pt x="12192" y="15039"/>
                  </a:lnTo>
                  <a:lnTo>
                    <a:pt x="7171" y="54320"/>
                  </a:lnTo>
                  <a:lnTo>
                    <a:pt x="3547" y="99725"/>
                  </a:lnTo>
                  <a:lnTo>
                    <a:pt x="1214" y="150040"/>
                  </a:lnTo>
                  <a:lnTo>
                    <a:pt x="67" y="204052"/>
                  </a:lnTo>
                  <a:lnTo>
                    <a:pt x="0" y="260546"/>
                  </a:lnTo>
                  <a:lnTo>
                    <a:pt x="908" y="318309"/>
                  </a:lnTo>
                  <a:lnTo>
                    <a:pt x="2686" y="376127"/>
                  </a:lnTo>
                  <a:lnTo>
                    <a:pt x="5230" y="432786"/>
                  </a:lnTo>
                  <a:lnTo>
                    <a:pt x="8433" y="487072"/>
                  </a:lnTo>
                  <a:lnTo>
                    <a:pt x="12192" y="537771"/>
                  </a:lnTo>
                  <a:lnTo>
                    <a:pt x="69976" y="542892"/>
                  </a:lnTo>
                  <a:lnTo>
                    <a:pt x="125424" y="546532"/>
                  </a:lnTo>
                  <a:lnTo>
                    <a:pt x="178838" y="548866"/>
                  </a:lnTo>
                  <a:lnTo>
                    <a:pt x="230523" y="550065"/>
                  </a:lnTo>
                  <a:lnTo>
                    <a:pt x="280782" y="550302"/>
                  </a:lnTo>
                  <a:lnTo>
                    <a:pt x="329921" y="549750"/>
                  </a:lnTo>
                  <a:lnTo>
                    <a:pt x="378243" y="548581"/>
                  </a:lnTo>
                  <a:lnTo>
                    <a:pt x="426052" y="546969"/>
                  </a:lnTo>
                  <a:lnTo>
                    <a:pt x="569444" y="541198"/>
                  </a:lnTo>
                  <a:lnTo>
                    <a:pt x="618244" y="539539"/>
                  </a:lnTo>
                  <a:lnTo>
                    <a:pt x="668051" y="538299"/>
                  </a:lnTo>
                  <a:lnTo>
                    <a:pt x="719170" y="537652"/>
                  </a:lnTo>
                  <a:lnTo>
                    <a:pt x="771906" y="537771"/>
                  </a:lnTo>
                  <a:lnTo>
                    <a:pt x="830504" y="538597"/>
                  </a:lnTo>
                  <a:lnTo>
                    <a:pt x="883269" y="539709"/>
                  </a:lnTo>
                  <a:lnTo>
                    <a:pt x="1058886" y="544705"/>
                  </a:lnTo>
                  <a:lnTo>
                    <a:pt x="1099657" y="545513"/>
                  </a:lnTo>
                  <a:lnTo>
                    <a:pt x="1141465" y="545915"/>
                  </a:lnTo>
                  <a:lnTo>
                    <a:pt x="1185455" y="545793"/>
                  </a:lnTo>
                  <a:lnTo>
                    <a:pt x="1232773" y="545034"/>
                  </a:lnTo>
                  <a:lnTo>
                    <a:pt x="1284563" y="543521"/>
                  </a:lnTo>
                  <a:lnTo>
                    <a:pt x="1341972" y="541138"/>
                  </a:lnTo>
                  <a:lnTo>
                    <a:pt x="1468198" y="534695"/>
                  </a:lnTo>
                  <a:lnTo>
                    <a:pt x="1528220" y="532619"/>
                  </a:lnTo>
                  <a:lnTo>
                    <a:pt x="1586247" y="531411"/>
                  </a:lnTo>
                  <a:lnTo>
                    <a:pt x="1642313" y="530940"/>
                  </a:lnTo>
                  <a:lnTo>
                    <a:pt x="1696456" y="531073"/>
                  </a:lnTo>
                  <a:lnTo>
                    <a:pt x="1748710" y="531679"/>
                  </a:lnTo>
                  <a:lnTo>
                    <a:pt x="1799113" y="532628"/>
                  </a:lnTo>
                  <a:lnTo>
                    <a:pt x="1982930" y="537203"/>
                  </a:lnTo>
                  <a:lnTo>
                    <a:pt x="2024616" y="537884"/>
                  </a:lnTo>
                  <a:lnTo>
                    <a:pt x="2064667" y="538118"/>
                  </a:lnTo>
                  <a:lnTo>
                    <a:pt x="2103120" y="537771"/>
                  </a:lnTo>
                  <a:lnTo>
                    <a:pt x="2098854" y="500496"/>
                  </a:lnTo>
                  <a:lnTo>
                    <a:pt x="2097645" y="454792"/>
                  </a:lnTo>
                  <a:lnTo>
                    <a:pt x="2098703" y="402570"/>
                  </a:lnTo>
                  <a:lnTo>
                    <a:pt x="2101236" y="345741"/>
                  </a:lnTo>
                  <a:lnTo>
                    <a:pt x="2107563" y="225906"/>
                  </a:lnTo>
                  <a:lnTo>
                    <a:pt x="2109776" y="166722"/>
                  </a:lnTo>
                  <a:lnTo>
                    <a:pt x="2110301" y="110576"/>
                  </a:lnTo>
                  <a:lnTo>
                    <a:pt x="2108345" y="59378"/>
                  </a:lnTo>
                  <a:lnTo>
                    <a:pt x="2103120" y="15039"/>
                  </a:lnTo>
                  <a:lnTo>
                    <a:pt x="2038890" y="11251"/>
                  </a:lnTo>
                  <a:lnTo>
                    <a:pt x="1976621" y="8012"/>
                  </a:lnTo>
                  <a:lnTo>
                    <a:pt x="1916262" y="5322"/>
                  </a:lnTo>
                  <a:lnTo>
                    <a:pt x="1857762" y="3178"/>
                  </a:lnTo>
                  <a:lnTo>
                    <a:pt x="1801071" y="1577"/>
                  </a:lnTo>
                  <a:lnTo>
                    <a:pt x="1746138" y="518"/>
                  </a:lnTo>
                  <a:lnTo>
                    <a:pt x="1692911" y="0"/>
                  </a:lnTo>
                  <a:close/>
                </a:path>
              </a:pathLst>
            </a:custGeom>
            <a:solidFill>
              <a:srgbClr val="E397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62094" y="495324"/>
              <a:ext cx="2102485" cy="553720"/>
            </a:xfrm>
            <a:custGeom>
              <a:avLst/>
              <a:gdLst/>
              <a:ahLst/>
              <a:cxnLst/>
              <a:rect l="l" t="t" r="r" b="b"/>
              <a:pathLst>
                <a:path w="2102484" h="553719">
                  <a:moveTo>
                    <a:pt x="0" y="12929"/>
                  </a:moveTo>
                  <a:lnTo>
                    <a:pt x="46515" y="8765"/>
                  </a:lnTo>
                  <a:lnTo>
                    <a:pt x="91525" y="6138"/>
                  </a:lnTo>
                  <a:lnTo>
                    <a:pt x="135534" y="4824"/>
                  </a:lnTo>
                  <a:lnTo>
                    <a:pt x="179041" y="4598"/>
                  </a:lnTo>
                  <a:lnTo>
                    <a:pt x="222550" y="5238"/>
                  </a:lnTo>
                  <a:lnTo>
                    <a:pt x="266562" y="6518"/>
                  </a:lnTo>
                  <a:lnTo>
                    <a:pt x="311578" y="8214"/>
                  </a:lnTo>
                  <a:lnTo>
                    <a:pt x="358101" y="10103"/>
                  </a:lnTo>
                  <a:lnTo>
                    <a:pt x="406632" y="11961"/>
                  </a:lnTo>
                  <a:lnTo>
                    <a:pt x="457673" y="13562"/>
                  </a:lnTo>
                  <a:lnTo>
                    <a:pt x="511727" y="14684"/>
                  </a:lnTo>
                  <a:lnTo>
                    <a:pt x="569293" y="15102"/>
                  </a:lnTo>
                  <a:lnTo>
                    <a:pt x="630876" y="14592"/>
                  </a:lnTo>
                  <a:lnTo>
                    <a:pt x="696976" y="12929"/>
                  </a:lnTo>
                  <a:lnTo>
                    <a:pt x="758413" y="10765"/>
                  </a:lnTo>
                  <a:lnTo>
                    <a:pt x="815251" y="8635"/>
                  </a:lnTo>
                  <a:lnTo>
                    <a:pt x="868148" y="6601"/>
                  </a:lnTo>
                  <a:lnTo>
                    <a:pt x="917765" y="4728"/>
                  </a:lnTo>
                  <a:lnTo>
                    <a:pt x="964762" y="3080"/>
                  </a:lnTo>
                  <a:lnTo>
                    <a:pt x="1009798" y="1719"/>
                  </a:lnTo>
                  <a:lnTo>
                    <a:pt x="1053532" y="709"/>
                  </a:lnTo>
                  <a:lnTo>
                    <a:pt x="1096626" y="115"/>
                  </a:lnTo>
                  <a:lnTo>
                    <a:pt x="1139737" y="0"/>
                  </a:lnTo>
                  <a:lnTo>
                    <a:pt x="1183527" y="427"/>
                  </a:lnTo>
                  <a:lnTo>
                    <a:pt x="1228654" y="1460"/>
                  </a:lnTo>
                  <a:lnTo>
                    <a:pt x="1275779" y="3163"/>
                  </a:lnTo>
                  <a:lnTo>
                    <a:pt x="1325560" y="5600"/>
                  </a:lnTo>
                  <a:lnTo>
                    <a:pt x="1378659" y="8834"/>
                  </a:lnTo>
                  <a:lnTo>
                    <a:pt x="1435734" y="12929"/>
                  </a:lnTo>
                  <a:lnTo>
                    <a:pt x="1501862" y="17066"/>
                  </a:lnTo>
                  <a:lnTo>
                    <a:pt x="1563732" y="19220"/>
                  </a:lnTo>
                  <a:lnTo>
                    <a:pt x="1621792" y="19744"/>
                  </a:lnTo>
                  <a:lnTo>
                    <a:pt x="1676487" y="18991"/>
                  </a:lnTo>
                  <a:lnTo>
                    <a:pt x="1728263" y="17313"/>
                  </a:lnTo>
                  <a:lnTo>
                    <a:pt x="1777567" y="15063"/>
                  </a:lnTo>
                  <a:lnTo>
                    <a:pt x="1824844" y="12594"/>
                  </a:lnTo>
                  <a:lnTo>
                    <a:pt x="1870541" y="10258"/>
                  </a:lnTo>
                  <a:lnTo>
                    <a:pt x="1915103" y="8409"/>
                  </a:lnTo>
                  <a:lnTo>
                    <a:pt x="1958977" y="7399"/>
                  </a:lnTo>
                  <a:lnTo>
                    <a:pt x="2002608" y="7580"/>
                  </a:lnTo>
                  <a:lnTo>
                    <a:pt x="2046443" y="9306"/>
                  </a:lnTo>
                  <a:lnTo>
                    <a:pt x="2090927" y="12929"/>
                  </a:lnTo>
                  <a:lnTo>
                    <a:pt x="2094473" y="58972"/>
                  </a:lnTo>
                  <a:lnTo>
                    <a:pt x="2097438" y="103857"/>
                  </a:lnTo>
                  <a:lnTo>
                    <a:pt x="2099745" y="148538"/>
                  </a:lnTo>
                  <a:lnTo>
                    <a:pt x="2101315" y="193968"/>
                  </a:lnTo>
                  <a:lnTo>
                    <a:pt x="2102072" y="241100"/>
                  </a:lnTo>
                  <a:lnTo>
                    <a:pt x="2101937" y="290888"/>
                  </a:lnTo>
                  <a:lnTo>
                    <a:pt x="2100833" y="344285"/>
                  </a:lnTo>
                  <a:lnTo>
                    <a:pt x="2098682" y="402244"/>
                  </a:lnTo>
                  <a:lnTo>
                    <a:pt x="2095406" y="465718"/>
                  </a:lnTo>
                  <a:lnTo>
                    <a:pt x="2090927" y="535661"/>
                  </a:lnTo>
                  <a:lnTo>
                    <a:pt x="2048689" y="528817"/>
                  </a:lnTo>
                  <a:lnTo>
                    <a:pt x="2004902" y="523113"/>
                  </a:lnTo>
                  <a:lnTo>
                    <a:pt x="1959543" y="518550"/>
                  </a:lnTo>
                  <a:lnTo>
                    <a:pt x="1912592" y="515128"/>
                  </a:lnTo>
                  <a:lnTo>
                    <a:pt x="1864028" y="512846"/>
                  </a:lnTo>
                  <a:lnTo>
                    <a:pt x="1813830" y="511705"/>
                  </a:lnTo>
                  <a:lnTo>
                    <a:pt x="1761977" y="511705"/>
                  </a:lnTo>
                  <a:lnTo>
                    <a:pt x="1708447" y="512846"/>
                  </a:lnTo>
                  <a:lnTo>
                    <a:pt x="1653219" y="515128"/>
                  </a:lnTo>
                  <a:lnTo>
                    <a:pt x="1596272" y="518550"/>
                  </a:lnTo>
                  <a:lnTo>
                    <a:pt x="1537585" y="523113"/>
                  </a:lnTo>
                  <a:lnTo>
                    <a:pt x="1477137" y="528817"/>
                  </a:lnTo>
                  <a:lnTo>
                    <a:pt x="1414906" y="535661"/>
                  </a:lnTo>
                  <a:lnTo>
                    <a:pt x="1356864" y="541388"/>
                  </a:lnTo>
                  <a:lnTo>
                    <a:pt x="1300006" y="545005"/>
                  </a:lnTo>
                  <a:lnTo>
                    <a:pt x="1244297" y="546818"/>
                  </a:lnTo>
                  <a:lnTo>
                    <a:pt x="1189700" y="547136"/>
                  </a:lnTo>
                  <a:lnTo>
                    <a:pt x="1136180" y="546264"/>
                  </a:lnTo>
                  <a:lnTo>
                    <a:pt x="1083700" y="544512"/>
                  </a:lnTo>
                  <a:lnTo>
                    <a:pt x="1032224" y="542186"/>
                  </a:lnTo>
                  <a:lnTo>
                    <a:pt x="981716" y="539593"/>
                  </a:lnTo>
                  <a:lnTo>
                    <a:pt x="932140" y="537042"/>
                  </a:lnTo>
                  <a:lnTo>
                    <a:pt x="883460" y="534839"/>
                  </a:lnTo>
                  <a:lnTo>
                    <a:pt x="835639" y="533292"/>
                  </a:lnTo>
                  <a:lnTo>
                    <a:pt x="788642" y="532709"/>
                  </a:lnTo>
                  <a:lnTo>
                    <a:pt x="742433" y="533396"/>
                  </a:lnTo>
                  <a:lnTo>
                    <a:pt x="696976" y="535661"/>
                  </a:lnTo>
                  <a:lnTo>
                    <a:pt x="651793" y="538836"/>
                  </a:lnTo>
                  <a:lnTo>
                    <a:pt x="606356" y="541973"/>
                  </a:lnTo>
                  <a:lnTo>
                    <a:pt x="560552" y="544958"/>
                  </a:lnTo>
                  <a:lnTo>
                    <a:pt x="514268" y="547680"/>
                  </a:lnTo>
                  <a:lnTo>
                    <a:pt x="467389" y="550026"/>
                  </a:lnTo>
                  <a:lnTo>
                    <a:pt x="419803" y="551883"/>
                  </a:lnTo>
                  <a:lnTo>
                    <a:pt x="371395" y="553139"/>
                  </a:lnTo>
                  <a:lnTo>
                    <a:pt x="322052" y="553683"/>
                  </a:lnTo>
                  <a:lnTo>
                    <a:pt x="271661" y="553400"/>
                  </a:lnTo>
                  <a:lnTo>
                    <a:pt x="220107" y="552179"/>
                  </a:lnTo>
                  <a:lnTo>
                    <a:pt x="167278" y="549907"/>
                  </a:lnTo>
                  <a:lnTo>
                    <a:pt x="113059" y="546471"/>
                  </a:lnTo>
                  <a:lnTo>
                    <a:pt x="57338" y="541760"/>
                  </a:lnTo>
                  <a:lnTo>
                    <a:pt x="0" y="535661"/>
                  </a:lnTo>
                  <a:lnTo>
                    <a:pt x="2774" y="480093"/>
                  </a:lnTo>
                  <a:lnTo>
                    <a:pt x="5352" y="422385"/>
                  </a:lnTo>
                  <a:lnTo>
                    <a:pt x="7576" y="363616"/>
                  </a:lnTo>
                  <a:lnTo>
                    <a:pt x="9290" y="304860"/>
                  </a:lnTo>
                  <a:lnTo>
                    <a:pt x="10334" y="247196"/>
                  </a:lnTo>
                  <a:lnTo>
                    <a:pt x="10552" y="191700"/>
                  </a:lnTo>
                  <a:lnTo>
                    <a:pt x="9785" y="139449"/>
                  </a:lnTo>
                  <a:lnTo>
                    <a:pt x="7876" y="91519"/>
                  </a:lnTo>
                  <a:lnTo>
                    <a:pt x="4666" y="48987"/>
                  </a:lnTo>
                  <a:lnTo>
                    <a:pt x="0" y="1292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955794" y="528573"/>
            <a:ext cx="13030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 b="0">
                <a:solidFill>
                  <a:srgbClr val="000000"/>
                </a:solidFill>
                <a:latin typeface="Times New Roman"/>
                <a:cs typeface="Times New Roman"/>
              </a:rPr>
              <a:t>Iterator-</a:t>
            </a:r>
            <a:r>
              <a:rPr dirty="0" spc="-50" b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/>
          <a:solidFill>
            <a:srgbClr val="5882DB"/>
          </a:solidFill>
          <a:ln w="9525">
            <a:solidFill>
              <a:srgbClr val="000000"/>
            </a:solidFill>
          </a:ln>
        </p:spPr>
        <p:txBody>
          <a:bodyPr wrap="square" lIns="0" tIns="381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67052" y="3809847"/>
            <a:ext cx="6919595" cy="17811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Structures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Algo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Analysis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 </a:t>
            </a:r>
            <a:r>
              <a:rPr dirty="0" sz="3200" spc="-25">
                <a:latin typeface="Times New Roman"/>
                <a:cs typeface="Times New Roman"/>
              </a:rPr>
              <a:t>C++</a:t>
            </a:r>
            <a:endParaRPr sz="3200">
              <a:latin typeface="Times New Roman"/>
              <a:cs typeface="Times New Roman"/>
            </a:endParaRPr>
          </a:p>
          <a:p>
            <a:pPr algn="ctr" marL="1891664" marR="1880235">
              <a:lnSpc>
                <a:spcPct val="120000"/>
              </a:lnSpc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Mark</a:t>
            </a:r>
            <a:r>
              <a:rPr dirty="0" sz="32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Allen</a:t>
            </a:r>
            <a:r>
              <a:rPr dirty="0" sz="3200" spc="-10" b="1">
                <a:solidFill>
                  <a:srgbClr val="FF0000"/>
                </a:solidFill>
                <a:latin typeface="Times New Roman"/>
                <a:cs typeface="Times New Roman"/>
              </a:rPr>
              <a:t> Weiss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Chapter</a:t>
            </a:r>
            <a:r>
              <a:rPr dirty="0" sz="32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25" b="1">
                <a:solidFill>
                  <a:srgbClr val="FF0000"/>
                </a:solidFill>
                <a:latin typeface="Times New Roman"/>
                <a:cs typeface="Times New Roman"/>
              </a:rPr>
              <a:t>3.3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52775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228344"/>
            <a:ext cx="1214627" cy="121310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38" y="2535873"/>
            <a:ext cx="8521549" cy="11013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228" y="4024821"/>
            <a:ext cx="8519976" cy="11013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228" y="5696653"/>
            <a:ext cx="8519976" cy="110121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3162" y="872489"/>
            <a:ext cx="6248400" cy="646430"/>
          </a:xfrm>
          <a:prstGeom prst="rect">
            <a:avLst/>
          </a:prstGeom>
          <a:solidFill>
            <a:srgbClr val="92278F"/>
          </a:solidFill>
          <a:ln w="25400">
            <a:solidFill>
              <a:srgbClr val="6A1A68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35"/>
              </a:spcBef>
            </a:pP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dirty="0" sz="3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3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Iterators?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8273" y="1694712"/>
            <a:ext cx="2103755" cy="553720"/>
          </a:xfrm>
          <a:custGeom>
            <a:avLst/>
            <a:gdLst/>
            <a:ahLst/>
            <a:cxnLst/>
            <a:rect l="l" t="t" r="r" b="b"/>
            <a:pathLst>
              <a:path w="2103755" h="553719">
                <a:moveTo>
                  <a:pt x="0" y="12929"/>
                </a:moveTo>
                <a:lnTo>
                  <a:pt x="46539" y="8765"/>
                </a:lnTo>
                <a:lnTo>
                  <a:pt x="91574" y="6138"/>
                </a:lnTo>
                <a:lnTo>
                  <a:pt x="135607" y="4824"/>
                </a:lnTo>
                <a:lnTo>
                  <a:pt x="179141" y="4598"/>
                </a:lnTo>
                <a:lnTo>
                  <a:pt x="222677" y="5238"/>
                </a:lnTo>
                <a:lnTo>
                  <a:pt x="266718" y="6518"/>
                </a:lnTo>
                <a:lnTo>
                  <a:pt x="311765" y="8214"/>
                </a:lnTo>
                <a:lnTo>
                  <a:pt x="358322" y="10103"/>
                </a:lnTo>
                <a:lnTo>
                  <a:pt x="406891" y="11961"/>
                </a:lnTo>
                <a:lnTo>
                  <a:pt x="457973" y="13562"/>
                </a:lnTo>
                <a:lnTo>
                  <a:pt x="512071" y="14684"/>
                </a:lnTo>
                <a:lnTo>
                  <a:pt x="569687" y="15102"/>
                </a:lnTo>
                <a:lnTo>
                  <a:pt x="631324" y="14592"/>
                </a:lnTo>
                <a:lnTo>
                  <a:pt x="697484" y="12929"/>
                </a:lnTo>
                <a:lnTo>
                  <a:pt x="758970" y="10765"/>
                </a:lnTo>
                <a:lnTo>
                  <a:pt x="815854" y="8635"/>
                </a:lnTo>
                <a:lnTo>
                  <a:pt x="868795" y="6601"/>
                </a:lnTo>
                <a:lnTo>
                  <a:pt x="918454" y="4728"/>
                </a:lnTo>
                <a:lnTo>
                  <a:pt x="965491" y="3080"/>
                </a:lnTo>
                <a:lnTo>
                  <a:pt x="1010566" y="1719"/>
                </a:lnTo>
                <a:lnTo>
                  <a:pt x="1054339" y="709"/>
                </a:lnTo>
                <a:lnTo>
                  <a:pt x="1097470" y="115"/>
                </a:lnTo>
                <a:lnTo>
                  <a:pt x="1140620" y="0"/>
                </a:lnTo>
                <a:lnTo>
                  <a:pt x="1184449" y="427"/>
                </a:lnTo>
                <a:lnTo>
                  <a:pt x="1229616" y="1460"/>
                </a:lnTo>
                <a:lnTo>
                  <a:pt x="1276782" y="3163"/>
                </a:lnTo>
                <a:lnTo>
                  <a:pt x="1326608" y="5600"/>
                </a:lnTo>
                <a:lnTo>
                  <a:pt x="1379753" y="8834"/>
                </a:lnTo>
                <a:lnTo>
                  <a:pt x="1436877" y="12929"/>
                </a:lnTo>
                <a:lnTo>
                  <a:pt x="1503034" y="17066"/>
                </a:lnTo>
                <a:lnTo>
                  <a:pt x="1564934" y="19220"/>
                </a:lnTo>
                <a:lnTo>
                  <a:pt x="1623023" y="19744"/>
                </a:lnTo>
                <a:lnTo>
                  <a:pt x="1677747" y="18991"/>
                </a:lnTo>
                <a:lnTo>
                  <a:pt x="1729553" y="17313"/>
                </a:lnTo>
                <a:lnTo>
                  <a:pt x="1778886" y="15063"/>
                </a:lnTo>
                <a:lnTo>
                  <a:pt x="1826192" y="12594"/>
                </a:lnTo>
                <a:lnTo>
                  <a:pt x="1871918" y="10258"/>
                </a:lnTo>
                <a:lnTo>
                  <a:pt x="1916510" y="8409"/>
                </a:lnTo>
                <a:lnTo>
                  <a:pt x="1960413" y="7399"/>
                </a:lnTo>
                <a:lnTo>
                  <a:pt x="2004073" y="7580"/>
                </a:lnTo>
                <a:lnTo>
                  <a:pt x="2047938" y="9306"/>
                </a:lnTo>
                <a:lnTo>
                  <a:pt x="2092452" y="12929"/>
                </a:lnTo>
                <a:lnTo>
                  <a:pt x="2095997" y="58972"/>
                </a:lnTo>
                <a:lnTo>
                  <a:pt x="2098962" y="103857"/>
                </a:lnTo>
                <a:lnTo>
                  <a:pt x="2101269" y="148538"/>
                </a:lnTo>
                <a:lnTo>
                  <a:pt x="2102839" y="193968"/>
                </a:lnTo>
                <a:lnTo>
                  <a:pt x="2103596" y="241100"/>
                </a:lnTo>
                <a:lnTo>
                  <a:pt x="2103461" y="290888"/>
                </a:lnTo>
                <a:lnTo>
                  <a:pt x="2102357" y="344285"/>
                </a:lnTo>
                <a:lnTo>
                  <a:pt x="2100206" y="402244"/>
                </a:lnTo>
                <a:lnTo>
                  <a:pt x="2096930" y="465718"/>
                </a:lnTo>
                <a:lnTo>
                  <a:pt x="2092452" y="535661"/>
                </a:lnTo>
                <a:lnTo>
                  <a:pt x="2050184" y="528817"/>
                </a:lnTo>
                <a:lnTo>
                  <a:pt x="2006366" y="523113"/>
                </a:lnTo>
                <a:lnTo>
                  <a:pt x="1960977" y="518550"/>
                </a:lnTo>
                <a:lnTo>
                  <a:pt x="1913995" y="515128"/>
                </a:lnTo>
                <a:lnTo>
                  <a:pt x="1865399" y="512846"/>
                </a:lnTo>
                <a:lnTo>
                  <a:pt x="1815166" y="511705"/>
                </a:lnTo>
                <a:lnTo>
                  <a:pt x="1763276" y="511705"/>
                </a:lnTo>
                <a:lnTo>
                  <a:pt x="1709707" y="512846"/>
                </a:lnTo>
                <a:lnTo>
                  <a:pt x="1654437" y="515128"/>
                </a:lnTo>
                <a:lnTo>
                  <a:pt x="1597445" y="518550"/>
                </a:lnTo>
                <a:lnTo>
                  <a:pt x="1538710" y="523113"/>
                </a:lnTo>
                <a:lnTo>
                  <a:pt x="1478209" y="528817"/>
                </a:lnTo>
                <a:lnTo>
                  <a:pt x="1415923" y="535661"/>
                </a:lnTo>
                <a:lnTo>
                  <a:pt x="1357851" y="541388"/>
                </a:lnTo>
                <a:lnTo>
                  <a:pt x="1300961" y="545005"/>
                </a:lnTo>
                <a:lnTo>
                  <a:pt x="1245216" y="546818"/>
                </a:lnTo>
                <a:lnTo>
                  <a:pt x="1190582" y="547136"/>
                </a:lnTo>
                <a:lnTo>
                  <a:pt x="1137023" y="546264"/>
                </a:lnTo>
                <a:lnTo>
                  <a:pt x="1084502" y="544512"/>
                </a:lnTo>
                <a:lnTo>
                  <a:pt x="1032986" y="542186"/>
                </a:lnTo>
                <a:lnTo>
                  <a:pt x="982437" y="539593"/>
                </a:lnTo>
                <a:lnTo>
                  <a:pt x="932821" y="537042"/>
                </a:lnTo>
                <a:lnTo>
                  <a:pt x="884102" y="534839"/>
                </a:lnTo>
                <a:lnTo>
                  <a:pt x="836244" y="533292"/>
                </a:lnTo>
                <a:lnTo>
                  <a:pt x="789212" y="532709"/>
                </a:lnTo>
                <a:lnTo>
                  <a:pt x="742970" y="533396"/>
                </a:lnTo>
                <a:lnTo>
                  <a:pt x="697484" y="535661"/>
                </a:lnTo>
                <a:lnTo>
                  <a:pt x="652265" y="538836"/>
                </a:lnTo>
                <a:lnTo>
                  <a:pt x="606794" y="541973"/>
                </a:lnTo>
                <a:lnTo>
                  <a:pt x="560955" y="544958"/>
                </a:lnTo>
                <a:lnTo>
                  <a:pt x="514636" y="547680"/>
                </a:lnTo>
                <a:lnTo>
                  <a:pt x="467723" y="550026"/>
                </a:lnTo>
                <a:lnTo>
                  <a:pt x="420102" y="551883"/>
                </a:lnTo>
                <a:lnTo>
                  <a:pt x="371659" y="553139"/>
                </a:lnTo>
                <a:lnTo>
                  <a:pt x="322280" y="553683"/>
                </a:lnTo>
                <a:lnTo>
                  <a:pt x="271853" y="553400"/>
                </a:lnTo>
                <a:lnTo>
                  <a:pt x="220262" y="552179"/>
                </a:lnTo>
                <a:lnTo>
                  <a:pt x="167396" y="549907"/>
                </a:lnTo>
                <a:lnTo>
                  <a:pt x="113139" y="546471"/>
                </a:lnTo>
                <a:lnTo>
                  <a:pt x="57378" y="541760"/>
                </a:lnTo>
                <a:lnTo>
                  <a:pt x="0" y="535661"/>
                </a:lnTo>
                <a:lnTo>
                  <a:pt x="2761" y="480093"/>
                </a:lnTo>
                <a:lnTo>
                  <a:pt x="5331" y="422385"/>
                </a:lnTo>
                <a:lnTo>
                  <a:pt x="7552" y="363616"/>
                </a:lnTo>
                <a:lnTo>
                  <a:pt x="9264" y="304860"/>
                </a:lnTo>
                <a:lnTo>
                  <a:pt x="10310" y="247196"/>
                </a:lnTo>
                <a:lnTo>
                  <a:pt x="10532" y="191700"/>
                </a:lnTo>
                <a:lnTo>
                  <a:pt x="9770" y="139449"/>
                </a:lnTo>
                <a:lnTo>
                  <a:pt x="7866" y="91519"/>
                </a:lnTo>
                <a:lnTo>
                  <a:pt x="4662" y="48987"/>
                </a:lnTo>
                <a:lnTo>
                  <a:pt x="0" y="1292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900933" y="1694712"/>
            <a:ext cx="2102485" cy="553720"/>
          </a:xfrm>
          <a:custGeom>
            <a:avLst/>
            <a:gdLst/>
            <a:ahLst/>
            <a:cxnLst/>
            <a:rect l="l" t="t" r="r" b="b"/>
            <a:pathLst>
              <a:path w="2102485" h="553719">
                <a:moveTo>
                  <a:pt x="0" y="12929"/>
                </a:moveTo>
                <a:lnTo>
                  <a:pt x="46515" y="8765"/>
                </a:lnTo>
                <a:lnTo>
                  <a:pt x="91525" y="6138"/>
                </a:lnTo>
                <a:lnTo>
                  <a:pt x="135534" y="4824"/>
                </a:lnTo>
                <a:lnTo>
                  <a:pt x="179041" y="4598"/>
                </a:lnTo>
                <a:lnTo>
                  <a:pt x="222550" y="5238"/>
                </a:lnTo>
                <a:lnTo>
                  <a:pt x="266562" y="6518"/>
                </a:lnTo>
                <a:lnTo>
                  <a:pt x="311578" y="8214"/>
                </a:lnTo>
                <a:lnTo>
                  <a:pt x="358101" y="10103"/>
                </a:lnTo>
                <a:lnTo>
                  <a:pt x="406632" y="11961"/>
                </a:lnTo>
                <a:lnTo>
                  <a:pt x="457673" y="13562"/>
                </a:lnTo>
                <a:lnTo>
                  <a:pt x="511727" y="14684"/>
                </a:lnTo>
                <a:lnTo>
                  <a:pt x="569293" y="15102"/>
                </a:lnTo>
                <a:lnTo>
                  <a:pt x="630876" y="14592"/>
                </a:lnTo>
                <a:lnTo>
                  <a:pt x="696976" y="12929"/>
                </a:lnTo>
                <a:lnTo>
                  <a:pt x="758413" y="10765"/>
                </a:lnTo>
                <a:lnTo>
                  <a:pt x="815251" y="8635"/>
                </a:lnTo>
                <a:lnTo>
                  <a:pt x="868148" y="6601"/>
                </a:lnTo>
                <a:lnTo>
                  <a:pt x="917765" y="4728"/>
                </a:lnTo>
                <a:lnTo>
                  <a:pt x="964762" y="3080"/>
                </a:lnTo>
                <a:lnTo>
                  <a:pt x="1009798" y="1719"/>
                </a:lnTo>
                <a:lnTo>
                  <a:pt x="1053532" y="709"/>
                </a:lnTo>
                <a:lnTo>
                  <a:pt x="1096626" y="115"/>
                </a:lnTo>
                <a:lnTo>
                  <a:pt x="1139737" y="0"/>
                </a:lnTo>
                <a:lnTo>
                  <a:pt x="1183527" y="427"/>
                </a:lnTo>
                <a:lnTo>
                  <a:pt x="1228654" y="1460"/>
                </a:lnTo>
                <a:lnTo>
                  <a:pt x="1275779" y="3163"/>
                </a:lnTo>
                <a:lnTo>
                  <a:pt x="1325560" y="5600"/>
                </a:lnTo>
                <a:lnTo>
                  <a:pt x="1378659" y="8834"/>
                </a:lnTo>
                <a:lnTo>
                  <a:pt x="1435735" y="12929"/>
                </a:lnTo>
                <a:lnTo>
                  <a:pt x="1501862" y="17066"/>
                </a:lnTo>
                <a:lnTo>
                  <a:pt x="1563732" y="19220"/>
                </a:lnTo>
                <a:lnTo>
                  <a:pt x="1621792" y="19744"/>
                </a:lnTo>
                <a:lnTo>
                  <a:pt x="1676487" y="18991"/>
                </a:lnTo>
                <a:lnTo>
                  <a:pt x="1728263" y="17313"/>
                </a:lnTo>
                <a:lnTo>
                  <a:pt x="1777567" y="15063"/>
                </a:lnTo>
                <a:lnTo>
                  <a:pt x="1824844" y="12594"/>
                </a:lnTo>
                <a:lnTo>
                  <a:pt x="1870541" y="10258"/>
                </a:lnTo>
                <a:lnTo>
                  <a:pt x="1915103" y="8409"/>
                </a:lnTo>
                <a:lnTo>
                  <a:pt x="1958977" y="7399"/>
                </a:lnTo>
                <a:lnTo>
                  <a:pt x="2002608" y="7580"/>
                </a:lnTo>
                <a:lnTo>
                  <a:pt x="2046443" y="9306"/>
                </a:lnTo>
                <a:lnTo>
                  <a:pt x="2090928" y="12929"/>
                </a:lnTo>
                <a:lnTo>
                  <a:pt x="2094473" y="58972"/>
                </a:lnTo>
                <a:lnTo>
                  <a:pt x="2097438" y="103857"/>
                </a:lnTo>
                <a:lnTo>
                  <a:pt x="2099745" y="148538"/>
                </a:lnTo>
                <a:lnTo>
                  <a:pt x="2101315" y="193968"/>
                </a:lnTo>
                <a:lnTo>
                  <a:pt x="2102072" y="241100"/>
                </a:lnTo>
                <a:lnTo>
                  <a:pt x="2101937" y="290888"/>
                </a:lnTo>
                <a:lnTo>
                  <a:pt x="2100833" y="344285"/>
                </a:lnTo>
                <a:lnTo>
                  <a:pt x="2098682" y="402244"/>
                </a:lnTo>
                <a:lnTo>
                  <a:pt x="2095406" y="465718"/>
                </a:lnTo>
                <a:lnTo>
                  <a:pt x="2090928" y="535661"/>
                </a:lnTo>
                <a:lnTo>
                  <a:pt x="2048689" y="528817"/>
                </a:lnTo>
                <a:lnTo>
                  <a:pt x="2004902" y="523113"/>
                </a:lnTo>
                <a:lnTo>
                  <a:pt x="1959543" y="518550"/>
                </a:lnTo>
                <a:lnTo>
                  <a:pt x="1912592" y="515128"/>
                </a:lnTo>
                <a:lnTo>
                  <a:pt x="1864028" y="512846"/>
                </a:lnTo>
                <a:lnTo>
                  <a:pt x="1813830" y="511705"/>
                </a:lnTo>
                <a:lnTo>
                  <a:pt x="1761977" y="511705"/>
                </a:lnTo>
                <a:lnTo>
                  <a:pt x="1708447" y="512846"/>
                </a:lnTo>
                <a:lnTo>
                  <a:pt x="1653219" y="515128"/>
                </a:lnTo>
                <a:lnTo>
                  <a:pt x="1596272" y="518550"/>
                </a:lnTo>
                <a:lnTo>
                  <a:pt x="1537585" y="523113"/>
                </a:lnTo>
                <a:lnTo>
                  <a:pt x="1477137" y="528817"/>
                </a:lnTo>
                <a:lnTo>
                  <a:pt x="1414907" y="535661"/>
                </a:lnTo>
                <a:lnTo>
                  <a:pt x="1356864" y="541388"/>
                </a:lnTo>
                <a:lnTo>
                  <a:pt x="1300006" y="545005"/>
                </a:lnTo>
                <a:lnTo>
                  <a:pt x="1244297" y="546818"/>
                </a:lnTo>
                <a:lnTo>
                  <a:pt x="1189700" y="547136"/>
                </a:lnTo>
                <a:lnTo>
                  <a:pt x="1136180" y="546264"/>
                </a:lnTo>
                <a:lnTo>
                  <a:pt x="1083700" y="544512"/>
                </a:lnTo>
                <a:lnTo>
                  <a:pt x="1032224" y="542186"/>
                </a:lnTo>
                <a:lnTo>
                  <a:pt x="981716" y="539593"/>
                </a:lnTo>
                <a:lnTo>
                  <a:pt x="932140" y="537042"/>
                </a:lnTo>
                <a:lnTo>
                  <a:pt x="883460" y="534839"/>
                </a:lnTo>
                <a:lnTo>
                  <a:pt x="835639" y="533292"/>
                </a:lnTo>
                <a:lnTo>
                  <a:pt x="788642" y="532709"/>
                </a:lnTo>
                <a:lnTo>
                  <a:pt x="742433" y="533396"/>
                </a:lnTo>
                <a:lnTo>
                  <a:pt x="696976" y="535661"/>
                </a:lnTo>
                <a:lnTo>
                  <a:pt x="651793" y="538836"/>
                </a:lnTo>
                <a:lnTo>
                  <a:pt x="606356" y="541973"/>
                </a:lnTo>
                <a:lnTo>
                  <a:pt x="560552" y="544958"/>
                </a:lnTo>
                <a:lnTo>
                  <a:pt x="514268" y="547680"/>
                </a:lnTo>
                <a:lnTo>
                  <a:pt x="467389" y="550026"/>
                </a:lnTo>
                <a:lnTo>
                  <a:pt x="419803" y="551883"/>
                </a:lnTo>
                <a:lnTo>
                  <a:pt x="371395" y="553139"/>
                </a:lnTo>
                <a:lnTo>
                  <a:pt x="322052" y="553683"/>
                </a:lnTo>
                <a:lnTo>
                  <a:pt x="271661" y="553400"/>
                </a:lnTo>
                <a:lnTo>
                  <a:pt x="220107" y="552179"/>
                </a:lnTo>
                <a:lnTo>
                  <a:pt x="167278" y="549907"/>
                </a:lnTo>
                <a:lnTo>
                  <a:pt x="113059" y="546471"/>
                </a:lnTo>
                <a:lnTo>
                  <a:pt x="57338" y="541760"/>
                </a:lnTo>
                <a:lnTo>
                  <a:pt x="0" y="535661"/>
                </a:lnTo>
                <a:lnTo>
                  <a:pt x="2774" y="480093"/>
                </a:lnTo>
                <a:lnTo>
                  <a:pt x="5352" y="422385"/>
                </a:lnTo>
                <a:lnTo>
                  <a:pt x="7576" y="363616"/>
                </a:lnTo>
                <a:lnTo>
                  <a:pt x="9290" y="304860"/>
                </a:lnTo>
                <a:lnTo>
                  <a:pt x="10334" y="247196"/>
                </a:lnTo>
                <a:lnTo>
                  <a:pt x="10552" y="191700"/>
                </a:lnTo>
                <a:lnTo>
                  <a:pt x="9785" y="139449"/>
                </a:lnTo>
                <a:lnTo>
                  <a:pt x="7876" y="91519"/>
                </a:lnTo>
                <a:lnTo>
                  <a:pt x="4666" y="48987"/>
                </a:lnTo>
                <a:lnTo>
                  <a:pt x="0" y="1292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46023" y="1727961"/>
            <a:ext cx="8147050" cy="4686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3560">
              <a:lnSpc>
                <a:spcPct val="100000"/>
              </a:lnSpc>
              <a:spcBef>
                <a:spcPts val="95"/>
              </a:spcBef>
              <a:tabLst>
                <a:tab pos="2861310" algn="l"/>
              </a:tabLst>
            </a:pPr>
            <a:r>
              <a:rPr dirty="0" sz="2800" spc="-10">
                <a:latin typeface="Times New Roman"/>
                <a:cs typeface="Times New Roman"/>
              </a:rPr>
              <a:t>Iterator++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Iterator-</a:t>
            </a:r>
            <a:r>
              <a:rPr dirty="0" sz="2800" spc="-50">
                <a:latin typeface="Times New Roman"/>
                <a:cs typeface="Times New Roman"/>
              </a:rPr>
              <a:t>-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 marR="5080">
              <a:lnSpc>
                <a:spcPts val="2800"/>
              </a:lnSpc>
              <a:spcBef>
                <a:spcPts val="5"/>
              </a:spcBef>
            </a:pPr>
            <a:r>
              <a:rPr dirty="0" sz="2700">
                <a:latin typeface="Times New Roman"/>
                <a:cs typeface="Times New Roman"/>
              </a:rPr>
              <a:t>Let’s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assume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you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have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created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DLList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shipped</a:t>
            </a:r>
            <a:r>
              <a:rPr dirty="0" sz="2700" spc="-5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it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Times New Roman"/>
                <a:cs typeface="Times New Roman"/>
              </a:rPr>
              <a:t>a </a:t>
            </a:r>
            <a:r>
              <a:rPr dirty="0" sz="2700">
                <a:latin typeface="Times New Roman"/>
                <a:cs typeface="Times New Roman"/>
              </a:rPr>
              <a:t>DDL</a:t>
            </a:r>
            <a:r>
              <a:rPr dirty="0" sz="2700" spc="-10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file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(library)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for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others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use</a:t>
            </a:r>
            <a:endParaRPr sz="2700">
              <a:latin typeface="Times New Roman"/>
              <a:cs typeface="Times New Roman"/>
            </a:endParaRPr>
          </a:p>
          <a:p>
            <a:pPr marL="355600" indent="-229235">
              <a:lnSpc>
                <a:spcPct val="100000"/>
              </a:lnSpc>
              <a:spcBef>
                <a:spcPts val="121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100">
                <a:latin typeface="Times New Roman"/>
                <a:cs typeface="Times New Roman"/>
              </a:rPr>
              <a:t>Just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like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iostream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library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string </a:t>
            </a:r>
            <a:r>
              <a:rPr dirty="0" sz="2100" spc="-10">
                <a:latin typeface="Times New Roman"/>
                <a:cs typeface="Times New Roman"/>
              </a:rPr>
              <a:t>library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2700" marR="1814830">
              <a:lnSpc>
                <a:spcPts val="2800"/>
              </a:lnSpc>
            </a:pPr>
            <a:r>
              <a:rPr dirty="0" sz="2700">
                <a:latin typeface="Times New Roman"/>
                <a:cs typeface="Times New Roman"/>
              </a:rPr>
              <a:t>Now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user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this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library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wish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write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new </a:t>
            </a:r>
            <a:r>
              <a:rPr dirty="0" sz="2700" spc="-10">
                <a:latin typeface="Times New Roman"/>
                <a:cs typeface="Times New Roman"/>
              </a:rPr>
              <a:t>functionality</a:t>
            </a:r>
            <a:endParaRPr sz="2700">
              <a:latin typeface="Times New Roman"/>
              <a:cs typeface="Times New Roman"/>
            </a:endParaRPr>
          </a:p>
          <a:p>
            <a:pPr marL="355600" marR="484505" indent="-229235">
              <a:lnSpc>
                <a:spcPts val="2170"/>
              </a:lnSpc>
              <a:spcBef>
                <a:spcPts val="158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100">
                <a:latin typeface="Times New Roman"/>
                <a:cs typeface="Times New Roman"/>
              </a:rPr>
              <a:t>find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min,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max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or do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some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other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work that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require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iterating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list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-25">
                <a:latin typeface="Times New Roman"/>
                <a:cs typeface="Times New Roman"/>
              </a:rPr>
              <a:t>or </a:t>
            </a:r>
            <a:r>
              <a:rPr dirty="0" sz="2100">
                <a:latin typeface="Times New Roman"/>
                <a:cs typeface="Times New Roman"/>
              </a:rPr>
              <a:t>comparing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some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nodes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20">
                <a:latin typeface="Times New Roman"/>
                <a:cs typeface="Times New Roman"/>
              </a:rPr>
              <a:t> list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700">
                <a:latin typeface="Times New Roman"/>
                <a:cs typeface="Times New Roman"/>
              </a:rPr>
              <a:t>But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!!!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next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and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prev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ptr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in</a:t>
            </a:r>
            <a:r>
              <a:rPr dirty="0" sz="2700" spc="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List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class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are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private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52775">
              <a:lnSpc>
                <a:spcPct val="100000"/>
              </a:lnSpc>
              <a:spcBef>
                <a:spcPts val="100"/>
              </a:spcBef>
            </a:pPr>
            <a:r>
              <a:rPr dirty="0" sz="4400" spc="-10" b="0">
                <a:latin typeface="Times New Roman"/>
                <a:cs typeface="Times New Roman"/>
              </a:rPr>
              <a:t>Iterators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916381"/>
            <a:ext cx="82613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422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42265" algn="l"/>
                <a:tab pos="34290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allows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 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process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container</a:t>
            </a:r>
            <a:endParaRPr sz="2400">
              <a:latin typeface="Times New Roman"/>
              <a:cs typeface="Times New Roman"/>
            </a:endParaRPr>
          </a:p>
          <a:p>
            <a:pPr algn="r" marR="2984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(List)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isolating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internal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1648459"/>
            <a:ext cx="1238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container.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9240" y="3768823"/>
            <a:ext cx="8177530" cy="273685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List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manner it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wishes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simple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sequence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Iterators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consistent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data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structures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kinds,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make 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more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u="sng" sz="20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readable,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u="sng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reusable,</a:t>
            </a:r>
            <a:r>
              <a:rPr dirty="0" u="sng" sz="20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u="sng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less</a:t>
            </a:r>
            <a:r>
              <a:rPr dirty="0" u="sng" sz="20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sensitive</a:t>
            </a:r>
            <a:r>
              <a:rPr dirty="0" sz="2000" spc="-3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change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281874" y="2825686"/>
            <a:ext cx="3672204" cy="638175"/>
            <a:chOff x="1281874" y="2825686"/>
            <a:chExt cx="3672204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19057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057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67636" y="31018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961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961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345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345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96435" y="3101847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96161" y="2839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94042" y="2818638"/>
            <a:ext cx="609600" cy="609600"/>
          </a:xfrm>
          <a:prstGeom prst="rect">
            <a:avLst/>
          </a:prstGeom>
          <a:solidFill>
            <a:srgbClr val="00AFEF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110674" y="2825686"/>
            <a:ext cx="638175" cy="638175"/>
            <a:chOff x="3110674" y="2825686"/>
            <a:chExt cx="638175" cy="638175"/>
          </a:xfrm>
        </p:grpSpPr>
        <p:sp>
          <p:nvSpPr>
            <p:cNvPr id="18" name="object 18" descr=""/>
            <p:cNvSpPr/>
            <p:nvPr/>
          </p:nvSpPr>
          <p:spPr>
            <a:xfrm>
              <a:off x="31249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24961" y="28399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124961" y="2839973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584442" y="28186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939474" y="2804350"/>
            <a:ext cx="1645285" cy="638175"/>
            <a:chOff x="4939474" y="2804350"/>
            <a:chExt cx="1645285" cy="638175"/>
          </a:xfrm>
        </p:grpSpPr>
        <p:sp>
          <p:nvSpPr>
            <p:cNvPr id="23" name="object 23" descr=""/>
            <p:cNvSpPr/>
            <p:nvPr/>
          </p:nvSpPr>
          <p:spPr>
            <a:xfrm>
              <a:off x="5563361" y="28186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63361" y="28186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825362" y="3080639"/>
              <a:ext cx="759460" cy="104775"/>
            </a:xfrm>
            <a:custGeom>
              <a:avLst/>
              <a:gdLst/>
              <a:ahLst/>
              <a:cxnLst/>
              <a:rect l="l" t="t" r="r" b="b"/>
              <a:pathLst>
                <a:path w="759459" h="104775">
                  <a:moveTo>
                    <a:pt x="674624" y="18796"/>
                  </a:moveTo>
                  <a:lnTo>
                    <a:pt x="673777" y="47326"/>
                  </a:lnTo>
                  <a:lnTo>
                    <a:pt x="688086" y="47751"/>
                  </a:lnTo>
                  <a:lnTo>
                    <a:pt x="687196" y="76326"/>
                  </a:lnTo>
                  <a:lnTo>
                    <a:pt x="672916" y="76326"/>
                  </a:lnTo>
                  <a:lnTo>
                    <a:pt x="672084" y="104394"/>
                  </a:lnTo>
                  <a:lnTo>
                    <a:pt x="732733" y="76326"/>
                  </a:lnTo>
                  <a:lnTo>
                    <a:pt x="687196" y="76326"/>
                  </a:lnTo>
                  <a:lnTo>
                    <a:pt x="672929" y="75899"/>
                  </a:lnTo>
                  <a:lnTo>
                    <a:pt x="733656" y="75899"/>
                  </a:lnTo>
                  <a:lnTo>
                    <a:pt x="759079" y="64135"/>
                  </a:lnTo>
                  <a:lnTo>
                    <a:pt x="674624" y="18796"/>
                  </a:lnTo>
                  <a:close/>
                </a:path>
                <a:path w="759459" h="104775">
                  <a:moveTo>
                    <a:pt x="44069" y="0"/>
                  </a:moveTo>
                  <a:lnTo>
                    <a:pt x="27306" y="2845"/>
                  </a:lnTo>
                  <a:lnTo>
                    <a:pt x="13414" y="11620"/>
                  </a:lnTo>
                  <a:lnTo>
                    <a:pt x="3831" y="24967"/>
                  </a:lnTo>
                  <a:lnTo>
                    <a:pt x="0" y="41528"/>
                  </a:lnTo>
                  <a:lnTo>
                    <a:pt x="2845" y="58291"/>
                  </a:lnTo>
                  <a:lnTo>
                    <a:pt x="11620" y="72183"/>
                  </a:lnTo>
                  <a:lnTo>
                    <a:pt x="24967" y="81766"/>
                  </a:lnTo>
                  <a:lnTo>
                    <a:pt x="41528" y="85598"/>
                  </a:lnTo>
                  <a:lnTo>
                    <a:pt x="58291" y="82752"/>
                  </a:lnTo>
                  <a:lnTo>
                    <a:pt x="72183" y="73977"/>
                  </a:lnTo>
                  <a:lnTo>
                    <a:pt x="81766" y="60630"/>
                  </a:lnTo>
                  <a:lnTo>
                    <a:pt x="82324" y="58217"/>
                  </a:lnTo>
                  <a:lnTo>
                    <a:pt x="42417" y="57023"/>
                  </a:lnTo>
                  <a:lnTo>
                    <a:pt x="43179" y="28575"/>
                  </a:lnTo>
                  <a:lnTo>
                    <a:pt x="82967" y="28575"/>
                  </a:lnTo>
                  <a:lnTo>
                    <a:pt x="82752" y="27306"/>
                  </a:lnTo>
                  <a:lnTo>
                    <a:pt x="73977" y="13414"/>
                  </a:lnTo>
                  <a:lnTo>
                    <a:pt x="60630" y="3831"/>
                  </a:lnTo>
                  <a:lnTo>
                    <a:pt x="44069" y="0"/>
                  </a:lnTo>
                  <a:close/>
                </a:path>
                <a:path w="759459" h="104775">
                  <a:moveTo>
                    <a:pt x="673777" y="47326"/>
                  </a:moveTo>
                  <a:lnTo>
                    <a:pt x="672929" y="75899"/>
                  </a:lnTo>
                  <a:lnTo>
                    <a:pt x="687196" y="76326"/>
                  </a:lnTo>
                  <a:lnTo>
                    <a:pt x="688086" y="47751"/>
                  </a:lnTo>
                  <a:lnTo>
                    <a:pt x="673777" y="47326"/>
                  </a:lnTo>
                  <a:close/>
                </a:path>
                <a:path w="759459" h="104775">
                  <a:moveTo>
                    <a:pt x="83169" y="29764"/>
                  </a:moveTo>
                  <a:lnTo>
                    <a:pt x="85598" y="44069"/>
                  </a:lnTo>
                  <a:lnTo>
                    <a:pt x="82324" y="58217"/>
                  </a:lnTo>
                  <a:lnTo>
                    <a:pt x="672929" y="75899"/>
                  </a:lnTo>
                  <a:lnTo>
                    <a:pt x="673777" y="47326"/>
                  </a:lnTo>
                  <a:lnTo>
                    <a:pt x="83169" y="29764"/>
                  </a:lnTo>
                  <a:close/>
                </a:path>
                <a:path w="759459" h="104775">
                  <a:moveTo>
                    <a:pt x="43179" y="28575"/>
                  </a:moveTo>
                  <a:lnTo>
                    <a:pt x="42417" y="57023"/>
                  </a:lnTo>
                  <a:lnTo>
                    <a:pt x="82324" y="58217"/>
                  </a:lnTo>
                  <a:lnTo>
                    <a:pt x="85598" y="44069"/>
                  </a:lnTo>
                  <a:lnTo>
                    <a:pt x="83169" y="29764"/>
                  </a:lnTo>
                  <a:lnTo>
                    <a:pt x="43179" y="28575"/>
                  </a:lnTo>
                  <a:close/>
                </a:path>
                <a:path w="759459" h="104775">
                  <a:moveTo>
                    <a:pt x="82967" y="28575"/>
                  </a:moveTo>
                  <a:lnTo>
                    <a:pt x="43179" y="28575"/>
                  </a:lnTo>
                  <a:lnTo>
                    <a:pt x="83169" y="29764"/>
                  </a:lnTo>
                  <a:lnTo>
                    <a:pt x="8296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53761" y="28186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953761" y="28186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953761" y="2818638"/>
            <a:ext cx="609600" cy="6096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032438" y="1816798"/>
            <a:ext cx="638175" cy="975994"/>
            <a:chOff x="5032438" y="1816798"/>
            <a:chExt cx="638175" cy="975994"/>
          </a:xfrm>
        </p:grpSpPr>
        <p:sp>
          <p:nvSpPr>
            <p:cNvPr id="30" name="object 30" descr=""/>
            <p:cNvSpPr/>
            <p:nvPr/>
          </p:nvSpPr>
          <p:spPr>
            <a:xfrm>
              <a:off x="5046726" y="18310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046726" y="18310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325491" y="1960498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430" y="747312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618"/>
                  </a:lnTo>
                  <a:lnTo>
                    <a:pt x="63119" y="761618"/>
                  </a:lnTo>
                  <a:lnTo>
                    <a:pt x="62430" y="747312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430" y="747312"/>
                  </a:lnTo>
                  <a:lnTo>
                    <a:pt x="63119" y="761618"/>
                  </a:lnTo>
                  <a:lnTo>
                    <a:pt x="91694" y="760222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4" y="744601"/>
                  </a:moveTo>
                  <a:lnTo>
                    <a:pt x="91005" y="745958"/>
                  </a:lnTo>
                  <a:lnTo>
                    <a:pt x="91694" y="760222"/>
                  </a:lnTo>
                  <a:lnTo>
                    <a:pt x="63119" y="761618"/>
                  </a:lnTo>
                  <a:lnTo>
                    <a:pt x="112111" y="761618"/>
                  </a:lnTo>
                  <a:lnTo>
                    <a:pt x="119634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03" y="85598"/>
                  </a:lnTo>
                  <a:lnTo>
                    <a:pt x="62430" y="747312"/>
                  </a:lnTo>
                  <a:lnTo>
                    <a:pt x="91005" y="745958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682234" y="1882267"/>
            <a:ext cx="1071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Iterator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9153525" cy="771525"/>
            <a:chOff x="-4762" y="-4762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5882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5026" y="13462"/>
            <a:ext cx="339344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Times New Roman"/>
                <a:cs typeface="Times New Roman"/>
              </a:rPr>
              <a:t>Nested</a:t>
            </a:r>
            <a:r>
              <a:rPr dirty="0" sz="4400" spc="-25" b="0">
                <a:latin typeface="Times New Roman"/>
                <a:cs typeface="Times New Roman"/>
              </a:rPr>
              <a:t> </a:t>
            </a:r>
            <a:r>
              <a:rPr dirty="0" sz="4400" spc="-10" b="0">
                <a:latin typeface="Times New Roman"/>
                <a:cs typeface="Times New Roman"/>
              </a:rPr>
              <a:t>Classes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9614" y="1520952"/>
            <a:ext cx="168783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inner{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9614" y="3044951"/>
            <a:ext cx="290195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045" y="860297"/>
            <a:ext cx="4509770" cy="3477895"/>
          </a:xfrm>
          <a:prstGeom prst="rect">
            <a:avLst/>
          </a:prstGeom>
          <a:ln w="38100">
            <a:solidFill>
              <a:srgbClr val="92278F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 </a:t>
            </a:r>
            <a:r>
              <a:rPr dirty="0" sz="2000" spc="-10">
                <a:latin typeface="Consolas"/>
                <a:cs typeface="Consolas"/>
              </a:rPr>
              <a:t>outer{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2000" spc="-10" b="1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 b="1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50">
              <a:latin typeface="Consolas"/>
              <a:cs typeface="Consolas"/>
            </a:endParaRPr>
          </a:p>
          <a:p>
            <a:pPr marL="1005205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05205" marR="1741805" indent="9144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x; 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426210">
              <a:lnSpc>
                <a:spcPct val="100000"/>
              </a:lnSpc>
              <a:spcBef>
                <a:spcPts val="20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set_x(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a){x=a;}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05205">
              <a:lnSpc>
                <a:spcPct val="100000"/>
              </a:lnSpc>
              <a:spcBef>
                <a:spcPts val="200"/>
              </a:spcBef>
            </a:pP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typedef</a:t>
            </a:r>
            <a:r>
              <a:rPr dirty="0" sz="1800" spc="-30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inner</a:t>
            </a:r>
            <a:r>
              <a:rPr dirty="0" sz="1800" spc="-2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nestedType;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40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8431" y="5033771"/>
            <a:ext cx="8327390" cy="1569720"/>
          </a:xfrm>
          <a:prstGeom prst="rect">
            <a:avLst/>
          </a:prstGeom>
          <a:solidFill>
            <a:srgbClr val="F0CCEF"/>
          </a:solidFill>
          <a:ln w="9525">
            <a:solidFill>
              <a:srgbClr val="481246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377190" indent="-28702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dirty="0" sz="2400">
                <a:latin typeface="Times New Roman"/>
                <a:cs typeface="Times New Roman"/>
              </a:rPr>
              <a:t>Generally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 would like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nested class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to be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private</a:t>
            </a:r>
            <a:endParaRPr sz="2400">
              <a:latin typeface="Times New Roman"/>
              <a:cs typeface="Times New Roman"/>
            </a:endParaRPr>
          </a:p>
          <a:p>
            <a:pPr marL="37719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dirty="0" sz="2400" spc="-60">
                <a:latin typeface="Times New Roman"/>
                <a:cs typeface="Times New Roman"/>
              </a:rPr>
              <a:t>We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nested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typedef</a:t>
            </a:r>
            <a:endParaRPr sz="2400">
              <a:latin typeface="Times New Roman"/>
              <a:cs typeface="Times New Roman"/>
            </a:endParaRPr>
          </a:p>
          <a:p>
            <a:pPr marL="377190" marR="369570" indent="-287020">
              <a:lnSpc>
                <a:spcPct val="100000"/>
              </a:lnSpc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memory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allocated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nestedType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outer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declared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99888" y="1143000"/>
            <a:ext cx="3568065" cy="2585085"/>
          </a:xfrm>
          <a:prstGeom prst="rect">
            <a:avLst/>
          </a:prstGeom>
          <a:solidFill>
            <a:srgbClr val="E7F6FF"/>
          </a:solidFill>
          <a:ln w="9525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int </a:t>
            </a:r>
            <a:r>
              <a:rPr dirty="0" sz="1800" spc="-1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outer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o;</a:t>
            </a:r>
            <a:endParaRPr sz="1800">
              <a:latin typeface="Times New Roman"/>
              <a:cs typeface="Times New Roman"/>
            </a:endParaRPr>
          </a:p>
          <a:p>
            <a:pPr marL="1006475" marR="29591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//cannot</a:t>
            </a:r>
            <a:r>
              <a:rPr dirty="0" sz="1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do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outer::inner</a:t>
            </a:r>
            <a:r>
              <a:rPr dirty="0" sz="1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nobj;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//err</a:t>
            </a: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//can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do</a:t>
            </a:r>
            <a:endParaRPr sz="18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outer::nestedType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yes;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57038" y="1507715"/>
            <a:ext cx="4126865" cy="1918335"/>
          </a:xfrm>
          <a:custGeom>
            <a:avLst/>
            <a:gdLst/>
            <a:ahLst/>
            <a:cxnLst/>
            <a:rect l="l" t="t" r="r" b="b"/>
            <a:pathLst>
              <a:path w="4126865" h="1918335">
                <a:moveTo>
                  <a:pt x="9127" y="332006"/>
                </a:moveTo>
                <a:lnTo>
                  <a:pt x="16711" y="289814"/>
                </a:lnTo>
                <a:lnTo>
                  <a:pt x="29302" y="247709"/>
                </a:lnTo>
                <a:lnTo>
                  <a:pt x="46636" y="206567"/>
                </a:lnTo>
                <a:lnTo>
                  <a:pt x="68446" y="167261"/>
                </a:lnTo>
                <a:lnTo>
                  <a:pt x="94467" y="130668"/>
                </a:lnTo>
                <a:lnTo>
                  <a:pt x="124433" y="97661"/>
                </a:lnTo>
                <a:lnTo>
                  <a:pt x="158078" y="69116"/>
                </a:lnTo>
                <a:lnTo>
                  <a:pt x="195137" y="45907"/>
                </a:lnTo>
                <a:lnTo>
                  <a:pt x="235344" y="28910"/>
                </a:lnTo>
                <a:lnTo>
                  <a:pt x="278433" y="18998"/>
                </a:lnTo>
                <a:lnTo>
                  <a:pt x="324138" y="17046"/>
                </a:lnTo>
                <a:lnTo>
                  <a:pt x="388779" y="12703"/>
                </a:lnTo>
                <a:lnTo>
                  <a:pt x="449970" y="10935"/>
                </a:lnTo>
                <a:lnTo>
                  <a:pt x="507913" y="11206"/>
                </a:lnTo>
                <a:lnTo>
                  <a:pt x="562809" y="12982"/>
                </a:lnTo>
                <a:lnTo>
                  <a:pt x="614860" y="15727"/>
                </a:lnTo>
                <a:lnTo>
                  <a:pt x="664270" y="18904"/>
                </a:lnTo>
                <a:lnTo>
                  <a:pt x="711238" y="21978"/>
                </a:lnTo>
                <a:lnTo>
                  <a:pt x="755968" y="24412"/>
                </a:lnTo>
                <a:lnTo>
                  <a:pt x="798662" y="25672"/>
                </a:lnTo>
                <a:lnTo>
                  <a:pt x="839521" y="25222"/>
                </a:lnTo>
                <a:lnTo>
                  <a:pt x="878747" y="22525"/>
                </a:lnTo>
                <a:lnTo>
                  <a:pt x="916542" y="17046"/>
                </a:lnTo>
                <a:lnTo>
                  <a:pt x="954757" y="10806"/>
                </a:lnTo>
                <a:lnTo>
                  <a:pt x="995088" y="6101"/>
                </a:lnTo>
                <a:lnTo>
                  <a:pt x="1037510" y="2812"/>
                </a:lnTo>
                <a:lnTo>
                  <a:pt x="1081995" y="819"/>
                </a:lnTo>
                <a:lnTo>
                  <a:pt x="1128518" y="0"/>
                </a:lnTo>
                <a:lnTo>
                  <a:pt x="1177051" y="235"/>
                </a:lnTo>
                <a:lnTo>
                  <a:pt x="1227569" y="1404"/>
                </a:lnTo>
                <a:lnTo>
                  <a:pt x="1280045" y="3387"/>
                </a:lnTo>
                <a:lnTo>
                  <a:pt x="1334452" y="6063"/>
                </a:lnTo>
                <a:lnTo>
                  <a:pt x="1390764" y="9312"/>
                </a:lnTo>
                <a:lnTo>
                  <a:pt x="1448955" y="13013"/>
                </a:lnTo>
                <a:lnTo>
                  <a:pt x="1508997" y="17046"/>
                </a:lnTo>
                <a:lnTo>
                  <a:pt x="1557921" y="20182"/>
                </a:lnTo>
                <a:lnTo>
                  <a:pt x="1607157" y="22925"/>
                </a:lnTo>
                <a:lnTo>
                  <a:pt x="1656704" y="25264"/>
                </a:lnTo>
                <a:lnTo>
                  <a:pt x="1706562" y="27184"/>
                </a:lnTo>
                <a:lnTo>
                  <a:pt x="1756732" y="28674"/>
                </a:lnTo>
                <a:lnTo>
                  <a:pt x="1807214" y="29720"/>
                </a:lnTo>
                <a:lnTo>
                  <a:pt x="1858007" y="30309"/>
                </a:lnTo>
                <a:lnTo>
                  <a:pt x="1909112" y="30430"/>
                </a:lnTo>
                <a:lnTo>
                  <a:pt x="1960528" y="30067"/>
                </a:lnTo>
                <a:lnTo>
                  <a:pt x="2012256" y="29210"/>
                </a:lnTo>
                <a:lnTo>
                  <a:pt x="2064296" y="27845"/>
                </a:lnTo>
                <a:lnTo>
                  <a:pt x="2116647" y="25959"/>
                </a:lnTo>
                <a:lnTo>
                  <a:pt x="2169309" y="23539"/>
                </a:lnTo>
                <a:lnTo>
                  <a:pt x="2222284" y="20572"/>
                </a:lnTo>
                <a:lnTo>
                  <a:pt x="2275569" y="17046"/>
                </a:lnTo>
                <a:lnTo>
                  <a:pt x="2336805" y="13740"/>
                </a:lnTo>
                <a:lnTo>
                  <a:pt x="2397004" y="12361"/>
                </a:lnTo>
                <a:lnTo>
                  <a:pt x="2455979" y="12536"/>
                </a:lnTo>
                <a:lnTo>
                  <a:pt x="2513547" y="13887"/>
                </a:lnTo>
                <a:lnTo>
                  <a:pt x="2569522" y="16041"/>
                </a:lnTo>
                <a:lnTo>
                  <a:pt x="2623719" y="18620"/>
                </a:lnTo>
                <a:lnTo>
                  <a:pt x="2675952" y="21249"/>
                </a:lnTo>
                <a:lnTo>
                  <a:pt x="2726037" y="23553"/>
                </a:lnTo>
                <a:lnTo>
                  <a:pt x="2773787" y="25156"/>
                </a:lnTo>
                <a:lnTo>
                  <a:pt x="2819019" y="25683"/>
                </a:lnTo>
                <a:lnTo>
                  <a:pt x="2861546" y="24757"/>
                </a:lnTo>
                <a:lnTo>
                  <a:pt x="2901184" y="22003"/>
                </a:lnTo>
                <a:lnTo>
                  <a:pt x="2937747" y="17046"/>
                </a:lnTo>
                <a:lnTo>
                  <a:pt x="2966303" y="12953"/>
                </a:lnTo>
                <a:lnTo>
                  <a:pt x="2998440" y="10041"/>
                </a:lnTo>
                <a:lnTo>
                  <a:pt x="3034010" y="8177"/>
                </a:lnTo>
                <a:lnTo>
                  <a:pt x="3072864" y="7227"/>
                </a:lnTo>
                <a:lnTo>
                  <a:pt x="3114853" y="7056"/>
                </a:lnTo>
                <a:lnTo>
                  <a:pt x="3159827" y="7532"/>
                </a:lnTo>
                <a:lnTo>
                  <a:pt x="3207638" y="8518"/>
                </a:lnTo>
                <a:lnTo>
                  <a:pt x="3258136" y="9883"/>
                </a:lnTo>
                <a:lnTo>
                  <a:pt x="3311173" y="11491"/>
                </a:lnTo>
                <a:lnTo>
                  <a:pt x="3366599" y="13208"/>
                </a:lnTo>
                <a:lnTo>
                  <a:pt x="3424266" y="14902"/>
                </a:lnTo>
                <a:lnTo>
                  <a:pt x="3484024" y="16437"/>
                </a:lnTo>
                <a:lnTo>
                  <a:pt x="3545724" y="17679"/>
                </a:lnTo>
                <a:lnTo>
                  <a:pt x="3609218" y="18496"/>
                </a:lnTo>
                <a:lnTo>
                  <a:pt x="3674355" y="18752"/>
                </a:lnTo>
                <a:lnTo>
                  <a:pt x="3740988" y="18313"/>
                </a:lnTo>
                <a:lnTo>
                  <a:pt x="3808967" y="17046"/>
                </a:lnTo>
                <a:lnTo>
                  <a:pt x="3859155" y="18691"/>
                </a:lnTo>
                <a:lnTo>
                  <a:pt x="3905667" y="28090"/>
                </a:lnTo>
                <a:lnTo>
                  <a:pt x="3948291" y="44458"/>
                </a:lnTo>
                <a:lnTo>
                  <a:pt x="3986817" y="67008"/>
                </a:lnTo>
                <a:lnTo>
                  <a:pt x="4021032" y="94956"/>
                </a:lnTo>
                <a:lnTo>
                  <a:pt x="4050724" y="127516"/>
                </a:lnTo>
                <a:lnTo>
                  <a:pt x="4075681" y="163903"/>
                </a:lnTo>
                <a:lnTo>
                  <a:pt x="4095692" y="203331"/>
                </a:lnTo>
                <a:lnTo>
                  <a:pt x="4110544" y="245014"/>
                </a:lnTo>
                <a:lnTo>
                  <a:pt x="4120027" y="288168"/>
                </a:lnTo>
                <a:lnTo>
                  <a:pt x="4123927" y="332006"/>
                </a:lnTo>
                <a:lnTo>
                  <a:pt x="4123207" y="363362"/>
                </a:lnTo>
                <a:lnTo>
                  <a:pt x="4122419" y="397463"/>
                </a:lnTo>
                <a:lnTo>
                  <a:pt x="4121624" y="434466"/>
                </a:lnTo>
                <a:lnTo>
                  <a:pt x="4120879" y="474529"/>
                </a:lnTo>
                <a:lnTo>
                  <a:pt x="4120246" y="517809"/>
                </a:lnTo>
                <a:lnTo>
                  <a:pt x="4119784" y="564464"/>
                </a:lnTo>
                <a:lnTo>
                  <a:pt x="4119552" y="614651"/>
                </a:lnTo>
                <a:lnTo>
                  <a:pt x="4119609" y="668528"/>
                </a:lnTo>
                <a:lnTo>
                  <a:pt x="4120016" y="726252"/>
                </a:lnTo>
                <a:lnTo>
                  <a:pt x="4120832" y="787980"/>
                </a:lnTo>
                <a:lnTo>
                  <a:pt x="4122116" y="853871"/>
                </a:lnTo>
                <a:lnTo>
                  <a:pt x="4123927" y="924080"/>
                </a:lnTo>
                <a:lnTo>
                  <a:pt x="4125472" y="988426"/>
                </a:lnTo>
                <a:lnTo>
                  <a:pt x="4126316" y="1048148"/>
                </a:lnTo>
                <a:lnTo>
                  <a:pt x="4126581" y="1103919"/>
                </a:lnTo>
                <a:lnTo>
                  <a:pt x="4126387" y="1156409"/>
                </a:lnTo>
                <a:lnTo>
                  <a:pt x="4125856" y="1206288"/>
                </a:lnTo>
                <a:lnTo>
                  <a:pt x="4125107" y="1254228"/>
                </a:lnTo>
                <a:lnTo>
                  <a:pt x="4124262" y="1300899"/>
                </a:lnTo>
                <a:lnTo>
                  <a:pt x="4123442" y="1346972"/>
                </a:lnTo>
                <a:lnTo>
                  <a:pt x="4122766" y="1393118"/>
                </a:lnTo>
                <a:lnTo>
                  <a:pt x="4122356" y="1440008"/>
                </a:lnTo>
                <a:lnTo>
                  <a:pt x="4122333" y="1488312"/>
                </a:lnTo>
                <a:lnTo>
                  <a:pt x="4122816" y="1538701"/>
                </a:lnTo>
                <a:lnTo>
                  <a:pt x="4123927" y="1591846"/>
                </a:lnTo>
                <a:lnTo>
                  <a:pt x="4120574" y="1637568"/>
                </a:lnTo>
                <a:lnTo>
                  <a:pt x="4112456" y="1681085"/>
                </a:lnTo>
                <a:lnTo>
                  <a:pt x="4099477" y="1721992"/>
                </a:lnTo>
                <a:lnTo>
                  <a:pt x="4081540" y="1759886"/>
                </a:lnTo>
                <a:lnTo>
                  <a:pt x="4058547" y="1794361"/>
                </a:lnTo>
                <a:lnTo>
                  <a:pt x="4030401" y="1825015"/>
                </a:lnTo>
                <a:lnTo>
                  <a:pt x="3997004" y="1851442"/>
                </a:lnTo>
                <a:lnTo>
                  <a:pt x="3958260" y="1873239"/>
                </a:lnTo>
                <a:lnTo>
                  <a:pt x="3914071" y="1890002"/>
                </a:lnTo>
                <a:lnTo>
                  <a:pt x="3864339" y="1901326"/>
                </a:lnTo>
                <a:lnTo>
                  <a:pt x="3808967" y="1906806"/>
                </a:lnTo>
                <a:lnTo>
                  <a:pt x="3774988" y="1903045"/>
                </a:lnTo>
                <a:lnTo>
                  <a:pt x="3737920" y="1900628"/>
                </a:lnTo>
                <a:lnTo>
                  <a:pt x="3697909" y="1899369"/>
                </a:lnTo>
                <a:lnTo>
                  <a:pt x="3655106" y="1899083"/>
                </a:lnTo>
                <a:lnTo>
                  <a:pt x="3609657" y="1899581"/>
                </a:lnTo>
                <a:lnTo>
                  <a:pt x="3561712" y="1900680"/>
                </a:lnTo>
                <a:lnTo>
                  <a:pt x="3511417" y="1902191"/>
                </a:lnTo>
                <a:lnTo>
                  <a:pt x="3458921" y="1903930"/>
                </a:lnTo>
                <a:lnTo>
                  <a:pt x="3404373" y="1905709"/>
                </a:lnTo>
                <a:lnTo>
                  <a:pt x="3347920" y="1907343"/>
                </a:lnTo>
                <a:lnTo>
                  <a:pt x="3289710" y="1908644"/>
                </a:lnTo>
                <a:lnTo>
                  <a:pt x="3229892" y="1909428"/>
                </a:lnTo>
                <a:lnTo>
                  <a:pt x="3168614" y="1909507"/>
                </a:lnTo>
                <a:lnTo>
                  <a:pt x="3106023" y="1908695"/>
                </a:lnTo>
                <a:lnTo>
                  <a:pt x="3042268" y="1906806"/>
                </a:lnTo>
                <a:lnTo>
                  <a:pt x="2972886" y="1904163"/>
                </a:lnTo>
                <a:lnTo>
                  <a:pt x="2912140" y="1901976"/>
                </a:lnTo>
                <a:lnTo>
                  <a:pt x="2858515" y="1900241"/>
                </a:lnTo>
                <a:lnTo>
                  <a:pt x="2810494" y="1898953"/>
                </a:lnTo>
                <a:lnTo>
                  <a:pt x="2766560" y="1898108"/>
                </a:lnTo>
                <a:lnTo>
                  <a:pt x="2725196" y="1897702"/>
                </a:lnTo>
                <a:lnTo>
                  <a:pt x="2684886" y="1897731"/>
                </a:lnTo>
                <a:lnTo>
                  <a:pt x="2644113" y="1898191"/>
                </a:lnTo>
                <a:lnTo>
                  <a:pt x="2601360" y="1899077"/>
                </a:lnTo>
                <a:lnTo>
                  <a:pt x="2555111" y="1900386"/>
                </a:lnTo>
                <a:lnTo>
                  <a:pt x="2503849" y="1902114"/>
                </a:lnTo>
                <a:lnTo>
                  <a:pt x="2446056" y="1904255"/>
                </a:lnTo>
                <a:lnTo>
                  <a:pt x="2380217" y="1906806"/>
                </a:lnTo>
                <a:lnTo>
                  <a:pt x="2318020" y="1908945"/>
                </a:lnTo>
                <a:lnTo>
                  <a:pt x="2261533" y="1910319"/>
                </a:lnTo>
                <a:lnTo>
                  <a:pt x="2209805" y="1911036"/>
                </a:lnTo>
                <a:lnTo>
                  <a:pt x="2161887" y="1911205"/>
                </a:lnTo>
                <a:lnTo>
                  <a:pt x="2116829" y="1910936"/>
                </a:lnTo>
                <a:lnTo>
                  <a:pt x="2073680" y="1910339"/>
                </a:lnTo>
                <a:lnTo>
                  <a:pt x="2031491" y="1909521"/>
                </a:lnTo>
                <a:lnTo>
                  <a:pt x="1989312" y="1908593"/>
                </a:lnTo>
                <a:lnTo>
                  <a:pt x="1946193" y="1907662"/>
                </a:lnTo>
                <a:lnTo>
                  <a:pt x="1901183" y="1906840"/>
                </a:lnTo>
                <a:lnTo>
                  <a:pt x="1853333" y="1906234"/>
                </a:lnTo>
                <a:lnTo>
                  <a:pt x="1801693" y="1905953"/>
                </a:lnTo>
                <a:lnTo>
                  <a:pt x="1745312" y="1906108"/>
                </a:lnTo>
                <a:lnTo>
                  <a:pt x="1683241" y="1906806"/>
                </a:lnTo>
                <a:lnTo>
                  <a:pt x="1615469" y="1908113"/>
                </a:lnTo>
                <a:lnTo>
                  <a:pt x="1552323" y="1909763"/>
                </a:lnTo>
                <a:lnTo>
                  <a:pt x="1493306" y="1911603"/>
                </a:lnTo>
                <a:lnTo>
                  <a:pt x="1437922" y="1913480"/>
                </a:lnTo>
                <a:lnTo>
                  <a:pt x="1385675" y="1915241"/>
                </a:lnTo>
                <a:lnTo>
                  <a:pt x="1336068" y="1916734"/>
                </a:lnTo>
                <a:lnTo>
                  <a:pt x="1288606" y="1917805"/>
                </a:lnTo>
                <a:lnTo>
                  <a:pt x="1242791" y="1918301"/>
                </a:lnTo>
                <a:lnTo>
                  <a:pt x="1198128" y="1918069"/>
                </a:lnTo>
                <a:lnTo>
                  <a:pt x="1154120" y="1916957"/>
                </a:lnTo>
                <a:lnTo>
                  <a:pt x="1110270" y="1914811"/>
                </a:lnTo>
                <a:lnTo>
                  <a:pt x="1066084" y="1911478"/>
                </a:lnTo>
                <a:lnTo>
                  <a:pt x="1021063" y="1906806"/>
                </a:lnTo>
                <a:lnTo>
                  <a:pt x="977397" y="1902835"/>
                </a:lnTo>
                <a:lnTo>
                  <a:pt x="931284" y="1900728"/>
                </a:lnTo>
                <a:lnTo>
                  <a:pt x="883103" y="1900172"/>
                </a:lnTo>
                <a:lnTo>
                  <a:pt x="833228" y="1900853"/>
                </a:lnTo>
                <a:lnTo>
                  <a:pt x="782036" y="1902458"/>
                </a:lnTo>
                <a:lnTo>
                  <a:pt x="729903" y="1904674"/>
                </a:lnTo>
                <a:lnTo>
                  <a:pt x="677206" y="1907187"/>
                </a:lnTo>
                <a:lnTo>
                  <a:pt x="624321" y="1909686"/>
                </a:lnTo>
                <a:lnTo>
                  <a:pt x="571625" y="1911855"/>
                </a:lnTo>
                <a:lnTo>
                  <a:pt x="519493" y="1913382"/>
                </a:lnTo>
                <a:lnTo>
                  <a:pt x="468302" y="1913954"/>
                </a:lnTo>
                <a:lnTo>
                  <a:pt x="418429" y="1913258"/>
                </a:lnTo>
                <a:lnTo>
                  <a:pt x="370248" y="1910980"/>
                </a:lnTo>
                <a:lnTo>
                  <a:pt x="324138" y="1906806"/>
                </a:lnTo>
                <a:lnTo>
                  <a:pt x="271562" y="1899222"/>
                </a:lnTo>
                <a:lnTo>
                  <a:pt x="224178" y="1887472"/>
                </a:lnTo>
                <a:lnTo>
                  <a:pt x="181851" y="1871543"/>
                </a:lnTo>
                <a:lnTo>
                  <a:pt x="144448" y="1851418"/>
                </a:lnTo>
                <a:lnTo>
                  <a:pt x="111831" y="1827085"/>
                </a:lnTo>
                <a:lnTo>
                  <a:pt x="83868" y="1798526"/>
                </a:lnTo>
                <a:lnTo>
                  <a:pt x="60423" y="1765729"/>
                </a:lnTo>
                <a:lnTo>
                  <a:pt x="41361" y="1728677"/>
                </a:lnTo>
                <a:lnTo>
                  <a:pt x="26548" y="1687356"/>
                </a:lnTo>
                <a:lnTo>
                  <a:pt x="15848" y="1641750"/>
                </a:lnTo>
                <a:lnTo>
                  <a:pt x="9127" y="1591846"/>
                </a:lnTo>
                <a:lnTo>
                  <a:pt x="9264" y="1524924"/>
                </a:lnTo>
                <a:lnTo>
                  <a:pt x="10303" y="1464925"/>
                </a:lnTo>
                <a:lnTo>
                  <a:pt x="11992" y="1410758"/>
                </a:lnTo>
                <a:lnTo>
                  <a:pt x="14079" y="1361328"/>
                </a:lnTo>
                <a:lnTo>
                  <a:pt x="16312" y="1315544"/>
                </a:lnTo>
                <a:lnTo>
                  <a:pt x="18437" y="1272312"/>
                </a:lnTo>
                <a:lnTo>
                  <a:pt x="20204" y="1230540"/>
                </a:lnTo>
                <a:lnTo>
                  <a:pt x="21358" y="1189134"/>
                </a:lnTo>
                <a:lnTo>
                  <a:pt x="21649" y="1147002"/>
                </a:lnTo>
                <a:lnTo>
                  <a:pt x="20824" y="1103051"/>
                </a:lnTo>
                <a:lnTo>
                  <a:pt x="18630" y="1056187"/>
                </a:lnTo>
                <a:lnTo>
                  <a:pt x="14815" y="1005319"/>
                </a:lnTo>
                <a:lnTo>
                  <a:pt x="9127" y="949353"/>
                </a:lnTo>
                <a:lnTo>
                  <a:pt x="3447" y="887756"/>
                </a:lnTo>
                <a:lnTo>
                  <a:pt x="582" y="830114"/>
                </a:lnTo>
                <a:lnTo>
                  <a:pt x="0" y="775794"/>
                </a:lnTo>
                <a:lnTo>
                  <a:pt x="1163" y="724164"/>
                </a:lnTo>
                <a:lnTo>
                  <a:pt x="3538" y="674590"/>
                </a:lnTo>
                <a:lnTo>
                  <a:pt x="6589" y="626440"/>
                </a:lnTo>
                <a:lnTo>
                  <a:pt x="9781" y="579081"/>
                </a:lnTo>
                <a:lnTo>
                  <a:pt x="12579" y="531881"/>
                </a:lnTo>
                <a:lnTo>
                  <a:pt x="14448" y="484206"/>
                </a:lnTo>
                <a:lnTo>
                  <a:pt x="14852" y="435424"/>
                </a:lnTo>
                <a:lnTo>
                  <a:pt x="13257" y="384902"/>
                </a:lnTo>
                <a:lnTo>
                  <a:pt x="9127" y="33200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mehreen</dc:creator>
  <dc:title>Lesson 1</dc:title>
  <dcterms:created xsi:type="dcterms:W3CDTF">2022-09-16T14:04:37Z</dcterms:created>
  <dcterms:modified xsi:type="dcterms:W3CDTF">2022-09-16T14:04:37Z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2022-09-16T00:00:00Z</vt:filetime>
  </property>
  <property fmtid="{D5CDD505-2E9C-101B-9397-08002B2CF9AE}" pid="5" name="Producer">
    <vt:lpwstr>Microsoft® PowerPoint® for Microsoft 365</vt:lpwstr>
  </property>
</Properties>
</file>