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24200" y="147828"/>
            <a:ext cx="2413000" cy="2417445"/>
          </a:xfrm>
          <a:custGeom>
            <a:avLst/>
            <a:gdLst/>
            <a:ahLst/>
            <a:cxnLst/>
            <a:rect l="l" t="t" r="r" b="b"/>
            <a:pathLst>
              <a:path w="2413000" h="2417445">
                <a:moveTo>
                  <a:pt x="0" y="1208532"/>
                </a:moveTo>
                <a:lnTo>
                  <a:pt x="957" y="1159921"/>
                </a:lnTo>
                <a:lnTo>
                  <a:pt x="3806" y="1111798"/>
                </a:lnTo>
                <a:lnTo>
                  <a:pt x="8511" y="1064199"/>
                </a:lnTo>
                <a:lnTo>
                  <a:pt x="15035" y="1017159"/>
                </a:lnTo>
                <a:lnTo>
                  <a:pt x="23342" y="970715"/>
                </a:lnTo>
                <a:lnTo>
                  <a:pt x="33397" y="924903"/>
                </a:lnTo>
                <a:lnTo>
                  <a:pt x="45163" y="879760"/>
                </a:lnTo>
                <a:lnTo>
                  <a:pt x="58604" y="835320"/>
                </a:lnTo>
                <a:lnTo>
                  <a:pt x="73684" y="791620"/>
                </a:lnTo>
                <a:lnTo>
                  <a:pt x="90368" y="748697"/>
                </a:lnTo>
                <a:lnTo>
                  <a:pt x="108619" y="706586"/>
                </a:lnTo>
                <a:lnTo>
                  <a:pt x="128401" y="665324"/>
                </a:lnTo>
                <a:lnTo>
                  <a:pt x="149678" y="624946"/>
                </a:lnTo>
                <a:lnTo>
                  <a:pt x="172415" y="585488"/>
                </a:lnTo>
                <a:lnTo>
                  <a:pt x="196575" y="546988"/>
                </a:lnTo>
                <a:lnTo>
                  <a:pt x="222121" y="509480"/>
                </a:lnTo>
                <a:lnTo>
                  <a:pt x="249019" y="473001"/>
                </a:lnTo>
                <a:lnTo>
                  <a:pt x="277232" y="437587"/>
                </a:lnTo>
                <a:lnTo>
                  <a:pt x="306724" y="403274"/>
                </a:lnTo>
                <a:lnTo>
                  <a:pt x="337459" y="370099"/>
                </a:lnTo>
                <a:lnTo>
                  <a:pt x="369401" y="338096"/>
                </a:lnTo>
                <a:lnTo>
                  <a:pt x="402515" y="307303"/>
                </a:lnTo>
                <a:lnTo>
                  <a:pt x="436763" y="277755"/>
                </a:lnTo>
                <a:lnTo>
                  <a:pt x="472110" y="249489"/>
                </a:lnTo>
                <a:lnTo>
                  <a:pt x="508520" y="222540"/>
                </a:lnTo>
                <a:lnTo>
                  <a:pt x="545956" y="196945"/>
                </a:lnTo>
                <a:lnTo>
                  <a:pt x="584384" y="172740"/>
                </a:lnTo>
                <a:lnTo>
                  <a:pt x="623767" y="149961"/>
                </a:lnTo>
                <a:lnTo>
                  <a:pt x="664068" y="128643"/>
                </a:lnTo>
                <a:lnTo>
                  <a:pt x="705253" y="108824"/>
                </a:lnTo>
                <a:lnTo>
                  <a:pt x="747284" y="90538"/>
                </a:lnTo>
                <a:lnTo>
                  <a:pt x="790126" y="73823"/>
                </a:lnTo>
                <a:lnTo>
                  <a:pt x="833743" y="58714"/>
                </a:lnTo>
                <a:lnTo>
                  <a:pt x="878098" y="45248"/>
                </a:lnTo>
                <a:lnTo>
                  <a:pt x="923156" y="33460"/>
                </a:lnTo>
                <a:lnTo>
                  <a:pt x="968881" y="23386"/>
                </a:lnTo>
                <a:lnTo>
                  <a:pt x="1015237" y="15063"/>
                </a:lnTo>
                <a:lnTo>
                  <a:pt x="1062187" y="8527"/>
                </a:lnTo>
                <a:lnTo>
                  <a:pt x="1109696" y="3814"/>
                </a:lnTo>
                <a:lnTo>
                  <a:pt x="1157727" y="959"/>
                </a:lnTo>
                <a:lnTo>
                  <a:pt x="1206246" y="0"/>
                </a:lnTo>
                <a:lnTo>
                  <a:pt x="1254764" y="959"/>
                </a:lnTo>
                <a:lnTo>
                  <a:pt x="1302795" y="3814"/>
                </a:lnTo>
                <a:lnTo>
                  <a:pt x="1350304" y="8527"/>
                </a:lnTo>
                <a:lnTo>
                  <a:pt x="1397254" y="15063"/>
                </a:lnTo>
                <a:lnTo>
                  <a:pt x="1443610" y="23386"/>
                </a:lnTo>
                <a:lnTo>
                  <a:pt x="1489335" y="33460"/>
                </a:lnTo>
                <a:lnTo>
                  <a:pt x="1534393" y="45248"/>
                </a:lnTo>
                <a:lnTo>
                  <a:pt x="1578748" y="58714"/>
                </a:lnTo>
                <a:lnTo>
                  <a:pt x="1622365" y="73823"/>
                </a:lnTo>
                <a:lnTo>
                  <a:pt x="1665207" y="90538"/>
                </a:lnTo>
                <a:lnTo>
                  <a:pt x="1707238" y="108824"/>
                </a:lnTo>
                <a:lnTo>
                  <a:pt x="1748423" y="128643"/>
                </a:lnTo>
                <a:lnTo>
                  <a:pt x="1788724" y="149961"/>
                </a:lnTo>
                <a:lnTo>
                  <a:pt x="1828107" y="172740"/>
                </a:lnTo>
                <a:lnTo>
                  <a:pt x="1866535" y="196945"/>
                </a:lnTo>
                <a:lnTo>
                  <a:pt x="1903971" y="222540"/>
                </a:lnTo>
                <a:lnTo>
                  <a:pt x="1940381" y="249489"/>
                </a:lnTo>
                <a:lnTo>
                  <a:pt x="1975728" y="277755"/>
                </a:lnTo>
                <a:lnTo>
                  <a:pt x="2009976" y="307303"/>
                </a:lnTo>
                <a:lnTo>
                  <a:pt x="2043090" y="338096"/>
                </a:lnTo>
                <a:lnTo>
                  <a:pt x="2075032" y="370099"/>
                </a:lnTo>
                <a:lnTo>
                  <a:pt x="2105767" y="403274"/>
                </a:lnTo>
                <a:lnTo>
                  <a:pt x="2135259" y="437587"/>
                </a:lnTo>
                <a:lnTo>
                  <a:pt x="2163472" y="473001"/>
                </a:lnTo>
                <a:lnTo>
                  <a:pt x="2190370" y="509480"/>
                </a:lnTo>
                <a:lnTo>
                  <a:pt x="2215916" y="546988"/>
                </a:lnTo>
                <a:lnTo>
                  <a:pt x="2240076" y="585488"/>
                </a:lnTo>
                <a:lnTo>
                  <a:pt x="2262813" y="624946"/>
                </a:lnTo>
                <a:lnTo>
                  <a:pt x="2284090" y="665324"/>
                </a:lnTo>
                <a:lnTo>
                  <a:pt x="2303872" y="706586"/>
                </a:lnTo>
                <a:lnTo>
                  <a:pt x="2322123" y="748697"/>
                </a:lnTo>
                <a:lnTo>
                  <a:pt x="2338807" y="791620"/>
                </a:lnTo>
                <a:lnTo>
                  <a:pt x="2353887" y="835320"/>
                </a:lnTo>
                <a:lnTo>
                  <a:pt x="2367328" y="879760"/>
                </a:lnTo>
                <a:lnTo>
                  <a:pt x="2379094" y="924903"/>
                </a:lnTo>
                <a:lnTo>
                  <a:pt x="2389149" y="970715"/>
                </a:lnTo>
                <a:lnTo>
                  <a:pt x="2397456" y="1017159"/>
                </a:lnTo>
                <a:lnTo>
                  <a:pt x="2403980" y="1064199"/>
                </a:lnTo>
                <a:lnTo>
                  <a:pt x="2408685" y="1111798"/>
                </a:lnTo>
                <a:lnTo>
                  <a:pt x="2411534" y="1159921"/>
                </a:lnTo>
                <a:lnTo>
                  <a:pt x="2412491" y="1208532"/>
                </a:lnTo>
                <a:lnTo>
                  <a:pt x="2411534" y="1257142"/>
                </a:lnTo>
                <a:lnTo>
                  <a:pt x="2408685" y="1305265"/>
                </a:lnTo>
                <a:lnTo>
                  <a:pt x="2403980" y="1352864"/>
                </a:lnTo>
                <a:lnTo>
                  <a:pt x="2397456" y="1399904"/>
                </a:lnTo>
                <a:lnTo>
                  <a:pt x="2389149" y="1446348"/>
                </a:lnTo>
                <a:lnTo>
                  <a:pt x="2379094" y="1492160"/>
                </a:lnTo>
                <a:lnTo>
                  <a:pt x="2367328" y="1537303"/>
                </a:lnTo>
                <a:lnTo>
                  <a:pt x="2353887" y="1581743"/>
                </a:lnTo>
                <a:lnTo>
                  <a:pt x="2338807" y="1625443"/>
                </a:lnTo>
                <a:lnTo>
                  <a:pt x="2322123" y="1668366"/>
                </a:lnTo>
                <a:lnTo>
                  <a:pt x="2303872" y="1710477"/>
                </a:lnTo>
                <a:lnTo>
                  <a:pt x="2284090" y="1751739"/>
                </a:lnTo>
                <a:lnTo>
                  <a:pt x="2262813" y="1792117"/>
                </a:lnTo>
                <a:lnTo>
                  <a:pt x="2240076" y="1831575"/>
                </a:lnTo>
                <a:lnTo>
                  <a:pt x="2215916" y="1870075"/>
                </a:lnTo>
                <a:lnTo>
                  <a:pt x="2190370" y="1907583"/>
                </a:lnTo>
                <a:lnTo>
                  <a:pt x="2163472" y="1944062"/>
                </a:lnTo>
                <a:lnTo>
                  <a:pt x="2135259" y="1979476"/>
                </a:lnTo>
                <a:lnTo>
                  <a:pt x="2105767" y="2013789"/>
                </a:lnTo>
                <a:lnTo>
                  <a:pt x="2075032" y="2046964"/>
                </a:lnTo>
                <a:lnTo>
                  <a:pt x="2043090" y="2078967"/>
                </a:lnTo>
                <a:lnTo>
                  <a:pt x="2009976" y="2109760"/>
                </a:lnTo>
                <a:lnTo>
                  <a:pt x="1975728" y="2139308"/>
                </a:lnTo>
                <a:lnTo>
                  <a:pt x="1940381" y="2167574"/>
                </a:lnTo>
                <a:lnTo>
                  <a:pt x="1903971" y="2194523"/>
                </a:lnTo>
                <a:lnTo>
                  <a:pt x="1866535" y="2220118"/>
                </a:lnTo>
                <a:lnTo>
                  <a:pt x="1828107" y="2244323"/>
                </a:lnTo>
                <a:lnTo>
                  <a:pt x="1788724" y="2267102"/>
                </a:lnTo>
                <a:lnTo>
                  <a:pt x="1748423" y="2288420"/>
                </a:lnTo>
                <a:lnTo>
                  <a:pt x="1707238" y="2308239"/>
                </a:lnTo>
                <a:lnTo>
                  <a:pt x="1665207" y="2326525"/>
                </a:lnTo>
                <a:lnTo>
                  <a:pt x="1622365" y="2343240"/>
                </a:lnTo>
                <a:lnTo>
                  <a:pt x="1578748" y="2358349"/>
                </a:lnTo>
                <a:lnTo>
                  <a:pt x="1534393" y="2371815"/>
                </a:lnTo>
                <a:lnTo>
                  <a:pt x="1489335" y="2383603"/>
                </a:lnTo>
                <a:lnTo>
                  <a:pt x="1443610" y="2393677"/>
                </a:lnTo>
                <a:lnTo>
                  <a:pt x="1397254" y="2402000"/>
                </a:lnTo>
                <a:lnTo>
                  <a:pt x="1350304" y="2408536"/>
                </a:lnTo>
                <a:lnTo>
                  <a:pt x="1302795" y="2413249"/>
                </a:lnTo>
                <a:lnTo>
                  <a:pt x="1254764" y="2416104"/>
                </a:lnTo>
                <a:lnTo>
                  <a:pt x="1206246" y="2417064"/>
                </a:lnTo>
                <a:lnTo>
                  <a:pt x="1157727" y="2416104"/>
                </a:lnTo>
                <a:lnTo>
                  <a:pt x="1109696" y="2413249"/>
                </a:lnTo>
                <a:lnTo>
                  <a:pt x="1062187" y="2408536"/>
                </a:lnTo>
                <a:lnTo>
                  <a:pt x="1015237" y="2402000"/>
                </a:lnTo>
                <a:lnTo>
                  <a:pt x="968881" y="2393677"/>
                </a:lnTo>
                <a:lnTo>
                  <a:pt x="923156" y="2383603"/>
                </a:lnTo>
                <a:lnTo>
                  <a:pt x="878098" y="2371815"/>
                </a:lnTo>
                <a:lnTo>
                  <a:pt x="833743" y="2358349"/>
                </a:lnTo>
                <a:lnTo>
                  <a:pt x="790126" y="2343240"/>
                </a:lnTo>
                <a:lnTo>
                  <a:pt x="747284" y="2326525"/>
                </a:lnTo>
                <a:lnTo>
                  <a:pt x="705253" y="2308239"/>
                </a:lnTo>
                <a:lnTo>
                  <a:pt x="664068" y="2288420"/>
                </a:lnTo>
                <a:lnTo>
                  <a:pt x="623767" y="2267102"/>
                </a:lnTo>
                <a:lnTo>
                  <a:pt x="584384" y="2244323"/>
                </a:lnTo>
                <a:lnTo>
                  <a:pt x="545956" y="2220118"/>
                </a:lnTo>
                <a:lnTo>
                  <a:pt x="508520" y="2194523"/>
                </a:lnTo>
                <a:lnTo>
                  <a:pt x="472110" y="2167574"/>
                </a:lnTo>
                <a:lnTo>
                  <a:pt x="436763" y="2139308"/>
                </a:lnTo>
                <a:lnTo>
                  <a:pt x="402515" y="2109760"/>
                </a:lnTo>
                <a:lnTo>
                  <a:pt x="369401" y="2078967"/>
                </a:lnTo>
                <a:lnTo>
                  <a:pt x="337459" y="2046964"/>
                </a:lnTo>
                <a:lnTo>
                  <a:pt x="306724" y="2013789"/>
                </a:lnTo>
                <a:lnTo>
                  <a:pt x="277232" y="1979476"/>
                </a:lnTo>
                <a:lnTo>
                  <a:pt x="249019" y="1944062"/>
                </a:lnTo>
                <a:lnTo>
                  <a:pt x="222121" y="1907583"/>
                </a:lnTo>
                <a:lnTo>
                  <a:pt x="196575" y="1870075"/>
                </a:lnTo>
                <a:lnTo>
                  <a:pt x="172415" y="1831575"/>
                </a:lnTo>
                <a:lnTo>
                  <a:pt x="149678" y="1792117"/>
                </a:lnTo>
                <a:lnTo>
                  <a:pt x="128401" y="1751739"/>
                </a:lnTo>
                <a:lnTo>
                  <a:pt x="108619" y="1710477"/>
                </a:lnTo>
                <a:lnTo>
                  <a:pt x="90368" y="1668366"/>
                </a:lnTo>
                <a:lnTo>
                  <a:pt x="73684" y="1625443"/>
                </a:lnTo>
                <a:lnTo>
                  <a:pt x="58604" y="1581743"/>
                </a:lnTo>
                <a:lnTo>
                  <a:pt x="45163" y="1537303"/>
                </a:lnTo>
                <a:lnTo>
                  <a:pt x="33397" y="1492160"/>
                </a:lnTo>
                <a:lnTo>
                  <a:pt x="23342" y="1446348"/>
                </a:lnTo>
                <a:lnTo>
                  <a:pt x="15035" y="1399904"/>
                </a:lnTo>
                <a:lnTo>
                  <a:pt x="8511" y="1352864"/>
                </a:lnTo>
                <a:lnTo>
                  <a:pt x="3806" y="1305265"/>
                </a:lnTo>
                <a:lnTo>
                  <a:pt x="957" y="1257142"/>
                </a:lnTo>
                <a:lnTo>
                  <a:pt x="0" y="1208532"/>
                </a:lnTo>
                <a:close/>
              </a:path>
              <a:path w="2413000" h="2417445">
                <a:moveTo>
                  <a:pt x="381000" y="1208532"/>
                </a:moveTo>
                <a:lnTo>
                  <a:pt x="382347" y="1160538"/>
                </a:lnTo>
                <a:lnTo>
                  <a:pt x="386341" y="1113275"/>
                </a:lnTo>
                <a:lnTo>
                  <a:pt x="392906" y="1066818"/>
                </a:lnTo>
                <a:lnTo>
                  <a:pt x="401969" y="1021244"/>
                </a:lnTo>
                <a:lnTo>
                  <a:pt x="413454" y="976630"/>
                </a:lnTo>
                <a:lnTo>
                  <a:pt x="427287" y="933052"/>
                </a:lnTo>
                <a:lnTo>
                  <a:pt x="443394" y="890587"/>
                </a:lnTo>
                <a:lnTo>
                  <a:pt x="461700" y="849312"/>
                </a:lnTo>
                <a:lnTo>
                  <a:pt x="482131" y="809303"/>
                </a:lnTo>
                <a:lnTo>
                  <a:pt x="504613" y="770637"/>
                </a:lnTo>
                <a:lnTo>
                  <a:pt x="529070" y="733391"/>
                </a:lnTo>
                <a:lnTo>
                  <a:pt x="555429" y="697640"/>
                </a:lnTo>
                <a:lnTo>
                  <a:pt x="583614" y="663463"/>
                </a:lnTo>
                <a:lnTo>
                  <a:pt x="613552" y="630935"/>
                </a:lnTo>
                <a:lnTo>
                  <a:pt x="645169" y="600134"/>
                </a:lnTo>
                <a:lnTo>
                  <a:pt x="678388" y="571135"/>
                </a:lnTo>
                <a:lnTo>
                  <a:pt x="713137" y="544016"/>
                </a:lnTo>
                <a:lnTo>
                  <a:pt x="749341" y="518853"/>
                </a:lnTo>
                <a:lnTo>
                  <a:pt x="786925" y="495722"/>
                </a:lnTo>
                <a:lnTo>
                  <a:pt x="825814" y="474701"/>
                </a:lnTo>
                <a:lnTo>
                  <a:pt x="865935" y="455866"/>
                </a:lnTo>
                <a:lnTo>
                  <a:pt x="907213" y="439294"/>
                </a:lnTo>
                <a:lnTo>
                  <a:pt x="949573" y="425061"/>
                </a:lnTo>
                <a:lnTo>
                  <a:pt x="992941" y="413243"/>
                </a:lnTo>
                <a:lnTo>
                  <a:pt x="1037243" y="403919"/>
                </a:lnTo>
                <a:lnTo>
                  <a:pt x="1082403" y="397164"/>
                </a:lnTo>
                <a:lnTo>
                  <a:pt x="1128348" y="393054"/>
                </a:lnTo>
                <a:lnTo>
                  <a:pt x="1175003" y="391668"/>
                </a:lnTo>
                <a:lnTo>
                  <a:pt x="1221659" y="393054"/>
                </a:lnTo>
                <a:lnTo>
                  <a:pt x="1267604" y="397164"/>
                </a:lnTo>
                <a:lnTo>
                  <a:pt x="1312764" y="403919"/>
                </a:lnTo>
                <a:lnTo>
                  <a:pt x="1357066" y="413243"/>
                </a:lnTo>
                <a:lnTo>
                  <a:pt x="1400434" y="425061"/>
                </a:lnTo>
                <a:lnTo>
                  <a:pt x="1442794" y="439294"/>
                </a:lnTo>
                <a:lnTo>
                  <a:pt x="1484072" y="455866"/>
                </a:lnTo>
                <a:lnTo>
                  <a:pt x="1524193" y="474701"/>
                </a:lnTo>
                <a:lnTo>
                  <a:pt x="1563082" y="495722"/>
                </a:lnTo>
                <a:lnTo>
                  <a:pt x="1600666" y="518853"/>
                </a:lnTo>
                <a:lnTo>
                  <a:pt x="1636870" y="544016"/>
                </a:lnTo>
                <a:lnTo>
                  <a:pt x="1671619" y="571135"/>
                </a:lnTo>
                <a:lnTo>
                  <a:pt x="1704838" y="600134"/>
                </a:lnTo>
                <a:lnTo>
                  <a:pt x="1736455" y="630935"/>
                </a:lnTo>
                <a:lnTo>
                  <a:pt x="1766393" y="663463"/>
                </a:lnTo>
                <a:lnTo>
                  <a:pt x="1794578" y="697640"/>
                </a:lnTo>
                <a:lnTo>
                  <a:pt x="1820937" y="733391"/>
                </a:lnTo>
                <a:lnTo>
                  <a:pt x="1845394" y="770637"/>
                </a:lnTo>
                <a:lnTo>
                  <a:pt x="1867876" y="809303"/>
                </a:lnTo>
                <a:lnTo>
                  <a:pt x="1888307" y="849312"/>
                </a:lnTo>
                <a:lnTo>
                  <a:pt x="1906613" y="890587"/>
                </a:lnTo>
                <a:lnTo>
                  <a:pt x="1922720" y="933052"/>
                </a:lnTo>
                <a:lnTo>
                  <a:pt x="1936553" y="976630"/>
                </a:lnTo>
                <a:lnTo>
                  <a:pt x="1948038" y="1021244"/>
                </a:lnTo>
                <a:lnTo>
                  <a:pt x="1957101" y="1066818"/>
                </a:lnTo>
                <a:lnTo>
                  <a:pt x="1963666" y="1113275"/>
                </a:lnTo>
                <a:lnTo>
                  <a:pt x="1967660" y="1160538"/>
                </a:lnTo>
                <a:lnTo>
                  <a:pt x="1969008" y="1208532"/>
                </a:lnTo>
                <a:lnTo>
                  <a:pt x="1967660" y="1256525"/>
                </a:lnTo>
                <a:lnTo>
                  <a:pt x="1963666" y="1303788"/>
                </a:lnTo>
                <a:lnTo>
                  <a:pt x="1957101" y="1350245"/>
                </a:lnTo>
                <a:lnTo>
                  <a:pt x="1948038" y="1395819"/>
                </a:lnTo>
                <a:lnTo>
                  <a:pt x="1936553" y="1440433"/>
                </a:lnTo>
                <a:lnTo>
                  <a:pt x="1922720" y="1484011"/>
                </a:lnTo>
                <a:lnTo>
                  <a:pt x="1906613" y="1526476"/>
                </a:lnTo>
                <a:lnTo>
                  <a:pt x="1888307" y="1567751"/>
                </a:lnTo>
                <a:lnTo>
                  <a:pt x="1867876" y="1607760"/>
                </a:lnTo>
                <a:lnTo>
                  <a:pt x="1845394" y="1646426"/>
                </a:lnTo>
                <a:lnTo>
                  <a:pt x="1820937" y="1683672"/>
                </a:lnTo>
                <a:lnTo>
                  <a:pt x="1794578" y="1719423"/>
                </a:lnTo>
                <a:lnTo>
                  <a:pt x="1766393" y="1753600"/>
                </a:lnTo>
                <a:lnTo>
                  <a:pt x="1736455" y="1786128"/>
                </a:lnTo>
                <a:lnTo>
                  <a:pt x="1704838" y="1816929"/>
                </a:lnTo>
                <a:lnTo>
                  <a:pt x="1671619" y="1845928"/>
                </a:lnTo>
                <a:lnTo>
                  <a:pt x="1636870" y="1873047"/>
                </a:lnTo>
                <a:lnTo>
                  <a:pt x="1600666" y="1898210"/>
                </a:lnTo>
                <a:lnTo>
                  <a:pt x="1563082" y="1921341"/>
                </a:lnTo>
                <a:lnTo>
                  <a:pt x="1524193" y="1942362"/>
                </a:lnTo>
                <a:lnTo>
                  <a:pt x="1484072" y="1961197"/>
                </a:lnTo>
                <a:lnTo>
                  <a:pt x="1442794" y="1977769"/>
                </a:lnTo>
                <a:lnTo>
                  <a:pt x="1400434" y="1992002"/>
                </a:lnTo>
                <a:lnTo>
                  <a:pt x="1357066" y="2003820"/>
                </a:lnTo>
                <a:lnTo>
                  <a:pt x="1312764" y="2013144"/>
                </a:lnTo>
                <a:lnTo>
                  <a:pt x="1267604" y="2019899"/>
                </a:lnTo>
                <a:lnTo>
                  <a:pt x="1221659" y="2024009"/>
                </a:lnTo>
                <a:lnTo>
                  <a:pt x="1175003" y="2025396"/>
                </a:lnTo>
                <a:lnTo>
                  <a:pt x="1128348" y="2024009"/>
                </a:lnTo>
                <a:lnTo>
                  <a:pt x="1082403" y="2019899"/>
                </a:lnTo>
                <a:lnTo>
                  <a:pt x="1037243" y="2013144"/>
                </a:lnTo>
                <a:lnTo>
                  <a:pt x="992941" y="2003820"/>
                </a:lnTo>
                <a:lnTo>
                  <a:pt x="949573" y="1992002"/>
                </a:lnTo>
                <a:lnTo>
                  <a:pt x="907213" y="1977769"/>
                </a:lnTo>
                <a:lnTo>
                  <a:pt x="865935" y="1961197"/>
                </a:lnTo>
                <a:lnTo>
                  <a:pt x="825814" y="1942362"/>
                </a:lnTo>
                <a:lnTo>
                  <a:pt x="786925" y="1921341"/>
                </a:lnTo>
                <a:lnTo>
                  <a:pt x="749341" y="1898210"/>
                </a:lnTo>
                <a:lnTo>
                  <a:pt x="713137" y="1873047"/>
                </a:lnTo>
                <a:lnTo>
                  <a:pt x="678388" y="1845928"/>
                </a:lnTo>
                <a:lnTo>
                  <a:pt x="645169" y="1816929"/>
                </a:lnTo>
                <a:lnTo>
                  <a:pt x="613552" y="1786127"/>
                </a:lnTo>
                <a:lnTo>
                  <a:pt x="583614" y="1753600"/>
                </a:lnTo>
                <a:lnTo>
                  <a:pt x="555429" y="1719423"/>
                </a:lnTo>
                <a:lnTo>
                  <a:pt x="529070" y="1683672"/>
                </a:lnTo>
                <a:lnTo>
                  <a:pt x="504613" y="1646426"/>
                </a:lnTo>
                <a:lnTo>
                  <a:pt x="482131" y="1607760"/>
                </a:lnTo>
                <a:lnTo>
                  <a:pt x="461700" y="1567751"/>
                </a:lnTo>
                <a:lnTo>
                  <a:pt x="443394" y="1526476"/>
                </a:lnTo>
                <a:lnTo>
                  <a:pt x="427287" y="1484011"/>
                </a:lnTo>
                <a:lnTo>
                  <a:pt x="413454" y="1440433"/>
                </a:lnTo>
                <a:lnTo>
                  <a:pt x="401969" y="1395819"/>
                </a:lnTo>
                <a:lnTo>
                  <a:pt x="392906" y="1350245"/>
                </a:lnTo>
                <a:lnTo>
                  <a:pt x="386341" y="1303788"/>
                </a:lnTo>
                <a:lnTo>
                  <a:pt x="382347" y="1256525"/>
                </a:lnTo>
                <a:lnTo>
                  <a:pt x="381000" y="1208532"/>
                </a:lnTo>
                <a:close/>
              </a:path>
              <a:path w="2413000" h="2417445">
                <a:moveTo>
                  <a:pt x="1143000" y="2025396"/>
                </a:moveTo>
                <a:lnTo>
                  <a:pt x="1143000" y="2417064"/>
                </a:lnTo>
              </a:path>
              <a:path w="2413000" h="2417445">
                <a:moveTo>
                  <a:pt x="1524000" y="1959864"/>
                </a:moveTo>
                <a:lnTo>
                  <a:pt x="1714500" y="2286000"/>
                </a:lnTo>
              </a:path>
              <a:path w="2413000" h="2417445">
                <a:moveTo>
                  <a:pt x="1840991" y="1697736"/>
                </a:moveTo>
                <a:lnTo>
                  <a:pt x="2159508" y="1959864"/>
                </a:lnTo>
              </a:path>
              <a:path w="2413000" h="2417445">
                <a:moveTo>
                  <a:pt x="1969008" y="1371600"/>
                </a:moveTo>
                <a:lnTo>
                  <a:pt x="2350008" y="1437132"/>
                </a:lnTo>
              </a:path>
              <a:path w="2413000" h="2417445">
                <a:moveTo>
                  <a:pt x="1969008" y="979932"/>
                </a:moveTo>
                <a:lnTo>
                  <a:pt x="2350008" y="914400"/>
                </a:lnTo>
              </a:path>
              <a:path w="2413000" h="2417445">
                <a:moveTo>
                  <a:pt x="762000" y="1894332"/>
                </a:moveTo>
                <a:lnTo>
                  <a:pt x="571500" y="22204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7458" y="149097"/>
            <a:ext cx="754908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206492"/>
            <a:ext cx="8148320" cy="317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09838" y="6520745"/>
            <a:ext cx="492759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57022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08474"/>
              <a:ext cx="9143999" cy="30495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504" y="1191767"/>
            <a:ext cx="7516495" cy="297688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8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6000" spc="-10" b="0">
                <a:latin typeface="Times New Roman"/>
                <a:cs typeface="Times New Roman"/>
              </a:rPr>
              <a:t>QUEUE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73702" y="2524125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828" y="1738630"/>
            <a:ext cx="534035" cy="8553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16955" y="115188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245929" y="338137"/>
            <a:ext cx="1914525" cy="2330450"/>
            <a:chOff x="3245929" y="338137"/>
            <a:chExt cx="1914525" cy="23304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0429" y="600265"/>
              <a:ext cx="200025" cy="20612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4945" y="338137"/>
              <a:ext cx="200025" cy="2061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929" y="1449133"/>
              <a:ext cx="200024" cy="2061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429000" y="2280666"/>
              <a:ext cx="613410" cy="387985"/>
            </a:xfrm>
            <a:custGeom>
              <a:avLst/>
              <a:gdLst/>
              <a:ahLst/>
              <a:cxnLst/>
              <a:rect l="l" t="t" r="r" b="b"/>
              <a:pathLst>
                <a:path w="613410" h="387985">
                  <a:moveTo>
                    <a:pt x="51435" y="295783"/>
                  </a:moveTo>
                  <a:lnTo>
                    <a:pt x="47625" y="296925"/>
                  </a:lnTo>
                  <a:lnTo>
                    <a:pt x="0" y="387858"/>
                  </a:lnTo>
                  <a:lnTo>
                    <a:pt x="43586" y="386461"/>
                  </a:lnTo>
                  <a:lnTo>
                    <a:pt x="13970" y="386461"/>
                  </a:lnTo>
                  <a:lnTo>
                    <a:pt x="7238" y="375793"/>
                  </a:lnTo>
                  <a:lnTo>
                    <a:pt x="27099" y="363331"/>
                  </a:lnTo>
                  <a:lnTo>
                    <a:pt x="58800" y="302768"/>
                  </a:lnTo>
                  <a:lnTo>
                    <a:pt x="57658" y="298958"/>
                  </a:lnTo>
                  <a:lnTo>
                    <a:pt x="54483" y="297307"/>
                  </a:lnTo>
                  <a:lnTo>
                    <a:pt x="51435" y="295783"/>
                  </a:lnTo>
                  <a:close/>
                </a:path>
                <a:path w="613410" h="387985">
                  <a:moveTo>
                    <a:pt x="27099" y="363331"/>
                  </a:moveTo>
                  <a:lnTo>
                    <a:pt x="7238" y="375793"/>
                  </a:lnTo>
                  <a:lnTo>
                    <a:pt x="13970" y="386461"/>
                  </a:lnTo>
                  <a:lnTo>
                    <a:pt x="17816" y="384048"/>
                  </a:lnTo>
                  <a:lnTo>
                    <a:pt x="16255" y="384048"/>
                  </a:lnTo>
                  <a:lnTo>
                    <a:pt x="10413" y="374776"/>
                  </a:lnTo>
                  <a:lnTo>
                    <a:pt x="21288" y="374432"/>
                  </a:lnTo>
                  <a:lnTo>
                    <a:pt x="27099" y="363331"/>
                  </a:lnTo>
                  <a:close/>
                </a:path>
                <a:path w="613410" h="387985">
                  <a:moveTo>
                    <a:pt x="102108" y="371856"/>
                  </a:moveTo>
                  <a:lnTo>
                    <a:pt x="33774" y="374037"/>
                  </a:lnTo>
                  <a:lnTo>
                    <a:pt x="13970" y="386461"/>
                  </a:lnTo>
                  <a:lnTo>
                    <a:pt x="43586" y="386461"/>
                  </a:lnTo>
                  <a:lnTo>
                    <a:pt x="102488" y="384556"/>
                  </a:lnTo>
                  <a:lnTo>
                    <a:pt x="105283" y="381635"/>
                  </a:lnTo>
                  <a:lnTo>
                    <a:pt x="105028" y="374523"/>
                  </a:lnTo>
                  <a:lnTo>
                    <a:pt x="102108" y="371856"/>
                  </a:lnTo>
                  <a:close/>
                </a:path>
                <a:path w="613410" h="387985">
                  <a:moveTo>
                    <a:pt x="21288" y="374432"/>
                  </a:moveTo>
                  <a:lnTo>
                    <a:pt x="10413" y="374776"/>
                  </a:lnTo>
                  <a:lnTo>
                    <a:pt x="16255" y="384048"/>
                  </a:lnTo>
                  <a:lnTo>
                    <a:pt x="21288" y="374432"/>
                  </a:lnTo>
                  <a:close/>
                </a:path>
                <a:path w="613410" h="387985">
                  <a:moveTo>
                    <a:pt x="33774" y="374037"/>
                  </a:moveTo>
                  <a:lnTo>
                    <a:pt x="21288" y="374432"/>
                  </a:lnTo>
                  <a:lnTo>
                    <a:pt x="16255" y="384048"/>
                  </a:lnTo>
                  <a:lnTo>
                    <a:pt x="17816" y="384048"/>
                  </a:lnTo>
                  <a:lnTo>
                    <a:pt x="33774" y="374037"/>
                  </a:lnTo>
                  <a:close/>
                </a:path>
                <a:path w="613410" h="387985">
                  <a:moveTo>
                    <a:pt x="606171" y="0"/>
                  </a:moveTo>
                  <a:lnTo>
                    <a:pt x="27099" y="363331"/>
                  </a:lnTo>
                  <a:lnTo>
                    <a:pt x="21288" y="374432"/>
                  </a:lnTo>
                  <a:lnTo>
                    <a:pt x="33774" y="374037"/>
                  </a:lnTo>
                  <a:lnTo>
                    <a:pt x="613028" y="10668"/>
                  </a:lnTo>
                  <a:lnTo>
                    <a:pt x="606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441194" y="2542158"/>
            <a:ext cx="810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MaxSize-</a:t>
            </a:r>
            <a:r>
              <a:rPr dirty="0" sz="1400" spc="-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284800" y="3016825"/>
            <a:ext cx="4597400" cy="3728085"/>
          </a:xfrm>
          <a:custGeom>
            <a:avLst/>
            <a:gdLst/>
            <a:ahLst/>
            <a:cxnLst/>
            <a:rect l="l" t="t" r="r" b="b"/>
            <a:pathLst>
              <a:path w="4597400" h="3728084">
                <a:moveTo>
                  <a:pt x="14403" y="17458"/>
                </a:moveTo>
                <a:lnTo>
                  <a:pt x="89806" y="12116"/>
                </a:lnTo>
                <a:lnTo>
                  <a:pt x="134501" y="9716"/>
                </a:lnTo>
                <a:lnTo>
                  <a:pt x="182915" y="7574"/>
                </a:lnTo>
                <a:lnTo>
                  <a:pt x="234343" y="5746"/>
                </a:lnTo>
                <a:lnTo>
                  <a:pt x="288078" y="4291"/>
                </a:lnTo>
                <a:lnTo>
                  <a:pt x="343415" y="3266"/>
                </a:lnTo>
                <a:lnTo>
                  <a:pt x="399647" y="2728"/>
                </a:lnTo>
                <a:lnTo>
                  <a:pt x="456067" y="2736"/>
                </a:lnTo>
                <a:lnTo>
                  <a:pt x="511970" y="3347"/>
                </a:lnTo>
                <a:lnTo>
                  <a:pt x="566649" y="4618"/>
                </a:lnTo>
                <a:lnTo>
                  <a:pt x="619398" y="6607"/>
                </a:lnTo>
                <a:lnTo>
                  <a:pt x="669511" y="9372"/>
                </a:lnTo>
                <a:lnTo>
                  <a:pt x="716282" y="12970"/>
                </a:lnTo>
                <a:lnTo>
                  <a:pt x="759004" y="17458"/>
                </a:lnTo>
                <a:lnTo>
                  <a:pt x="819078" y="22807"/>
                </a:lnTo>
                <a:lnTo>
                  <a:pt x="877785" y="24591"/>
                </a:lnTo>
                <a:lnTo>
                  <a:pt x="934932" y="23699"/>
                </a:lnTo>
                <a:lnTo>
                  <a:pt x="990324" y="21024"/>
                </a:lnTo>
                <a:lnTo>
                  <a:pt x="1043769" y="17458"/>
                </a:lnTo>
                <a:lnTo>
                  <a:pt x="1095073" y="13892"/>
                </a:lnTo>
                <a:lnTo>
                  <a:pt x="1144042" y="11217"/>
                </a:lnTo>
                <a:lnTo>
                  <a:pt x="1190482" y="10326"/>
                </a:lnTo>
                <a:lnTo>
                  <a:pt x="1234201" y="12109"/>
                </a:lnTo>
                <a:lnTo>
                  <a:pt x="1275005" y="17458"/>
                </a:lnTo>
                <a:lnTo>
                  <a:pt x="1307755" y="21820"/>
                </a:lnTo>
                <a:lnTo>
                  <a:pt x="1345244" y="23780"/>
                </a:lnTo>
                <a:lnTo>
                  <a:pt x="1386973" y="23795"/>
                </a:lnTo>
                <a:lnTo>
                  <a:pt x="1432446" y="22322"/>
                </a:lnTo>
                <a:lnTo>
                  <a:pt x="1481166" y="19817"/>
                </a:lnTo>
                <a:lnTo>
                  <a:pt x="1532636" y="16737"/>
                </a:lnTo>
                <a:lnTo>
                  <a:pt x="1586358" y="13540"/>
                </a:lnTo>
                <a:lnTo>
                  <a:pt x="1641836" y="10681"/>
                </a:lnTo>
                <a:lnTo>
                  <a:pt x="1698573" y="8618"/>
                </a:lnTo>
                <a:lnTo>
                  <a:pt x="1756071" y="7807"/>
                </a:lnTo>
                <a:lnTo>
                  <a:pt x="1813834" y="8706"/>
                </a:lnTo>
                <a:lnTo>
                  <a:pt x="1871364" y="11771"/>
                </a:lnTo>
                <a:lnTo>
                  <a:pt x="1928166" y="17458"/>
                </a:lnTo>
                <a:lnTo>
                  <a:pt x="1979470" y="23231"/>
                </a:lnTo>
                <a:lnTo>
                  <a:pt x="2029167" y="27389"/>
                </a:lnTo>
                <a:lnTo>
                  <a:pt x="2077605" y="30114"/>
                </a:lnTo>
                <a:lnTo>
                  <a:pt x="2125133" y="31587"/>
                </a:lnTo>
                <a:lnTo>
                  <a:pt x="2172097" y="31991"/>
                </a:lnTo>
                <a:lnTo>
                  <a:pt x="2218847" y="31507"/>
                </a:lnTo>
                <a:lnTo>
                  <a:pt x="2265732" y="30317"/>
                </a:lnTo>
                <a:lnTo>
                  <a:pt x="2313098" y="28602"/>
                </a:lnTo>
                <a:lnTo>
                  <a:pt x="2361294" y="26543"/>
                </a:lnTo>
                <a:lnTo>
                  <a:pt x="2410669" y="24323"/>
                </a:lnTo>
                <a:lnTo>
                  <a:pt x="2461571" y="22123"/>
                </a:lnTo>
                <a:lnTo>
                  <a:pt x="2514348" y="20124"/>
                </a:lnTo>
                <a:lnTo>
                  <a:pt x="2569348" y="18509"/>
                </a:lnTo>
                <a:lnTo>
                  <a:pt x="2626920" y="17458"/>
                </a:lnTo>
                <a:lnTo>
                  <a:pt x="2691860" y="17199"/>
                </a:lnTo>
                <a:lnTo>
                  <a:pt x="2749879" y="17890"/>
                </a:lnTo>
                <a:lnTo>
                  <a:pt x="2802271" y="19262"/>
                </a:lnTo>
                <a:lnTo>
                  <a:pt x="2850331" y="21042"/>
                </a:lnTo>
                <a:lnTo>
                  <a:pt x="2895356" y="22960"/>
                </a:lnTo>
                <a:lnTo>
                  <a:pt x="2938641" y="24745"/>
                </a:lnTo>
                <a:lnTo>
                  <a:pt x="2981481" y="26124"/>
                </a:lnTo>
                <a:lnTo>
                  <a:pt x="3025173" y="26828"/>
                </a:lnTo>
                <a:lnTo>
                  <a:pt x="3071011" y="26584"/>
                </a:lnTo>
                <a:lnTo>
                  <a:pt x="3120291" y="25122"/>
                </a:lnTo>
                <a:lnTo>
                  <a:pt x="3174309" y="22171"/>
                </a:lnTo>
                <a:lnTo>
                  <a:pt x="3234361" y="17458"/>
                </a:lnTo>
                <a:lnTo>
                  <a:pt x="3291892" y="12595"/>
                </a:lnTo>
                <a:lnTo>
                  <a:pt x="3347353" y="8504"/>
                </a:lnTo>
                <a:lnTo>
                  <a:pt x="3400977" y="5196"/>
                </a:lnTo>
                <a:lnTo>
                  <a:pt x="3452997" y="2681"/>
                </a:lnTo>
                <a:lnTo>
                  <a:pt x="3503646" y="970"/>
                </a:lnTo>
                <a:lnTo>
                  <a:pt x="3553159" y="72"/>
                </a:lnTo>
                <a:lnTo>
                  <a:pt x="3601768" y="0"/>
                </a:lnTo>
                <a:lnTo>
                  <a:pt x="3649707" y="762"/>
                </a:lnTo>
                <a:lnTo>
                  <a:pt x="3697210" y="2369"/>
                </a:lnTo>
                <a:lnTo>
                  <a:pt x="3744509" y="4832"/>
                </a:lnTo>
                <a:lnTo>
                  <a:pt x="3791839" y="8161"/>
                </a:lnTo>
                <a:lnTo>
                  <a:pt x="3839432" y="12366"/>
                </a:lnTo>
                <a:lnTo>
                  <a:pt x="3887522" y="17458"/>
                </a:lnTo>
                <a:lnTo>
                  <a:pt x="3933124" y="22010"/>
                </a:lnTo>
                <a:lnTo>
                  <a:pt x="3979879" y="25449"/>
                </a:lnTo>
                <a:lnTo>
                  <a:pt x="4027666" y="27878"/>
                </a:lnTo>
                <a:lnTo>
                  <a:pt x="4076361" y="29399"/>
                </a:lnTo>
                <a:lnTo>
                  <a:pt x="4125842" y="30117"/>
                </a:lnTo>
                <a:lnTo>
                  <a:pt x="4175987" y="30135"/>
                </a:lnTo>
                <a:lnTo>
                  <a:pt x="4226675" y="29555"/>
                </a:lnTo>
                <a:lnTo>
                  <a:pt x="4277783" y="28482"/>
                </a:lnTo>
                <a:lnTo>
                  <a:pt x="4329188" y="27018"/>
                </a:lnTo>
                <a:lnTo>
                  <a:pt x="4380768" y="25267"/>
                </a:lnTo>
                <a:lnTo>
                  <a:pt x="4432402" y="23332"/>
                </a:lnTo>
                <a:lnTo>
                  <a:pt x="4483968" y="21317"/>
                </a:lnTo>
                <a:lnTo>
                  <a:pt x="4535342" y="19325"/>
                </a:lnTo>
                <a:lnTo>
                  <a:pt x="4586403" y="17458"/>
                </a:lnTo>
                <a:lnTo>
                  <a:pt x="4590009" y="90784"/>
                </a:lnTo>
                <a:lnTo>
                  <a:pt x="4592472" y="154346"/>
                </a:lnTo>
                <a:lnTo>
                  <a:pt x="4593932" y="210017"/>
                </a:lnTo>
                <a:lnTo>
                  <a:pt x="4594530" y="259672"/>
                </a:lnTo>
                <a:lnTo>
                  <a:pt x="4594406" y="305185"/>
                </a:lnTo>
                <a:lnTo>
                  <a:pt x="4593702" y="348428"/>
                </a:lnTo>
                <a:lnTo>
                  <a:pt x="4592558" y="391277"/>
                </a:lnTo>
                <a:lnTo>
                  <a:pt x="4591115" y="435604"/>
                </a:lnTo>
                <a:lnTo>
                  <a:pt x="4589515" y="483284"/>
                </a:lnTo>
                <a:lnTo>
                  <a:pt x="4587897" y="536191"/>
                </a:lnTo>
                <a:lnTo>
                  <a:pt x="4586403" y="596197"/>
                </a:lnTo>
                <a:lnTo>
                  <a:pt x="4585830" y="645953"/>
                </a:lnTo>
                <a:lnTo>
                  <a:pt x="4586156" y="694500"/>
                </a:lnTo>
                <a:lnTo>
                  <a:pt x="4587177" y="742120"/>
                </a:lnTo>
                <a:lnTo>
                  <a:pt x="4588691" y="789097"/>
                </a:lnTo>
                <a:lnTo>
                  <a:pt x="4590495" y="835713"/>
                </a:lnTo>
                <a:lnTo>
                  <a:pt x="4592387" y="882254"/>
                </a:lnTo>
                <a:lnTo>
                  <a:pt x="4594165" y="929001"/>
                </a:lnTo>
                <a:lnTo>
                  <a:pt x="4595626" y="976237"/>
                </a:lnTo>
                <a:lnTo>
                  <a:pt x="4596568" y="1024247"/>
                </a:lnTo>
                <a:lnTo>
                  <a:pt x="4596788" y="1073314"/>
                </a:lnTo>
                <a:lnTo>
                  <a:pt x="4596084" y="1123719"/>
                </a:lnTo>
                <a:lnTo>
                  <a:pt x="4594254" y="1175748"/>
                </a:lnTo>
                <a:lnTo>
                  <a:pt x="4591094" y="1229683"/>
                </a:lnTo>
                <a:lnTo>
                  <a:pt x="4586403" y="1285807"/>
                </a:lnTo>
                <a:lnTo>
                  <a:pt x="4581486" y="1351013"/>
                </a:lnTo>
                <a:lnTo>
                  <a:pt x="4579268" y="1412938"/>
                </a:lnTo>
                <a:lnTo>
                  <a:pt x="4579205" y="1471640"/>
                </a:lnTo>
                <a:lnTo>
                  <a:pt x="4580758" y="1527178"/>
                </a:lnTo>
                <a:lnTo>
                  <a:pt x="4583385" y="1579609"/>
                </a:lnTo>
                <a:lnTo>
                  <a:pt x="4586545" y="1628993"/>
                </a:lnTo>
                <a:lnTo>
                  <a:pt x="4589698" y="1675387"/>
                </a:lnTo>
                <a:lnTo>
                  <a:pt x="4592301" y="1718849"/>
                </a:lnTo>
                <a:lnTo>
                  <a:pt x="4593814" y="1759438"/>
                </a:lnTo>
                <a:lnTo>
                  <a:pt x="4593696" y="1797212"/>
                </a:lnTo>
                <a:lnTo>
                  <a:pt x="4591406" y="1832228"/>
                </a:lnTo>
                <a:lnTo>
                  <a:pt x="4586403" y="1864546"/>
                </a:lnTo>
                <a:lnTo>
                  <a:pt x="4580562" y="1897196"/>
                </a:lnTo>
                <a:lnTo>
                  <a:pt x="4576066" y="1933181"/>
                </a:lnTo>
                <a:lnTo>
                  <a:pt x="4572829" y="1972518"/>
                </a:lnTo>
                <a:lnTo>
                  <a:pt x="4570767" y="2015225"/>
                </a:lnTo>
                <a:lnTo>
                  <a:pt x="4569795" y="2061318"/>
                </a:lnTo>
                <a:lnTo>
                  <a:pt x="4569829" y="2110815"/>
                </a:lnTo>
                <a:lnTo>
                  <a:pt x="4570783" y="2163733"/>
                </a:lnTo>
                <a:lnTo>
                  <a:pt x="4572574" y="2220090"/>
                </a:lnTo>
                <a:lnTo>
                  <a:pt x="4575115" y="2279902"/>
                </a:lnTo>
                <a:lnTo>
                  <a:pt x="4578324" y="2343186"/>
                </a:lnTo>
                <a:lnTo>
                  <a:pt x="4582114" y="2409961"/>
                </a:lnTo>
                <a:lnTo>
                  <a:pt x="4586403" y="2480242"/>
                </a:lnTo>
                <a:lnTo>
                  <a:pt x="4589901" y="2543936"/>
                </a:lnTo>
                <a:lnTo>
                  <a:pt x="4592186" y="2602535"/>
                </a:lnTo>
                <a:lnTo>
                  <a:pt x="4593431" y="2656817"/>
                </a:lnTo>
                <a:lnTo>
                  <a:pt x="4593807" y="2707556"/>
                </a:lnTo>
                <a:lnTo>
                  <a:pt x="4593485" y="2755530"/>
                </a:lnTo>
                <a:lnTo>
                  <a:pt x="4592637" y="2801514"/>
                </a:lnTo>
                <a:lnTo>
                  <a:pt x="4591435" y="2846285"/>
                </a:lnTo>
                <a:lnTo>
                  <a:pt x="4590051" y="2890618"/>
                </a:lnTo>
                <a:lnTo>
                  <a:pt x="4588656" y="2935289"/>
                </a:lnTo>
                <a:lnTo>
                  <a:pt x="4587422" y="2981075"/>
                </a:lnTo>
                <a:lnTo>
                  <a:pt x="4586521" y="3028752"/>
                </a:lnTo>
                <a:lnTo>
                  <a:pt x="4586124" y="3079096"/>
                </a:lnTo>
                <a:lnTo>
                  <a:pt x="4586403" y="3132883"/>
                </a:lnTo>
                <a:lnTo>
                  <a:pt x="4587041" y="3197157"/>
                </a:lnTo>
                <a:lnTo>
                  <a:pt x="4587397" y="3258337"/>
                </a:lnTo>
                <a:lnTo>
                  <a:pt x="4587522" y="3316676"/>
                </a:lnTo>
                <a:lnTo>
                  <a:pt x="4587469" y="3372430"/>
                </a:lnTo>
                <a:lnTo>
                  <a:pt x="4587287" y="3425851"/>
                </a:lnTo>
                <a:lnTo>
                  <a:pt x="4587029" y="3477195"/>
                </a:lnTo>
                <a:lnTo>
                  <a:pt x="4586747" y="3526714"/>
                </a:lnTo>
                <a:lnTo>
                  <a:pt x="4586492" y="3574664"/>
                </a:lnTo>
                <a:lnTo>
                  <a:pt x="4586315" y="3621298"/>
                </a:lnTo>
                <a:lnTo>
                  <a:pt x="4586268" y="3666870"/>
                </a:lnTo>
                <a:lnTo>
                  <a:pt x="4586403" y="3711634"/>
                </a:lnTo>
                <a:lnTo>
                  <a:pt x="4519035" y="3717955"/>
                </a:lnTo>
                <a:lnTo>
                  <a:pt x="4457418" y="3722592"/>
                </a:lnTo>
                <a:lnTo>
                  <a:pt x="4400722" y="3725683"/>
                </a:lnTo>
                <a:lnTo>
                  <a:pt x="4348117" y="3727371"/>
                </a:lnTo>
                <a:lnTo>
                  <a:pt x="4298771" y="3727794"/>
                </a:lnTo>
                <a:lnTo>
                  <a:pt x="4251856" y="3727093"/>
                </a:lnTo>
                <a:lnTo>
                  <a:pt x="4206542" y="3725408"/>
                </a:lnTo>
                <a:lnTo>
                  <a:pt x="4161997" y="3722879"/>
                </a:lnTo>
                <a:lnTo>
                  <a:pt x="4117392" y="3719647"/>
                </a:lnTo>
                <a:lnTo>
                  <a:pt x="4071897" y="3715852"/>
                </a:lnTo>
                <a:lnTo>
                  <a:pt x="4024682" y="3711634"/>
                </a:lnTo>
                <a:lnTo>
                  <a:pt x="3970831" y="3707441"/>
                </a:lnTo>
                <a:lnTo>
                  <a:pt x="3916019" y="3704435"/>
                </a:lnTo>
                <a:lnTo>
                  <a:pt x="3860795" y="3702521"/>
                </a:lnTo>
                <a:lnTo>
                  <a:pt x="3805705" y="3701603"/>
                </a:lnTo>
                <a:lnTo>
                  <a:pt x="3751298" y="3701585"/>
                </a:lnTo>
                <a:lnTo>
                  <a:pt x="3698122" y="3702371"/>
                </a:lnTo>
                <a:lnTo>
                  <a:pt x="3646724" y="3703865"/>
                </a:lnTo>
                <a:lnTo>
                  <a:pt x="3597653" y="3705971"/>
                </a:lnTo>
                <a:lnTo>
                  <a:pt x="3551455" y="3708593"/>
                </a:lnTo>
                <a:lnTo>
                  <a:pt x="3508681" y="3711634"/>
                </a:lnTo>
                <a:lnTo>
                  <a:pt x="3471209" y="3713399"/>
                </a:lnTo>
                <a:lnTo>
                  <a:pt x="3427666" y="3713582"/>
                </a:lnTo>
                <a:lnTo>
                  <a:pt x="3379156" y="3712560"/>
                </a:lnTo>
                <a:lnTo>
                  <a:pt x="3326784" y="3710713"/>
                </a:lnTo>
                <a:lnTo>
                  <a:pt x="3271652" y="3708419"/>
                </a:lnTo>
                <a:lnTo>
                  <a:pt x="3214866" y="3706056"/>
                </a:lnTo>
                <a:lnTo>
                  <a:pt x="3157530" y="3704004"/>
                </a:lnTo>
                <a:lnTo>
                  <a:pt x="3100747" y="3702639"/>
                </a:lnTo>
                <a:lnTo>
                  <a:pt x="3045623" y="3702342"/>
                </a:lnTo>
                <a:lnTo>
                  <a:pt x="2993260" y="3703489"/>
                </a:lnTo>
                <a:lnTo>
                  <a:pt x="2944765" y="3706461"/>
                </a:lnTo>
                <a:lnTo>
                  <a:pt x="2901240" y="3711634"/>
                </a:lnTo>
                <a:lnTo>
                  <a:pt x="2856984" y="3717376"/>
                </a:lnTo>
                <a:lnTo>
                  <a:pt x="2812610" y="3720876"/>
                </a:lnTo>
                <a:lnTo>
                  <a:pt x="2767705" y="3722498"/>
                </a:lnTo>
                <a:lnTo>
                  <a:pt x="2721854" y="3722607"/>
                </a:lnTo>
                <a:lnTo>
                  <a:pt x="2674643" y="3721569"/>
                </a:lnTo>
                <a:lnTo>
                  <a:pt x="2625659" y="3719746"/>
                </a:lnTo>
                <a:lnTo>
                  <a:pt x="2574487" y="3717504"/>
                </a:lnTo>
                <a:lnTo>
                  <a:pt x="2520714" y="3715207"/>
                </a:lnTo>
                <a:lnTo>
                  <a:pt x="2463925" y="3713221"/>
                </a:lnTo>
                <a:lnTo>
                  <a:pt x="2403707" y="3711908"/>
                </a:lnTo>
                <a:lnTo>
                  <a:pt x="2339646" y="3711634"/>
                </a:lnTo>
                <a:lnTo>
                  <a:pt x="2279332" y="3711369"/>
                </a:lnTo>
                <a:lnTo>
                  <a:pt x="2219861" y="3710108"/>
                </a:lnTo>
                <a:lnTo>
                  <a:pt x="2161508" y="3708166"/>
                </a:lnTo>
                <a:lnTo>
                  <a:pt x="2104550" y="3705854"/>
                </a:lnTo>
                <a:lnTo>
                  <a:pt x="2049262" y="3703487"/>
                </a:lnTo>
                <a:lnTo>
                  <a:pt x="1995920" y="3701376"/>
                </a:lnTo>
                <a:lnTo>
                  <a:pt x="1944801" y="3699835"/>
                </a:lnTo>
                <a:lnTo>
                  <a:pt x="1896180" y="3699177"/>
                </a:lnTo>
                <a:lnTo>
                  <a:pt x="1850334" y="3699715"/>
                </a:lnTo>
                <a:lnTo>
                  <a:pt x="1807539" y="3701762"/>
                </a:lnTo>
                <a:lnTo>
                  <a:pt x="1768070" y="3705631"/>
                </a:lnTo>
                <a:lnTo>
                  <a:pt x="1732205" y="3711634"/>
                </a:lnTo>
                <a:lnTo>
                  <a:pt x="1687756" y="3718700"/>
                </a:lnTo>
                <a:lnTo>
                  <a:pt x="1637100" y="3722982"/>
                </a:lnTo>
                <a:lnTo>
                  <a:pt x="1581967" y="3724936"/>
                </a:lnTo>
                <a:lnTo>
                  <a:pt x="1524091" y="3725017"/>
                </a:lnTo>
                <a:lnTo>
                  <a:pt x="1465203" y="3723679"/>
                </a:lnTo>
                <a:lnTo>
                  <a:pt x="1407035" y="3721378"/>
                </a:lnTo>
                <a:lnTo>
                  <a:pt x="1351319" y="3718567"/>
                </a:lnTo>
                <a:lnTo>
                  <a:pt x="1299787" y="3715703"/>
                </a:lnTo>
                <a:lnTo>
                  <a:pt x="1254171" y="3713241"/>
                </a:lnTo>
                <a:lnTo>
                  <a:pt x="1200085" y="3711174"/>
                </a:lnTo>
                <a:lnTo>
                  <a:pt x="1155630" y="3710102"/>
                </a:lnTo>
                <a:lnTo>
                  <a:pt x="1095950" y="3708915"/>
                </a:lnTo>
                <a:lnTo>
                  <a:pt x="1022326" y="3707716"/>
                </a:lnTo>
                <a:lnTo>
                  <a:pt x="980684" y="3707144"/>
                </a:lnTo>
                <a:lnTo>
                  <a:pt x="936037" y="3706608"/>
                </a:lnTo>
                <a:lnTo>
                  <a:pt x="888543" y="3706120"/>
                </a:lnTo>
                <a:lnTo>
                  <a:pt x="838363" y="3705694"/>
                </a:lnTo>
                <a:lnTo>
                  <a:pt x="785658" y="3705343"/>
                </a:lnTo>
                <a:lnTo>
                  <a:pt x="730586" y="3705079"/>
                </a:lnTo>
                <a:lnTo>
                  <a:pt x="673308" y="3704915"/>
                </a:lnTo>
                <a:lnTo>
                  <a:pt x="613984" y="3704864"/>
                </a:lnTo>
                <a:lnTo>
                  <a:pt x="552774" y="3704940"/>
                </a:lnTo>
                <a:lnTo>
                  <a:pt x="489839" y="3705154"/>
                </a:lnTo>
                <a:lnTo>
                  <a:pt x="425337" y="3705521"/>
                </a:lnTo>
                <a:lnTo>
                  <a:pt x="359429" y="3706052"/>
                </a:lnTo>
                <a:lnTo>
                  <a:pt x="292276" y="3706761"/>
                </a:lnTo>
                <a:lnTo>
                  <a:pt x="224036" y="3707661"/>
                </a:lnTo>
                <a:lnTo>
                  <a:pt x="154871" y="3708765"/>
                </a:lnTo>
                <a:lnTo>
                  <a:pt x="84940" y="3710085"/>
                </a:lnTo>
                <a:lnTo>
                  <a:pt x="14403" y="3711634"/>
                </a:lnTo>
                <a:lnTo>
                  <a:pt x="18082" y="3641368"/>
                </a:lnTo>
                <a:lnTo>
                  <a:pt x="21537" y="3579935"/>
                </a:lnTo>
                <a:lnTo>
                  <a:pt x="24636" y="3525721"/>
                </a:lnTo>
                <a:lnTo>
                  <a:pt x="27244" y="3477108"/>
                </a:lnTo>
                <a:lnTo>
                  <a:pt x="29227" y="3432480"/>
                </a:lnTo>
                <a:lnTo>
                  <a:pt x="30452" y="3390223"/>
                </a:lnTo>
                <a:lnTo>
                  <a:pt x="30786" y="3348718"/>
                </a:lnTo>
                <a:lnTo>
                  <a:pt x="30094" y="3306352"/>
                </a:lnTo>
                <a:lnTo>
                  <a:pt x="28244" y="3261507"/>
                </a:lnTo>
                <a:lnTo>
                  <a:pt x="25100" y="3212567"/>
                </a:lnTo>
                <a:lnTo>
                  <a:pt x="20531" y="3157916"/>
                </a:lnTo>
                <a:lnTo>
                  <a:pt x="14403" y="3095938"/>
                </a:lnTo>
                <a:lnTo>
                  <a:pt x="7945" y="3027826"/>
                </a:lnTo>
                <a:lnTo>
                  <a:pt x="3567" y="2967082"/>
                </a:lnTo>
                <a:lnTo>
                  <a:pt x="1006" y="2912508"/>
                </a:lnTo>
                <a:lnTo>
                  <a:pt x="0" y="2862904"/>
                </a:lnTo>
                <a:lnTo>
                  <a:pt x="285" y="2817072"/>
                </a:lnTo>
                <a:lnTo>
                  <a:pt x="1598" y="2773813"/>
                </a:lnTo>
                <a:lnTo>
                  <a:pt x="3678" y="2731929"/>
                </a:lnTo>
                <a:lnTo>
                  <a:pt x="6262" y="2690219"/>
                </a:lnTo>
                <a:lnTo>
                  <a:pt x="9085" y="2647487"/>
                </a:lnTo>
                <a:lnTo>
                  <a:pt x="11886" y="2602532"/>
                </a:lnTo>
                <a:lnTo>
                  <a:pt x="14403" y="2554156"/>
                </a:lnTo>
                <a:lnTo>
                  <a:pt x="16916" y="2499963"/>
                </a:lnTo>
                <a:lnTo>
                  <a:pt x="19316" y="2448106"/>
                </a:lnTo>
                <a:lnTo>
                  <a:pt x="21435" y="2398017"/>
                </a:lnTo>
                <a:lnTo>
                  <a:pt x="23108" y="2349127"/>
                </a:lnTo>
                <a:lnTo>
                  <a:pt x="24166" y="2300871"/>
                </a:lnTo>
                <a:lnTo>
                  <a:pt x="24443" y="2252679"/>
                </a:lnTo>
                <a:lnTo>
                  <a:pt x="23772" y="2203984"/>
                </a:lnTo>
                <a:lnTo>
                  <a:pt x="21986" y="2154218"/>
                </a:lnTo>
                <a:lnTo>
                  <a:pt x="18918" y="2102814"/>
                </a:lnTo>
                <a:lnTo>
                  <a:pt x="14403" y="2049204"/>
                </a:lnTo>
                <a:lnTo>
                  <a:pt x="11364" y="2005809"/>
                </a:lnTo>
                <a:lnTo>
                  <a:pt x="10156" y="1960223"/>
                </a:lnTo>
                <a:lnTo>
                  <a:pt x="10417" y="1912734"/>
                </a:lnTo>
                <a:lnTo>
                  <a:pt x="11787" y="1863631"/>
                </a:lnTo>
                <a:lnTo>
                  <a:pt x="13903" y="1813202"/>
                </a:lnTo>
                <a:lnTo>
                  <a:pt x="16405" y="1761736"/>
                </a:lnTo>
                <a:lnTo>
                  <a:pt x="18933" y="1709522"/>
                </a:lnTo>
                <a:lnTo>
                  <a:pt x="21124" y="1656848"/>
                </a:lnTo>
                <a:lnTo>
                  <a:pt x="22618" y="1604002"/>
                </a:lnTo>
                <a:lnTo>
                  <a:pt x="23054" y="1551274"/>
                </a:lnTo>
                <a:lnTo>
                  <a:pt x="22071" y="1498952"/>
                </a:lnTo>
                <a:lnTo>
                  <a:pt x="19307" y="1447323"/>
                </a:lnTo>
                <a:lnTo>
                  <a:pt x="14403" y="1396678"/>
                </a:lnTo>
                <a:lnTo>
                  <a:pt x="9562" y="1347866"/>
                </a:lnTo>
                <a:lnTo>
                  <a:pt x="6970" y="1301176"/>
                </a:lnTo>
                <a:lnTo>
                  <a:pt x="6235" y="1255966"/>
                </a:lnTo>
                <a:lnTo>
                  <a:pt x="6961" y="1211594"/>
                </a:lnTo>
                <a:lnTo>
                  <a:pt x="8756" y="1167418"/>
                </a:lnTo>
                <a:lnTo>
                  <a:pt x="11227" y="1122796"/>
                </a:lnTo>
                <a:lnTo>
                  <a:pt x="13980" y="1077086"/>
                </a:lnTo>
                <a:lnTo>
                  <a:pt x="16622" y="1029646"/>
                </a:lnTo>
                <a:lnTo>
                  <a:pt x="18760" y="979834"/>
                </a:lnTo>
                <a:lnTo>
                  <a:pt x="20000" y="927008"/>
                </a:lnTo>
                <a:lnTo>
                  <a:pt x="19950" y="870526"/>
                </a:lnTo>
                <a:lnTo>
                  <a:pt x="18215" y="809745"/>
                </a:lnTo>
                <a:lnTo>
                  <a:pt x="14403" y="744025"/>
                </a:lnTo>
                <a:lnTo>
                  <a:pt x="10334" y="681837"/>
                </a:lnTo>
                <a:lnTo>
                  <a:pt x="7311" y="622202"/>
                </a:lnTo>
                <a:lnTo>
                  <a:pt x="5229" y="564877"/>
                </a:lnTo>
                <a:lnTo>
                  <a:pt x="3983" y="509620"/>
                </a:lnTo>
                <a:lnTo>
                  <a:pt x="3468" y="456189"/>
                </a:lnTo>
                <a:lnTo>
                  <a:pt x="3579" y="404341"/>
                </a:lnTo>
                <a:lnTo>
                  <a:pt x="4211" y="353834"/>
                </a:lnTo>
                <a:lnTo>
                  <a:pt x="5259" y="304425"/>
                </a:lnTo>
                <a:lnTo>
                  <a:pt x="6617" y="255871"/>
                </a:lnTo>
                <a:lnTo>
                  <a:pt x="8182" y="207932"/>
                </a:lnTo>
                <a:lnTo>
                  <a:pt x="9848" y="160363"/>
                </a:lnTo>
                <a:lnTo>
                  <a:pt x="11510" y="112923"/>
                </a:lnTo>
                <a:lnTo>
                  <a:pt x="13063" y="65369"/>
                </a:lnTo>
                <a:lnTo>
                  <a:pt x="14403" y="174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78197" y="3054477"/>
            <a:ext cx="411226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30200" indent="-45783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Queue::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dequeue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(!isEmpty())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QueueArray[first];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first++;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dirty="0" sz="1800" spc="-2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(first</a:t>
            </a:r>
            <a:r>
              <a:rPr dirty="0" sz="1800" spc="-2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==</a:t>
            </a:r>
            <a:r>
              <a:rPr dirty="0" sz="1800" spc="-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MaxSize)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first</a:t>
            </a:r>
            <a:r>
              <a:rPr dirty="0" sz="1800" spc="-2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dirty="0" sz="1800" spc="-25" b="1">
                <a:solidFill>
                  <a:srgbClr val="FF0000"/>
                </a:solidFill>
                <a:latin typeface="Consolas"/>
                <a:cs typeface="Consolas"/>
              </a:rPr>
              <a:t> 0;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CurrentSize--</a:t>
            </a:r>
            <a:r>
              <a:rPr dirty="0" sz="1800" spc="-5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(CurrentSize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0)</a:t>
            </a:r>
            <a:endParaRPr sz="1800">
              <a:latin typeface="Consolas"/>
              <a:cs typeface="Consolas"/>
            </a:endParaRPr>
          </a:p>
          <a:p>
            <a:pPr marL="927100" marR="5080" indent="9144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first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last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-</a:t>
            </a:r>
            <a:r>
              <a:rPr dirty="0" sz="1800" spc="-25">
                <a:latin typeface="Consolas"/>
                <a:cs typeface="Consolas"/>
              </a:rPr>
              <a:t>1;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9559" y="3083051"/>
            <a:ext cx="3569335" cy="2106295"/>
          </a:xfrm>
          <a:prstGeom prst="rect">
            <a:avLst/>
          </a:prstGeom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210185" rIns="0" bIns="0" rtlCol="0" vert="horz">
            <a:spAutoFit/>
          </a:bodyPr>
          <a:lstStyle/>
          <a:p>
            <a:pPr algn="ctr" marL="222885" marR="215265">
              <a:lnSpc>
                <a:spcPct val="100000"/>
              </a:lnSpc>
              <a:spcBef>
                <a:spcPts val="1655"/>
              </a:spcBef>
            </a:pPr>
            <a:r>
              <a:rPr dirty="0" sz="3600" b="1">
                <a:solidFill>
                  <a:srgbClr val="FFFFFF"/>
                </a:solidFill>
                <a:latin typeface="Copperplate Gothic Bold"/>
                <a:cs typeface="Copperplate Gothic Bold"/>
              </a:rPr>
              <a:t>Queue</a:t>
            </a:r>
            <a:r>
              <a:rPr dirty="0" sz="3600" spc="-150" b="1">
                <a:solidFill>
                  <a:srgbClr val="FFFFFF"/>
                </a:solidFill>
                <a:latin typeface="Copperplate Gothic Bold"/>
                <a:cs typeface="Copperplate Gothic Bold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opperplate Gothic Bold"/>
                <a:cs typeface="Copperplate Gothic Bold"/>
              </a:rPr>
              <a:t>using Circular Array</a:t>
            </a:r>
            <a:endParaRPr sz="3600">
              <a:latin typeface="Copperplate Gothic Bold"/>
              <a:cs typeface="Copperplate Gothic Bold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932408" y="936554"/>
            <a:ext cx="3149600" cy="808355"/>
          </a:xfrm>
          <a:custGeom>
            <a:avLst/>
            <a:gdLst/>
            <a:ahLst/>
            <a:cxnLst/>
            <a:rect l="l" t="t" r="r" b="b"/>
            <a:pathLst>
              <a:path w="3149600" h="808355">
                <a:moveTo>
                  <a:pt x="8143" y="18993"/>
                </a:moveTo>
                <a:lnTo>
                  <a:pt x="60627" y="8173"/>
                </a:lnTo>
                <a:lnTo>
                  <a:pt x="109936" y="3731"/>
                </a:lnTo>
                <a:lnTo>
                  <a:pt x="156790" y="4264"/>
                </a:lnTo>
                <a:lnTo>
                  <a:pt x="201905" y="8365"/>
                </a:lnTo>
                <a:lnTo>
                  <a:pt x="246001" y="14631"/>
                </a:lnTo>
                <a:lnTo>
                  <a:pt x="289794" y="21655"/>
                </a:lnTo>
                <a:lnTo>
                  <a:pt x="334002" y="28034"/>
                </a:lnTo>
                <a:lnTo>
                  <a:pt x="379344" y="32362"/>
                </a:lnTo>
                <a:lnTo>
                  <a:pt x="426538" y="33235"/>
                </a:lnTo>
                <a:lnTo>
                  <a:pt x="476301" y="29247"/>
                </a:lnTo>
                <a:lnTo>
                  <a:pt x="529351" y="18993"/>
                </a:lnTo>
                <a:lnTo>
                  <a:pt x="593093" y="7161"/>
                </a:lnTo>
                <a:lnTo>
                  <a:pt x="650643" y="3920"/>
                </a:lnTo>
                <a:lnTo>
                  <a:pt x="702913" y="6858"/>
                </a:lnTo>
                <a:lnTo>
                  <a:pt x="750816" y="13558"/>
                </a:lnTo>
                <a:lnTo>
                  <a:pt x="795261" y="21606"/>
                </a:lnTo>
                <a:lnTo>
                  <a:pt x="837162" y="28589"/>
                </a:lnTo>
                <a:lnTo>
                  <a:pt x="877428" y="32090"/>
                </a:lnTo>
                <a:lnTo>
                  <a:pt x="916973" y="29697"/>
                </a:lnTo>
                <a:lnTo>
                  <a:pt x="956706" y="18993"/>
                </a:lnTo>
                <a:lnTo>
                  <a:pt x="993434" y="8902"/>
                </a:lnTo>
                <a:lnTo>
                  <a:pt x="1031541" y="5667"/>
                </a:lnTo>
                <a:lnTo>
                  <a:pt x="1071273" y="7560"/>
                </a:lnTo>
                <a:lnTo>
                  <a:pt x="1112874" y="12848"/>
                </a:lnTo>
                <a:lnTo>
                  <a:pt x="1156588" y="19803"/>
                </a:lnTo>
                <a:lnTo>
                  <a:pt x="1202662" y="26692"/>
                </a:lnTo>
                <a:lnTo>
                  <a:pt x="1251338" y="31787"/>
                </a:lnTo>
                <a:lnTo>
                  <a:pt x="1302862" y="33355"/>
                </a:lnTo>
                <a:lnTo>
                  <a:pt x="1357478" y="29668"/>
                </a:lnTo>
                <a:lnTo>
                  <a:pt x="1415430" y="18993"/>
                </a:lnTo>
                <a:lnTo>
                  <a:pt x="1463630" y="8913"/>
                </a:lnTo>
                <a:lnTo>
                  <a:pt x="1509308" y="2818"/>
                </a:lnTo>
                <a:lnTo>
                  <a:pt x="1553245" y="62"/>
                </a:lnTo>
                <a:lnTo>
                  <a:pt x="1596222" y="0"/>
                </a:lnTo>
                <a:lnTo>
                  <a:pt x="1639019" y="1985"/>
                </a:lnTo>
                <a:lnTo>
                  <a:pt x="1682416" y="5372"/>
                </a:lnTo>
                <a:lnTo>
                  <a:pt x="1727195" y="9517"/>
                </a:lnTo>
                <a:lnTo>
                  <a:pt x="1774135" y="13772"/>
                </a:lnTo>
                <a:lnTo>
                  <a:pt x="1824017" y="17493"/>
                </a:lnTo>
                <a:lnTo>
                  <a:pt x="1877622" y="20034"/>
                </a:lnTo>
                <a:lnTo>
                  <a:pt x="1935730" y="20749"/>
                </a:lnTo>
                <a:lnTo>
                  <a:pt x="1999122" y="18993"/>
                </a:lnTo>
                <a:lnTo>
                  <a:pt x="2065426" y="17087"/>
                </a:lnTo>
                <a:lnTo>
                  <a:pt x="2121090" y="17854"/>
                </a:lnTo>
                <a:lnTo>
                  <a:pt x="2168213" y="20532"/>
                </a:lnTo>
                <a:lnTo>
                  <a:pt x="2208887" y="24355"/>
                </a:lnTo>
                <a:lnTo>
                  <a:pt x="2245209" y="28560"/>
                </a:lnTo>
                <a:lnTo>
                  <a:pt x="2279275" y="32381"/>
                </a:lnTo>
                <a:lnTo>
                  <a:pt x="2313179" y="35055"/>
                </a:lnTo>
                <a:lnTo>
                  <a:pt x="2349017" y="35818"/>
                </a:lnTo>
                <a:lnTo>
                  <a:pt x="2388885" y="33904"/>
                </a:lnTo>
                <a:lnTo>
                  <a:pt x="2434876" y="28551"/>
                </a:lnTo>
                <a:lnTo>
                  <a:pt x="2489088" y="18993"/>
                </a:lnTo>
                <a:lnTo>
                  <a:pt x="2534820" y="11861"/>
                </a:lnTo>
                <a:lnTo>
                  <a:pt x="2579460" y="8709"/>
                </a:lnTo>
                <a:lnTo>
                  <a:pt x="2623299" y="8816"/>
                </a:lnTo>
                <a:lnTo>
                  <a:pt x="2666626" y="11462"/>
                </a:lnTo>
                <a:lnTo>
                  <a:pt x="2709731" y="15925"/>
                </a:lnTo>
                <a:lnTo>
                  <a:pt x="2752901" y="21486"/>
                </a:lnTo>
                <a:lnTo>
                  <a:pt x="2796428" y="27423"/>
                </a:lnTo>
                <a:lnTo>
                  <a:pt x="2840601" y="33016"/>
                </a:lnTo>
                <a:lnTo>
                  <a:pt x="2885708" y="37544"/>
                </a:lnTo>
                <a:lnTo>
                  <a:pt x="2932039" y="40287"/>
                </a:lnTo>
                <a:lnTo>
                  <a:pt x="2979883" y="40524"/>
                </a:lnTo>
                <a:lnTo>
                  <a:pt x="3029531" y="37534"/>
                </a:lnTo>
                <a:lnTo>
                  <a:pt x="3081270" y="30598"/>
                </a:lnTo>
                <a:lnTo>
                  <a:pt x="3135391" y="18993"/>
                </a:lnTo>
                <a:lnTo>
                  <a:pt x="3146628" y="61935"/>
                </a:lnTo>
                <a:lnTo>
                  <a:pt x="3149210" y="113249"/>
                </a:lnTo>
                <a:lnTo>
                  <a:pt x="3146082" y="169656"/>
                </a:lnTo>
                <a:lnTo>
                  <a:pt x="3140190" y="227880"/>
                </a:lnTo>
                <a:lnTo>
                  <a:pt x="3134481" y="284645"/>
                </a:lnTo>
                <a:lnTo>
                  <a:pt x="3131899" y="336674"/>
                </a:lnTo>
                <a:lnTo>
                  <a:pt x="3135391" y="380689"/>
                </a:lnTo>
                <a:lnTo>
                  <a:pt x="3140033" y="420147"/>
                </a:lnTo>
                <a:lnTo>
                  <a:pt x="3141446" y="468466"/>
                </a:lnTo>
                <a:lnTo>
                  <a:pt x="3140582" y="522863"/>
                </a:lnTo>
                <a:lnTo>
                  <a:pt x="3138392" y="580555"/>
                </a:lnTo>
                <a:lnTo>
                  <a:pt x="3135827" y="638760"/>
                </a:lnTo>
                <a:lnTo>
                  <a:pt x="3133838" y="694693"/>
                </a:lnTo>
                <a:lnTo>
                  <a:pt x="3133375" y="745571"/>
                </a:lnTo>
                <a:lnTo>
                  <a:pt x="3135391" y="788613"/>
                </a:lnTo>
                <a:lnTo>
                  <a:pt x="3091813" y="801180"/>
                </a:lnTo>
                <a:lnTo>
                  <a:pt x="3049304" y="807206"/>
                </a:lnTo>
                <a:lnTo>
                  <a:pt x="3007271" y="808095"/>
                </a:lnTo>
                <a:lnTo>
                  <a:pt x="2965124" y="805255"/>
                </a:lnTo>
                <a:lnTo>
                  <a:pt x="2922270" y="800091"/>
                </a:lnTo>
                <a:lnTo>
                  <a:pt x="2878116" y="794008"/>
                </a:lnTo>
                <a:lnTo>
                  <a:pt x="2832071" y="788413"/>
                </a:lnTo>
                <a:lnTo>
                  <a:pt x="2783542" y="784712"/>
                </a:lnTo>
                <a:lnTo>
                  <a:pt x="2731939" y="784310"/>
                </a:lnTo>
                <a:lnTo>
                  <a:pt x="2676667" y="788613"/>
                </a:lnTo>
                <a:lnTo>
                  <a:pt x="2616028" y="794078"/>
                </a:lnTo>
                <a:lnTo>
                  <a:pt x="2560768" y="795491"/>
                </a:lnTo>
                <a:lnTo>
                  <a:pt x="2509992" y="794003"/>
                </a:lnTo>
                <a:lnTo>
                  <a:pt x="2462802" y="790766"/>
                </a:lnTo>
                <a:lnTo>
                  <a:pt x="2418304" y="786930"/>
                </a:lnTo>
                <a:lnTo>
                  <a:pt x="2375602" y="783646"/>
                </a:lnTo>
                <a:lnTo>
                  <a:pt x="2333800" y="782064"/>
                </a:lnTo>
                <a:lnTo>
                  <a:pt x="2292002" y="783337"/>
                </a:lnTo>
                <a:lnTo>
                  <a:pt x="2249312" y="788613"/>
                </a:lnTo>
                <a:lnTo>
                  <a:pt x="2208500" y="793911"/>
                </a:lnTo>
                <a:lnTo>
                  <a:pt x="2164432" y="796416"/>
                </a:lnTo>
                <a:lnTo>
                  <a:pt x="2117385" y="796734"/>
                </a:lnTo>
                <a:lnTo>
                  <a:pt x="2067639" y="795471"/>
                </a:lnTo>
                <a:lnTo>
                  <a:pt x="2015474" y="793233"/>
                </a:lnTo>
                <a:lnTo>
                  <a:pt x="1961167" y="790625"/>
                </a:lnTo>
                <a:lnTo>
                  <a:pt x="1904997" y="788253"/>
                </a:lnTo>
                <a:lnTo>
                  <a:pt x="1847245" y="786723"/>
                </a:lnTo>
                <a:lnTo>
                  <a:pt x="1788187" y="786641"/>
                </a:lnTo>
                <a:lnTo>
                  <a:pt x="1728104" y="788613"/>
                </a:lnTo>
                <a:lnTo>
                  <a:pt x="1668364" y="791044"/>
                </a:lnTo>
                <a:lnTo>
                  <a:pt x="1610183" y="792137"/>
                </a:lnTo>
                <a:lnTo>
                  <a:pt x="1553612" y="792190"/>
                </a:lnTo>
                <a:lnTo>
                  <a:pt x="1498700" y="791503"/>
                </a:lnTo>
                <a:lnTo>
                  <a:pt x="1445498" y="790375"/>
                </a:lnTo>
                <a:lnTo>
                  <a:pt x="1394056" y="789107"/>
                </a:lnTo>
                <a:lnTo>
                  <a:pt x="1344424" y="787997"/>
                </a:lnTo>
                <a:lnTo>
                  <a:pt x="1296654" y="787345"/>
                </a:lnTo>
                <a:lnTo>
                  <a:pt x="1250794" y="787451"/>
                </a:lnTo>
                <a:lnTo>
                  <a:pt x="1206896" y="788613"/>
                </a:lnTo>
                <a:lnTo>
                  <a:pt x="1162042" y="788678"/>
                </a:lnTo>
                <a:lnTo>
                  <a:pt x="1113878" y="785980"/>
                </a:lnTo>
                <a:lnTo>
                  <a:pt x="1063299" y="781548"/>
                </a:lnTo>
                <a:lnTo>
                  <a:pt x="1011203" y="776415"/>
                </a:lnTo>
                <a:lnTo>
                  <a:pt x="958484" y="771611"/>
                </a:lnTo>
                <a:lnTo>
                  <a:pt x="906040" y="768167"/>
                </a:lnTo>
                <a:lnTo>
                  <a:pt x="854767" y="767114"/>
                </a:lnTo>
                <a:lnTo>
                  <a:pt x="805560" y="769484"/>
                </a:lnTo>
                <a:lnTo>
                  <a:pt x="759316" y="776306"/>
                </a:lnTo>
                <a:lnTo>
                  <a:pt x="716930" y="788613"/>
                </a:lnTo>
                <a:lnTo>
                  <a:pt x="687052" y="796733"/>
                </a:lnTo>
                <a:lnTo>
                  <a:pt x="651459" y="800987"/>
                </a:lnTo>
                <a:lnTo>
                  <a:pt x="610896" y="802000"/>
                </a:lnTo>
                <a:lnTo>
                  <a:pt x="566109" y="800395"/>
                </a:lnTo>
                <a:lnTo>
                  <a:pt x="517846" y="796798"/>
                </a:lnTo>
                <a:lnTo>
                  <a:pt x="466852" y="791832"/>
                </a:lnTo>
                <a:lnTo>
                  <a:pt x="413874" y="786122"/>
                </a:lnTo>
                <a:lnTo>
                  <a:pt x="359657" y="780294"/>
                </a:lnTo>
                <a:lnTo>
                  <a:pt x="304947" y="774970"/>
                </a:lnTo>
                <a:lnTo>
                  <a:pt x="250492" y="770777"/>
                </a:lnTo>
                <a:lnTo>
                  <a:pt x="197037" y="768337"/>
                </a:lnTo>
                <a:lnTo>
                  <a:pt x="145329" y="768277"/>
                </a:lnTo>
                <a:lnTo>
                  <a:pt x="96113" y="771220"/>
                </a:lnTo>
                <a:lnTo>
                  <a:pt x="50136" y="777790"/>
                </a:lnTo>
                <a:lnTo>
                  <a:pt x="8143" y="788613"/>
                </a:lnTo>
                <a:lnTo>
                  <a:pt x="1205" y="752695"/>
                </a:lnTo>
                <a:lnTo>
                  <a:pt x="0" y="711963"/>
                </a:lnTo>
                <a:lnTo>
                  <a:pt x="2652" y="667221"/>
                </a:lnTo>
                <a:lnTo>
                  <a:pt x="7286" y="619274"/>
                </a:lnTo>
                <a:lnTo>
                  <a:pt x="12028" y="568929"/>
                </a:lnTo>
                <a:lnTo>
                  <a:pt x="15001" y="516990"/>
                </a:lnTo>
                <a:lnTo>
                  <a:pt x="14332" y="464262"/>
                </a:lnTo>
                <a:lnTo>
                  <a:pt x="8143" y="411550"/>
                </a:lnTo>
                <a:lnTo>
                  <a:pt x="1877" y="359298"/>
                </a:lnTo>
                <a:lnTo>
                  <a:pt x="1017" y="307547"/>
                </a:lnTo>
                <a:lnTo>
                  <a:pt x="3757" y="256502"/>
                </a:lnTo>
                <a:lnTo>
                  <a:pt x="8286" y="206366"/>
                </a:lnTo>
                <a:lnTo>
                  <a:pt x="12798" y="157343"/>
                </a:lnTo>
                <a:lnTo>
                  <a:pt x="15484" y="109637"/>
                </a:lnTo>
                <a:lnTo>
                  <a:pt x="14535" y="63453"/>
                </a:lnTo>
                <a:lnTo>
                  <a:pt x="8143" y="189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019927" y="1300098"/>
            <a:ext cx="2829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(first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 MaxSize;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78197" y="6407605"/>
            <a:ext cx="151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609838" y="6520745"/>
            <a:ext cx="4559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Page:10 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73702" y="2524125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828" y="226263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9828" y="173863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16955" y="115188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245929" y="338137"/>
            <a:ext cx="1914525" cy="2330450"/>
            <a:chOff x="3245929" y="338137"/>
            <a:chExt cx="1914525" cy="23304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0429" y="600265"/>
              <a:ext cx="200025" cy="2061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4945" y="338137"/>
              <a:ext cx="200025" cy="2061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929" y="1449133"/>
              <a:ext cx="200024" cy="2061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429000" y="2280666"/>
              <a:ext cx="613410" cy="387985"/>
            </a:xfrm>
            <a:custGeom>
              <a:avLst/>
              <a:gdLst/>
              <a:ahLst/>
              <a:cxnLst/>
              <a:rect l="l" t="t" r="r" b="b"/>
              <a:pathLst>
                <a:path w="613410" h="387985">
                  <a:moveTo>
                    <a:pt x="51435" y="295783"/>
                  </a:moveTo>
                  <a:lnTo>
                    <a:pt x="47625" y="296925"/>
                  </a:lnTo>
                  <a:lnTo>
                    <a:pt x="0" y="387858"/>
                  </a:lnTo>
                  <a:lnTo>
                    <a:pt x="43586" y="386461"/>
                  </a:lnTo>
                  <a:lnTo>
                    <a:pt x="13970" y="386461"/>
                  </a:lnTo>
                  <a:lnTo>
                    <a:pt x="7238" y="375793"/>
                  </a:lnTo>
                  <a:lnTo>
                    <a:pt x="27099" y="363331"/>
                  </a:lnTo>
                  <a:lnTo>
                    <a:pt x="58800" y="302768"/>
                  </a:lnTo>
                  <a:lnTo>
                    <a:pt x="57658" y="298958"/>
                  </a:lnTo>
                  <a:lnTo>
                    <a:pt x="54483" y="297307"/>
                  </a:lnTo>
                  <a:lnTo>
                    <a:pt x="51435" y="295783"/>
                  </a:lnTo>
                  <a:close/>
                </a:path>
                <a:path w="613410" h="387985">
                  <a:moveTo>
                    <a:pt x="27099" y="363331"/>
                  </a:moveTo>
                  <a:lnTo>
                    <a:pt x="7238" y="375793"/>
                  </a:lnTo>
                  <a:lnTo>
                    <a:pt x="13970" y="386461"/>
                  </a:lnTo>
                  <a:lnTo>
                    <a:pt x="17816" y="384048"/>
                  </a:lnTo>
                  <a:lnTo>
                    <a:pt x="16255" y="384048"/>
                  </a:lnTo>
                  <a:lnTo>
                    <a:pt x="10413" y="374776"/>
                  </a:lnTo>
                  <a:lnTo>
                    <a:pt x="21288" y="374432"/>
                  </a:lnTo>
                  <a:lnTo>
                    <a:pt x="27099" y="363331"/>
                  </a:lnTo>
                  <a:close/>
                </a:path>
                <a:path w="613410" h="387985">
                  <a:moveTo>
                    <a:pt x="102108" y="371856"/>
                  </a:moveTo>
                  <a:lnTo>
                    <a:pt x="33774" y="374037"/>
                  </a:lnTo>
                  <a:lnTo>
                    <a:pt x="13970" y="386461"/>
                  </a:lnTo>
                  <a:lnTo>
                    <a:pt x="43586" y="386461"/>
                  </a:lnTo>
                  <a:lnTo>
                    <a:pt x="102488" y="384556"/>
                  </a:lnTo>
                  <a:lnTo>
                    <a:pt x="105283" y="381635"/>
                  </a:lnTo>
                  <a:lnTo>
                    <a:pt x="105028" y="374523"/>
                  </a:lnTo>
                  <a:lnTo>
                    <a:pt x="102108" y="371856"/>
                  </a:lnTo>
                  <a:close/>
                </a:path>
                <a:path w="613410" h="387985">
                  <a:moveTo>
                    <a:pt x="21288" y="374432"/>
                  </a:moveTo>
                  <a:lnTo>
                    <a:pt x="10413" y="374776"/>
                  </a:lnTo>
                  <a:lnTo>
                    <a:pt x="16255" y="384048"/>
                  </a:lnTo>
                  <a:lnTo>
                    <a:pt x="21288" y="374432"/>
                  </a:lnTo>
                  <a:close/>
                </a:path>
                <a:path w="613410" h="387985">
                  <a:moveTo>
                    <a:pt x="33774" y="374037"/>
                  </a:moveTo>
                  <a:lnTo>
                    <a:pt x="21288" y="374432"/>
                  </a:lnTo>
                  <a:lnTo>
                    <a:pt x="16255" y="384048"/>
                  </a:lnTo>
                  <a:lnTo>
                    <a:pt x="17816" y="384048"/>
                  </a:lnTo>
                  <a:lnTo>
                    <a:pt x="33774" y="374037"/>
                  </a:lnTo>
                  <a:close/>
                </a:path>
                <a:path w="613410" h="387985">
                  <a:moveTo>
                    <a:pt x="606171" y="0"/>
                  </a:moveTo>
                  <a:lnTo>
                    <a:pt x="27099" y="363331"/>
                  </a:lnTo>
                  <a:lnTo>
                    <a:pt x="21288" y="374432"/>
                  </a:lnTo>
                  <a:lnTo>
                    <a:pt x="33774" y="374037"/>
                  </a:lnTo>
                  <a:lnTo>
                    <a:pt x="613028" y="10668"/>
                  </a:lnTo>
                  <a:lnTo>
                    <a:pt x="606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441194" y="2542158"/>
            <a:ext cx="810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MaxSize-</a:t>
            </a:r>
            <a:r>
              <a:rPr dirty="0" sz="1400" spc="-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10568" y="3004957"/>
            <a:ext cx="3992245" cy="3724910"/>
          </a:xfrm>
          <a:custGeom>
            <a:avLst/>
            <a:gdLst/>
            <a:ahLst/>
            <a:cxnLst/>
            <a:rect l="l" t="t" r="r" b="b"/>
            <a:pathLst>
              <a:path w="3992245" h="3724909">
                <a:moveTo>
                  <a:pt x="11935" y="12562"/>
                </a:moveTo>
                <a:lnTo>
                  <a:pt x="60417" y="12673"/>
                </a:lnTo>
                <a:lnTo>
                  <a:pt x="108877" y="13867"/>
                </a:lnTo>
                <a:lnTo>
                  <a:pt x="157504" y="15812"/>
                </a:lnTo>
                <a:lnTo>
                  <a:pt x="206485" y="18178"/>
                </a:lnTo>
                <a:lnTo>
                  <a:pt x="256009" y="20634"/>
                </a:lnTo>
                <a:lnTo>
                  <a:pt x="306264" y="22849"/>
                </a:lnTo>
                <a:lnTo>
                  <a:pt x="357437" y="24492"/>
                </a:lnTo>
                <a:lnTo>
                  <a:pt x="409717" y="25234"/>
                </a:lnTo>
                <a:lnTo>
                  <a:pt x="463291" y="24742"/>
                </a:lnTo>
                <a:lnTo>
                  <a:pt x="518349" y="22687"/>
                </a:lnTo>
                <a:lnTo>
                  <a:pt x="575077" y="18737"/>
                </a:lnTo>
                <a:lnTo>
                  <a:pt x="633663" y="12562"/>
                </a:lnTo>
                <a:lnTo>
                  <a:pt x="686023" y="7112"/>
                </a:lnTo>
                <a:lnTo>
                  <a:pt x="733799" y="4134"/>
                </a:lnTo>
                <a:lnTo>
                  <a:pt x="778035" y="3203"/>
                </a:lnTo>
                <a:lnTo>
                  <a:pt x="819777" y="3890"/>
                </a:lnTo>
                <a:lnTo>
                  <a:pt x="860066" y="5771"/>
                </a:lnTo>
                <a:lnTo>
                  <a:pt x="899948" y="8418"/>
                </a:lnTo>
                <a:lnTo>
                  <a:pt x="940467" y="11404"/>
                </a:lnTo>
                <a:lnTo>
                  <a:pt x="982665" y="14303"/>
                </a:lnTo>
                <a:lnTo>
                  <a:pt x="1027587" y="16689"/>
                </a:lnTo>
                <a:lnTo>
                  <a:pt x="1076277" y="18134"/>
                </a:lnTo>
                <a:lnTo>
                  <a:pt x="1129778" y="18212"/>
                </a:lnTo>
                <a:lnTo>
                  <a:pt x="1189135" y="16497"/>
                </a:lnTo>
                <a:lnTo>
                  <a:pt x="1255392" y="12562"/>
                </a:lnTo>
                <a:lnTo>
                  <a:pt x="1323043" y="7977"/>
                </a:lnTo>
                <a:lnTo>
                  <a:pt x="1386212" y="4531"/>
                </a:lnTo>
                <a:lnTo>
                  <a:pt x="1445360" y="2120"/>
                </a:lnTo>
                <a:lnTo>
                  <a:pt x="1500945" y="644"/>
                </a:lnTo>
                <a:lnTo>
                  <a:pt x="1553429" y="0"/>
                </a:lnTo>
                <a:lnTo>
                  <a:pt x="1603270" y="85"/>
                </a:lnTo>
                <a:lnTo>
                  <a:pt x="1650929" y="799"/>
                </a:lnTo>
                <a:lnTo>
                  <a:pt x="1696865" y="2039"/>
                </a:lnTo>
                <a:lnTo>
                  <a:pt x="1741539" y="3703"/>
                </a:lnTo>
                <a:lnTo>
                  <a:pt x="1785410" y="5689"/>
                </a:lnTo>
                <a:lnTo>
                  <a:pt x="1828939" y="7896"/>
                </a:lnTo>
                <a:lnTo>
                  <a:pt x="1872585" y="10221"/>
                </a:lnTo>
                <a:lnTo>
                  <a:pt x="1916808" y="12562"/>
                </a:lnTo>
                <a:lnTo>
                  <a:pt x="1963893" y="14158"/>
                </a:lnTo>
                <a:lnTo>
                  <a:pt x="2008852" y="14185"/>
                </a:lnTo>
                <a:lnTo>
                  <a:pt x="2052400" y="13026"/>
                </a:lnTo>
                <a:lnTo>
                  <a:pt x="2095252" y="11066"/>
                </a:lnTo>
                <a:lnTo>
                  <a:pt x="2138124" y="8688"/>
                </a:lnTo>
                <a:lnTo>
                  <a:pt x="2181730" y="6275"/>
                </a:lnTo>
                <a:lnTo>
                  <a:pt x="2226786" y="4212"/>
                </a:lnTo>
                <a:lnTo>
                  <a:pt x="2274007" y="2882"/>
                </a:lnTo>
                <a:lnTo>
                  <a:pt x="2324109" y="2668"/>
                </a:lnTo>
                <a:lnTo>
                  <a:pt x="2377806" y="3954"/>
                </a:lnTo>
                <a:lnTo>
                  <a:pt x="2435814" y="7124"/>
                </a:lnTo>
                <a:lnTo>
                  <a:pt x="2498849" y="12562"/>
                </a:lnTo>
                <a:lnTo>
                  <a:pt x="2553708" y="17448"/>
                </a:lnTo>
                <a:lnTo>
                  <a:pt x="2605843" y="20760"/>
                </a:lnTo>
                <a:lnTo>
                  <a:pt x="2655749" y="22702"/>
                </a:lnTo>
                <a:lnTo>
                  <a:pt x="2703925" y="23481"/>
                </a:lnTo>
                <a:lnTo>
                  <a:pt x="2750869" y="23303"/>
                </a:lnTo>
                <a:lnTo>
                  <a:pt x="2797079" y="22372"/>
                </a:lnTo>
                <a:lnTo>
                  <a:pt x="2843051" y="20896"/>
                </a:lnTo>
                <a:lnTo>
                  <a:pt x="2889283" y="19080"/>
                </a:lnTo>
                <a:lnTo>
                  <a:pt x="2936274" y="17129"/>
                </a:lnTo>
                <a:lnTo>
                  <a:pt x="2984520" y="15250"/>
                </a:lnTo>
                <a:lnTo>
                  <a:pt x="3034520" y="13648"/>
                </a:lnTo>
                <a:lnTo>
                  <a:pt x="3086771" y="12529"/>
                </a:lnTo>
                <a:lnTo>
                  <a:pt x="3141770" y="12098"/>
                </a:lnTo>
                <a:lnTo>
                  <a:pt x="3200016" y="12562"/>
                </a:lnTo>
                <a:lnTo>
                  <a:pt x="3255820" y="13357"/>
                </a:lnTo>
                <a:lnTo>
                  <a:pt x="3311202" y="13930"/>
                </a:lnTo>
                <a:lnTo>
                  <a:pt x="3366133" y="14305"/>
                </a:lnTo>
                <a:lnTo>
                  <a:pt x="3420587" y="14509"/>
                </a:lnTo>
                <a:lnTo>
                  <a:pt x="3474538" y="14566"/>
                </a:lnTo>
                <a:lnTo>
                  <a:pt x="3527958" y="14500"/>
                </a:lnTo>
                <a:lnTo>
                  <a:pt x="3580821" y="14338"/>
                </a:lnTo>
                <a:lnTo>
                  <a:pt x="3633100" y="14104"/>
                </a:lnTo>
                <a:lnTo>
                  <a:pt x="3684767" y="13824"/>
                </a:lnTo>
                <a:lnTo>
                  <a:pt x="3735796" y="13521"/>
                </a:lnTo>
                <a:lnTo>
                  <a:pt x="3786160" y="13223"/>
                </a:lnTo>
                <a:lnTo>
                  <a:pt x="3835833" y="12952"/>
                </a:lnTo>
                <a:lnTo>
                  <a:pt x="3884787" y="12735"/>
                </a:lnTo>
                <a:lnTo>
                  <a:pt x="3932995" y="12597"/>
                </a:lnTo>
                <a:lnTo>
                  <a:pt x="3980431" y="12562"/>
                </a:lnTo>
                <a:lnTo>
                  <a:pt x="3975108" y="55187"/>
                </a:lnTo>
                <a:lnTo>
                  <a:pt x="3972072" y="100753"/>
                </a:lnTo>
                <a:lnTo>
                  <a:pt x="3970941" y="148802"/>
                </a:lnTo>
                <a:lnTo>
                  <a:pt x="3971335" y="198874"/>
                </a:lnTo>
                <a:lnTo>
                  <a:pt x="3972870" y="250513"/>
                </a:lnTo>
                <a:lnTo>
                  <a:pt x="3975165" y="303259"/>
                </a:lnTo>
                <a:lnTo>
                  <a:pt x="3977838" y="356653"/>
                </a:lnTo>
                <a:lnTo>
                  <a:pt x="3980507" y="410237"/>
                </a:lnTo>
                <a:lnTo>
                  <a:pt x="3982791" y="463553"/>
                </a:lnTo>
                <a:lnTo>
                  <a:pt x="3984307" y="516141"/>
                </a:lnTo>
                <a:lnTo>
                  <a:pt x="3984673" y="567545"/>
                </a:lnTo>
                <a:lnTo>
                  <a:pt x="3983509" y="617304"/>
                </a:lnTo>
                <a:lnTo>
                  <a:pt x="3980431" y="664961"/>
                </a:lnTo>
                <a:lnTo>
                  <a:pt x="3975575" y="724893"/>
                </a:lnTo>
                <a:lnTo>
                  <a:pt x="3971823" y="783736"/>
                </a:lnTo>
                <a:lnTo>
                  <a:pt x="3969166" y="841109"/>
                </a:lnTo>
                <a:lnTo>
                  <a:pt x="3967593" y="896629"/>
                </a:lnTo>
                <a:lnTo>
                  <a:pt x="3967096" y="949917"/>
                </a:lnTo>
                <a:lnTo>
                  <a:pt x="3967666" y="1000591"/>
                </a:lnTo>
                <a:lnTo>
                  <a:pt x="3969294" y="1048271"/>
                </a:lnTo>
                <a:lnTo>
                  <a:pt x="3971970" y="1092575"/>
                </a:lnTo>
                <a:lnTo>
                  <a:pt x="3975685" y="1133122"/>
                </a:lnTo>
                <a:lnTo>
                  <a:pt x="3980431" y="1169532"/>
                </a:lnTo>
                <a:lnTo>
                  <a:pt x="3983739" y="1202453"/>
                </a:lnTo>
                <a:lnTo>
                  <a:pt x="3985158" y="1243228"/>
                </a:lnTo>
                <a:lnTo>
                  <a:pt x="3985074" y="1290501"/>
                </a:lnTo>
                <a:lnTo>
                  <a:pt x="3983874" y="1342920"/>
                </a:lnTo>
                <a:lnTo>
                  <a:pt x="3981943" y="1399129"/>
                </a:lnTo>
                <a:lnTo>
                  <a:pt x="3979669" y="1457774"/>
                </a:lnTo>
                <a:lnTo>
                  <a:pt x="3977437" y="1517502"/>
                </a:lnTo>
                <a:lnTo>
                  <a:pt x="3975633" y="1576957"/>
                </a:lnTo>
                <a:lnTo>
                  <a:pt x="3974644" y="1634786"/>
                </a:lnTo>
                <a:lnTo>
                  <a:pt x="3974857" y="1689635"/>
                </a:lnTo>
                <a:lnTo>
                  <a:pt x="3976657" y="1740149"/>
                </a:lnTo>
                <a:lnTo>
                  <a:pt x="3980431" y="1784974"/>
                </a:lnTo>
                <a:lnTo>
                  <a:pt x="3985451" y="1836317"/>
                </a:lnTo>
                <a:lnTo>
                  <a:pt x="3988892" y="1890034"/>
                </a:lnTo>
                <a:lnTo>
                  <a:pt x="3990928" y="1945163"/>
                </a:lnTo>
                <a:lnTo>
                  <a:pt x="3991733" y="2000740"/>
                </a:lnTo>
                <a:lnTo>
                  <a:pt x="3991480" y="2055801"/>
                </a:lnTo>
                <a:lnTo>
                  <a:pt x="3990343" y="2109385"/>
                </a:lnTo>
                <a:lnTo>
                  <a:pt x="3988496" y="2160527"/>
                </a:lnTo>
                <a:lnTo>
                  <a:pt x="3986112" y="2208264"/>
                </a:lnTo>
                <a:lnTo>
                  <a:pt x="3983366" y="2251633"/>
                </a:lnTo>
                <a:lnTo>
                  <a:pt x="3980431" y="2289672"/>
                </a:lnTo>
                <a:lnTo>
                  <a:pt x="3978873" y="2317702"/>
                </a:lnTo>
                <a:lnTo>
                  <a:pt x="3978318" y="2351281"/>
                </a:lnTo>
                <a:lnTo>
                  <a:pt x="3978575" y="2389838"/>
                </a:lnTo>
                <a:lnTo>
                  <a:pt x="3979453" y="2432801"/>
                </a:lnTo>
                <a:lnTo>
                  <a:pt x="3980762" y="2479599"/>
                </a:lnTo>
                <a:lnTo>
                  <a:pt x="3982310" y="2529659"/>
                </a:lnTo>
                <a:lnTo>
                  <a:pt x="3983908" y="2582410"/>
                </a:lnTo>
                <a:lnTo>
                  <a:pt x="3985363" y="2637280"/>
                </a:lnTo>
                <a:lnTo>
                  <a:pt x="3986485" y="2693698"/>
                </a:lnTo>
                <a:lnTo>
                  <a:pt x="3987085" y="2751092"/>
                </a:lnTo>
                <a:lnTo>
                  <a:pt x="3986969" y="2808890"/>
                </a:lnTo>
                <a:lnTo>
                  <a:pt x="3985949" y="2866520"/>
                </a:lnTo>
                <a:lnTo>
                  <a:pt x="3983833" y="2923410"/>
                </a:lnTo>
                <a:lnTo>
                  <a:pt x="3980431" y="2978990"/>
                </a:lnTo>
                <a:lnTo>
                  <a:pt x="3977196" y="3031962"/>
                </a:lnTo>
                <a:lnTo>
                  <a:pt x="3975532" y="3081892"/>
                </a:lnTo>
                <a:lnTo>
                  <a:pt x="3975171" y="3129498"/>
                </a:lnTo>
                <a:lnTo>
                  <a:pt x="3975843" y="3175498"/>
                </a:lnTo>
                <a:lnTo>
                  <a:pt x="3977282" y="3220610"/>
                </a:lnTo>
                <a:lnTo>
                  <a:pt x="3979218" y="3265553"/>
                </a:lnTo>
                <a:lnTo>
                  <a:pt x="3981383" y="3311046"/>
                </a:lnTo>
                <a:lnTo>
                  <a:pt x="3983510" y="3357806"/>
                </a:lnTo>
                <a:lnTo>
                  <a:pt x="3985329" y="3406552"/>
                </a:lnTo>
                <a:lnTo>
                  <a:pt x="3986574" y="3458002"/>
                </a:lnTo>
                <a:lnTo>
                  <a:pt x="3986974" y="3512875"/>
                </a:lnTo>
                <a:lnTo>
                  <a:pt x="3986263" y="3571889"/>
                </a:lnTo>
                <a:lnTo>
                  <a:pt x="3984171" y="3635762"/>
                </a:lnTo>
                <a:lnTo>
                  <a:pt x="3980431" y="3705214"/>
                </a:lnTo>
                <a:lnTo>
                  <a:pt x="3923744" y="3699141"/>
                </a:lnTo>
                <a:lnTo>
                  <a:pt x="3871168" y="3695147"/>
                </a:lnTo>
                <a:lnTo>
                  <a:pt x="3821995" y="3692952"/>
                </a:lnTo>
                <a:lnTo>
                  <a:pt x="3775517" y="3692278"/>
                </a:lnTo>
                <a:lnTo>
                  <a:pt x="3731026" y="3692844"/>
                </a:lnTo>
                <a:lnTo>
                  <a:pt x="3687815" y="3694371"/>
                </a:lnTo>
                <a:lnTo>
                  <a:pt x="3645174" y="3696579"/>
                </a:lnTo>
                <a:lnTo>
                  <a:pt x="3602396" y="3699189"/>
                </a:lnTo>
                <a:lnTo>
                  <a:pt x="3558774" y="3701920"/>
                </a:lnTo>
                <a:lnTo>
                  <a:pt x="3513598" y="3704494"/>
                </a:lnTo>
                <a:lnTo>
                  <a:pt x="3466161" y="3706631"/>
                </a:lnTo>
                <a:lnTo>
                  <a:pt x="3415754" y="3708051"/>
                </a:lnTo>
                <a:lnTo>
                  <a:pt x="3361671" y="3708475"/>
                </a:lnTo>
                <a:lnTo>
                  <a:pt x="3303202" y="3707622"/>
                </a:lnTo>
                <a:lnTo>
                  <a:pt x="3239640" y="3705214"/>
                </a:lnTo>
                <a:lnTo>
                  <a:pt x="3161112" y="3701966"/>
                </a:lnTo>
                <a:lnTo>
                  <a:pt x="3090834" y="3700236"/>
                </a:lnTo>
                <a:lnTo>
                  <a:pt x="3027967" y="3699745"/>
                </a:lnTo>
                <a:lnTo>
                  <a:pt x="2971675" y="3700216"/>
                </a:lnTo>
                <a:lnTo>
                  <a:pt x="2921121" y="3701369"/>
                </a:lnTo>
                <a:lnTo>
                  <a:pt x="2875467" y="3702928"/>
                </a:lnTo>
                <a:lnTo>
                  <a:pt x="2833878" y="3704614"/>
                </a:lnTo>
                <a:lnTo>
                  <a:pt x="2795516" y="3706148"/>
                </a:lnTo>
                <a:lnTo>
                  <a:pt x="2759544" y="3707253"/>
                </a:lnTo>
                <a:lnTo>
                  <a:pt x="2725125" y="3707652"/>
                </a:lnTo>
                <a:lnTo>
                  <a:pt x="2691423" y="3707064"/>
                </a:lnTo>
                <a:lnTo>
                  <a:pt x="2657599" y="3705214"/>
                </a:lnTo>
                <a:lnTo>
                  <a:pt x="2628263" y="3703742"/>
                </a:lnTo>
                <a:lnTo>
                  <a:pt x="2558245" y="3703746"/>
                </a:lnTo>
                <a:lnTo>
                  <a:pt x="2518022" y="3704835"/>
                </a:lnTo>
                <a:lnTo>
                  <a:pt x="2474630" y="3706393"/>
                </a:lnTo>
                <a:lnTo>
                  <a:pt x="2428296" y="3708225"/>
                </a:lnTo>
                <a:lnTo>
                  <a:pt x="2379251" y="3710139"/>
                </a:lnTo>
                <a:lnTo>
                  <a:pt x="2327724" y="3711941"/>
                </a:lnTo>
                <a:lnTo>
                  <a:pt x="2273944" y="3713438"/>
                </a:lnTo>
                <a:lnTo>
                  <a:pt x="2218141" y="3714438"/>
                </a:lnTo>
                <a:lnTo>
                  <a:pt x="2160545" y="3714747"/>
                </a:lnTo>
                <a:lnTo>
                  <a:pt x="2101384" y="3714172"/>
                </a:lnTo>
                <a:lnTo>
                  <a:pt x="2040888" y="3712521"/>
                </a:lnTo>
                <a:lnTo>
                  <a:pt x="1979286" y="3709599"/>
                </a:lnTo>
                <a:lnTo>
                  <a:pt x="1916808" y="3705214"/>
                </a:lnTo>
                <a:lnTo>
                  <a:pt x="1844606" y="3699393"/>
                </a:lnTo>
                <a:lnTo>
                  <a:pt x="1783700" y="3694840"/>
                </a:lnTo>
                <a:lnTo>
                  <a:pt x="1731995" y="3691494"/>
                </a:lnTo>
                <a:lnTo>
                  <a:pt x="1687394" y="3689291"/>
                </a:lnTo>
                <a:lnTo>
                  <a:pt x="1647801" y="3688167"/>
                </a:lnTo>
                <a:lnTo>
                  <a:pt x="1611119" y="3688059"/>
                </a:lnTo>
                <a:lnTo>
                  <a:pt x="1575252" y="3688905"/>
                </a:lnTo>
                <a:lnTo>
                  <a:pt x="1538103" y="3690640"/>
                </a:lnTo>
                <a:lnTo>
                  <a:pt x="1497577" y="3693202"/>
                </a:lnTo>
                <a:lnTo>
                  <a:pt x="1451576" y="3696527"/>
                </a:lnTo>
                <a:lnTo>
                  <a:pt x="1398005" y="3700552"/>
                </a:lnTo>
                <a:lnTo>
                  <a:pt x="1334767" y="3705214"/>
                </a:lnTo>
                <a:lnTo>
                  <a:pt x="1269909" y="3709969"/>
                </a:lnTo>
                <a:lnTo>
                  <a:pt x="1211966" y="3714240"/>
                </a:lnTo>
                <a:lnTo>
                  <a:pt x="1159576" y="3717913"/>
                </a:lnTo>
                <a:lnTo>
                  <a:pt x="1111376" y="3720873"/>
                </a:lnTo>
                <a:lnTo>
                  <a:pt x="1066003" y="3723006"/>
                </a:lnTo>
                <a:lnTo>
                  <a:pt x="1022093" y="3724199"/>
                </a:lnTo>
                <a:lnTo>
                  <a:pt x="978284" y="3724337"/>
                </a:lnTo>
                <a:lnTo>
                  <a:pt x="933212" y="3723307"/>
                </a:lnTo>
                <a:lnTo>
                  <a:pt x="885514" y="3720993"/>
                </a:lnTo>
                <a:lnTo>
                  <a:pt x="833828" y="3717282"/>
                </a:lnTo>
                <a:lnTo>
                  <a:pt x="776791" y="3712061"/>
                </a:lnTo>
                <a:lnTo>
                  <a:pt x="713038" y="3705214"/>
                </a:lnTo>
                <a:lnTo>
                  <a:pt x="657841" y="3699457"/>
                </a:lnTo>
                <a:lnTo>
                  <a:pt x="607411" y="3695266"/>
                </a:lnTo>
                <a:lnTo>
                  <a:pt x="560752" y="3692471"/>
                </a:lnTo>
                <a:lnTo>
                  <a:pt x="516870" y="3690903"/>
                </a:lnTo>
                <a:lnTo>
                  <a:pt x="474770" y="3690389"/>
                </a:lnTo>
                <a:lnTo>
                  <a:pt x="433458" y="3690762"/>
                </a:lnTo>
                <a:lnTo>
                  <a:pt x="391938" y="3691850"/>
                </a:lnTo>
                <a:lnTo>
                  <a:pt x="349216" y="3693484"/>
                </a:lnTo>
                <a:lnTo>
                  <a:pt x="304298" y="3695493"/>
                </a:lnTo>
                <a:lnTo>
                  <a:pt x="256187" y="3697707"/>
                </a:lnTo>
                <a:lnTo>
                  <a:pt x="203891" y="3699957"/>
                </a:lnTo>
                <a:lnTo>
                  <a:pt x="146413" y="3702071"/>
                </a:lnTo>
                <a:lnTo>
                  <a:pt x="82759" y="3703880"/>
                </a:lnTo>
                <a:lnTo>
                  <a:pt x="11935" y="3705214"/>
                </a:lnTo>
                <a:lnTo>
                  <a:pt x="13032" y="3656659"/>
                </a:lnTo>
                <a:lnTo>
                  <a:pt x="14263" y="3606414"/>
                </a:lnTo>
                <a:lnTo>
                  <a:pt x="15553" y="3554876"/>
                </a:lnTo>
                <a:lnTo>
                  <a:pt x="16826" y="3502442"/>
                </a:lnTo>
                <a:lnTo>
                  <a:pt x="18006" y="3449506"/>
                </a:lnTo>
                <a:lnTo>
                  <a:pt x="19017" y="3396466"/>
                </a:lnTo>
                <a:lnTo>
                  <a:pt x="19784" y="3343718"/>
                </a:lnTo>
                <a:lnTo>
                  <a:pt x="20230" y="3291657"/>
                </a:lnTo>
                <a:lnTo>
                  <a:pt x="20280" y="3240681"/>
                </a:lnTo>
                <a:lnTo>
                  <a:pt x="19858" y="3191184"/>
                </a:lnTo>
                <a:lnTo>
                  <a:pt x="18889" y="3143564"/>
                </a:lnTo>
                <a:lnTo>
                  <a:pt x="17295" y="3098216"/>
                </a:lnTo>
                <a:lnTo>
                  <a:pt x="15003" y="3055536"/>
                </a:lnTo>
                <a:lnTo>
                  <a:pt x="11935" y="3015921"/>
                </a:lnTo>
                <a:lnTo>
                  <a:pt x="9207" y="2974885"/>
                </a:lnTo>
                <a:lnTo>
                  <a:pt x="8277" y="2933335"/>
                </a:lnTo>
                <a:lnTo>
                  <a:pt x="8777" y="2890998"/>
                </a:lnTo>
                <a:lnTo>
                  <a:pt x="10342" y="2847596"/>
                </a:lnTo>
                <a:lnTo>
                  <a:pt x="12606" y="2802854"/>
                </a:lnTo>
                <a:lnTo>
                  <a:pt x="15203" y="2756497"/>
                </a:lnTo>
                <a:lnTo>
                  <a:pt x="17766" y="2708248"/>
                </a:lnTo>
                <a:lnTo>
                  <a:pt x="19929" y="2657831"/>
                </a:lnTo>
                <a:lnTo>
                  <a:pt x="21327" y="2604972"/>
                </a:lnTo>
                <a:lnTo>
                  <a:pt x="21592" y="2549393"/>
                </a:lnTo>
                <a:lnTo>
                  <a:pt x="20360" y="2490820"/>
                </a:lnTo>
                <a:lnTo>
                  <a:pt x="17263" y="2428976"/>
                </a:lnTo>
                <a:lnTo>
                  <a:pt x="11935" y="2363586"/>
                </a:lnTo>
                <a:lnTo>
                  <a:pt x="6812" y="2299389"/>
                </a:lnTo>
                <a:lnTo>
                  <a:pt x="4259" y="2240738"/>
                </a:lnTo>
                <a:lnTo>
                  <a:pt x="3810" y="2186756"/>
                </a:lnTo>
                <a:lnTo>
                  <a:pt x="4995" y="2136569"/>
                </a:lnTo>
                <a:lnTo>
                  <a:pt x="7346" y="2089300"/>
                </a:lnTo>
                <a:lnTo>
                  <a:pt x="10395" y="2044076"/>
                </a:lnTo>
                <a:lnTo>
                  <a:pt x="13673" y="2000019"/>
                </a:lnTo>
                <a:lnTo>
                  <a:pt x="16713" y="1956255"/>
                </a:lnTo>
                <a:lnTo>
                  <a:pt x="19045" y="1911908"/>
                </a:lnTo>
                <a:lnTo>
                  <a:pt x="20202" y="1866104"/>
                </a:lnTo>
                <a:lnTo>
                  <a:pt x="19714" y="1817966"/>
                </a:lnTo>
                <a:lnTo>
                  <a:pt x="17115" y="1766618"/>
                </a:lnTo>
                <a:lnTo>
                  <a:pt x="11935" y="1711187"/>
                </a:lnTo>
                <a:lnTo>
                  <a:pt x="6680" y="1658260"/>
                </a:lnTo>
                <a:lnTo>
                  <a:pt x="3080" y="1606634"/>
                </a:lnTo>
                <a:lnTo>
                  <a:pt x="924" y="1556126"/>
                </a:lnTo>
                <a:lnTo>
                  <a:pt x="0" y="1506553"/>
                </a:lnTo>
                <a:lnTo>
                  <a:pt x="95" y="1457730"/>
                </a:lnTo>
                <a:lnTo>
                  <a:pt x="999" y="1409475"/>
                </a:lnTo>
                <a:lnTo>
                  <a:pt x="2500" y="1361604"/>
                </a:lnTo>
                <a:lnTo>
                  <a:pt x="4386" y="1313932"/>
                </a:lnTo>
                <a:lnTo>
                  <a:pt x="6446" y="1266278"/>
                </a:lnTo>
                <a:lnTo>
                  <a:pt x="8467" y="1218457"/>
                </a:lnTo>
                <a:lnTo>
                  <a:pt x="10238" y="1170285"/>
                </a:lnTo>
                <a:lnTo>
                  <a:pt x="11548" y="1121579"/>
                </a:lnTo>
                <a:lnTo>
                  <a:pt x="12184" y="1072155"/>
                </a:lnTo>
                <a:lnTo>
                  <a:pt x="11935" y="1021831"/>
                </a:lnTo>
                <a:lnTo>
                  <a:pt x="11698" y="984698"/>
                </a:lnTo>
                <a:lnTo>
                  <a:pt x="11996" y="944605"/>
                </a:lnTo>
                <a:lnTo>
                  <a:pt x="12744" y="901812"/>
                </a:lnTo>
                <a:lnTo>
                  <a:pt x="13858" y="856578"/>
                </a:lnTo>
                <a:lnTo>
                  <a:pt x="15251" y="809161"/>
                </a:lnTo>
                <a:lnTo>
                  <a:pt x="16840" y="759823"/>
                </a:lnTo>
                <a:lnTo>
                  <a:pt x="18539" y="708822"/>
                </a:lnTo>
                <a:lnTo>
                  <a:pt x="20263" y="656418"/>
                </a:lnTo>
                <a:lnTo>
                  <a:pt x="21927" y="602871"/>
                </a:lnTo>
                <a:lnTo>
                  <a:pt x="23446" y="548438"/>
                </a:lnTo>
                <a:lnTo>
                  <a:pt x="24734" y="493381"/>
                </a:lnTo>
                <a:lnTo>
                  <a:pt x="25708" y="437959"/>
                </a:lnTo>
                <a:lnTo>
                  <a:pt x="26280" y="382431"/>
                </a:lnTo>
                <a:lnTo>
                  <a:pt x="26368" y="327056"/>
                </a:lnTo>
                <a:lnTo>
                  <a:pt x="25885" y="272094"/>
                </a:lnTo>
                <a:lnTo>
                  <a:pt x="24746" y="217805"/>
                </a:lnTo>
                <a:lnTo>
                  <a:pt x="22867" y="164448"/>
                </a:lnTo>
                <a:lnTo>
                  <a:pt x="20162" y="112282"/>
                </a:lnTo>
                <a:lnTo>
                  <a:pt x="16546" y="61567"/>
                </a:lnTo>
                <a:lnTo>
                  <a:pt x="11935" y="12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1853" y="3037078"/>
            <a:ext cx="369824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2545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Queue::enqueue(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(!isFull())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last++;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(last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MaxSize)</a:t>
            </a:r>
            <a:endParaRPr sz="1800">
              <a:latin typeface="Consolas"/>
              <a:cs typeface="Consolas"/>
            </a:endParaRPr>
          </a:p>
          <a:p>
            <a:pPr marL="927100" marR="5080" indent="9144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last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 </a:t>
            </a:r>
            <a:r>
              <a:rPr dirty="0" sz="1800">
                <a:latin typeface="Consolas"/>
                <a:cs typeface="Consolas"/>
              </a:rPr>
              <a:t>QueueArray[last]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 spc="-25"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(CurrentSize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0)</a:t>
            </a:r>
            <a:endParaRPr sz="1800">
              <a:latin typeface="Consolas"/>
              <a:cs typeface="Consolas"/>
            </a:endParaRPr>
          </a:p>
          <a:p>
            <a:pPr marL="927100" marR="218440" indent="9144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first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last; CurrentSize++;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379288" y="3017326"/>
            <a:ext cx="4502785" cy="3728720"/>
          </a:xfrm>
          <a:custGeom>
            <a:avLst/>
            <a:gdLst/>
            <a:ahLst/>
            <a:cxnLst/>
            <a:rect l="l" t="t" r="r" b="b"/>
            <a:pathLst>
              <a:path w="4502784" h="3728720">
                <a:moveTo>
                  <a:pt x="14403" y="16957"/>
                </a:moveTo>
                <a:lnTo>
                  <a:pt x="93446" y="5614"/>
                </a:lnTo>
                <a:lnTo>
                  <a:pt x="139037" y="2414"/>
                </a:lnTo>
                <a:lnTo>
                  <a:pt x="187965" y="606"/>
                </a:lnTo>
                <a:lnTo>
                  <a:pt x="239697" y="0"/>
                </a:lnTo>
                <a:lnTo>
                  <a:pt x="293701" y="402"/>
                </a:lnTo>
                <a:lnTo>
                  <a:pt x="349444" y="1622"/>
                </a:lnTo>
                <a:lnTo>
                  <a:pt x="406395" y="3468"/>
                </a:lnTo>
                <a:lnTo>
                  <a:pt x="464020" y="5748"/>
                </a:lnTo>
                <a:lnTo>
                  <a:pt x="521788" y="8271"/>
                </a:lnTo>
                <a:lnTo>
                  <a:pt x="579166" y="10845"/>
                </a:lnTo>
                <a:lnTo>
                  <a:pt x="635621" y="13278"/>
                </a:lnTo>
                <a:lnTo>
                  <a:pt x="690622" y="15379"/>
                </a:lnTo>
                <a:lnTo>
                  <a:pt x="743637" y="16957"/>
                </a:lnTo>
                <a:lnTo>
                  <a:pt x="813161" y="17941"/>
                </a:lnTo>
                <a:lnTo>
                  <a:pt x="877012" y="17652"/>
                </a:lnTo>
                <a:lnTo>
                  <a:pt x="935735" y="16485"/>
                </a:lnTo>
                <a:lnTo>
                  <a:pt x="989874" y="14836"/>
                </a:lnTo>
                <a:lnTo>
                  <a:pt x="1039975" y="13099"/>
                </a:lnTo>
                <a:lnTo>
                  <a:pt x="1086582" y="11672"/>
                </a:lnTo>
                <a:lnTo>
                  <a:pt x="1130240" y="10948"/>
                </a:lnTo>
                <a:lnTo>
                  <a:pt x="1171494" y="11324"/>
                </a:lnTo>
                <a:lnTo>
                  <a:pt x="1210889" y="13195"/>
                </a:lnTo>
                <a:lnTo>
                  <a:pt x="1248970" y="16957"/>
                </a:lnTo>
                <a:lnTo>
                  <a:pt x="1280948" y="20299"/>
                </a:lnTo>
                <a:lnTo>
                  <a:pt x="1318583" y="22913"/>
                </a:lnTo>
                <a:lnTo>
                  <a:pt x="1361115" y="24844"/>
                </a:lnTo>
                <a:lnTo>
                  <a:pt x="1407782" y="26141"/>
                </a:lnTo>
                <a:lnTo>
                  <a:pt x="1457826" y="26849"/>
                </a:lnTo>
                <a:lnTo>
                  <a:pt x="1510487" y="27016"/>
                </a:lnTo>
                <a:lnTo>
                  <a:pt x="1565004" y="26688"/>
                </a:lnTo>
                <a:lnTo>
                  <a:pt x="1620618" y="25912"/>
                </a:lnTo>
                <a:lnTo>
                  <a:pt x="1676569" y="24736"/>
                </a:lnTo>
                <a:lnTo>
                  <a:pt x="1732097" y="23205"/>
                </a:lnTo>
                <a:lnTo>
                  <a:pt x="1786441" y="21367"/>
                </a:lnTo>
                <a:lnTo>
                  <a:pt x="1838843" y="19269"/>
                </a:lnTo>
                <a:lnTo>
                  <a:pt x="1888542" y="16957"/>
                </a:lnTo>
                <a:lnTo>
                  <a:pt x="1932863" y="15518"/>
                </a:lnTo>
                <a:lnTo>
                  <a:pt x="1976705" y="15471"/>
                </a:lnTo>
                <a:lnTo>
                  <a:pt x="2020364" y="16522"/>
                </a:lnTo>
                <a:lnTo>
                  <a:pt x="2064135" y="18379"/>
                </a:lnTo>
                <a:lnTo>
                  <a:pt x="2108314" y="20750"/>
                </a:lnTo>
                <a:lnTo>
                  <a:pt x="2153194" y="23342"/>
                </a:lnTo>
                <a:lnTo>
                  <a:pt x="2199072" y="25863"/>
                </a:lnTo>
                <a:lnTo>
                  <a:pt x="2246243" y="28020"/>
                </a:lnTo>
                <a:lnTo>
                  <a:pt x="2295002" y="29522"/>
                </a:lnTo>
                <a:lnTo>
                  <a:pt x="2345643" y="30075"/>
                </a:lnTo>
                <a:lnTo>
                  <a:pt x="2398463" y="29388"/>
                </a:lnTo>
                <a:lnTo>
                  <a:pt x="2453757" y="27167"/>
                </a:lnTo>
                <a:lnTo>
                  <a:pt x="2511819" y="23121"/>
                </a:lnTo>
                <a:lnTo>
                  <a:pt x="2572945" y="16957"/>
                </a:lnTo>
                <a:lnTo>
                  <a:pt x="2643005" y="9805"/>
                </a:lnTo>
                <a:lnTo>
                  <a:pt x="2707135" y="5183"/>
                </a:lnTo>
                <a:lnTo>
                  <a:pt x="2765994" y="2723"/>
                </a:lnTo>
                <a:lnTo>
                  <a:pt x="2820246" y="2056"/>
                </a:lnTo>
                <a:lnTo>
                  <a:pt x="2870553" y="2812"/>
                </a:lnTo>
                <a:lnTo>
                  <a:pt x="2917575" y="4622"/>
                </a:lnTo>
                <a:lnTo>
                  <a:pt x="2961975" y="7118"/>
                </a:lnTo>
                <a:lnTo>
                  <a:pt x="3004415" y="9930"/>
                </a:lnTo>
                <a:lnTo>
                  <a:pt x="3045557" y="12689"/>
                </a:lnTo>
                <a:lnTo>
                  <a:pt x="3086063" y="15026"/>
                </a:lnTo>
                <a:lnTo>
                  <a:pt x="3126594" y="16571"/>
                </a:lnTo>
                <a:lnTo>
                  <a:pt x="3167813" y="16957"/>
                </a:lnTo>
                <a:lnTo>
                  <a:pt x="3206567" y="17013"/>
                </a:lnTo>
                <a:lnTo>
                  <a:pt x="3245904" y="17659"/>
                </a:lnTo>
                <a:lnTo>
                  <a:pt x="3286140" y="18731"/>
                </a:lnTo>
                <a:lnTo>
                  <a:pt x="3327590" y="20066"/>
                </a:lnTo>
                <a:lnTo>
                  <a:pt x="3370572" y="21501"/>
                </a:lnTo>
                <a:lnTo>
                  <a:pt x="3415402" y="22871"/>
                </a:lnTo>
                <a:lnTo>
                  <a:pt x="3462395" y="24015"/>
                </a:lnTo>
                <a:lnTo>
                  <a:pt x="3511869" y="24768"/>
                </a:lnTo>
                <a:lnTo>
                  <a:pt x="3564139" y="24967"/>
                </a:lnTo>
                <a:lnTo>
                  <a:pt x="3619522" y="24449"/>
                </a:lnTo>
                <a:lnTo>
                  <a:pt x="3678334" y="23050"/>
                </a:lnTo>
                <a:lnTo>
                  <a:pt x="3740892" y="20607"/>
                </a:lnTo>
                <a:lnTo>
                  <a:pt x="3807512" y="16957"/>
                </a:lnTo>
                <a:lnTo>
                  <a:pt x="3874153" y="13230"/>
                </a:lnTo>
                <a:lnTo>
                  <a:pt x="3936859" y="10582"/>
                </a:lnTo>
                <a:lnTo>
                  <a:pt x="3996066" y="8888"/>
                </a:lnTo>
                <a:lnTo>
                  <a:pt x="4052211" y="8023"/>
                </a:lnTo>
                <a:lnTo>
                  <a:pt x="4105732" y="7863"/>
                </a:lnTo>
                <a:lnTo>
                  <a:pt x="4157067" y="8282"/>
                </a:lnTo>
                <a:lnTo>
                  <a:pt x="4206651" y="9156"/>
                </a:lnTo>
                <a:lnTo>
                  <a:pt x="4254924" y="10360"/>
                </a:lnTo>
                <a:lnTo>
                  <a:pt x="4302322" y="11769"/>
                </a:lnTo>
                <a:lnTo>
                  <a:pt x="4349283" y="13258"/>
                </a:lnTo>
                <a:lnTo>
                  <a:pt x="4396244" y="14702"/>
                </a:lnTo>
                <a:lnTo>
                  <a:pt x="4443642" y="15977"/>
                </a:lnTo>
                <a:lnTo>
                  <a:pt x="4491915" y="16957"/>
                </a:lnTo>
                <a:lnTo>
                  <a:pt x="4495521" y="90283"/>
                </a:lnTo>
                <a:lnTo>
                  <a:pt x="4497984" y="153845"/>
                </a:lnTo>
                <a:lnTo>
                  <a:pt x="4499444" y="209516"/>
                </a:lnTo>
                <a:lnTo>
                  <a:pt x="4500042" y="259171"/>
                </a:lnTo>
                <a:lnTo>
                  <a:pt x="4499918" y="304684"/>
                </a:lnTo>
                <a:lnTo>
                  <a:pt x="4499214" y="347927"/>
                </a:lnTo>
                <a:lnTo>
                  <a:pt x="4498070" y="390776"/>
                </a:lnTo>
                <a:lnTo>
                  <a:pt x="4496627" y="435103"/>
                </a:lnTo>
                <a:lnTo>
                  <a:pt x="4495027" y="482783"/>
                </a:lnTo>
                <a:lnTo>
                  <a:pt x="4493409" y="535690"/>
                </a:lnTo>
                <a:lnTo>
                  <a:pt x="4491915" y="595696"/>
                </a:lnTo>
                <a:lnTo>
                  <a:pt x="4491342" y="645452"/>
                </a:lnTo>
                <a:lnTo>
                  <a:pt x="4491668" y="693998"/>
                </a:lnTo>
                <a:lnTo>
                  <a:pt x="4492689" y="741618"/>
                </a:lnTo>
                <a:lnTo>
                  <a:pt x="4494203" y="788595"/>
                </a:lnTo>
                <a:lnTo>
                  <a:pt x="4496007" y="835212"/>
                </a:lnTo>
                <a:lnTo>
                  <a:pt x="4497899" y="881753"/>
                </a:lnTo>
                <a:lnTo>
                  <a:pt x="4499677" y="928500"/>
                </a:lnTo>
                <a:lnTo>
                  <a:pt x="4501138" y="975736"/>
                </a:lnTo>
                <a:lnTo>
                  <a:pt x="4502080" y="1023746"/>
                </a:lnTo>
                <a:lnTo>
                  <a:pt x="4502300" y="1072812"/>
                </a:lnTo>
                <a:lnTo>
                  <a:pt x="4501596" y="1123218"/>
                </a:lnTo>
                <a:lnTo>
                  <a:pt x="4499766" y="1175247"/>
                </a:lnTo>
                <a:lnTo>
                  <a:pt x="4496606" y="1229182"/>
                </a:lnTo>
                <a:lnTo>
                  <a:pt x="4491915" y="1285306"/>
                </a:lnTo>
                <a:lnTo>
                  <a:pt x="4486998" y="1350512"/>
                </a:lnTo>
                <a:lnTo>
                  <a:pt x="4484780" y="1412437"/>
                </a:lnTo>
                <a:lnTo>
                  <a:pt x="4484717" y="1471139"/>
                </a:lnTo>
                <a:lnTo>
                  <a:pt x="4486270" y="1526677"/>
                </a:lnTo>
                <a:lnTo>
                  <a:pt x="4488897" y="1579108"/>
                </a:lnTo>
                <a:lnTo>
                  <a:pt x="4492057" y="1628492"/>
                </a:lnTo>
                <a:lnTo>
                  <a:pt x="4495210" y="1674886"/>
                </a:lnTo>
                <a:lnTo>
                  <a:pt x="4497813" y="1718348"/>
                </a:lnTo>
                <a:lnTo>
                  <a:pt x="4499326" y="1758937"/>
                </a:lnTo>
                <a:lnTo>
                  <a:pt x="4499208" y="1796710"/>
                </a:lnTo>
                <a:lnTo>
                  <a:pt x="4496918" y="1831727"/>
                </a:lnTo>
                <a:lnTo>
                  <a:pt x="4491915" y="1864045"/>
                </a:lnTo>
                <a:lnTo>
                  <a:pt x="4486074" y="1896695"/>
                </a:lnTo>
                <a:lnTo>
                  <a:pt x="4481578" y="1932680"/>
                </a:lnTo>
                <a:lnTo>
                  <a:pt x="4478341" y="1972017"/>
                </a:lnTo>
                <a:lnTo>
                  <a:pt x="4476279" y="2014723"/>
                </a:lnTo>
                <a:lnTo>
                  <a:pt x="4475307" y="2060817"/>
                </a:lnTo>
                <a:lnTo>
                  <a:pt x="4475341" y="2110314"/>
                </a:lnTo>
                <a:lnTo>
                  <a:pt x="4476295" y="2163232"/>
                </a:lnTo>
                <a:lnTo>
                  <a:pt x="4478086" y="2219589"/>
                </a:lnTo>
                <a:lnTo>
                  <a:pt x="4480627" y="2279401"/>
                </a:lnTo>
                <a:lnTo>
                  <a:pt x="4483836" y="2342685"/>
                </a:lnTo>
                <a:lnTo>
                  <a:pt x="4487626" y="2409460"/>
                </a:lnTo>
                <a:lnTo>
                  <a:pt x="4491915" y="2479741"/>
                </a:lnTo>
                <a:lnTo>
                  <a:pt x="4495413" y="2543435"/>
                </a:lnTo>
                <a:lnTo>
                  <a:pt x="4497698" y="2602034"/>
                </a:lnTo>
                <a:lnTo>
                  <a:pt x="4498943" y="2656315"/>
                </a:lnTo>
                <a:lnTo>
                  <a:pt x="4499319" y="2707055"/>
                </a:lnTo>
                <a:lnTo>
                  <a:pt x="4498997" y="2755029"/>
                </a:lnTo>
                <a:lnTo>
                  <a:pt x="4498149" y="2801013"/>
                </a:lnTo>
                <a:lnTo>
                  <a:pt x="4496947" y="2845784"/>
                </a:lnTo>
                <a:lnTo>
                  <a:pt x="4495563" y="2890117"/>
                </a:lnTo>
                <a:lnTo>
                  <a:pt x="4494168" y="2934788"/>
                </a:lnTo>
                <a:lnTo>
                  <a:pt x="4492934" y="2980574"/>
                </a:lnTo>
                <a:lnTo>
                  <a:pt x="4492033" y="3028251"/>
                </a:lnTo>
                <a:lnTo>
                  <a:pt x="4491636" y="3078595"/>
                </a:lnTo>
                <a:lnTo>
                  <a:pt x="4491915" y="3132381"/>
                </a:lnTo>
                <a:lnTo>
                  <a:pt x="4492553" y="3196656"/>
                </a:lnTo>
                <a:lnTo>
                  <a:pt x="4492909" y="3257835"/>
                </a:lnTo>
                <a:lnTo>
                  <a:pt x="4493034" y="3316175"/>
                </a:lnTo>
                <a:lnTo>
                  <a:pt x="4492981" y="3371929"/>
                </a:lnTo>
                <a:lnTo>
                  <a:pt x="4492799" y="3425350"/>
                </a:lnTo>
                <a:lnTo>
                  <a:pt x="4492541" y="3476693"/>
                </a:lnTo>
                <a:lnTo>
                  <a:pt x="4492259" y="3526213"/>
                </a:lnTo>
                <a:lnTo>
                  <a:pt x="4492004" y="3574163"/>
                </a:lnTo>
                <a:lnTo>
                  <a:pt x="4491827" y="3620796"/>
                </a:lnTo>
                <a:lnTo>
                  <a:pt x="4491780" y="3666369"/>
                </a:lnTo>
                <a:lnTo>
                  <a:pt x="4491915" y="3711133"/>
                </a:lnTo>
                <a:lnTo>
                  <a:pt x="4446317" y="3705201"/>
                </a:lnTo>
                <a:lnTo>
                  <a:pt x="4398888" y="3701849"/>
                </a:lnTo>
                <a:lnTo>
                  <a:pt x="4349945" y="3700614"/>
                </a:lnTo>
                <a:lnTo>
                  <a:pt x="4299804" y="3701029"/>
                </a:lnTo>
                <a:lnTo>
                  <a:pt x="4248782" y="3702631"/>
                </a:lnTo>
                <a:lnTo>
                  <a:pt x="4197196" y="3704955"/>
                </a:lnTo>
                <a:lnTo>
                  <a:pt x="4145361" y="3707536"/>
                </a:lnTo>
                <a:lnTo>
                  <a:pt x="4093596" y="3709909"/>
                </a:lnTo>
                <a:lnTo>
                  <a:pt x="4042216" y="3711609"/>
                </a:lnTo>
                <a:lnTo>
                  <a:pt x="3991537" y="3712172"/>
                </a:lnTo>
                <a:lnTo>
                  <a:pt x="3941878" y="3711133"/>
                </a:lnTo>
                <a:lnTo>
                  <a:pt x="3887609" y="3709382"/>
                </a:lnTo>
                <a:lnTo>
                  <a:pt x="3833057" y="3708419"/>
                </a:lnTo>
                <a:lnTo>
                  <a:pt x="3778639" y="3708094"/>
                </a:lnTo>
                <a:lnTo>
                  <a:pt x="3724773" y="3708258"/>
                </a:lnTo>
                <a:lnTo>
                  <a:pt x="3671876" y="3708761"/>
                </a:lnTo>
                <a:lnTo>
                  <a:pt x="3620365" y="3709454"/>
                </a:lnTo>
                <a:lnTo>
                  <a:pt x="3570660" y="3710187"/>
                </a:lnTo>
                <a:lnTo>
                  <a:pt x="3523176" y="3710811"/>
                </a:lnTo>
                <a:lnTo>
                  <a:pt x="3478332" y="3711176"/>
                </a:lnTo>
                <a:lnTo>
                  <a:pt x="3436545" y="3711133"/>
                </a:lnTo>
                <a:lnTo>
                  <a:pt x="3402071" y="3710359"/>
                </a:lnTo>
                <a:lnTo>
                  <a:pt x="3365457" y="3708730"/>
                </a:lnTo>
                <a:lnTo>
                  <a:pt x="3326523" y="3706545"/>
                </a:lnTo>
                <a:lnTo>
                  <a:pt x="3285085" y="3704103"/>
                </a:lnTo>
                <a:lnTo>
                  <a:pt x="3240963" y="3701702"/>
                </a:lnTo>
                <a:lnTo>
                  <a:pt x="3193975" y="3699641"/>
                </a:lnTo>
                <a:lnTo>
                  <a:pt x="3143938" y="3698219"/>
                </a:lnTo>
                <a:lnTo>
                  <a:pt x="3090672" y="3697733"/>
                </a:lnTo>
                <a:lnTo>
                  <a:pt x="3033994" y="3698483"/>
                </a:lnTo>
                <a:lnTo>
                  <a:pt x="2973724" y="3700768"/>
                </a:lnTo>
                <a:lnTo>
                  <a:pt x="2909678" y="3704885"/>
                </a:lnTo>
                <a:lnTo>
                  <a:pt x="2841677" y="3711133"/>
                </a:lnTo>
                <a:lnTo>
                  <a:pt x="2770625" y="3718172"/>
                </a:lnTo>
                <a:lnTo>
                  <a:pt x="2709160" y="3723238"/>
                </a:lnTo>
                <a:lnTo>
                  <a:pt x="2655489" y="3726520"/>
                </a:lnTo>
                <a:lnTo>
                  <a:pt x="2607818" y="3728205"/>
                </a:lnTo>
                <a:lnTo>
                  <a:pt x="2564354" y="3728483"/>
                </a:lnTo>
                <a:lnTo>
                  <a:pt x="2523304" y="3727541"/>
                </a:lnTo>
                <a:lnTo>
                  <a:pt x="2482876" y="3725569"/>
                </a:lnTo>
                <a:lnTo>
                  <a:pt x="2441276" y="3722753"/>
                </a:lnTo>
                <a:lnTo>
                  <a:pt x="2396710" y="3719283"/>
                </a:lnTo>
                <a:lnTo>
                  <a:pt x="2347387" y="3715347"/>
                </a:lnTo>
                <a:lnTo>
                  <a:pt x="2291513" y="3711133"/>
                </a:lnTo>
                <a:lnTo>
                  <a:pt x="2238005" y="3707711"/>
                </a:lnTo>
                <a:lnTo>
                  <a:pt x="2186665" y="3705246"/>
                </a:lnTo>
                <a:lnTo>
                  <a:pt x="2137057" y="3703637"/>
                </a:lnTo>
                <a:lnTo>
                  <a:pt x="2088745" y="3702785"/>
                </a:lnTo>
                <a:lnTo>
                  <a:pt x="2041295" y="3702588"/>
                </a:lnTo>
                <a:lnTo>
                  <a:pt x="1994269" y="3702946"/>
                </a:lnTo>
                <a:lnTo>
                  <a:pt x="1947233" y="3703759"/>
                </a:lnTo>
                <a:lnTo>
                  <a:pt x="1899750" y="3704927"/>
                </a:lnTo>
                <a:lnTo>
                  <a:pt x="1851386" y="3706349"/>
                </a:lnTo>
                <a:lnTo>
                  <a:pt x="1801704" y="3707924"/>
                </a:lnTo>
                <a:lnTo>
                  <a:pt x="1750269" y="3709552"/>
                </a:lnTo>
                <a:lnTo>
                  <a:pt x="1696645" y="3711133"/>
                </a:lnTo>
                <a:lnTo>
                  <a:pt x="1634088" y="3712795"/>
                </a:lnTo>
                <a:lnTo>
                  <a:pt x="1577314" y="3714119"/>
                </a:lnTo>
                <a:lnTo>
                  <a:pt x="1525157" y="3715093"/>
                </a:lnTo>
                <a:lnTo>
                  <a:pt x="1476449" y="3715705"/>
                </a:lnTo>
                <a:lnTo>
                  <a:pt x="1430024" y="3715944"/>
                </a:lnTo>
                <a:lnTo>
                  <a:pt x="1384715" y="3715798"/>
                </a:lnTo>
                <a:lnTo>
                  <a:pt x="1339356" y="3715255"/>
                </a:lnTo>
                <a:lnTo>
                  <a:pt x="1292780" y="3714305"/>
                </a:lnTo>
                <a:lnTo>
                  <a:pt x="1243821" y="3712934"/>
                </a:lnTo>
                <a:lnTo>
                  <a:pt x="1191312" y="3711133"/>
                </a:lnTo>
                <a:lnTo>
                  <a:pt x="1166269" y="3710442"/>
                </a:lnTo>
                <a:lnTo>
                  <a:pt x="1138666" y="3710100"/>
                </a:lnTo>
                <a:lnTo>
                  <a:pt x="1108531" y="3710066"/>
                </a:lnTo>
                <a:lnTo>
                  <a:pt x="1075889" y="3710299"/>
                </a:lnTo>
                <a:lnTo>
                  <a:pt x="1003190" y="3711405"/>
                </a:lnTo>
                <a:lnTo>
                  <a:pt x="963186" y="3712196"/>
                </a:lnTo>
                <a:lnTo>
                  <a:pt x="920780" y="3713090"/>
                </a:lnTo>
                <a:lnTo>
                  <a:pt x="875999" y="3714047"/>
                </a:lnTo>
                <a:lnTo>
                  <a:pt x="828870" y="3715026"/>
                </a:lnTo>
                <a:lnTo>
                  <a:pt x="779417" y="3715986"/>
                </a:lnTo>
                <a:lnTo>
                  <a:pt x="727669" y="3716886"/>
                </a:lnTo>
                <a:lnTo>
                  <a:pt x="673650" y="3717685"/>
                </a:lnTo>
                <a:lnTo>
                  <a:pt x="617388" y="3718342"/>
                </a:lnTo>
                <a:lnTo>
                  <a:pt x="558908" y="3718817"/>
                </a:lnTo>
                <a:lnTo>
                  <a:pt x="498237" y="3719069"/>
                </a:lnTo>
                <a:lnTo>
                  <a:pt x="435402" y="3719056"/>
                </a:lnTo>
                <a:lnTo>
                  <a:pt x="370428" y="3718737"/>
                </a:lnTo>
                <a:lnTo>
                  <a:pt x="303342" y="3718073"/>
                </a:lnTo>
                <a:lnTo>
                  <a:pt x="234170" y="3717021"/>
                </a:lnTo>
                <a:lnTo>
                  <a:pt x="162939" y="3715541"/>
                </a:lnTo>
                <a:lnTo>
                  <a:pt x="89674" y="3713592"/>
                </a:lnTo>
                <a:lnTo>
                  <a:pt x="14403" y="3711133"/>
                </a:lnTo>
                <a:lnTo>
                  <a:pt x="18082" y="3640867"/>
                </a:lnTo>
                <a:lnTo>
                  <a:pt x="21537" y="3579434"/>
                </a:lnTo>
                <a:lnTo>
                  <a:pt x="24636" y="3525219"/>
                </a:lnTo>
                <a:lnTo>
                  <a:pt x="27244" y="3476606"/>
                </a:lnTo>
                <a:lnTo>
                  <a:pt x="29227" y="3431979"/>
                </a:lnTo>
                <a:lnTo>
                  <a:pt x="30452" y="3389721"/>
                </a:lnTo>
                <a:lnTo>
                  <a:pt x="30786" y="3348217"/>
                </a:lnTo>
                <a:lnTo>
                  <a:pt x="30094" y="3305851"/>
                </a:lnTo>
                <a:lnTo>
                  <a:pt x="28244" y="3261005"/>
                </a:lnTo>
                <a:lnTo>
                  <a:pt x="25100" y="3212065"/>
                </a:lnTo>
                <a:lnTo>
                  <a:pt x="20531" y="3157415"/>
                </a:lnTo>
                <a:lnTo>
                  <a:pt x="14403" y="3095437"/>
                </a:lnTo>
                <a:lnTo>
                  <a:pt x="7945" y="3027325"/>
                </a:lnTo>
                <a:lnTo>
                  <a:pt x="3567" y="2966581"/>
                </a:lnTo>
                <a:lnTo>
                  <a:pt x="1006" y="2912006"/>
                </a:lnTo>
                <a:lnTo>
                  <a:pt x="0" y="2862403"/>
                </a:lnTo>
                <a:lnTo>
                  <a:pt x="285" y="2816571"/>
                </a:lnTo>
                <a:lnTo>
                  <a:pt x="1598" y="2773312"/>
                </a:lnTo>
                <a:lnTo>
                  <a:pt x="3678" y="2731427"/>
                </a:lnTo>
                <a:lnTo>
                  <a:pt x="6262" y="2689718"/>
                </a:lnTo>
                <a:lnTo>
                  <a:pt x="9085" y="2646986"/>
                </a:lnTo>
                <a:lnTo>
                  <a:pt x="11886" y="2602031"/>
                </a:lnTo>
                <a:lnTo>
                  <a:pt x="14403" y="2553655"/>
                </a:lnTo>
                <a:lnTo>
                  <a:pt x="16916" y="2499462"/>
                </a:lnTo>
                <a:lnTo>
                  <a:pt x="19316" y="2447605"/>
                </a:lnTo>
                <a:lnTo>
                  <a:pt x="21435" y="2397516"/>
                </a:lnTo>
                <a:lnTo>
                  <a:pt x="23108" y="2348626"/>
                </a:lnTo>
                <a:lnTo>
                  <a:pt x="24166" y="2300369"/>
                </a:lnTo>
                <a:lnTo>
                  <a:pt x="24443" y="2252177"/>
                </a:lnTo>
                <a:lnTo>
                  <a:pt x="23772" y="2203482"/>
                </a:lnTo>
                <a:lnTo>
                  <a:pt x="21986" y="2153717"/>
                </a:lnTo>
                <a:lnTo>
                  <a:pt x="18918" y="2102313"/>
                </a:lnTo>
                <a:lnTo>
                  <a:pt x="14403" y="2048703"/>
                </a:lnTo>
                <a:lnTo>
                  <a:pt x="11364" y="2005308"/>
                </a:lnTo>
                <a:lnTo>
                  <a:pt x="10156" y="1959722"/>
                </a:lnTo>
                <a:lnTo>
                  <a:pt x="10417" y="1912233"/>
                </a:lnTo>
                <a:lnTo>
                  <a:pt x="11787" y="1863130"/>
                </a:lnTo>
                <a:lnTo>
                  <a:pt x="13903" y="1812701"/>
                </a:lnTo>
                <a:lnTo>
                  <a:pt x="16405" y="1761235"/>
                </a:lnTo>
                <a:lnTo>
                  <a:pt x="18933" y="1709021"/>
                </a:lnTo>
                <a:lnTo>
                  <a:pt x="21124" y="1656347"/>
                </a:lnTo>
                <a:lnTo>
                  <a:pt x="22618" y="1603501"/>
                </a:lnTo>
                <a:lnTo>
                  <a:pt x="23054" y="1550773"/>
                </a:lnTo>
                <a:lnTo>
                  <a:pt x="22071" y="1498450"/>
                </a:lnTo>
                <a:lnTo>
                  <a:pt x="19307" y="1446822"/>
                </a:lnTo>
                <a:lnTo>
                  <a:pt x="14403" y="1396177"/>
                </a:lnTo>
                <a:lnTo>
                  <a:pt x="9562" y="1347365"/>
                </a:lnTo>
                <a:lnTo>
                  <a:pt x="6970" y="1300675"/>
                </a:lnTo>
                <a:lnTo>
                  <a:pt x="6235" y="1255465"/>
                </a:lnTo>
                <a:lnTo>
                  <a:pt x="6961" y="1211093"/>
                </a:lnTo>
                <a:lnTo>
                  <a:pt x="8756" y="1166917"/>
                </a:lnTo>
                <a:lnTo>
                  <a:pt x="11227" y="1122295"/>
                </a:lnTo>
                <a:lnTo>
                  <a:pt x="13980" y="1076585"/>
                </a:lnTo>
                <a:lnTo>
                  <a:pt x="16622" y="1029145"/>
                </a:lnTo>
                <a:lnTo>
                  <a:pt x="18760" y="979333"/>
                </a:lnTo>
                <a:lnTo>
                  <a:pt x="20000" y="926507"/>
                </a:lnTo>
                <a:lnTo>
                  <a:pt x="19950" y="870024"/>
                </a:lnTo>
                <a:lnTo>
                  <a:pt x="18215" y="809244"/>
                </a:lnTo>
                <a:lnTo>
                  <a:pt x="14403" y="743524"/>
                </a:lnTo>
                <a:lnTo>
                  <a:pt x="10334" y="681336"/>
                </a:lnTo>
                <a:lnTo>
                  <a:pt x="7311" y="621701"/>
                </a:lnTo>
                <a:lnTo>
                  <a:pt x="5229" y="564376"/>
                </a:lnTo>
                <a:lnTo>
                  <a:pt x="3983" y="509119"/>
                </a:lnTo>
                <a:lnTo>
                  <a:pt x="3468" y="455688"/>
                </a:lnTo>
                <a:lnTo>
                  <a:pt x="3579" y="403840"/>
                </a:lnTo>
                <a:lnTo>
                  <a:pt x="4211" y="353332"/>
                </a:lnTo>
                <a:lnTo>
                  <a:pt x="5259" y="303923"/>
                </a:lnTo>
                <a:lnTo>
                  <a:pt x="6617" y="255370"/>
                </a:lnTo>
                <a:lnTo>
                  <a:pt x="8182" y="207430"/>
                </a:lnTo>
                <a:lnTo>
                  <a:pt x="9848" y="159862"/>
                </a:lnTo>
                <a:lnTo>
                  <a:pt x="11510" y="112421"/>
                </a:lnTo>
                <a:lnTo>
                  <a:pt x="13063" y="64867"/>
                </a:lnTo>
                <a:lnTo>
                  <a:pt x="14403" y="169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473702" y="3054477"/>
            <a:ext cx="411226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3020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Queue::dequeue(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(!isEmpty())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 marR="29400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10">
                <a:latin typeface="Consolas"/>
                <a:cs typeface="Consolas"/>
              </a:rPr>
              <a:t>QueueArray[first]; first++;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(first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MaxSize)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first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0;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CurrentSize--</a:t>
            </a:r>
            <a:r>
              <a:rPr dirty="0" sz="1800" spc="-5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(CurrentSize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25">
                <a:latin typeface="Consolas"/>
                <a:cs typeface="Consolas"/>
              </a:rPr>
              <a:t> 0)</a:t>
            </a:r>
            <a:endParaRPr sz="1800">
              <a:latin typeface="Consolas"/>
              <a:cs typeface="Consolas"/>
            </a:endParaRPr>
          </a:p>
          <a:p>
            <a:pPr marL="927100" marR="5080" indent="9144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first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last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-</a:t>
            </a:r>
            <a:r>
              <a:rPr dirty="0" sz="1800" spc="-25">
                <a:latin typeface="Consolas"/>
                <a:cs typeface="Consolas"/>
              </a:rPr>
              <a:t>1;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1853" y="6390231"/>
            <a:ext cx="151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73702" y="6407605"/>
            <a:ext cx="151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09838" y="6520745"/>
            <a:ext cx="4559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Page:11 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35040" y="187452"/>
            <a:ext cx="2956560" cy="2106295"/>
          </a:xfrm>
          <a:prstGeom prst="rect">
            <a:avLst/>
          </a:prstGeom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3804"/>
              </a:lnSpc>
            </a:pPr>
            <a:r>
              <a:rPr dirty="0" sz="3600" spc="-10" b="1">
                <a:solidFill>
                  <a:srgbClr val="FFFFFF"/>
                </a:solidFill>
                <a:latin typeface="Copperplate Gothic Bold"/>
                <a:cs typeface="Copperplate Gothic Bold"/>
              </a:rPr>
              <a:t>Queue</a:t>
            </a:r>
            <a:endParaRPr sz="3600">
              <a:latin typeface="Copperplate Gothic Bold"/>
              <a:cs typeface="Copperplate Gothic Bold"/>
            </a:endParaRPr>
          </a:p>
          <a:p>
            <a:pPr algn="ctr" marL="299085" marR="290830" indent="1270">
              <a:lnSpc>
                <a:spcPct val="100000"/>
              </a:lnSpc>
            </a:pPr>
            <a:r>
              <a:rPr dirty="0" sz="3600" spc="-10" b="1">
                <a:solidFill>
                  <a:srgbClr val="FFFFFF"/>
                </a:solidFill>
                <a:latin typeface="Copperplate Gothic Bold"/>
                <a:cs typeface="Copperplate Gothic Bold"/>
              </a:rPr>
              <a:t>using Circular Array</a:t>
            </a:r>
            <a:endParaRPr sz="3600">
              <a:latin typeface="Copperplate Gothic Bold"/>
              <a:cs typeface="Copperplate Gothic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705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Queue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3530"/>
            <a:ext cx="6993890" cy="22263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want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leave</a:t>
            </a:r>
            <a:r>
              <a:rPr dirty="0" sz="2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How</a:t>
            </a:r>
            <a:r>
              <a:rPr dirty="0" sz="2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dirty="0" sz="24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handle</a:t>
            </a:r>
            <a:r>
              <a:rPr dirty="0" sz="24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dirty="0" sz="2400" spc="-3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Array</a:t>
            </a:r>
            <a:r>
              <a:rPr dirty="0" sz="24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implementation?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(put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-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cell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indicate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person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left</a:t>
            </a:r>
            <a:endParaRPr sz="22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How</a:t>
            </a:r>
            <a:r>
              <a:rPr dirty="0" sz="2400" spc="-3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dirty="0" sz="2400" spc="-3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handle</a:t>
            </a:r>
            <a:r>
              <a:rPr dirty="0" sz="2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dirty="0" sz="2400" spc="-4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Link</a:t>
            </a:r>
            <a:r>
              <a:rPr dirty="0" sz="2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List</a:t>
            </a:r>
            <a:r>
              <a:rPr dirty="0" sz="2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implementation?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linked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list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remove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particular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429000"/>
            <a:ext cx="5791200" cy="25085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609838" y="6520745"/>
            <a:ext cx="4940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</a:t>
            </a:r>
            <a:r>
              <a:rPr dirty="0" sz="1000" spc="-10">
                <a:latin typeface="Times New Roman"/>
                <a:cs typeface="Times New Roman"/>
              </a:rPr>
              <a:t>13</a:t>
            </a:r>
            <a:r>
              <a:rPr dirty="0" sz="1000" spc="-10">
                <a:latin typeface="Times New Roman"/>
                <a:cs typeface="Times New Roman"/>
              </a:rPr>
              <a:t> 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63089">
              <a:lnSpc>
                <a:spcPct val="100000"/>
              </a:lnSpc>
              <a:spcBef>
                <a:spcPts val="100"/>
              </a:spcBef>
            </a:pPr>
            <a:r>
              <a:rPr dirty="0"/>
              <a:t>Priority</a:t>
            </a:r>
            <a:r>
              <a:rPr dirty="0" spc="-204"/>
              <a:t> </a:t>
            </a:r>
            <a:r>
              <a:rPr dirty="0" spc="-20"/>
              <a:t>Queue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5125402"/>
            <a:ext cx="2737485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Enqueue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 </a:t>
            </a:r>
            <a:r>
              <a:rPr dirty="0" sz="2400" spc="-5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Dequeue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1252" y="967714"/>
            <a:ext cx="8761730" cy="795655"/>
            <a:chOff x="111252" y="967714"/>
            <a:chExt cx="8761730" cy="7956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18" y="1007335"/>
              <a:ext cx="8686819" cy="65539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" y="967714"/>
              <a:ext cx="7584948" cy="79555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28" y="1025651"/>
              <a:ext cx="8615172" cy="58369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24028" y="1025651"/>
              <a:ext cx="8615680" cy="584200"/>
            </a:xfrm>
            <a:custGeom>
              <a:avLst/>
              <a:gdLst/>
              <a:ahLst/>
              <a:cxnLst/>
              <a:rect l="l" t="t" r="r" b="b"/>
              <a:pathLst>
                <a:path w="8615680" h="584200">
                  <a:moveTo>
                    <a:pt x="0" y="97282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8517890" y="0"/>
                  </a:lnTo>
                  <a:lnTo>
                    <a:pt x="8555753" y="7645"/>
                  </a:lnTo>
                  <a:lnTo>
                    <a:pt x="8586676" y="28495"/>
                  </a:lnTo>
                  <a:lnTo>
                    <a:pt x="8607526" y="59418"/>
                  </a:lnTo>
                  <a:lnTo>
                    <a:pt x="8615172" y="97282"/>
                  </a:lnTo>
                  <a:lnTo>
                    <a:pt x="8615172" y="486410"/>
                  </a:lnTo>
                  <a:lnTo>
                    <a:pt x="8607526" y="524273"/>
                  </a:lnTo>
                  <a:lnTo>
                    <a:pt x="8586676" y="555196"/>
                  </a:lnTo>
                  <a:lnTo>
                    <a:pt x="8555753" y="576046"/>
                  </a:lnTo>
                  <a:lnTo>
                    <a:pt x="8517890" y="583692"/>
                  </a:lnTo>
                  <a:lnTo>
                    <a:pt x="97282" y="583692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ln w="9525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07340" y="841607"/>
            <a:ext cx="7156450" cy="4307840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789"/>
              </a:spcBef>
            </a:pP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Linked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list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good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implementation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or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array?</a:t>
            </a:r>
            <a:endParaRPr sz="2800">
              <a:latin typeface="Times New Roman"/>
              <a:cs typeface="Times New Roman"/>
            </a:endParaRPr>
          </a:p>
          <a:p>
            <a:pPr algn="r" marL="342265" marR="2545715" indent="-342265">
              <a:lnSpc>
                <a:spcPct val="100000"/>
              </a:lnSpc>
              <a:spcBef>
                <a:spcPts val="1685"/>
              </a:spcBef>
              <a:buFont typeface="Times New Roman"/>
              <a:buChar char="•"/>
              <a:tabLst>
                <a:tab pos="342265" algn="l"/>
                <a:tab pos="3429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Linked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dirty="0" sz="28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  <a:p>
            <a:pPr algn="r" lvl="1" marL="286385" marR="261112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286385" algn="l"/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keep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sorted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Enqueue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take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O(n)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Dequeue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O(1)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keep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unsorted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Enqueue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take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O(1)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Dequeue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take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O(n)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09838" y="6520745"/>
            <a:ext cx="4940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</a:t>
            </a:r>
            <a:r>
              <a:rPr dirty="0" sz="1000" spc="-10">
                <a:latin typeface="Times New Roman"/>
                <a:cs typeface="Times New Roman"/>
              </a:rPr>
              <a:t>14</a:t>
            </a:r>
            <a:r>
              <a:rPr dirty="0" sz="1000" spc="-10">
                <a:latin typeface="Times New Roman"/>
                <a:cs typeface="Times New Roman"/>
              </a:rPr>
              <a:t> 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14621" y="5186934"/>
            <a:ext cx="4724400" cy="646430"/>
          </a:xfrm>
          <a:prstGeom prst="rect">
            <a:avLst/>
          </a:prstGeom>
          <a:solidFill>
            <a:srgbClr val="EC7C30"/>
          </a:solidFill>
          <a:ln w="25400">
            <a:solidFill>
              <a:srgbClr val="AD5A2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dirty="0" sz="3600" b="1">
                <a:solidFill>
                  <a:srgbClr val="FFFFFF"/>
                </a:solidFill>
                <a:latin typeface="Algerian"/>
                <a:cs typeface="Algerian"/>
              </a:rPr>
              <a:t>Both</a:t>
            </a:r>
            <a:r>
              <a:rPr dirty="0" sz="3600" spc="-95" b="1">
                <a:solidFill>
                  <a:srgbClr val="FFFFFF"/>
                </a:solidFill>
                <a:latin typeface="Algerian"/>
                <a:cs typeface="Algerian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lgerian"/>
                <a:cs typeface="Algerian"/>
              </a:rPr>
              <a:t>are</a:t>
            </a:r>
            <a:r>
              <a:rPr dirty="0" sz="3600" spc="-90" b="1">
                <a:solidFill>
                  <a:srgbClr val="FFFFFF"/>
                </a:solidFill>
                <a:latin typeface="Algerian"/>
                <a:cs typeface="Algerian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lgerian"/>
                <a:cs typeface="Algerian"/>
              </a:rPr>
              <a:t>not</a:t>
            </a:r>
            <a:r>
              <a:rPr dirty="0" sz="3600" spc="-75" b="1">
                <a:solidFill>
                  <a:srgbClr val="FFFFFF"/>
                </a:solidFill>
                <a:latin typeface="Algerian"/>
                <a:cs typeface="Algerian"/>
              </a:rPr>
              <a:t> </a:t>
            </a:r>
            <a:r>
              <a:rPr dirty="0" sz="3600" spc="-20" b="1">
                <a:solidFill>
                  <a:srgbClr val="FFFFFF"/>
                </a:solidFill>
                <a:latin typeface="Algerian"/>
                <a:cs typeface="Algerian"/>
              </a:rPr>
              <a:t>good</a:t>
            </a:r>
            <a:endParaRPr sz="36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80995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Queue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144779" y="1312083"/>
            <a:ext cx="8583930" cy="2075180"/>
            <a:chOff x="144779" y="1312083"/>
            <a:chExt cx="8583930" cy="20751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31" y="1312083"/>
              <a:ext cx="8519973" cy="102819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9" y="2336279"/>
              <a:ext cx="8583930" cy="105081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8241" y="1408303"/>
            <a:ext cx="8070215" cy="16078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580"/>
              </a:lnSpc>
              <a:spcBef>
                <a:spcPts val="530"/>
              </a:spcBef>
            </a:pPr>
            <a:r>
              <a:rPr dirty="0" sz="2500" spc="-20">
                <a:latin typeface="Times New Roman"/>
                <a:cs typeface="Times New Roman"/>
              </a:rPr>
              <a:t>A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queue</a:t>
            </a:r>
            <a:r>
              <a:rPr dirty="0" sz="2500" spc="-65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simply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waiting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line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that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grows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adding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elements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its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end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shrinks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taking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elements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from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its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front.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20">
                <a:latin typeface="Times New Roman"/>
                <a:cs typeface="Times New Roman"/>
              </a:rPr>
              <a:t>A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queue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FIFO</a:t>
            </a:r>
            <a:r>
              <a:rPr dirty="0" sz="2500" spc="-30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structure: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first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in/first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out.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4312" y="3710940"/>
            <a:ext cx="5813286" cy="258013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dirty="0"/>
              <a:t>Queue</a:t>
            </a:r>
            <a:r>
              <a:rPr dirty="0" spc="-150"/>
              <a:t> </a:t>
            </a:r>
            <a:r>
              <a:rPr dirty="0" spc="-10"/>
              <a:t>Operations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9835"/>
            <a:ext cx="8574405" cy="30257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■</a:t>
            </a:r>
            <a:r>
              <a:rPr dirty="0" sz="2200" spc="18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clear()</a:t>
            </a:r>
            <a:r>
              <a:rPr dirty="0" sz="2800" spc="-25">
                <a:latin typeface="Times New Roman"/>
                <a:cs typeface="Times New Roman"/>
              </a:rPr>
              <a:t>—</a:t>
            </a:r>
            <a:r>
              <a:rPr dirty="0" sz="2800">
                <a:latin typeface="Times New Roman"/>
                <a:cs typeface="Times New Roman"/>
              </a:rPr>
              <a:t>Clear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■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isEmpty()</a:t>
            </a:r>
            <a:r>
              <a:rPr dirty="0" sz="2800" spc="-25">
                <a:latin typeface="Times New Roman"/>
                <a:cs typeface="Times New Roman"/>
              </a:rPr>
              <a:t>—</a:t>
            </a:r>
            <a:r>
              <a:rPr dirty="0" sz="2800">
                <a:latin typeface="Times New Roman"/>
                <a:cs typeface="Times New Roman"/>
              </a:rPr>
              <a:t>Check 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queue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empty.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■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FF0000"/>
                </a:solidFill>
                <a:latin typeface="Times New Roman"/>
                <a:cs typeface="Times New Roman"/>
              </a:rPr>
              <a:t>enqueue(el)</a:t>
            </a:r>
            <a:r>
              <a:rPr dirty="0" sz="2800" spc="-2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Put</a:t>
            </a:r>
            <a:r>
              <a:rPr dirty="0" sz="2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r>
              <a:rPr dirty="0" sz="28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dirty="0" sz="2800" spc="-4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dirty="0" sz="2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FF0000"/>
                </a:solidFill>
                <a:latin typeface="Times New Roman"/>
                <a:cs typeface="Times New Roman"/>
              </a:rPr>
              <a:t>dequeue()</a:t>
            </a:r>
            <a:r>
              <a:rPr dirty="0" sz="2800" spc="-25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Take</a:t>
            </a:r>
            <a:r>
              <a:rPr dirty="0" sz="2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2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355600" marR="46799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■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first()</a:t>
            </a:r>
            <a:r>
              <a:rPr dirty="0" sz="2800" spc="-20">
                <a:latin typeface="Times New Roman"/>
                <a:cs typeface="Times New Roman"/>
              </a:rPr>
              <a:t>—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first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queue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without </a:t>
            </a:r>
            <a:r>
              <a:rPr dirty="0" sz="2800">
                <a:latin typeface="Times New Roman"/>
                <a:cs typeface="Times New Roman"/>
              </a:rPr>
              <a:t>removing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26" y="4200512"/>
            <a:ext cx="7687777" cy="227613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4085">
              <a:lnSpc>
                <a:spcPct val="100000"/>
              </a:lnSpc>
              <a:spcBef>
                <a:spcPts val="100"/>
              </a:spcBef>
            </a:pPr>
            <a:r>
              <a:rPr dirty="0"/>
              <a:t>QUEUE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130"/>
              <a:t> </a:t>
            </a:r>
            <a:r>
              <a:rPr dirty="0"/>
              <a:t>Link</a:t>
            </a:r>
            <a:r>
              <a:rPr dirty="0" spc="-135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1681"/>
            <a:ext cx="7842884" cy="1758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Design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Queue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following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are </a:t>
            </a:r>
            <a:r>
              <a:rPr dirty="0" sz="2800" spc="-10">
                <a:latin typeface="Times New Roman"/>
                <a:cs typeface="Times New Roman"/>
              </a:rPr>
              <a:t>efficient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enqueue(el)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Put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 element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 end of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queue.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dequeue()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Take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first element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queue.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3253723"/>
            <a:ext cx="2962910" cy="185864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you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SLL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DLL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CLL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720274" y="4329874"/>
            <a:ext cx="3672204" cy="638175"/>
            <a:chOff x="3720274" y="4329874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43441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441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606036" y="46060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345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345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729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72961" y="4344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34835" y="46060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824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4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4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734561" y="4344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01761" y="4344161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042409" y="3368802"/>
            <a:ext cx="2145030" cy="1599565"/>
            <a:chOff x="4042409" y="3368802"/>
            <a:chExt cx="2145030" cy="1599565"/>
          </a:xfrm>
        </p:grpSpPr>
        <p:sp>
          <p:nvSpPr>
            <p:cNvPr id="17" name="object 17" descr=""/>
            <p:cNvSpPr/>
            <p:nvPr/>
          </p:nvSpPr>
          <p:spPr>
            <a:xfrm>
              <a:off x="4042409" y="336880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08423" y="3750056"/>
              <a:ext cx="149860" cy="594360"/>
            </a:xfrm>
            <a:custGeom>
              <a:avLst/>
              <a:gdLst/>
              <a:ahLst/>
              <a:cxnLst/>
              <a:rect l="l" t="t" r="r" b="b"/>
              <a:pathLst>
                <a:path w="149860" h="594360">
                  <a:moveTo>
                    <a:pt x="92793" y="511163"/>
                  </a:moveTo>
                  <a:lnTo>
                    <a:pt x="64388" y="515112"/>
                  </a:lnTo>
                  <a:lnTo>
                    <a:pt x="118617" y="594106"/>
                  </a:lnTo>
                  <a:lnTo>
                    <a:pt x="141915" y="525272"/>
                  </a:lnTo>
                  <a:lnTo>
                    <a:pt x="94741" y="525272"/>
                  </a:lnTo>
                  <a:lnTo>
                    <a:pt x="92793" y="511163"/>
                  </a:lnTo>
                  <a:close/>
                </a:path>
                <a:path w="149860" h="594360">
                  <a:moveTo>
                    <a:pt x="120989" y="507243"/>
                  </a:moveTo>
                  <a:lnTo>
                    <a:pt x="92793" y="511163"/>
                  </a:lnTo>
                  <a:lnTo>
                    <a:pt x="94741" y="525272"/>
                  </a:lnTo>
                  <a:lnTo>
                    <a:pt x="122936" y="521335"/>
                  </a:lnTo>
                  <a:lnTo>
                    <a:pt x="120989" y="507243"/>
                  </a:lnTo>
                  <a:close/>
                </a:path>
                <a:path w="149860" h="594360">
                  <a:moveTo>
                    <a:pt x="149351" y="503301"/>
                  </a:moveTo>
                  <a:lnTo>
                    <a:pt x="120989" y="507243"/>
                  </a:lnTo>
                  <a:lnTo>
                    <a:pt x="122936" y="521335"/>
                  </a:lnTo>
                  <a:lnTo>
                    <a:pt x="94741" y="525272"/>
                  </a:lnTo>
                  <a:lnTo>
                    <a:pt x="141915" y="525272"/>
                  </a:lnTo>
                  <a:lnTo>
                    <a:pt x="149351" y="503301"/>
                  </a:lnTo>
                  <a:close/>
                </a:path>
                <a:path w="149860" h="594360">
                  <a:moveTo>
                    <a:pt x="61978" y="80066"/>
                  </a:moveTo>
                  <a:lnTo>
                    <a:pt x="48260" y="84836"/>
                  </a:lnTo>
                  <a:lnTo>
                    <a:pt x="33916" y="84836"/>
                  </a:lnTo>
                  <a:lnTo>
                    <a:pt x="92793" y="511163"/>
                  </a:lnTo>
                  <a:lnTo>
                    <a:pt x="120989" y="507243"/>
                  </a:lnTo>
                  <a:lnTo>
                    <a:pt x="62637" y="84836"/>
                  </a:lnTo>
                  <a:lnTo>
                    <a:pt x="48260" y="84836"/>
                  </a:lnTo>
                  <a:lnTo>
                    <a:pt x="33796" y="83967"/>
                  </a:lnTo>
                  <a:lnTo>
                    <a:pt x="62517" y="83967"/>
                  </a:lnTo>
                  <a:lnTo>
                    <a:pt x="61978" y="80066"/>
                  </a:lnTo>
                  <a:close/>
                </a:path>
                <a:path w="149860" h="594360">
                  <a:moveTo>
                    <a:pt x="56514" y="40513"/>
                  </a:moveTo>
                  <a:lnTo>
                    <a:pt x="28321" y="44323"/>
                  </a:lnTo>
                  <a:lnTo>
                    <a:pt x="33796" y="83967"/>
                  </a:lnTo>
                  <a:lnTo>
                    <a:pt x="48260" y="84836"/>
                  </a:lnTo>
                  <a:lnTo>
                    <a:pt x="61978" y="80066"/>
                  </a:lnTo>
                  <a:lnTo>
                    <a:pt x="56514" y="40513"/>
                  </a:lnTo>
                  <a:close/>
                </a:path>
                <a:path w="149860" h="594360">
                  <a:moveTo>
                    <a:pt x="36575" y="0"/>
                  </a:moveTo>
                  <a:lnTo>
                    <a:pt x="20484" y="5593"/>
                  </a:lnTo>
                  <a:lnTo>
                    <a:pt x="8239" y="16557"/>
                  </a:lnTo>
                  <a:lnTo>
                    <a:pt x="1017" y="31307"/>
                  </a:lnTo>
                  <a:lnTo>
                    <a:pt x="0" y="48260"/>
                  </a:lnTo>
                  <a:lnTo>
                    <a:pt x="5593" y="64351"/>
                  </a:lnTo>
                  <a:lnTo>
                    <a:pt x="16557" y="76596"/>
                  </a:lnTo>
                  <a:lnTo>
                    <a:pt x="31307" y="83818"/>
                  </a:lnTo>
                  <a:lnTo>
                    <a:pt x="33796" y="83967"/>
                  </a:lnTo>
                  <a:lnTo>
                    <a:pt x="28321" y="44323"/>
                  </a:lnTo>
                  <a:lnTo>
                    <a:pt x="56514" y="40513"/>
                  </a:lnTo>
                  <a:lnTo>
                    <a:pt x="84599" y="40513"/>
                  </a:lnTo>
                  <a:lnTo>
                    <a:pt x="84836" y="36576"/>
                  </a:lnTo>
                  <a:lnTo>
                    <a:pt x="79242" y="20484"/>
                  </a:lnTo>
                  <a:lnTo>
                    <a:pt x="68278" y="8239"/>
                  </a:lnTo>
                  <a:lnTo>
                    <a:pt x="53528" y="1017"/>
                  </a:lnTo>
                  <a:lnTo>
                    <a:pt x="36575" y="0"/>
                  </a:lnTo>
                  <a:close/>
                </a:path>
                <a:path w="149860" h="594360">
                  <a:moveTo>
                    <a:pt x="84599" y="40513"/>
                  </a:moveTo>
                  <a:lnTo>
                    <a:pt x="56514" y="40513"/>
                  </a:lnTo>
                  <a:lnTo>
                    <a:pt x="61978" y="80066"/>
                  </a:lnTo>
                  <a:lnTo>
                    <a:pt x="64351" y="79242"/>
                  </a:lnTo>
                  <a:lnTo>
                    <a:pt x="76596" y="68278"/>
                  </a:lnTo>
                  <a:lnTo>
                    <a:pt x="83818" y="53528"/>
                  </a:lnTo>
                  <a:lnTo>
                    <a:pt x="84599" y="40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63361" y="4344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63361" y="43441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563361" y="4344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92161" y="4344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111490" y="3461765"/>
            <a:ext cx="609600" cy="882650"/>
            <a:chOff x="8111490" y="3461765"/>
            <a:chExt cx="609600" cy="882650"/>
          </a:xfrm>
        </p:grpSpPr>
        <p:sp>
          <p:nvSpPr>
            <p:cNvPr id="24" name="object 24" descr=""/>
            <p:cNvSpPr/>
            <p:nvPr/>
          </p:nvSpPr>
          <p:spPr>
            <a:xfrm>
              <a:off x="8111490" y="34617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352663" y="3779011"/>
              <a:ext cx="149225" cy="565150"/>
            </a:xfrm>
            <a:custGeom>
              <a:avLst/>
              <a:gdLst/>
              <a:ahLst/>
              <a:cxnLst/>
              <a:rect l="l" t="t" r="r" b="b"/>
              <a:pathLst>
                <a:path w="149225" h="565150">
                  <a:moveTo>
                    <a:pt x="0" y="474090"/>
                  </a:moveTo>
                  <a:lnTo>
                    <a:pt x="30098" y="565150"/>
                  </a:lnTo>
                  <a:lnTo>
                    <a:pt x="77850" y="496569"/>
                  </a:lnTo>
                  <a:lnTo>
                    <a:pt x="54482" y="496569"/>
                  </a:lnTo>
                  <a:lnTo>
                    <a:pt x="26288" y="492379"/>
                  </a:lnTo>
                  <a:lnTo>
                    <a:pt x="28349" y="478250"/>
                  </a:lnTo>
                  <a:lnTo>
                    <a:pt x="0" y="474090"/>
                  </a:lnTo>
                  <a:close/>
                </a:path>
                <a:path w="149225" h="565150">
                  <a:moveTo>
                    <a:pt x="28349" y="478250"/>
                  </a:moveTo>
                  <a:lnTo>
                    <a:pt x="26288" y="492379"/>
                  </a:lnTo>
                  <a:lnTo>
                    <a:pt x="54482" y="496569"/>
                  </a:lnTo>
                  <a:lnTo>
                    <a:pt x="56550" y="482387"/>
                  </a:lnTo>
                  <a:lnTo>
                    <a:pt x="28349" y="478250"/>
                  </a:lnTo>
                  <a:close/>
                </a:path>
                <a:path w="149225" h="565150">
                  <a:moveTo>
                    <a:pt x="56550" y="482387"/>
                  </a:moveTo>
                  <a:lnTo>
                    <a:pt x="54482" y="496569"/>
                  </a:lnTo>
                  <a:lnTo>
                    <a:pt x="77850" y="496569"/>
                  </a:lnTo>
                  <a:lnTo>
                    <a:pt x="84835" y="486537"/>
                  </a:lnTo>
                  <a:lnTo>
                    <a:pt x="56550" y="482387"/>
                  </a:lnTo>
                  <a:close/>
                </a:path>
                <a:path w="149225" h="565150">
                  <a:moveTo>
                    <a:pt x="86434" y="79938"/>
                  </a:moveTo>
                  <a:lnTo>
                    <a:pt x="28349" y="478250"/>
                  </a:lnTo>
                  <a:lnTo>
                    <a:pt x="56550" y="482387"/>
                  </a:lnTo>
                  <a:lnTo>
                    <a:pt x="114508" y="84836"/>
                  </a:lnTo>
                  <a:lnTo>
                    <a:pt x="100075" y="84836"/>
                  </a:lnTo>
                  <a:lnTo>
                    <a:pt x="86434" y="79938"/>
                  </a:lnTo>
                  <a:close/>
                </a:path>
                <a:path w="149225" h="565150">
                  <a:moveTo>
                    <a:pt x="92201" y="40386"/>
                  </a:moveTo>
                  <a:lnTo>
                    <a:pt x="86434" y="79938"/>
                  </a:lnTo>
                  <a:lnTo>
                    <a:pt x="100075" y="84836"/>
                  </a:lnTo>
                  <a:lnTo>
                    <a:pt x="114623" y="84047"/>
                  </a:lnTo>
                  <a:lnTo>
                    <a:pt x="120395" y="44450"/>
                  </a:lnTo>
                  <a:lnTo>
                    <a:pt x="92201" y="40386"/>
                  </a:lnTo>
                  <a:close/>
                </a:path>
                <a:path w="149225" h="565150">
                  <a:moveTo>
                    <a:pt x="114623" y="84047"/>
                  </a:moveTo>
                  <a:lnTo>
                    <a:pt x="100075" y="84836"/>
                  </a:lnTo>
                  <a:lnTo>
                    <a:pt x="114508" y="84836"/>
                  </a:lnTo>
                  <a:lnTo>
                    <a:pt x="114623" y="84047"/>
                  </a:lnTo>
                  <a:close/>
                </a:path>
                <a:path w="149225" h="565150">
                  <a:moveTo>
                    <a:pt x="148269" y="40386"/>
                  </a:moveTo>
                  <a:lnTo>
                    <a:pt x="92201" y="40386"/>
                  </a:lnTo>
                  <a:lnTo>
                    <a:pt x="120395" y="44450"/>
                  </a:lnTo>
                  <a:lnTo>
                    <a:pt x="114623" y="84047"/>
                  </a:lnTo>
                  <a:lnTo>
                    <a:pt x="117105" y="83913"/>
                  </a:lnTo>
                  <a:lnTo>
                    <a:pt x="131921" y="76787"/>
                  </a:lnTo>
                  <a:lnTo>
                    <a:pt x="142974" y="64637"/>
                  </a:lnTo>
                  <a:lnTo>
                    <a:pt x="148716" y="48640"/>
                  </a:lnTo>
                  <a:lnTo>
                    <a:pt x="148269" y="40386"/>
                  </a:lnTo>
                  <a:close/>
                </a:path>
                <a:path w="149225" h="565150">
                  <a:moveTo>
                    <a:pt x="112521" y="0"/>
                  </a:moveTo>
                  <a:lnTo>
                    <a:pt x="95492" y="922"/>
                  </a:lnTo>
                  <a:lnTo>
                    <a:pt x="80676" y="8048"/>
                  </a:lnTo>
                  <a:lnTo>
                    <a:pt x="69623" y="20198"/>
                  </a:lnTo>
                  <a:lnTo>
                    <a:pt x="63880" y="36194"/>
                  </a:lnTo>
                  <a:lnTo>
                    <a:pt x="64803" y="53224"/>
                  </a:lnTo>
                  <a:lnTo>
                    <a:pt x="71929" y="68040"/>
                  </a:lnTo>
                  <a:lnTo>
                    <a:pt x="84079" y="79093"/>
                  </a:lnTo>
                  <a:lnTo>
                    <a:pt x="86434" y="79938"/>
                  </a:lnTo>
                  <a:lnTo>
                    <a:pt x="92201" y="40386"/>
                  </a:lnTo>
                  <a:lnTo>
                    <a:pt x="148269" y="40386"/>
                  </a:lnTo>
                  <a:lnTo>
                    <a:pt x="147794" y="31611"/>
                  </a:lnTo>
                  <a:lnTo>
                    <a:pt x="140668" y="16795"/>
                  </a:lnTo>
                  <a:lnTo>
                    <a:pt x="128518" y="5742"/>
                  </a:lnTo>
                  <a:lnTo>
                    <a:pt x="112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111490" y="3461765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dirty="0" sz="2000" spc="-20">
                <a:latin typeface="Times New Roman"/>
                <a:cs typeface="Times New Roman"/>
              </a:rPr>
              <a:t>tail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4042409" y="3368802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20"/>
              </a:spcBef>
            </a:pPr>
            <a:r>
              <a:rPr dirty="0" sz="2000" spc="-20">
                <a:latin typeface="Times New Roman"/>
                <a:cs typeface="Times New Roman"/>
              </a:rPr>
              <a:t>head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6745">
              <a:lnSpc>
                <a:spcPct val="100000"/>
              </a:lnSpc>
              <a:spcBef>
                <a:spcPts val="100"/>
              </a:spcBef>
            </a:pPr>
            <a:r>
              <a:rPr dirty="0"/>
              <a:t>QUEUE</a:t>
            </a:r>
            <a:r>
              <a:rPr dirty="0" spc="-150"/>
              <a:t> </a:t>
            </a:r>
            <a:r>
              <a:rPr dirty="0"/>
              <a:t>using</a:t>
            </a:r>
            <a:r>
              <a:rPr dirty="0" spc="-150"/>
              <a:t> </a:t>
            </a:r>
            <a:r>
              <a:rPr dirty="0"/>
              <a:t>Linked</a:t>
            </a:r>
            <a:r>
              <a:rPr dirty="0" spc="-150"/>
              <a:t> </a:t>
            </a:r>
            <a:r>
              <a:rPr dirty="0" spc="-20"/>
              <a:t>List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375459"/>
            <a:ext cx="8177530" cy="32486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singly</a:t>
            </a:r>
            <a:r>
              <a:rPr dirty="0" sz="2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linked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implementation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Queue,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dequeuing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tail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kept.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tail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dequeue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O(1)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Queue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implementation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doubly</a:t>
            </a:r>
            <a:r>
              <a:rPr dirty="0" sz="2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linked</a:t>
            </a:r>
            <a:r>
              <a:rPr dirty="0" sz="28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enqueuing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dequeuing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done 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constant</a:t>
            </a:r>
            <a:r>
              <a:rPr dirty="0" sz="2400" spc="-20">
                <a:latin typeface="Times New Roman"/>
                <a:cs typeface="Times New Roman"/>
              </a:rPr>
              <a:t> time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400" spc="-20" i="1">
                <a:latin typeface="Times New Roman"/>
                <a:cs typeface="Times New Roman"/>
              </a:rPr>
              <a:t>O</a:t>
            </a:r>
            <a:r>
              <a:rPr dirty="0" sz="2400" spc="-2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55065">
              <a:lnSpc>
                <a:spcPct val="100000"/>
              </a:lnSpc>
              <a:spcBef>
                <a:spcPts val="100"/>
              </a:spcBef>
            </a:pPr>
            <a:r>
              <a:rPr dirty="0"/>
              <a:t>QUEUE</a:t>
            </a:r>
            <a:r>
              <a:rPr dirty="0" spc="-145"/>
              <a:t> </a:t>
            </a:r>
            <a:r>
              <a:rPr dirty="0"/>
              <a:t>using</a:t>
            </a:r>
            <a:r>
              <a:rPr dirty="0" spc="-145"/>
              <a:t> </a:t>
            </a:r>
            <a:r>
              <a:rPr dirty="0" spc="-10"/>
              <a:t>Array</a:t>
            </a:r>
            <a:r>
              <a:rPr dirty="0" sz="2400" spc="-10"/>
              <a:t>s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Can</a:t>
            </a:r>
            <a:r>
              <a:rPr dirty="0" spc="-5"/>
              <a:t> </a:t>
            </a:r>
            <a:r>
              <a:rPr dirty="0"/>
              <a:t>we use Arrays</a:t>
            </a:r>
            <a:r>
              <a:rPr dirty="0" spc="-15"/>
              <a:t> </a:t>
            </a:r>
            <a:r>
              <a:rPr dirty="0"/>
              <a:t>to implement</a:t>
            </a:r>
            <a:r>
              <a:rPr dirty="0" spc="-45"/>
              <a:t> </a:t>
            </a:r>
            <a:r>
              <a:rPr dirty="0"/>
              <a:t>Queue</a:t>
            </a:r>
            <a:r>
              <a:rPr dirty="0" spc="-5"/>
              <a:t> </a:t>
            </a:r>
            <a:r>
              <a:rPr dirty="0" spc="-10">
                <a:solidFill>
                  <a:srgbClr val="000000"/>
                </a:solidFill>
              </a:rPr>
              <a:t>class?</a:t>
            </a:r>
          </a:p>
          <a:p>
            <a:pPr lvl="1" marL="756285" indent="-28702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920" algn="l"/>
              </a:tabLst>
            </a:pPr>
            <a:r>
              <a:rPr dirty="0" sz="2800" b="1">
                <a:latin typeface="Times New Roman"/>
                <a:cs typeface="Times New Roman"/>
              </a:rPr>
              <a:t>Not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best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choice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…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Elements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added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end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queue, but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 </a:t>
            </a:r>
            <a:r>
              <a:rPr dirty="0" sz="2400" spc="-25">
                <a:latin typeface="Times New Roman"/>
                <a:cs typeface="Times New Roman"/>
              </a:rPr>
              <a:t>may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beginning,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thereby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releasing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array cells.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b="1">
                <a:latin typeface="Times New Roman"/>
                <a:cs typeface="Times New Roman"/>
              </a:rPr>
              <a:t>These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cells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should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wasted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 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utilized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enqueue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66522" y="883158"/>
            <a:ext cx="8386445" cy="1438275"/>
            <a:chOff x="366522" y="883158"/>
            <a:chExt cx="8386445" cy="1438275"/>
          </a:xfrm>
        </p:grpSpPr>
        <p:sp>
          <p:nvSpPr>
            <p:cNvPr id="5" name="object 5" descr=""/>
            <p:cNvSpPr/>
            <p:nvPr/>
          </p:nvSpPr>
          <p:spPr>
            <a:xfrm>
              <a:off x="366522" y="8831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69" y="1635109"/>
              <a:ext cx="8296676" cy="68605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45" y="1653031"/>
              <a:ext cx="8229600" cy="6096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88683" y="1648206"/>
              <a:ext cx="8239759" cy="619125"/>
            </a:xfrm>
            <a:custGeom>
              <a:avLst/>
              <a:gdLst/>
              <a:ahLst/>
              <a:cxnLst/>
              <a:rect l="l" t="t" r="r" b="b"/>
              <a:pathLst>
                <a:path w="8239759" h="619125">
                  <a:moveTo>
                    <a:pt x="519112" y="0"/>
                  </a:moveTo>
                  <a:lnTo>
                    <a:pt x="519112" y="619125"/>
                  </a:lnTo>
                </a:path>
                <a:path w="8239759" h="619125">
                  <a:moveTo>
                    <a:pt x="1033411" y="0"/>
                  </a:moveTo>
                  <a:lnTo>
                    <a:pt x="1033411" y="619125"/>
                  </a:lnTo>
                </a:path>
                <a:path w="8239759" h="619125">
                  <a:moveTo>
                    <a:pt x="1547761" y="0"/>
                  </a:moveTo>
                  <a:lnTo>
                    <a:pt x="1547761" y="619125"/>
                  </a:lnTo>
                </a:path>
                <a:path w="8239759" h="619125">
                  <a:moveTo>
                    <a:pt x="2062111" y="0"/>
                  </a:moveTo>
                  <a:lnTo>
                    <a:pt x="2062111" y="619125"/>
                  </a:lnTo>
                </a:path>
                <a:path w="8239759" h="619125">
                  <a:moveTo>
                    <a:pt x="2576461" y="0"/>
                  </a:moveTo>
                  <a:lnTo>
                    <a:pt x="2576461" y="619125"/>
                  </a:lnTo>
                </a:path>
                <a:path w="8239759" h="619125">
                  <a:moveTo>
                    <a:pt x="3090811" y="0"/>
                  </a:moveTo>
                  <a:lnTo>
                    <a:pt x="3090811" y="619125"/>
                  </a:lnTo>
                </a:path>
                <a:path w="8239759" h="619125">
                  <a:moveTo>
                    <a:pt x="3605161" y="0"/>
                  </a:moveTo>
                  <a:lnTo>
                    <a:pt x="3605161" y="619125"/>
                  </a:lnTo>
                </a:path>
                <a:path w="8239759" h="619125">
                  <a:moveTo>
                    <a:pt x="4119511" y="0"/>
                  </a:moveTo>
                  <a:lnTo>
                    <a:pt x="4119511" y="619125"/>
                  </a:lnTo>
                </a:path>
                <a:path w="8239759" h="619125">
                  <a:moveTo>
                    <a:pt x="4633861" y="0"/>
                  </a:moveTo>
                  <a:lnTo>
                    <a:pt x="4633861" y="619125"/>
                  </a:lnTo>
                </a:path>
                <a:path w="8239759" h="619125">
                  <a:moveTo>
                    <a:pt x="5148211" y="0"/>
                  </a:moveTo>
                  <a:lnTo>
                    <a:pt x="5148211" y="619125"/>
                  </a:lnTo>
                </a:path>
                <a:path w="8239759" h="619125">
                  <a:moveTo>
                    <a:pt x="5662561" y="0"/>
                  </a:moveTo>
                  <a:lnTo>
                    <a:pt x="5662561" y="619125"/>
                  </a:lnTo>
                </a:path>
                <a:path w="8239759" h="619125">
                  <a:moveTo>
                    <a:pt x="6176911" y="0"/>
                  </a:moveTo>
                  <a:lnTo>
                    <a:pt x="6176911" y="619125"/>
                  </a:lnTo>
                </a:path>
                <a:path w="8239759" h="619125">
                  <a:moveTo>
                    <a:pt x="6691261" y="0"/>
                  </a:moveTo>
                  <a:lnTo>
                    <a:pt x="6691261" y="619125"/>
                  </a:lnTo>
                </a:path>
                <a:path w="8239759" h="619125">
                  <a:moveTo>
                    <a:pt x="7205611" y="0"/>
                  </a:moveTo>
                  <a:lnTo>
                    <a:pt x="7205611" y="619125"/>
                  </a:lnTo>
                </a:path>
                <a:path w="8239759" h="619125">
                  <a:moveTo>
                    <a:pt x="7719961" y="0"/>
                  </a:moveTo>
                  <a:lnTo>
                    <a:pt x="7719961" y="619125"/>
                  </a:lnTo>
                </a:path>
                <a:path w="8239759" h="619125">
                  <a:moveTo>
                    <a:pt x="4762" y="0"/>
                  </a:moveTo>
                  <a:lnTo>
                    <a:pt x="4762" y="619125"/>
                  </a:lnTo>
                </a:path>
                <a:path w="8239759" h="619125">
                  <a:moveTo>
                    <a:pt x="8234311" y="0"/>
                  </a:moveTo>
                  <a:lnTo>
                    <a:pt x="8234311" y="619125"/>
                  </a:lnTo>
                </a:path>
                <a:path w="8239759" h="619125">
                  <a:moveTo>
                    <a:pt x="0" y="4826"/>
                  </a:moveTo>
                  <a:lnTo>
                    <a:pt x="8239137" y="4826"/>
                  </a:lnTo>
                </a:path>
                <a:path w="8239759" h="619125">
                  <a:moveTo>
                    <a:pt x="0" y="614426"/>
                  </a:moveTo>
                  <a:lnTo>
                    <a:pt x="8239137" y="614426"/>
                  </a:lnTo>
                </a:path>
              </a:pathLst>
            </a:custGeom>
            <a:ln w="9525">
              <a:solidFill>
                <a:srgbClr val="8FCE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1537" y="1183640"/>
              <a:ext cx="149860" cy="594360"/>
            </a:xfrm>
            <a:custGeom>
              <a:avLst/>
              <a:gdLst/>
              <a:ahLst/>
              <a:cxnLst/>
              <a:rect l="l" t="t" r="r" b="b"/>
              <a:pathLst>
                <a:path w="149859" h="594360">
                  <a:moveTo>
                    <a:pt x="92782" y="511173"/>
                  </a:moveTo>
                  <a:lnTo>
                    <a:pt x="64465" y="515112"/>
                  </a:lnTo>
                  <a:lnTo>
                    <a:pt x="118656" y="594106"/>
                  </a:lnTo>
                  <a:lnTo>
                    <a:pt x="141953" y="525272"/>
                  </a:lnTo>
                  <a:lnTo>
                    <a:pt x="94729" y="525272"/>
                  </a:lnTo>
                  <a:lnTo>
                    <a:pt x="92782" y="511173"/>
                  </a:lnTo>
                  <a:close/>
                </a:path>
                <a:path w="149859" h="594360">
                  <a:moveTo>
                    <a:pt x="121089" y="507236"/>
                  </a:moveTo>
                  <a:lnTo>
                    <a:pt x="92782" y="511173"/>
                  </a:lnTo>
                  <a:lnTo>
                    <a:pt x="94729" y="525272"/>
                  </a:lnTo>
                  <a:lnTo>
                    <a:pt x="123037" y="521335"/>
                  </a:lnTo>
                  <a:lnTo>
                    <a:pt x="121089" y="507236"/>
                  </a:lnTo>
                  <a:close/>
                </a:path>
                <a:path w="149859" h="594360">
                  <a:moveTo>
                    <a:pt x="149390" y="503300"/>
                  </a:moveTo>
                  <a:lnTo>
                    <a:pt x="121089" y="507236"/>
                  </a:lnTo>
                  <a:lnTo>
                    <a:pt x="123037" y="521335"/>
                  </a:lnTo>
                  <a:lnTo>
                    <a:pt x="94729" y="525272"/>
                  </a:lnTo>
                  <a:lnTo>
                    <a:pt x="141953" y="525272"/>
                  </a:lnTo>
                  <a:lnTo>
                    <a:pt x="149390" y="503300"/>
                  </a:lnTo>
                  <a:close/>
                </a:path>
                <a:path w="149859" h="594360">
                  <a:moveTo>
                    <a:pt x="62066" y="80049"/>
                  </a:moveTo>
                  <a:lnTo>
                    <a:pt x="48323" y="84836"/>
                  </a:lnTo>
                  <a:lnTo>
                    <a:pt x="33903" y="84836"/>
                  </a:lnTo>
                  <a:lnTo>
                    <a:pt x="92782" y="511173"/>
                  </a:lnTo>
                  <a:lnTo>
                    <a:pt x="121089" y="507236"/>
                  </a:lnTo>
                  <a:lnTo>
                    <a:pt x="62727" y="84836"/>
                  </a:lnTo>
                  <a:lnTo>
                    <a:pt x="48323" y="84836"/>
                  </a:lnTo>
                  <a:lnTo>
                    <a:pt x="33782" y="83964"/>
                  </a:lnTo>
                  <a:lnTo>
                    <a:pt x="62607" y="83964"/>
                  </a:lnTo>
                  <a:lnTo>
                    <a:pt x="62066" y="80049"/>
                  </a:lnTo>
                  <a:close/>
                </a:path>
                <a:path w="149859" h="594360">
                  <a:moveTo>
                    <a:pt x="56603" y="40512"/>
                  </a:moveTo>
                  <a:lnTo>
                    <a:pt x="28308" y="44323"/>
                  </a:lnTo>
                  <a:lnTo>
                    <a:pt x="33782" y="83964"/>
                  </a:lnTo>
                  <a:lnTo>
                    <a:pt x="48323" y="84836"/>
                  </a:lnTo>
                  <a:lnTo>
                    <a:pt x="62066" y="80049"/>
                  </a:lnTo>
                  <a:lnTo>
                    <a:pt x="56603" y="40512"/>
                  </a:lnTo>
                  <a:close/>
                </a:path>
                <a:path w="149859" h="594360">
                  <a:moveTo>
                    <a:pt x="36588" y="0"/>
                  </a:moveTo>
                  <a:lnTo>
                    <a:pt x="20525" y="5593"/>
                  </a:lnTo>
                  <a:lnTo>
                    <a:pt x="8288" y="16557"/>
                  </a:lnTo>
                  <a:lnTo>
                    <a:pt x="1053" y="31307"/>
                  </a:lnTo>
                  <a:lnTo>
                    <a:pt x="0" y="48260"/>
                  </a:lnTo>
                  <a:lnTo>
                    <a:pt x="5618" y="64351"/>
                  </a:lnTo>
                  <a:lnTo>
                    <a:pt x="16579" y="76596"/>
                  </a:lnTo>
                  <a:lnTo>
                    <a:pt x="31332" y="83818"/>
                  </a:lnTo>
                  <a:lnTo>
                    <a:pt x="33782" y="83964"/>
                  </a:lnTo>
                  <a:lnTo>
                    <a:pt x="28308" y="44323"/>
                  </a:lnTo>
                  <a:lnTo>
                    <a:pt x="56603" y="40512"/>
                  </a:lnTo>
                  <a:lnTo>
                    <a:pt x="84667" y="40512"/>
                  </a:lnTo>
                  <a:lnTo>
                    <a:pt x="84912" y="36575"/>
                  </a:lnTo>
                  <a:lnTo>
                    <a:pt x="79294" y="20484"/>
                  </a:lnTo>
                  <a:lnTo>
                    <a:pt x="68332" y="8239"/>
                  </a:lnTo>
                  <a:lnTo>
                    <a:pt x="53579" y="1017"/>
                  </a:lnTo>
                  <a:lnTo>
                    <a:pt x="36588" y="0"/>
                  </a:lnTo>
                  <a:close/>
                </a:path>
                <a:path w="149859" h="594360">
                  <a:moveTo>
                    <a:pt x="84667" y="40512"/>
                  </a:moveTo>
                  <a:lnTo>
                    <a:pt x="56603" y="40512"/>
                  </a:lnTo>
                  <a:lnTo>
                    <a:pt x="62066" y="80049"/>
                  </a:lnTo>
                  <a:lnTo>
                    <a:pt x="64386" y="79242"/>
                  </a:lnTo>
                  <a:lnTo>
                    <a:pt x="76623" y="68278"/>
                  </a:lnTo>
                  <a:lnTo>
                    <a:pt x="83858" y="53528"/>
                  </a:lnTo>
                  <a:lnTo>
                    <a:pt x="84667" y="40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126729" y="9212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367903" y="1238504"/>
              <a:ext cx="149225" cy="565150"/>
            </a:xfrm>
            <a:custGeom>
              <a:avLst/>
              <a:gdLst/>
              <a:ahLst/>
              <a:cxnLst/>
              <a:rect l="l" t="t" r="r" b="b"/>
              <a:pathLst>
                <a:path w="149225" h="565150">
                  <a:moveTo>
                    <a:pt x="0" y="474091"/>
                  </a:moveTo>
                  <a:lnTo>
                    <a:pt x="30099" y="565150"/>
                  </a:lnTo>
                  <a:lnTo>
                    <a:pt x="77850" y="496570"/>
                  </a:lnTo>
                  <a:lnTo>
                    <a:pt x="54482" y="496570"/>
                  </a:lnTo>
                  <a:lnTo>
                    <a:pt x="26289" y="492379"/>
                  </a:lnTo>
                  <a:lnTo>
                    <a:pt x="28349" y="478250"/>
                  </a:lnTo>
                  <a:lnTo>
                    <a:pt x="0" y="474091"/>
                  </a:lnTo>
                  <a:close/>
                </a:path>
                <a:path w="149225" h="565150">
                  <a:moveTo>
                    <a:pt x="28349" y="478250"/>
                  </a:moveTo>
                  <a:lnTo>
                    <a:pt x="26289" y="492379"/>
                  </a:lnTo>
                  <a:lnTo>
                    <a:pt x="54482" y="496570"/>
                  </a:lnTo>
                  <a:lnTo>
                    <a:pt x="56550" y="482387"/>
                  </a:lnTo>
                  <a:lnTo>
                    <a:pt x="28349" y="478250"/>
                  </a:lnTo>
                  <a:close/>
                </a:path>
                <a:path w="149225" h="565150">
                  <a:moveTo>
                    <a:pt x="56550" y="482387"/>
                  </a:moveTo>
                  <a:lnTo>
                    <a:pt x="54482" y="496570"/>
                  </a:lnTo>
                  <a:lnTo>
                    <a:pt x="77850" y="496570"/>
                  </a:lnTo>
                  <a:lnTo>
                    <a:pt x="84836" y="486537"/>
                  </a:lnTo>
                  <a:lnTo>
                    <a:pt x="56550" y="482387"/>
                  </a:lnTo>
                  <a:close/>
                </a:path>
                <a:path w="149225" h="565150">
                  <a:moveTo>
                    <a:pt x="86434" y="79938"/>
                  </a:moveTo>
                  <a:lnTo>
                    <a:pt x="28349" y="478250"/>
                  </a:lnTo>
                  <a:lnTo>
                    <a:pt x="56550" y="482387"/>
                  </a:lnTo>
                  <a:lnTo>
                    <a:pt x="114508" y="84836"/>
                  </a:lnTo>
                  <a:lnTo>
                    <a:pt x="100075" y="84836"/>
                  </a:lnTo>
                  <a:lnTo>
                    <a:pt x="86434" y="79938"/>
                  </a:lnTo>
                  <a:close/>
                </a:path>
                <a:path w="149225" h="565150">
                  <a:moveTo>
                    <a:pt x="92201" y="40386"/>
                  </a:moveTo>
                  <a:lnTo>
                    <a:pt x="86434" y="79938"/>
                  </a:lnTo>
                  <a:lnTo>
                    <a:pt x="100075" y="84836"/>
                  </a:lnTo>
                  <a:lnTo>
                    <a:pt x="114623" y="84047"/>
                  </a:lnTo>
                  <a:lnTo>
                    <a:pt x="120396" y="44450"/>
                  </a:lnTo>
                  <a:lnTo>
                    <a:pt x="92201" y="40386"/>
                  </a:lnTo>
                  <a:close/>
                </a:path>
                <a:path w="149225" h="565150">
                  <a:moveTo>
                    <a:pt x="114623" y="84047"/>
                  </a:moveTo>
                  <a:lnTo>
                    <a:pt x="100075" y="84836"/>
                  </a:lnTo>
                  <a:lnTo>
                    <a:pt x="114508" y="84836"/>
                  </a:lnTo>
                  <a:lnTo>
                    <a:pt x="114623" y="84047"/>
                  </a:lnTo>
                  <a:close/>
                </a:path>
                <a:path w="149225" h="565150">
                  <a:moveTo>
                    <a:pt x="148269" y="40386"/>
                  </a:moveTo>
                  <a:lnTo>
                    <a:pt x="92201" y="40386"/>
                  </a:lnTo>
                  <a:lnTo>
                    <a:pt x="120396" y="44450"/>
                  </a:lnTo>
                  <a:lnTo>
                    <a:pt x="114623" y="84047"/>
                  </a:lnTo>
                  <a:lnTo>
                    <a:pt x="117105" y="83913"/>
                  </a:lnTo>
                  <a:lnTo>
                    <a:pt x="131921" y="76787"/>
                  </a:lnTo>
                  <a:lnTo>
                    <a:pt x="142974" y="64637"/>
                  </a:lnTo>
                  <a:lnTo>
                    <a:pt x="148717" y="48641"/>
                  </a:lnTo>
                  <a:lnTo>
                    <a:pt x="148269" y="40386"/>
                  </a:lnTo>
                  <a:close/>
                </a:path>
                <a:path w="149225" h="565150">
                  <a:moveTo>
                    <a:pt x="112522" y="0"/>
                  </a:moveTo>
                  <a:lnTo>
                    <a:pt x="95492" y="922"/>
                  </a:lnTo>
                  <a:lnTo>
                    <a:pt x="80676" y="8048"/>
                  </a:lnTo>
                  <a:lnTo>
                    <a:pt x="69623" y="20198"/>
                  </a:lnTo>
                  <a:lnTo>
                    <a:pt x="63880" y="36195"/>
                  </a:lnTo>
                  <a:lnTo>
                    <a:pt x="64803" y="53224"/>
                  </a:lnTo>
                  <a:lnTo>
                    <a:pt x="71929" y="68040"/>
                  </a:lnTo>
                  <a:lnTo>
                    <a:pt x="84079" y="79093"/>
                  </a:lnTo>
                  <a:lnTo>
                    <a:pt x="86434" y="79938"/>
                  </a:lnTo>
                  <a:lnTo>
                    <a:pt x="92201" y="40386"/>
                  </a:lnTo>
                  <a:lnTo>
                    <a:pt x="148269" y="40386"/>
                  </a:lnTo>
                  <a:lnTo>
                    <a:pt x="147794" y="31611"/>
                  </a:lnTo>
                  <a:lnTo>
                    <a:pt x="140668" y="16795"/>
                  </a:lnTo>
                  <a:lnTo>
                    <a:pt x="128518" y="5742"/>
                  </a:lnTo>
                  <a:lnTo>
                    <a:pt x="112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493" y="5525907"/>
            <a:ext cx="8296676" cy="6860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5543816"/>
            <a:ext cx="8229600" cy="609600"/>
          </a:xfrm>
          <a:prstGeom prst="rect">
            <a:avLst/>
          </a:prstGeom>
        </p:spPr>
      </p:pic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604837" y="5539041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366522" y="883158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385"/>
              </a:lnSpc>
            </a:pPr>
            <a:r>
              <a:rPr dirty="0" sz="2000" spc="-10">
                <a:latin typeface="Times New Roman"/>
                <a:cs typeface="Times New Roman"/>
              </a:rPr>
              <a:t>First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26730" y="921258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215"/>
              </a:lnSpc>
            </a:pPr>
            <a:r>
              <a:rPr dirty="0" sz="2000" spc="-20">
                <a:latin typeface="Times New Roman"/>
                <a:cs typeface="Times New Roman"/>
              </a:rPr>
              <a:t>last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909826" y="5956553"/>
            <a:ext cx="114935" cy="716915"/>
          </a:xfrm>
          <a:custGeom>
            <a:avLst/>
            <a:gdLst/>
            <a:ahLst/>
            <a:cxnLst/>
            <a:rect l="l" t="t" r="r" b="b"/>
            <a:pathLst>
              <a:path w="114935" h="716915">
                <a:moveTo>
                  <a:pt x="55924" y="634374"/>
                </a:moveTo>
                <a:lnTo>
                  <a:pt x="53500" y="634991"/>
                </a:lnTo>
                <a:lnTo>
                  <a:pt x="40370" y="644844"/>
                </a:lnTo>
                <a:lnTo>
                  <a:pt x="31882" y="658908"/>
                </a:lnTo>
                <a:lnTo>
                  <a:pt x="29337" y="675741"/>
                </a:lnTo>
                <a:lnTo>
                  <a:pt x="33522" y="692232"/>
                </a:lnTo>
                <a:lnTo>
                  <a:pt x="43386" y="705381"/>
                </a:lnTo>
                <a:lnTo>
                  <a:pt x="57465" y="713880"/>
                </a:lnTo>
                <a:lnTo>
                  <a:pt x="74294" y="716419"/>
                </a:lnTo>
                <a:lnTo>
                  <a:pt x="90771" y="712224"/>
                </a:lnTo>
                <a:lnTo>
                  <a:pt x="103901" y="702371"/>
                </a:lnTo>
                <a:lnTo>
                  <a:pt x="112389" y="688307"/>
                </a:lnTo>
                <a:lnTo>
                  <a:pt x="114504" y="674319"/>
                </a:lnTo>
                <a:lnTo>
                  <a:pt x="57912" y="674319"/>
                </a:lnTo>
                <a:lnTo>
                  <a:pt x="55924" y="634374"/>
                </a:lnTo>
                <a:close/>
              </a:path>
              <a:path w="114935" h="716915">
                <a:moveTo>
                  <a:pt x="69976" y="630796"/>
                </a:moveTo>
                <a:lnTo>
                  <a:pt x="55924" y="634374"/>
                </a:lnTo>
                <a:lnTo>
                  <a:pt x="57912" y="674319"/>
                </a:lnTo>
                <a:lnTo>
                  <a:pt x="86360" y="672896"/>
                </a:lnTo>
                <a:lnTo>
                  <a:pt x="84372" y="632962"/>
                </a:lnTo>
                <a:lnTo>
                  <a:pt x="69976" y="630796"/>
                </a:lnTo>
                <a:close/>
              </a:path>
              <a:path w="114935" h="716915">
                <a:moveTo>
                  <a:pt x="84372" y="632962"/>
                </a:moveTo>
                <a:lnTo>
                  <a:pt x="86360" y="672896"/>
                </a:lnTo>
                <a:lnTo>
                  <a:pt x="57912" y="674319"/>
                </a:lnTo>
                <a:lnTo>
                  <a:pt x="114504" y="674319"/>
                </a:lnTo>
                <a:lnTo>
                  <a:pt x="114935" y="671474"/>
                </a:lnTo>
                <a:lnTo>
                  <a:pt x="110749" y="654976"/>
                </a:lnTo>
                <a:lnTo>
                  <a:pt x="100885" y="641824"/>
                </a:lnTo>
                <a:lnTo>
                  <a:pt x="86806" y="633328"/>
                </a:lnTo>
                <a:lnTo>
                  <a:pt x="84372" y="632962"/>
                </a:lnTo>
                <a:close/>
              </a:path>
              <a:path w="114935" h="716915">
                <a:moveTo>
                  <a:pt x="57098" y="84910"/>
                </a:moveTo>
                <a:lnTo>
                  <a:pt x="28649" y="86322"/>
                </a:lnTo>
                <a:lnTo>
                  <a:pt x="55924" y="634374"/>
                </a:lnTo>
                <a:lnTo>
                  <a:pt x="69976" y="630796"/>
                </a:lnTo>
                <a:lnTo>
                  <a:pt x="84264" y="630796"/>
                </a:lnTo>
                <a:lnTo>
                  <a:pt x="57098" y="84910"/>
                </a:lnTo>
                <a:close/>
              </a:path>
              <a:path w="114935" h="716915">
                <a:moveTo>
                  <a:pt x="84264" y="630796"/>
                </a:moveTo>
                <a:lnTo>
                  <a:pt x="69976" y="630796"/>
                </a:lnTo>
                <a:lnTo>
                  <a:pt x="84372" y="632962"/>
                </a:lnTo>
                <a:lnTo>
                  <a:pt x="84264" y="630796"/>
                </a:lnTo>
                <a:close/>
              </a:path>
              <a:path w="114935" h="716915">
                <a:moveTo>
                  <a:pt x="38607" y="0"/>
                </a:moveTo>
                <a:lnTo>
                  <a:pt x="0" y="87744"/>
                </a:lnTo>
                <a:lnTo>
                  <a:pt x="28649" y="86322"/>
                </a:lnTo>
                <a:lnTo>
                  <a:pt x="27940" y="72059"/>
                </a:lnTo>
                <a:lnTo>
                  <a:pt x="56387" y="70637"/>
                </a:lnTo>
                <a:lnTo>
                  <a:pt x="78471" y="70637"/>
                </a:lnTo>
                <a:lnTo>
                  <a:pt x="38607" y="0"/>
                </a:lnTo>
                <a:close/>
              </a:path>
              <a:path w="114935" h="716915">
                <a:moveTo>
                  <a:pt x="56387" y="70637"/>
                </a:moveTo>
                <a:lnTo>
                  <a:pt x="27940" y="72059"/>
                </a:lnTo>
                <a:lnTo>
                  <a:pt x="28649" y="86322"/>
                </a:lnTo>
                <a:lnTo>
                  <a:pt x="57098" y="84910"/>
                </a:lnTo>
                <a:lnTo>
                  <a:pt x="56387" y="70637"/>
                </a:lnTo>
                <a:close/>
              </a:path>
              <a:path w="114935" h="716915">
                <a:moveTo>
                  <a:pt x="78471" y="70637"/>
                </a:moveTo>
                <a:lnTo>
                  <a:pt x="56387" y="70637"/>
                </a:lnTo>
                <a:lnTo>
                  <a:pt x="57098" y="84910"/>
                </a:lnTo>
                <a:lnTo>
                  <a:pt x="85725" y="83489"/>
                </a:lnTo>
                <a:lnTo>
                  <a:pt x="78471" y="70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1647634" y="6210490"/>
            <a:ext cx="2101215" cy="586740"/>
            <a:chOff x="1647634" y="6210490"/>
            <a:chExt cx="2101215" cy="586740"/>
          </a:xfrm>
        </p:grpSpPr>
        <p:sp>
          <p:nvSpPr>
            <p:cNvPr id="19" name="object 19" descr=""/>
            <p:cNvSpPr/>
            <p:nvPr/>
          </p:nvSpPr>
          <p:spPr>
            <a:xfrm>
              <a:off x="1661922" y="6224778"/>
              <a:ext cx="585470" cy="558165"/>
            </a:xfrm>
            <a:custGeom>
              <a:avLst/>
              <a:gdLst/>
              <a:ahLst/>
              <a:cxnLst/>
              <a:rect l="l" t="t" r="r" b="b"/>
              <a:pathLst>
                <a:path w="585469" h="558165">
                  <a:moveTo>
                    <a:pt x="585215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585215" y="557784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61922" y="6224778"/>
              <a:ext cx="585470" cy="558165"/>
            </a:xfrm>
            <a:custGeom>
              <a:avLst/>
              <a:gdLst/>
              <a:ahLst/>
              <a:cxnLst/>
              <a:rect l="l" t="t" r="r" b="b"/>
              <a:pathLst>
                <a:path w="585469" h="558165">
                  <a:moveTo>
                    <a:pt x="0" y="557784"/>
                  </a:moveTo>
                  <a:lnTo>
                    <a:pt x="585215" y="557784"/>
                  </a:lnTo>
                  <a:lnTo>
                    <a:pt x="585215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49346" y="6224778"/>
              <a:ext cx="585470" cy="558165"/>
            </a:xfrm>
            <a:custGeom>
              <a:avLst/>
              <a:gdLst/>
              <a:ahLst/>
              <a:cxnLst/>
              <a:rect l="l" t="t" r="r" b="b"/>
              <a:pathLst>
                <a:path w="585470" h="558165">
                  <a:moveTo>
                    <a:pt x="585216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585216" y="557784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49346" y="6224778"/>
              <a:ext cx="585470" cy="558165"/>
            </a:xfrm>
            <a:custGeom>
              <a:avLst/>
              <a:gdLst/>
              <a:ahLst/>
              <a:cxnLst/>
              <a:rect l="l" t="t" r="r" b="b"/>
              <a:pathLst>
                <a:path w="585470" h="558165">
                  <a:moveTo>
                    <a:pt x="0" y="557784"/>
                  </a:moveTo>
                  <a:lnTo>
                    <a:pt x="585216" y="557784"/>
                  </a:lnTo>
                  <a:lnTo>
                    <a:pt x="585216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3429634" y="5956553"/>
            <a:ext cx="114935" cy="652780"/>
          </a:xfrm>
          <a:custGeom>
            <a:avLst/>
            <a:gdLst/>
            <a:ahLst/>
            <a:cxnLst/>
            <a:rect l="l" t="t" r="r" b="b"/>
            <a:pathLst>
              <a:path w="114935" h="652779">
                <a:moveTo>
                  <a:pt x="30769" y="568892"/>
                </a:moveTo>
                <a:lnTo>
                  <a:pt x="28307" y="569249"/>
                </a:lnTo>
                <a:lnTo>
                  <a:pt x="14176" y="577672"/>
                </a:lnTo>
                <a:lnTo>
                  <a:pt x="4260" y="590771"/>
                </a:lnTo>
                <a:lnTo>
                  <a:pt x="0" y="607250"/>
                </a:lnTo>
                <a:lnTo>
                  <a:pt x="2452" y="624091"/>
                </a:lnTo>
                <a:lnTo>
                  <a:pt x="10858" y="638197"/>
                </a:lnTo>
                <a:lnTo>
                  <a:pt x="23931" y="648116"/>
                </a:lnTo>
                <a:lnTo>
                  <a:pt x="40386" y="652399"/>
                </a:lnTo>
                <a:lnTo>
                  <a:pt x="57290" y="649948"/>
                </a:lnTo>
                <a:lnTo>
                  <a:pt x="71421" y="641523"/>
                </a:lnTo>
                <a:lnTo>
                  <a:pt x="81337" y="628422"/>
                </a:lnTo>
                <a:lnTo>
                  <a:pt x="85598" y="611949"/>
                </a:lnTo>
                <a:lnTo>
                  <a:pt x="85370" y="610387"/>
                </a:lnTo>
                <a:lnTo>
                  <a:pt x="57023" y="610387"/>
                </a:lnTo>
                <a:lnTo>
                  <a:pt x="28575" y="608812"/>
                </a:lnTo>
                <a:lnTo>
                  <a:pt x="30769" y="568892"/>
                </a:lnTo>
                <a:close/>
              </a:path>
              <a:path w="114935" h="652779">
                <a:moveTo>
                  <a:pt x="45212" y="566801"/>
                </a:moveTo>
                <a:lnTo>
                  <a:pt x="30769" y="568892"/>
                </a:lnTo>
                <a:lnTo>
                  <a:pt x="28575" y="608812"/>
                </a:lnTo>
                <a:lnTo>
                  <a:pt x="57023" y="610387"/>
                </a:lnTo>
                <a:lnTo>
                  <a:pt x="59218" y="570442"/>
                </a:lnTo>
                <a:lnTo>
                  <a:pt x="45212" y="566801"/>
                </a:lnTo>
                <a:close/>
              </a:path>
              <a:path w="114935" h="652779">
                <a:moveTo>
                  <a:pt x="59218" y="570442"/>
                </a:moveTo>
                <a:lnTo>
                  <a:pt x="57023" y="610387"/>
                </a:lnTo>
                <a:lnTo>
                  <a:pt x="85370" y="610387"/>
                </a:lnTo>
                <a:lnTo>
                  <a:pt x="83145" y="595106"/>
                </a:lnTo>
                <a:lnTo>
                  <a:pt x="74739" y="580998"/>
                </a:lnTo>
                <a:lnTo>
                  <a:pt x="61666" y="571078"/>
                </a:lnTo>
                <a:lnTo>
                  <a:pt x="59218" y="570442"/>
                </a:lnTo>
                <a:close/>
              </a:path>
              <a:path w="114935" h="652779">
                <a:moveTo>
                  <a:pt x="59419" y="566801"/>
                </a:moveTo>
                <a:lnTo>
                  <a:pt x="45212" y="566801"/>
                </a:lnTo>
                <a:lnTo>
                  <a:pt x="59218" y="570442"/>
                </a:lnTo>
                <a:lnTo>
                  <a:pt x="59419" y="566801"/>
                </a:lnTo>
                <a:close/>
              </a:path>
              <a:path w="114935" h="652779">
                <a:moveTo>
                  <a:pt x="57382" y="84807"/>
                </a:moveTo>
                <a:lnTo>
                  <a:pt x="30769" y="568892"/>
                </a:lnTo>
                <a:lnTo>
                  <a:pt x="45212" y="566801"/>
                </a:lnTo>
                <a:lnTo>
                  <a:pt x="59419" y="566801"/>
                </a:lnTo>
                <a:lnTo>
                  <a:pt x="85829" y="86373"/>
                </a:lnTo>
                <a:lnTo>
                  <a:pt x="57382" y="84807"/>
                </a:lnTo>
                <a:close/>
              </a:path>
              <a:path w="114935" h="652779">
                <a:moveTo>
                  <a:pt x="106889" y="70548"/>
                </a:moveTo>
                <a:lnTo>
                  <a:pt x="58165" y="70548"/>
                </a:lnTo>
                <a:lnTo>
                  <a:pt x="86613" y="72110"/>
                </a:lnTo>
                <a:lnTo>
                  <a:pt x="85829" y="86373"/>
                </a:lnTo>
                <a:lnTo>
                  <a:pt x="114426" y="87947"/>
                </a:lnTo>
                <a:lnTo>
                  <a:pt x="106889" y="70548"/>
                </a:lnTo>
                <a:close/>
              </a:path>
              <a:path w="114935" h="652779">
                <a:moveTo>
                  <a:pt x="58165" y="70548"/>
                </a:moveTo>
                <a:lnTo>
                  <a:pt x="57382" y="84807"/>
                </a:lnTo>
                <a:lnTo>
                  <a:pt x="85829" y="86373"/>
                </a:lnTo>
                <a:lnTo>
                  <a:pt x="86613" y="72110"/>
                </a:lnTo>
                <a:lnTo>
                  <a:pt x="58165" y="70548"/>
                </a:lnTo>
                <a:close/>
              </a:path>
              <a:path w="114935" h="652779">
                <a:moveTo>
                  <a:pt x="76326" y="0"/>
                </a:moveTo>
                <a:lnTo>
                  <a:pt x="28828" y="83235"/>
                </a:lnTo>
                <a:lnTo>
                  <a:pt x="57382" y="84807"/>
                </a:lnTo>
                <a:lnTo>
                  <a:pt x="58165" y="70548"/>
                </a:lnTo>
                <a:lnTo>
                  <a:pt x="106889" y="70548"/>
                </a:lnTo>
                <a:lnTo>
                  <a:pt x="76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QUEUE</a:t>
            </a:r>
            <a:r>
              <a:rPr dirty="0" spc="-170"/>
              <a:t> </a:t>
            </a:r>
            <a:r>
              <a:rPr dirty="0"/>
              <a:t>using</a:t>
            </a:r>
            <a:r>
              <a:rPr dirty="0" spc="-165"/>
              <a:t> </a:t>
            </a:r>
            <a:r>
              <a:rPr dirty="0"/>
              <a:t>Circular</a:t>
            </a:r>
            <a:r>
              <a:rPr dirty="0" spc="-155"/>
              <a:t> </a:t>
            </a:r>
            <a:r>
              <a:rPr dirty="0" spc="-10"/>
              <a:t>Array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38828"/>
            <a:ext cx="6443980" cy="193167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Picture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Queue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circular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lvl="1" marL="820419" indent="-351155">
              <a:lnSpc>
                <a:spcPct val="100000"/>
              </a:lnSpc>
              <a:spcBef>
                <a:spcPts val="495"/>
              </a:spcBef>
              <a:buChar char="–"/>
              <a:tabLst>
                <a:tab pos="820419" algn="l"/>
                <a:tab pos="8210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last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Or keep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7074" y="3230796"/>
            <a:ext cx="8481695" cy="3284854"/>
            <a:chOff x="387074" y="3230796"/>
            <a:chExt cx="8481695" cy="328485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74" y="3230796"/>
              <a:ext cx="3147103" cy="16384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" y="3276600"/>
              <a:ext cx="2987040" cy="14874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22910" y="3257550"/>
              <a:ext cx="3025140" cy="1525905"/>
            </a:xfrm>
            <a:custGeom>
              <a:avLst/>
              <a:gdLst/>
              <a:ahLst/>
              <a:cxnLst/>
              <a:rect l="l" t="t" r="r" b="b"/>
              <a:pathLst>
                <a:path w="3025140" h="1525904">
                  <a:moveTo>
                    <a:pt x="0" y="1525524"/>
                  </a:moveTo>
                  <a:lnTo>
                    <a:pt x="3025140" y="1525524"/>
                  </a:lnTo>
                  <a:lnTo>
                    <a:pt x="3025140" y="0"/>
                  </a:lnTo>
                  <a:lnTo>
                    <a:pt x="0" y="0"/>
                  </a:lnTo>
                  <a:lnTo>
                    <a:pt x="0" y="15255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6536" y="4279392"/>
              <a:ext cx="5341620" cy="22357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544" y="4343400"/>
              <a:ext cx="5163311" cy="20574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71494" y="4324350"/>
              <a:ext cx="5201920" cy="2095500"/>
            </a:xfrm>
            <a:custGeom>
              <a:avLst/>
              <a:gdLst/>
              <a:ahLst/>
              <a:cxnLst/>
              <a:rect l="l" t="t" r="r" b="b"/>
              <a:pathLst>
                <a:path w="5201920" h="2095500">
                  <a:moveTo>
                    <a:pt x="0" y="2095500"/>
                  </a:moveTo>
                  <a:lnTo>
                    <a:pt x="5201411" y="2095500"/>
                  </a:lnTo>
                  <a:lnTo>
                    <a:pt x="5201411" y="0"/>
                  </a:lnTo>
                  <a:lnTo>
                    <a:pt x="0" y="0"/>
                  </a:lnTo>
                  <a:lnTo>
                    <a:pt x="0" y="2095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43600" y="2054351"/>
            <a:ext cx="2413000" cy="2418715"/>
          </a:xfrm>
          <a:custGeom>
            <a:avLst/>
            <a:gdLst/>
            <a:ahLst/>
            <a:cxnLst/>
            <a:rect l="l" t="t" r="r" b="b"/>
            <a:pathLst>
              <a:path w="2413000" h="2418715">
                <a:moveTo>
                  <a:pt x="0" y="1209294"/>
                </a:moveTo>
                <a:lnTo>
                  <a:pt x="957" y="1160655"/>
                </a:lnTo>
                <a:lnTo>
                  <a:pt x="3806" y="1112504"/>
                </a:lnTo>
                <a:lnTo>
                  <a:pt x="8511" y="1064877"/>
                </a:lnTo>
                <a:lnTo>
                  <a:pt x="15035" y="1017810"/>
                </a:lnTo>
                <a:lnTo>
                  <a:pt x="23342" y="971339"/>
                </a:lnTo>
                <a:lnTo>
                  <a:pt x="33397" y="925499"/>
                </a:lnTo>
                <a:lnTo>
                  <a:pt x="45163" y="880328"/>
                </a:lnTo>
                <a:lnTo>
                  <a:pt x="58604" y="835862"/>
                </a:lnTo>
                <a:lnTo>
                  <a:pt x="73684" y="792135"/>
                </a:lnTo>
                <a:lnTo>
                  <a:pt x="90368" y="749186"/>
                </a:lnTo>
                <a:lnTo>
                  <a:pt x="108619" y="707049"/>
                </a:lnTo>
                <a:lnTo>
                  <a:pt x="128401" y="665761"/>
                </a:lnTo>
                <a:lnTo>
                  <a:pt x="149678" y="625358"/>
                </a:lnTo>
                <a:lnTo>
                  <a:pt x="172415" y="585875"/>
                </a:lnTo>
                <a:lnTo>
                  <a:pt x="196575" y="547350"/>
                </a:lnTo>
                <a:lnTo>
                  <a:pt x="222121" y="509819"/>
                </a:lnTo>
                <a:lnTo>
                  <a:pt x="249019" y="473316"/>
                </a:lnTo>
                <a:lnTo>
                  <a:pt x="277232" y="437880"/>
                </a:lnTo>
                <a:lnTo>
                  <a:pt x="306724" y="403545"/>
                </a:lnTo>
                <a:lnTo>
                  <a:pt x="337459" y="370347"/>
                </a:lnTo>
                <a:lnTo>
                  <a:pt x="369401" y="338324"/>
                </a:lnTo>
                <a:lnTo>
                  <a:pt x="402515" y="307511"/>
                </a:lnTo>
                <a:lnTo>
                  <a:pt x="436763" y="277943"/>
                </a:lnTo>
                <a:lnTo>
                  <a:pt x="472110" y="249658"/>
                </a:lnTo>
                <a:lnTo>
                  <a:pt x="508520" y="222692"/>
                </a:lnTo>
                <a:lnTo>
                  <a:pt x="545956" y="197080"/>
                </a:lnTo>
                <a:lnTo>
                  <a:pt x="584384" y="172858"/>
                </a:lnTo>
                <a:lnTo>
                  <a:pt x="623767" y="150063"/>
                </a:lnTo>
                <a:lnTo>
                  <a:pt x="664068" y="128731"/>
                </a:lnTo>
                <a:lnTo>
                  <a:pt x="705253" y="108898"/>
                </a:lnTo>
                <a:lnTo>
                  <a:pt x="747284" y="90601"/>
                </a:lnTo>
                <a:lnTo>
                  <a:pt x="790126" y="73874"/>
                </a:lnTo>
                <a:lnTo>
                  <a:pt x="833743" y="58755"/>
                </a:lnTo>
                <a:lnTo>
                  <a:pt x="878098" y="45279"/>
                </a:lnTo>
                <a:lnTo>
                  <a:pt x="923156" y="33483"/>
                </a:lnTo>
                <a:lnTo>
                  <a:pt x="968881" y="23402"/>
                </a:lnTo>
                <a:lnTo>
                  <a:pt x="1015237" y="15074"/>
                </a:lnTo>
                <a:lnTo>
                  <a:pt x="1062187" y="8533"/>
                </a:lnTo>
                <a:lnTo>
                  <a:pt x="1109696" y="3816"/>
                </a:lnTo>
                <a:lnTo>
                  <a:pt x="1157727" y="960"/>
                </a:lnTo>
                <a:lnTo>
                  <a:pt x="1206246" y="0"/>
                </a:lnTo>
                <a:lnTo>
                  <a:pt x="1254764" y="960"/>
                </a:lnTo>
                <a:lnTo>
                  <a:pt x="1302795" y="3816"/>
                </a:lnTo>
                <a:lnTo>
                  <a:pt x="1350304" y="8533"/>
                </a:lnTo>
                <a:lnTo>
                  <a:pt x="1397254" y="15074"/>
                </a:lnTo>
                <a:lnTo>
                  <a:pt x="1443610" y="23402"/>
                </a:lnTo>
                <a:lnTo>
                  <a:pt x="1489335" y="33483"/>
                </a:lnTo>
                <a:lnTo>
                  <a:pt x="1534393" y="45279"/>
                </a:lnTo>
                <a:lnTo>
                  <a:pt x="1578748" y="58755"/>
                </a:lnTo>
                <a:lnTo>
                  <a:pt x="1622365" y="73874"/>
                </a:lnTo>
                <a:lnTo>
                  <a:pt x="1665207" y="90601"/>
                </a:lnTo>
                <a:lnTo>
                  <a:pt x="1707238" y="108898"/>
                </a:lnTo>
                <a:lnTo>
                  <a:pt x="1748423" y="128731"/>
                </a:lnTo>
                <a:lnTo>
                  <a:pt x="1788724" y="150063"/>
                </a:lnTo>
                <a:lnTo>
                  <a:pt x="1828107" y="172858"/>
                </a:lnTo>
                <a:lnTo>
                  <a:pt x="1866535" y="197080"/>
                </a:lnTo>
                <a:lnTo>
                  <a:pt x="1903971" y="222692"/>
                </a:lnTo>
                <a:lnTo>
                  <a:pt x="1940381" y="249658"/>
                </a:lnTo>
                <a:lnTo>
                  <a:pt x="1975728" y="277943"/>
                </a:lnTo>
                <a:lnTo>
                  <a:pt x="2009976" y="307511"/>
                </a:lnTo>
                <a:lnTo>
                  <a:pt x="2043090" y="338324"/>
                </a:lnTo>
                <a:lnTo>
                  <a:pt x="2075032" y="370347"/>
                </a:lnTo>
                <a:lnTo>
                  <a:pt x="2105767" y="403545"/>
                </a:lnTo>
                <a:lnTo>
                  <a:pt x="2135259" y="437880"/>
                </a:lnTo>
                <a:lnTo>
                  <a:pt x="2163472" y="473316"/>
                </a:lnTo>
                <a:lnTo>
                  <a:pt x="2190370" y="509819"/>
                </a:lnTo>
                <a:lnTo>
                  <a:pt x="2215916" y="547350"/>
                </a:lnTo>
                <a:lnTo>
                  <a:pt x="2240076" y="585875"/>
                </a:lnTo>
                <a:lnTo>
                  <a:pt x="2262813" y="625358"/>
                </a:lnTo>
                <a:lnTo>
                  <a:pt x="2284090" y="665761"/>
                </a:lnTo>
                <a:lnTo>
                  <a:pt x="2303872" y="707049"/>
                </a:lnTo>
                <a:lnTo>
                  <a:pt x="2322123" y="749186"/>
                </a:lnTo>
                <a:lnTo>
                  <a:pt x="2338807" y="792135"/>
                </a:lnTo>
                <a:lnTo>
                  <a:pt x="2353887" y="835862"/>
                </a:lnTo>
                <a:lnTo>
                  <a:pt x="2367328" y="880328"/>
                </a:lnTo>
                <a:lnTo>
                  <a:pt x="2379094" y="925499"/>
                </a:lnTo>
                <a:lnTo>
                  <a:pt x="2389149" y="971339"/>
                </a:lnTo>
                <a:lnTo>
                  <a:pt x="2397456" y="1017810"/>
                </a:lnTo>
                <a:lnTo>
                  <a:pt x="2403980" y="1064877"/>
                </a:lnTo>
                <a:lnTo>
                  <a:pt x="2408685" y="1112504"/>
                </a:lnTo>
                <a:lnTo>
                  <a:pt x="2411534" y="1160655"/>
                </a:lnTo>
                <a:lnTo>
                  <a:pt x="2412492" y="1209294"/>
                </a:lnTo>
                <a:lnTo>
                  <a:pt x="2411534" y="1257932"/>
                </a:lnTo>
                <a:lnTo>
                  <a:pt x="2408685" y="1306083"/>
                </a:lnTo>
                <a:lnTo>
                  <a:pt x="2403980" y="1353710"/>
                </a:lnTo>
                <a:lnTo>
                  <a:pt x="2397456" y="1400777"/>
                </a:lnTo>
                <a:lnTo>
                  <a:pt x="2389149" y="1447248"/>
                </a:lnTo>
                <a:lnTo>
                  <a:pt x="2379094" y="1493088"/>
                </a:lnTo>
                <a:lnTo>
                  <a:pt x="2367328" y="1538259"/>
                </a:lnTo>
                <a:lnTo>
                  <a:pt x="2353887" y="1582725"/>
                </a:lnTo>
                <a:lnTo>
                  <a:pt x="2338807" y="1626452"/>
                </a:lnTo>
                <a:lnTo>
                  <a:pt x="2322123" y="1669401"/>
                </a:lnTo>
                <a:lnTo>
                  <a:pt x="2303872" y="1711538"/>
                </a:lnTo>
                <a:lnTo>
                  <a:pt x="2284090" y="1752826"/>
                </a:lnTo>
                <a:lnTo>
                  <a:pt x="2262813" y="1793229"/>
                </a:lnTo>
                <a:lnTo>
                  <a:pt x="2240076" y="1832712"/>
                </a:lnTo>
                <a:lnTo>
                  <a:pt x="2215916" y="1871237"/>
                </a:lnTo>
                <a:lnTo>
                  <a:pt x="2190370" y="1908768"/>
                </a:lnTo>
                <a:lnTo>
                  <a:pt x="2163472" y="1945271"/>
                </a:lnTo>
                <a:lnTo>
                  <a:pt x="2135259" y="1980707"/>
                </a:lnTo>
                <a:lnTo>
                  <a:pt x="2105767" y="2015042"/>
                </a:lnTo>
                <a:lnTo>
                  <a:pt x="2075032" y="2048240"/>
                </a:lnTo>
                <a:lnTo>
                  <a:pt x="2043090" y="2080263"/>
                </a:lnTo>
                <a:lnTo>
                  <a:pt x="2009976" y="2111076"/>
                </a:lnTo>
                <a:lnTo>
                  <a:pt x="1975728" y="2140644"/>
                </a:lnTo>
                <a:lnTo>
                  <a:pt x="1940381" y="2168929"/>
                </a:lnTo>
                <a:lnTo>
                  <a:pt x="1903971" y="2195895"/>
                </a:lnTo>
                <a:lnTo>
                  <a:pt x="1866535" y="2221507"/>
                </a:lnTo>
                <a:lnTo>
                  <a:pt x="1828107" y="2245729"/>
                </a:lnTo>
                <a:lnTo>
                  <a:pt x="1788724" y="2268524"/>
                </a:lnTo>
                <a:lnTo>
                  <a:pt x="1748423" y="2289856"/>
                </a:lnTo>
                <a:lnTo>
                  <a:pt x="1707238" y="2309689"/>
                </a:lnTo>
                <a:lnTo>
                  <a:pt x="1665207" y="2327986"/>
                </a:lnTo>
                <a:lnTo>
                  <a:pt x="1622365" y="2344713"/>
                </a:lnTo>
                <a:lnTo>
                  <a:pt x="1578748" y="2359832"/>
                </a:lnTo>
                <a:lnTo>
                  <a:pt x="1534393" y="2373308"/>
                </a:lnTo>
                <a:lnTo>
                  <a:pt x="1489335" y="2385104"/>
                </a:lnTo>
                <a:lnTo>
                  <a:pt x="1443610" y="2395185"/>
                </a:lnTo>
                <a:lnTo>
                  <a:pt x="1397254" y="2403513"/>
                </a:lnTo>
                <a:lnTo>
                  <a:pt x="1350304" y="2410054"/>
                </a:lnTo>
                <a:lnTo>
                  <a:pt x="1302795" y="2414771"/>
                </a:lnTo>
                <a:lnTo>
                  <a:pt x="1254764" y="2417627"/>
                </a:lnTo>
                <a:lnTo>
                  <a:pt x="1206246" y="2418588"/>
                </a:lnTo>
                <a:lnTo>
                  <a:pt x="1157727" y="2417627"/>
                </a:lnTo>
                <a:lnTo>
                  <a:pt x="1109696" y="2414771"/>
                </a:lnTo>
                <a:lnTo>
                  <a:pt x="1062187" y="2410054"/>
                </a:lnTo>
                <a:lnTo>
                  <a:pt x="1015237" y="2403513"/>
                </a:lnTo>
                <a:lnTo>
                  <a:pt x="968881" y="2395185"/>
                </a:lnTo>
                <a:lnTo>
                  <a:pt x="923156" y="2385104"/>
                </a:lnTo>
                <a:lnTo>
                  <a:pt x="878098" y="2373308"/>
                </a:lnTo>
                <a:lnTo>
                  <a:pt x="833743" y="2359832"/>
                </a:lnTo>
                <a:lnTo>
                  <a:pt x="790126" y="2344713"/>
                </a:lnTo>
                <a:lnTo>
                  <a:pt x="747284" y="2327986"/>
                </a:lnTo>
                <a:lnTo>
                  <a:pt x="705253" y="2309689"/>
                </a:lnTo>
                <a:lnTo>
                  <a:pt x="664068" y="2289856"/>
                </a:lnTo>
                <a:lnTo>
                  <a:pt x="623767" y="2268524"/>
                </a:lnTo>
                <a:lnTo>
                  <a:pt x="584384" y="2245729"/>
                </a:lnTo>
                <a:lnTo>
                  <a:pt x="545956" y="2221507"/>
                </a:lnTo>
                <a:lnTo>
                  <a:pt x="508520" y="2195895"/>
                </a:lnTo>
                <a:lnTo>
                  <a:pt x="472110" y="2168929"/>
                </a:lnTo>
                <a:lnTo>
                  <a:pt x="436763" y="2140644"/>
                </a:lnTo>
                <a:lnTo>
                  <a:pt x="402515" y="2111076"/>
                </a:lnTo>
                <a:lnTo>
                  <a:pt x="369401" y="2080263"/>
                </a:lnTo>
                <a:lnTo>
                  <a:pt x="337459" y="2048240"/>
                </a:lnTo>
                <a:lnTo>
                  <a:pt x="306724" y="2015042"/>
                </a:lnTo>
                <a:lnTo>
                  <a:pt x="277232" y="1980707"/>
                </a:lnTo>
                <a:lnTo>
                  <a:pt x="249019" y="1945271"/>
                </a:lnTo>
                <a:lnTo>
                  <a:pt x="222121" y="1908768"/>
                </a:lnTo>
                <a:lnTo>
                  <a:pt x="196575" y="1871237"/>
                </a:lnTo>
                <a:lnTo>
                  <a:pt x="172415" y="1832712"/>
                </a:lnTo>
                <a:lnTo>
                  <a:pt x="149678" y="1793229"/>
                </a:lnTo>
                <a:lnTo>
                  <a:pt x="128401" y="1752826"/>
                </a:lnTo>
                <a:lnTo>
                  <a:pt x="108619" y="1711538"/>
                </a:lnTo>
                <a:lnTo>
                  <a:pt x="90368" y="1669401"/>
                </a:lnTo>
                <a:lnTo>
                  <a:pt x="73684" y="1626452"/>
                </a:lnTo>
                <a:lnTo>
                  <a:pt x="58604" y="1582725"/>
                </a:lnTo>
                <a:lnTo>
                  <a:pt x="45163" y="1538259"/>
                </a:lnTo>
                <a:lnTo>
                  <a:pt x="33397" y="1493088"/>
                </a:lnTo>
                <a:lnTo>
                  <a:pt x="23342" y="1447248"/>
                </a:lnTo>
                <a:lnTo>
                  <a:pt x="15035" y="1400777"/>
                </a:lnTo>
                <a:lnTo>
                  <a:pt x="8511" y="1353710"/>
                </a:lnTo>
                <a:lnTo>
                  <a:pt x="3806" y="1306083"/>
                </a:lnTo>
                <a:lnTo>
                  <a:pt x="957" y="1257932"/>
                </a:lnTo>
                <a:lnTo>
                  <a:pt x="0" y="1209294"/>
                </a:lnTo>
                <a:close/>
              </a:path>
              <a:path w="2413000" h="2418715">
                <a:moveTo>
                  <a:pt x="381000" y="1209294"/>
                </a:moveTo>
                <a:lnTo>
                  <a:pt x="382347" y="1161341"/>
                </a:lnTo>
                <a:lnTo>
                  <a:pt x="386341" y="1114118"/>
                </a:lnTo>
                <a:lnTo>
                  <a:pt x="392906" y="1067702"/>
                </a:lnTo>
                <a:lnTo>
                  <a:pt x="401969" y="1022168"/>
                </a:lnTo>
                <a:lnTo>
                  <a:pt x="413454" y="977594"/>
                </a:lnTo>
                <a:lnTo>
                  <a:pt x="427287" y="934055"/>
                </a:lnTo>
                <a:lnTo>
                  <a:pt x="443394" y="891629"/>
                </a:lnTo>
                <a:lnTo>
                  <a:pt x="461700" y="850392"/>
                </a:lnTo>
                <a:lnTo>
                  <a:pt x="482131" y="810420"/>
                </a:lnTo>
                <a:lnTo>
                  <a:pt x="504613" y="771790"/>
                </a:lnTo>
                <a:lnTo>
                  <a:pt x="529070" y="734579"/>
                </a:lnTo>
                <a:lnTo>
                  <a:pt x="555429" y="698862"/>
                </a:lnTo>
                <a:lnTo>
                  <a:pt x="583614" y="664718"/>
                </a:lnTo>
                <a:lnTo>
                  <a:pt x="613552" y="632221"/>
                </a:lnTo>
                <a:lnTo>
                  <a:pt x="645169" y="601450"/>
                </a:lnTo>
                <a:lnTo>
                  <a:pt x="678388" y="572479"/>
                </a:lnTo>
                <a:lnTo>
                  <a:pt x="713137" y="545387"/>
                </a:lnTo>
                <a:lnTo>
                  <a:pt x="749341" y="520248"/>
                </a:lnTo>
                <a:lnTo>
                  <a:pt x="786925" y="497141"/>
                </a:lnTo>
                <a:lnTo>
                  <a:pt x="825814" y="476141"/>
                </a:lnTo>
                <a:lnTo>
                  <a:pt x="865935" y="457325"/>
                </a:lnTo>
                <a:lnTo>
                  <a:pt x="907213" y="440769"/>
                </a:lnTo>
                <a:lnTo>
                  <a:pt x="949573" y="426550"/>
                </a:lnTo>
                <a:lnTo>
                  <a:pt x="992941" y="414745"/>
                </a:lnTo>
                <a:lnTo>
                  <a:pt x="1037243" y="405430"/>
                </a:lnTo>
                <a:lnTo>
                  <a:pt x="1082403" y="398682"/>
                </a:lnTo>
                <a:lnTo>
                  <a:pt x="1128348" y="394577"/>
                </a:lnTo>
                <a:lnTo>
                  <a:pt x="1175003" y="393192"/>
                </a:lnTo>
                <a:lnTo>
                  <a:pt x="1221659" y="394577"/>
                </a:lnTo>
                <a:lnTo>
                  <a:pt x="1267604" y="398682"/>
                </a:lnTo>
                <a:lnTo>
                  <a:pt x="1312764" y="405430"/>
                </a:lnTo>
                <a:lnTo>
                  <a:pt x="1357066" y="414745"/>
                </a:lnTo>
                <a:lnTo>
                  <a:pt x="1400434" y="426550"/>
                </a:lnTo>
                <a:lnTo>
                  <a:pt x="1442794" y="440769"/>
                </a:lnTo>
                <a:lnTo>
                  <a:pt x="1484072" y="457325"/>
                </a:lnTo>
                <a:lnTo>
                  <a:pt x="1524193" y="476141"/>
                </a:lnTo>
                <a:lnTo>
                  <a:pt x="1563082" y="497141"/>
                </a:lnTo>
                <a:lnTo>
                  <a:pt x="1600666" y="520248"/>
                </a:lnTo>
                <a:lnTo>
                  <a:pt x="1636870" y="545387"/>
                </a:lnTo>
                <a:lnTo>
                  <a:pt x="1671619" y="572479"/>
                </a:lnTo>
                <a:lnTo>
                  <a:pt x="1704838" y="601450"/>
                </a:lnTo>
                <a:lnTo>
                  <a:pt x="1736455" y="632221"/>
                </a:lnTo>
                <a:lnTo>
                  <a:pt x="1766393" y="664718"/>
                </a:lnTo>
                <a:lnTo>
                  <a:pt x="1794578" y="698862"/>
                </a:lnTo>
                <a:lnTo>
                  <a:pt x="1820937" y="734579"/>
                </a:lnTo>
                <a:lnTo>
                  <a:pt x="1845394" y="771790"/>
                </a:lnTo>
                <a:lnTo>
                  <a:pt x="1867876" y="810420"/>
                </a:lnTo>
                <a:lnTo>
                  <a:pt x="1888307" y="850391"/>
                </a:lnTo>
                <a:lnTo>
                  <a:pt x="1906613" y="891629"/>
                </a:lnTo>
                <a:lnTo>
                  <a:pt x="1922720" y="934055"/>
                </a:lnTo>
                <a:lnTo>
                  <a:pt x="1936553" y="977594"/>
                </a:lnTo>
                <a:lnTo>
                  <a:pt x="1948038" y="1022168"/>
                </a:lnTo>
                <a:lnTo>
                  <a:pt x="1957101" y="1067702"/>
                </a:lnTo>
                <a:lnTo>
                  <a:pt x="1963666" y="1114118"/>
                </a:lnTo>
                <a:lnTo>
                  <a:pt x="1967660" y="1161341"/>
                </a:lnTo>
                <a:lnTo>
                  <a:pt x="1969007" y="1209294"/>
                </a:lnTo>
                <a:lnTo>
                  <a:pt x="1967660" y="1257246"/>
                </a:lnTo>
                <a:lnTo>
                  <a:pt x="1963666" y="1304469"/>
                </a:lnTo>
                <a:lnTo>
                  <a:pt x="1957101" y="1350885"/>
                </a:lnTo>
                <a:lnTo>
                  <a:pt x="1948038" y="1396419"/>
                </a:lnTo>
                <a:lnTo>
                  <a:pt x="1936553" y="1440993"/>
                </a:lnTo>
                <a:lnTo>
                  <a:pt x="1922720" y="1484532"/>
                </a:lnTo>
                <a:lnTo>
                  <a:pt x="1906613" y="1526958"/>
                </a:lnTo>
                <a:lnTo>
                  <a:pt x="1888307" y="1568195"/>
                </a:lnTo>
                <a:lnTo>
                  <a:pt x="1867876" y="1608167"/>
                </a:lnTo>
                <a:lnTo>
                  <a:pt x="1845394" y="1646797"/>
                </a:lnTo>
                <a:lnTo>
                  <a:pt x="1820937" y="1684008"/>
                </a:lnTo>
                <a:lnTo>
                  <a:pt x="1794578" y="1719725"/>
                </a:lnTo>
                <a:lnTo>
                  <a:pt x="1766393" y="1753869"/>
                </a:lnTo>
                <a:lnTo>
                  <a:pt x="1736455" y="1786366"/>
                </a:lnTo>
                <a:lnTo>
                  <a:pt x="1704838" y="1817137"/>
                </a:lnTo>
                <a:lnTo>
                  <a:pt x="1671619" y="1846108"/>
                </a:lnTo>
                <a:lnTo>
                  <a:pt x="1636870" y="1873200"/>
                </a:lnTo>
                <a:lnTo>
                  <a:pt x="1600666" y="1898339"/>
                </a:lnTo>
                <a:lnTo>
                  <a:pt x="1563082" y="1921446"/>
                </a:lnTo>
                <a:lnTo>
                  <a:pt x="1524193" y="1942446"/>
                </a:lnTo>
                <a:lnTo>
                  <a:pt x="1484072" y="1961262"/>
                </a:lnTo>
                <a:lnTo>
                  <a:pt x="1442794" y="1977818"/>
                </a:lnTo>
                <a:lnTo>
                  <a:pt x="1400434" y="1992037"/>
                </a:lnTo>
                <a:lnTo>
                  <a:pt x="1357066" y="2003842"/>
                </a:lnTo>
                <a:lnTo>
                  <a:pt x="1312764" y="2013157"/>
                </a:lnTo>
                <a:lnTo>
                  <a:pt x="1267604" y="2019905"/>
                </a:lnTo>
                <a:lnTo>
                  <a:pt x="1221659" y="2024010"/>
                </a:lnTo>
                <a:lnTo>
                  <a:pt x="1175003" y="2025396"/>
                </a:lnTo>
                <a:lnTo>
                  <a:pt x="1128348" y="2024010"/>
                </a:lnTo>
                <a:lnTo>
                  <a:pt x="1082403" y="2019905"/>
                </a:lnTo>
                <a:lnTo>
                  <a:pt x="1037243" y="2013157"/>
                </a:lnTo>
                <a:lnTo>
                  <a:pt x="992941" y="2003842"/>
                </a:lnTo>
                <a:lnTo>
                  <a:pt x="949573" y="1992037"/>
                </a:lnTo>
                <a:lnTo>
                  <a:pt x="907213" y="1977818"/>
                </a:lnTo>
                <a:lnTo>
                  <a:pt x="865935" y="1961262"/>
                </a:lnTo>
                <a:lnTo>
                  <a:pt x="825814" y="1942446"/>
                </a:lnTo>
                <a:lnTo>
                  <a:pt x="786925" y="1921446"/>
                </a:lnTo>
                <a:lnTo>
                  <a:pt x="749341" y="1898339"/>
                </a:lnTo>
                <a:lnTo>
                  <a:pt x="713137" y="1873200"/>
                </a:lnTo>
                <a:lnTo>
                  <a:pt x="678388" y="1846108"/>
                </a:lnTo>
                <a:lnTo>
                  <a:pt x="645169" y="1817137"/>
                </a:lnTo>
                <a:lnTo>
                  <a:pt x="613552" y="1786366"/>
                </a:lnTo>
                <a:lnTo>
                  <a:pt x="583614" y="1753869"/>
                </a:lnTo>
                <a:lnTo>
                  <a:pt x="555429" y="1719725"/>
                </a:lnTo>
                <a:lnTo>
                  <a:pt x="529070" y="1684008"/>
                </a:lnTo>
                <a:lnTo>
                  <a:pt x="504613" y="1646797"/>
                </a:lnTo>
                <a:lnTo>
                  <a:pt x="482131" y="1608167"/>
                </a:lnTo>
                <a:lnTo>
                  <a:pt x="461700" y="1568196"/>
                </a:lnTo>
                <a:lnTo>
                  <a:pt x="443394" y="1526958"/>
                </a:lnTo>
                <a:lnTo>
                  <a:pt x="427287" y="1484532"/>
                </a:lnTo>
                <a:lnTo>
                  <a:pt x="413454" y="1440993"/>
                </a:lnTo>
                <a:lnTo>
                  <a:pt x="401969" y="1396419"/>
                </a:lnTo>
                <a:lnTo>
                  <a:pt x="392906" y="1350885"/>
                </a:lnTo>
                <a:lnTo>
                  <a:pt x="386341" y="1304469"/>
                </a:lnTo>
                <a:lnTo>
                  <a:pt x="382347" y="1257246"/>
                </a:lnTo>
                <a:lnTo>
                  <a:pt x="381000" y="1209294"/>
                </a:lnTo>
                <a:close/>
              </a:path>
              <a:path w="2413000" h="2418715">
                <a:moveTo>
                  <a:pt x="1143000" y="2025396"/>
                </a:moveTo>
                <a:lnTo>
                  <a:pt x="1143000" y="2418588"/>
                </a:lnTo>
              </a:path>
              <a:path w="2413000" h="2418715">
                <a:moveTo>
                  <a:pt x="1524000" y="1959864"/>
                </a:moveTo>
                <a:lnTo>
                  <a:pt x="1714500" y="2287524"/>
                </a:lnTo>
              </a:path>
              <a:path w="2413000" h="2418715">
                <a:moveTo>
                  <a:pt x="1840992" y="1699260"/>
                </a:moveTo>
                <a:lnTo>
                  <a:pt x="2159507" y="1959864"/>
                </a:lnTo>
              </a:path>
              <a:path w="2413000" h="2418715">
                <a:moveTo>
                  <a:pt x="1969007" y="1373124"/>
                </a:moveTo>
                <a:lnTo>
                  <a:pt x="2350007" y="1438656"/>
                </a:lnTo>
              </a:path>
              <a:path w="2413000" h="2418715">
                <a:moveTo>
                  <a:pt x="1969007" y="979932"/>
                </a:moveTo>
                <a:lnTo>
                  <a:pt x="2350007" y="915924"/>
                </a:lnTo>
              </a:path>
              <a:path w="2413000" h="2418715">
                <a:moveTo>
                  <a:pt x="762000" y="1895856"/>
                </a:moveTo>
                <a:lnTo>
                  <a:pt x="571500" y="22219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293356" y="443191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928609" y="417067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09609" y="364642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36609" y="305968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065329" y="2246185"/>
            <a:ext cx="1914525" cy="2330450"/>
            <a:chOff x="6065329" y="2246185"/>
            <a:chExt cx="1914525" cy="233045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9829" y="2508313"/>
              <a:ext cx="200025" cy="20459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345" y="2246185"/>
              <a:ext cx="200025" cy="20612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329" y="3357181"/>
              <a:ext cx="200025" cy="20459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248399" y="4188714"/>
              <a:ext cx="613410" cy="387985"/>
            </a:xfrm>
            <a:custGeom>
              <a:avLst/>
              <a:gdLst/>
              <a:ahLst/>
              <a:cxnLst/>
              <a:rect l="l" t="t" r="r" b="b"/>
              <a:pathLst>
                <a:path w="613409" h="387985">
                  <a:moveTo>
                    <a:pt x="51435" y="295783"/>
                  </a:moveTo>
                  <a:lnTo>
                    <a:pt x="47625" y="296925"/>
                  </a:lnTo>
                  <a:lnTo>
                    <a:pt x="0" y="387858"/>
                  </a:lnTo>
                  <a:lnTo>
                    <a:pt x="43586" y="386461"/>
                  </a:lnTo>
                  <a:lnTo>
                    <a:pt x="13970" y="386461"/>
                  </a:lnTo>
                  <a:lnTo>
                    <a:pt x="7238" y="375793"/>
                  </a:lnTo>
                  <a:lnTo>
                    <a:pt x="27099" y="363331"/>
                  </a:lnTo>
                  <a:lnTo>
                    <a:pt x="58800" y="302768"/>
                  </a:lnTo>
                  <a:lnTo>
                    <a:pt x="57658" y="298958"/>
                  </a:lnTo>
                  <a:lnTo>
                    <a:pt x="54483" y="297306"/>
                  </a:lnTo>
                  <a:lnTo>
                    <a:pt x="51435" y="295783"/>
                  </a:lnTo>
                  <a:close/>
                </a:path>
                <a:path w="613409" h="387985">
                  <a:moveTo>
                    <a:pt x="27099" y="363331"/>
                  </a:moveTo>
                  <a:lnTo>
                    <a:pt x="7238" y="375793"/>
                  </a:lnTo>
                  <a:lnTo>
                    <a:pt x="13970" y="386461"/>
                  </a:lnTo>
                  <a:lnTo>
                    <a:pt x="17816" y="384048"/>
                  </a:lnTo>
                  <a:lnTo>
                    <a:pt x="16255" y="384048"/>
                  </a:lnTo>
                  <a:lnTo>
                    <a:pt x="10413" y="374777"/>
                  </a:lnTo>
                  <a:lnTo>
                    <a:pt x="21289" y="374432"/>
                  </a:lnTo>
                  <a:lnTo>
                    <a:pt x="27099" y="363331"/>
                  </a:lnTo>
                  <a:close/>
                </a:path>
                <a:path w="613409" h="387985">
                  <a:moveTo>
                    <a:pt x="102108" y="371856"/>
                  </a:moveTo>
                  <a:lnTo>
                    <a:pt x="33776" y="374036"/>
                  </a:lnTo>
                  <a:lnTo>
                    <a:pt x="13970" y="386461"/>
                  </a:lnTo>
                  <a:lnTo>
                    <a:pt x="43586" y="386461"/>
                  </a:lnTo>
                  <a:lnTo>
                    <a:pt x="102488" y="384556"/>
                  </a:lnTo>
                  <a:lnTo>
                    <a:pt x="105283" y="381635"/>
                  </a:lnTo>
                  <a:lnTo>
                    <a:pt x="105028" y="374523"/>
                  </a:lnTo>
                  <a:lnTo>
                    <a:pt x="102108" y="371856"/>
                  </a:lnTo>
                  <a:close/>
                </a:path>
                <a:path w="613409" h="387985">
                  <a:moveTo>
                    <a:pt x="21289" y="374432"/>
                  </a:moveTo>
                  <a:lnTo>
                    <a:pt x="10413" y="374777"/>
                  </a:lnTo>
                  <a:lnTo>
                    <a:pt x="16255" y="384048"/>
                  </a:lnTo>
                  <a:lnTo>
                    <a:pt x="21289" y="374432"/>
                  </a:lnTo>
                  <a:close/>
                </a:path>
                <a:path w="613409" h="387985">
                  <a:moveTo>
                    <a:pt x="33776" y="374036"/>
                  </a:moveTo>
                  <a:lnTo>
                    <a:pt x="21289" y="374432"/>
                  </a:lnTo>
                  <a:lnTo>
                    <a:pt x="16255" y="384048"/>
                  </a:lnTo>
                  <a:lnTo>
                    <a:pt x="17816" y="384048"/>
                  </a:lnTo>
                  <a:lnTo>
                    <a:pt x="33776" y="374036"/>
                  </a:lnTo>
                  <a:close/>
                </a:path>
                <a:path w="613409" h="387985">
                  <a:moveTo>
                    <a:pt x="606171" y="0"/>
                  </a:moveTo>
                  <a:lnTo>
                    <a:pt x="27099" y="363331"/>
                  </a:lnTo>
                  <a:lnTo>
                    <a:pt x="21289" y="374432"/>
                  </a:lnTo>
                  <a:lnTo>
                    <a:pt x="33776" y="374036"/>
                  </a:lnTo>
                  <a:lnTo>
                    <a:pt x="613028" y="10668"/>
                  </a:lnTo>
                  <a:lnTo>
                    <a:pt x="606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261228" y="4450207"/>
            <a:ext cx="8096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MaxSize-</a:t>
            </a:r>
            <a:r>
              <a:rPr dirty="0" sz="1400" spc="-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915400" cy="102616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216535" rIns="0" bIns="0" rtlCol="0" vert="horz">
            <a:spAutoFit/>
          </a:bodyPr>
          <a:lstStyle/>
          <a:p>
            <a:pPr marL="807085">
              <a:lnSpc>
                <a:spcPct val="100000"/>
              </a:lnSpc>
              <a:spcBef>
                <a:spcPts val="1705"/>
              </a:spcBef>
            </a:pPr>
            <a:r>
              <a:rPr dirty="0"/>
              <a:t>Queue</a:t>
            </a:r>
            <a:r>
              <a:rPr dirty="0" spc="-155"/>
              <a:t> </a:t>
            </a:r>
            <a:r>
              <a:rPr dirty="0"/>
              <a:t>using</a:t>
            </a:r>
            <a:r>
              <a:rPr dirty="0" spc="-160"/>
              <a:t> </a:t>
            </a:r>
            <a:r>
              <a:rPr dirty="0"/>
              <a:t>Circular</a:t>
            </a:r>
            <a:r>
              <a:rPr dirty="0" spc="-125"/>
              <a:t> </a:t>
            </a:r>
            <a:r>
              <a:rPr dirty="0" spc="-10"/>
              <a:t>Array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955" y="6082287"/>
            <a:ext cx="8324088" cy="70411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6109246"/>
            <a:ext cx="8229600" cy="609600"/>
          </a:xfrm>
          <a:prstGeom prst="rect">
            <a:avLst/>
          </a:prstGeom>
        </p:spPr>
      </p:pic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452437" y="6104483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FCE4A"/>
                      </a:solidFill>
                      <a:prstDash val="solid"/>
                    </a:lnL>
                    <a:lnR w="9525">
                      <a:solidFill>
                        <a:srgbClr val="8FCE4A"/>
                      </a:solidFill>
                      <a:prstDash val="solid"/>
                    </a:lnR>
                    <a:lnT w="9525">
                      <a:solidFill>
                        <a:srgbClr val="8FCE4A"/>
                      </a:solidFill>
                      <a:prstDash val="solid"/>
                    </a:lnT>
                    <a:lnB w="9525">
                      <a:solidFill>
                        <a:srgbClr val="8FCE4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329945" y="5339334"/>
            <a:ext cx="609600" cy="40132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395"/>
              </a:lnSpc>
            </a:pPr>
            <a:r>
              <a:rPr dirty="0" sz="2000" spc="-10">
                <a:latin typeface="Times New Roman"/>
                <a:cs typeface="Times New Roman"/>
              </a:rPr>
              <a:t>First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151114" y="5420105"/>
            <a:ext cx="609600" cy="398145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30"/>
              </a:spcBef>
            </a:pPr>
            <a:r>
              <a:rPr dirty="0" sz="2000" spc="-20">
                <a:latin typeface="Times New Roman"/>
                <a:cs typeface="Times New Roman"/>
              </a:rPr>
              <a:t>Last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660570" y="1248003"/>
            <a:ext cx="3481704" cy="4574540"/>
          </a:xfrm>
          <a:custGeom>
            <a:avLst/>
            <a:gdLst/>
            <a:ahLst/>
            <a:cxnLst/>
            <a:rect l="l" t="t" r="r" b="b"/>
            <a:pathLst>
              <a:path w="3481704" h="4574540">
                <a:moveTo>
                  <a:pt x="22687" y="26822"/>
                </a:moveTo>
                <a:lnTo>
                  <a:pt x="59583" y="27083"/>
                </a:lnTo>
                <a:lnTo>
                  <a:pt x="101918" y="28236"/>
                </a:lnTo>
                <a:lnTo>
                  <a:pt x="148776" y="29926"/>
                </a:lnTo>
                <a:lnTo>
                  <a:pt x="199241" y="31796"/>
                </a:lnTo>
                <a:lnTo>
                  <a:pt x="252398" y="33489"/>
                </a:lnTo>
                <a:lnTo>
                  <a:pt x="307330" y="34649"/>
                </a:lnTo>
                <a:lnTo>
                  <a:pt x="363122" y="34919"/>
                </a:lnTo>
                <a:lnTo>
                  <a:pt x="418858" y="33942"/>
                </a:lnTo>
                <a:lnTo>
                  <a:pt x="473621" y="31362"/>
                </a:lnTo>
                <a:lnTo>
                  <a:pt x="526496" y="26822"/>
                </a:lnTo>
                <a:lnTo>
                  <a:pt x="576021" y="23245"/>
                </a:lnTo>
                <a:lnTo>
                  <a:pt x="622222" y="23128"/>
                </a:lnTo>
                <a:lnTo>
                  <a:pt x="666418" y="25470"/>
                </a:lnTo>
                <a:lnTo>
                  <a:pt x="709926" y="29272"/>
                </a:lnTo>
                <a:lnTo>
                  <a:pt x="754064" y="33537"/>
                </a:lnTo>
                <a:lnTo>
                  <a:pt x="800148" y="37264"/>
                </a:lnTo>
                <a:lnTo>
                  <a:pt x="849497" y="39455"/>
                </a:lnTo>
                <a:lnTo>
                  <a:pt x="903428" y="39111"/>
                </a:lnTo>
                <a:lnTo>
                  <a:pt x="963258" y="35233"/>
                </a:lnTo>
                <a:lnTo>
                  <a:pt x="1030305" y="26822"/>
                </a:lnTo>
                <a:lnTo>
                  <a:pt x="1083652" y="19615"/>
                </a:lnTo>
                <a:lnTo>
                  <a:pt x="1134628" y="14732"/>
                </a:lnTo>
                <a:lnTo>
                  <a:pt x="1183695" y="11865"/>
                </a:lnTo>
                <a:lnTo>
                  <a:pt x="1231319" y="10709"/>
                </a:lnTo>
                <a:lnTo>
                  <a:pt x="1277963" y="10958"/>
                </a:lnTo>
                <a:lnTo>
                  <a:pt x="1324091" y="12306"/>
                </a:lnTo>
                <a:lnTo>
                  <a:pt x="1370167" y="14447"/>
                </a:lnTo>
                <a:lnTo>
                  <a:pt x="1416656" y="17076"/>
                </a:lnTo>
                <a:lnTo>
                  <a:pt x="1464021" y="19886"/>
                </a:lnTo>
                <a:lnTo>
                  <a:pt x="1512727" y="22571"/>
                </a:lnTo>
                <a:lnTo>
                  <a:pt x="1563237" y="24827"/>
                </a:lnTo>
                <a:lnTo>
                  <a:pt x="1616016" y="26345"/>
                </a:lnTo>
                <a:lnTo>
                  <a:pt x="1671528" y="26822"/>
                </a:lnTo>
                <a:lnTo>
                  <a:pt x="1739291" y="27539"/>
                </a:lnTo>
                <a:lnTo>
                  <a:pt x="1795924" y="29675"/>
                </a:lnTo>
                <a:lnTo>
                  <a:pt x="1843865" y="32639"/>
                </a:lnTo>
                <a:lnTo>
                  <a:pt x="1885554" y="35838"/>
                </a:lnTo>
                <a:lnTo>
                  <a:pt x="1923432" y="38681"/>
                </a:lnTo>
                <a:lnTo>
                  <a:pt x="1959939" y="40574"/>
                </a:lnTo>
                <a:lnTo>
                  <a:pt x="1997513" y="40928"/>
                </a:lnTo>
                <a:lnTo>
                  <a:pt x="2038596" y="39148"/>
                </a:lnTo>
                <a:lnTo>
                  <a:pt x="2085628" y="34643"/>
                </a:lnTo>
                <a:lnTo>
                  <a:pt x="2141047" y="26822"/>
                </a:lnTo>
                <a:lnTo>
                  <a:pt x="2187420" y="21653"/>
                </a:lnTo>
                <a:lnTo>
                  <a:pt x="2233616" y="20466"/>
                </a:lnTo>
                <a:lnTo>
                  <a:pt x="2279697" y="22410"/>
                </a:lnTo>
                <a:lnTo>
                  <a:pt x="2325725" y="26635"/>
                </a:lnTo>
                <a:lnTo>
                  <a:pt x="2371763" y="32288"/>
                </a:lnTo>
                <a:lnTo>
                  <a:pt x="2417872" y="38519"/>
                </a:lnTo>
                <a:lnTo>
                  <a:pt x="2464115" y="44477"/>
                </a:lnTo>
                <a:lnTo>
                  <a:pt x="2510554" y="49311"/>
                </a:lnTo>
                <a:lnTo>
                  <a:pt x="2557250" y="52169"/>
                </a:lnTo>
                <a:lnTo>
                  <a:pt x="2604266" y="52200"/>
                </a:lnTo>
                <a:lnTo>
                  <a:pt x="2651663" y="48553"/>
                </a:lnTo>
                <a:lnTo>
                  <a:pt x="2699505" y="40378"/>
                </a:lnTo>
                <a:lnTo>
                  <a:pt x="2747853" y="26822"/>
                </a:lnTo>
                <a:lnTo>
                  <a:pt x="2790351" y="14660"/>
                </a:lnTo>
                <a:lnTo>
                  <a:pt x="2833565" y="6482"/>
                </a:lnTo>
                <a:lnTo>
                  <a:pt x="2877488" y="1767"/>
                </a:lnTo>
                <a:lnTo>
                  <a:pt x="2922115" y="0"/>
                </a:lnTo>
                <a:lnTo>
                  <a:pt x="2967440" y="660"/>
                </a:lnTo>
                <a:lnTo>
                  <a:pt x="3013458" y="3230"/>
                </a:lnTo>
                <a:lnTo>
                  <a:pt x="3060161" y="7193"/>
                </a:lnTo>
                <a:lnTo>
                  <a:pt x="3107544" y="12029"/>
                </a:lnTo>
                <a:lnTo>
                  <a:pt x="3155602" y="17221"/>
                </a:lnTo>
                <a:lnTo>
                  <a:pt x="3204328" y="22250"/>
                </a:lnTo>
                <a:lnTo>
                  <a:pt x="3253717" y="26598"/>
                </a:lnTo>
                <a:lnTo>
                  <a:pt x="3303763" y="29748"/>
                </a:lnTo>
                <a:lnTo>
                  <a:pt x="3354460" y="31181"/>
                </a:lnTo>
                <a:lnTo>
                  <a:pt x="3405802" y="30378"/>
                </a:lnTo>
                <a:lnTo>
                  <a:pt x="3457783" y="26822"/>
                </a:lnTo>
                <a:lnTo>
                  <a:pt x="3459801" y="93761"/>
                </a:lnTo>
                <a:lnTo>
                  <a:pt x="3460572" y="151896"/>
                </a:lnTo>
                <a:lnTo>
                  <a:pt x="3460342" y="202880"/>
                </a:lnTo>
                <a:lnTo>
                  <a:pt x="3459362" y="248365"/>
                </a:lnTo>
                <a:lnTo>
                  <a:pt x="3457880" y="290003"/>
                </a:lnTo>
                <a:lnTo>
                  <a:pt x="3456144" y="329447"/>
                </a:lnTo>
                <a:lnTo>
                  <a:pt x="3454403" y="368348"/>
                </a:lnTo>
                <a:lnTo>
                  <a:pt x="3452906" y="408360"/>
                </a:lnTo>
                <a:lnTo>
                  <a:pt x="3451902" y="451135"/>
                </a:lnTo>
                <a:lnTo>
                  <a:pt x="3451639" y="498324"/>
                </a:lnTo>
                <a:lnTo>
                  <a:pt x="3452365" y="551580"/>
                </a:lnTo>
                <a:lnTo>
                  <a:pt x="3454330" y="612556"/>
                </a:lnTo>
                <a:lnTo>
                  <a:pt x="3457783" y="682904"/>
                </a:lnTo>
                <a:lnTo>
                  <a:pt x="3461422" y="753535"/>
                </a:lnTo>
                <a:lnTo>
                  <a:pt x="3463887" y="815265"/>
                </a:lnTo>
                <a:lnTo>
                  <a:pt x="3465332" y="869607"/>
                </a:lnTo>
                <a:lnTo>
                  <a:pt x="3465911" y="918070"/>
                </a:lnTo>
                <a:lnTo>
                  <a:pt x="3465781" y="962165"/>
                </a:lnTo>
                <a:lnTo>
                  <a:pt x="3465095" y="1003403"/>
                </a:lnTo>
                <a:lnTo>
                  <a:pt x="3464010" y="1043295"/>
                </a:lnTo>
                <a:lnTo>
                  <a:pt x="3462680" y="1083352"/>
                </a:lnTo>
                <a:lnTo>
                  <a:pt x="3461260" y="1125084"/>
                </a:lnTo>
                <a:lnTo>
                  <a:pt x="3459905" y="1170003"/>
                </a:lnTo>
                <a:lnTo>
                  <a:pt x="3458771" y="1219619"/>
                </a:lnTo>
                <a:lnTo>
                  <a:pt x="3458012" y="1275443"/>
                </a:lnTo>
                <a:lnTo>
                  <a:pt x="3457783" y="1338986"/>
                </a:lnTo>
                <a:lnTo>
                  <a:pt x="3456815" y="1414598"/>
                </a:lnTo>
                <a:lnTo>
                  <a:pt x="3454130" y="1481679"/>
                </a:lnTo>
                <a:lnTo>
                  <a:pt x="3450363" y="1541461"/>
                </a:lnTo>
                <a:lnTo>
                  <a:pt x="3446153" y="1595174"/>
                </a:lnTo>
                <a:lnTo>
                  <a:pt x="3442136" y="1644050"/>
                </a:lnTo>
                <a:lnTo>
                  <a:pt x="3438950" y="1689319"/>
                </a:lnTo>
                <a:lnTo>
                  <a:pt x="3437232" y="1732212"/>
                </a:lnTo>
                <a:lnTo>
                  <a:pt x="3437619" y="1773961"/>
                </a:lnTo>
                <a:lnTo>
                  <a:pt x="3440749" y="1815795"/>
                </a:lnTo>
                <a:lnTo>
                  <a:pt x="3447257" y="1858945"/>
                </a:lnTo>
                <a:lnTo>
                  <a:pt x="3457783" y="1904644"/>
                </a:lnTo>
                <a:lnTo>
                  <a:pt x="3468248" y="1954805"/>
                </a:lnTo>
                <a:lnTo>
                  <a:pt x="3472559" y="2001775"/>
                </a:lnTo>
                <a:lnTo>
                  <a:pt x="3472153" y="2046528"/>
                </a:lnTo>
                <a:lnTo>
                  <a:pt x="3468463" y="2090042"/>
                </a:lnTo>
                <a:lnTo>
                  <a:pt x="3462926" y="2133292"/>
                </a:lnTo>
                <a:lnTo>
                  <a:pt x="3456978" y="2177254"/>
                </a:lnTo>
                <a:lnTo>
                  <a:pt x="3452054" y="2222905"/>
                </a:lnTo>
                <a:lnTo>
                  <a:pt x="3449590" y="2271221"/>
                </a:lnTo>
                <a:lnTo>
                  <a:pt x="3451021" y="2323177"/>
                </a:lnTo>
                <a:lnTo>
                  <a:pt x="3457783" y="2379751"/>
                </a:lnTo>
                <a:lnTo>
                  <a:pt x="3463310" y="2424964"/>
                </a:lnTo>
                <a:lnTo>
                  <a:pt x="3465154" y="2469713"/>
                </a:lnTo>
                <a:lnTo>
                  <a:pt x="3464067" y="2514204"/>
                </a:lnTo>
                <a:lnTo>
                  <a:pt x="3460804" y="2558644"/>
                </a:lnTo>
                <a:lnTo>
                  <a:pt x="3456118" y="2603241"/>
                </a:lnTo>
                <a:lnTo>
                  <a:pt x="3450761" y="2648201"/>
                </a:lnTo>
                <a:lnTo>
                  <a:pt x="3445488" y="2693732"/>
                </a:lnTo>
                <a:lnTo>
                  <a:pt x="3441051" y="2740041"/>
                </a:lnTo>
                <a:lnTo>
                  <a:pt x="3438205" y="2787334"/>
                </a:lnTo>
                <a:lnTo>
                  <a:pt x="3437701" y="2835818"/>
                </a:lnTo>
                <a:lnTo>
                  <a:pt x="3440294" y="2885702"/>
                </a:lnTo>
                <a:lnTo>
                  <a:pt x="3446737" y="2937192"/>
                </a:lnTo>
                <a:lnTo>
                  <a:pt x="3457783" y="2990494"/>
                </a:lnTo>
                <a:lnTo>
                  <a:pt x="3469917" y="3045835"/>
                </a:lnTo>
                <a:lnTo>
                  <a:pt x="3477353" y="3095110"/>
                </a:lnTo>
                <a:lnTo>
                  <a:pt x="3480839" y="3139689"/>
                </a:lnTo>
                <a:lnTo>
                  <a:pt x="3481123" y="3180947"/>
                </a:lnTo>
                <a:lnTo>
                  <a:pt x="3478951" y="3220255"/>
                </a:lnTo>
                <a:lnTo>
                  <a:pt x="3475071" y="3258988"/>
                </a:lnTo>
                <a:lnTo>
                  <a:pt x="3470230" y="3298516"/>
                </a:lnTo>
                <a:lnTo>
                  <a:pt x="3465177" y="3340214"/>
                </a:lnTo>
                <a:lnTo>
                  <a:pt x="3460658" y="3385454"/>
                </a:lnTo>
                <a:lnTo>
                  <a:pt x="3457421" y="3435608"/>
                </a:lnTo>
                <a:lnTo>
                  <a:pt x="3456214" y="3492050"/>
                </a:lnTo>
                <a:lnTo>
                  <a:pt x="3457783" y="3556152"/>
                </a:lnTo>
                <a:lnTo>
                  <a:pt x="3459330" y="3598225"/>
                </a:lnTo>
                <a:lnTo>
                  <a:pt x="3460183" y="3642252"/>
                </a:lnTo>
                <a:lnTo>
                  <a:pt x="3460430" y="3688040"/>
                </a:lnTo>
                <a:lnTo>
                  <a:pt x="3460160" y="3735401"/>
                </a:lnTo>
                <a:lnTo>
                  <a:pt x="3459462" y="3784143"/>
                </a:lnTo>
                <a:lnTo>
                  <a:pt x="3458423" y="3834076"/>
                </a:lnTo>
                <a:lnTo>
                  <a:pt x="3457133" y="3885010"/>
                </a:lnTo>
                <a:lnTo>
                  <a:pt x="3455680" y="3936754"/>
                </a:lnTo>
                <a:lnTo>
                  <a:pt x="3454152" y="3989118"/>
                </a:lnTo>
                <a:lnTo>
                  <a:pt x="3452639" y="4041911"/>
                </a:lnTo>
                <a:lnTo>
                  <a:pt x="3451229" y="4094944"/>
                </a:lnTo>
                <a:lnTo>
                  <a:pt x="3450010" y="4148025"/>
                </a:lnTo>
                <a:lnTo>
                  <a:pt x="3449072" y="4200964"/>
                </a:lnTo>
                <a:lnTo>
                  <a:pt x="3448502" y="4253572"/>
                </a:lnTo>
                <a:lnTo>
                  <a:pt x="3448389" y="4305656"/>
                </a:lnTo>
                <a:lnTo>
                  <a:pt x="3448822" y="4357028"/>
                </a:lnTo>
                <a:lnTo>
                  <a:pt x="3449889" y="4407497"/>
                </a:lnTo>
                <a:lnTo>
                  <a:pt x="3451679" y="4456871"/>
                </a:lnTo>
                <a:lnTo>
                  <a:pt x="3454281" y="4504962"/>
                </a:lnTo>
                <a:lnTo>
                  <a:pt x="3457783" y="4551578"/>
                </a:lnTo>
                <a:lnTo>
                  <a:pt x="3422367" y="4555397"/>
                </a:lnTo>
                <a:lnTo>
                  <a:pt x="3379800" y="4556287"/>
                </a:lnTo>
                <a:lnTo>
                  <a:pt x="3331357" y="4554969"/>
                </a:lnTo>
                <a:lnTo>
                  <a:pt x="3278313" y="4552165"/>
                </a:lnTo>
                <a:lnTo>
                  <a:pt x="3221943" y="4548598"/>
                </a:lnTo>
                <a:lnTo>
                  <a:pt x="3163521" y="4544989"/>
                </a:lnTo>
                <a:lnTo>
                  <a:pt x="3104323" y="4542059"/>
                </a:lnTo>
                <a:lnTo>
                  <a:pt x="3045623" y="4540532"/>
                </a:lnTo>
                <a:lnTo>
                  <a:pt x="2988698" y="4541128"/>
                </a:lnTo>
                <a:lnTo>
                  <a:pt x="2934820" y="4544569"/>
                </a:lnTo>
                <a:lnTo>
                  <a:pt x="2885267" y="4551578"/>
                </a:lnTo>
                <a:lnTo>
                  <a:pt x="2843024" y="4557121"/>
                </a:lnTo>
                <a:lnTo>
                  <a:pt x="2796365" y="4558966"/>
                </a:lnTo>
                <a:lnTo>
                  <a:pt x="2746173" y="4557871"/>
                </a:lnTo>
                <a:lnTo>
                  <a:pt x="2693330" y="4554592"/>
                </a:lnTo>
                <a:lnTo>
                  <a:pt x="2638719" y="4549885"/>
                </a:lnTo>
                <a:lnTo>
                  <a:pt x="2583221" y="4544506"/>
                </a:lnTo>
                <a:lnTo>
                  <a:pt x="2527720" y="4539211"/>
                </a:lnTo>
                <a:lnTo>
                  <a:pt x="2473097" y="4534758"/>
                </a:lnTo>
                <a:lnTo>
                  <a:pt x="2420235" y="4531902"/>
                </a:lnTo>
                <a:lnTo>
                  <a:pt x="2370017" y="4531399"/>
                </a:lnTo>
                <a:lnTo>
                  <a:pt x="2323324" y="4534007"/>
                </a:lnTo>
                <a:lnTo>
                  <a:pt x="2281039" y="4540481"/>
                </a:lnTo>
                <a:lnTo>
                  <a:pt x="2244044" y="4551578"/>
                </a:lnTo>
                <a:lnTo>
                  <a:pt x="2211478" y="4561723"/>
                </a:lnTo>
                <a:lnTo>
                  <a:pt x="2177007" y="4567290"/>
                </a:lnTo>
                <a:lnTo>
                  <a:pt x="2140596" y="4569034"/>
                </a:lnTo>
                <a:lnTo>
                  <a:pt x="2102214" y="4567710"/>
                </a:lnTo>
                <a:lnTo>
                  <a:pt x="2061828" y="4564071"/>
                </a:lnTo>
                <a:lnTo>
                  <a:pt x="2019406" y="4558870"/>
                </a:lnTo>
                <a:lnTo>
                  <a:pt x="1974915" y="4552864"/>
                </a:lnTo>
                <a:lnTo>
                  <a:pt x="1928323" y="4546805"/>
                </a:lnTo>
                <a:lnTo>
                  <a:pt x="1879596" y="4541447"/>
                </a:lnTo>
                <a:lnTo>
                  <a:pt x="1828704" y="4537545"/>
                </a:lnTo>
                <a:lnTo>
                  <a:pt x="1775612" y="4535853"/>
                </a:lnTo>
                <a:lnTo>
                  <a:pt x="1720290" y="4537125"/>
                </a:lnTo>
                <a:lnTo>
                  <a:pt x="1662703" y="4542116"/>
                </a:lnTo>
                <a:lnTo>
                  <a:pt x="1602821" y="4551578"/>
                </a:lnTo>
                <a:lnTo>
                  <a:pt x="1523145" y="4564826"/>
                </a:lnTo>
                <a:lnTo>
                  <a:pt x="1454176" y="4571915"/>
                </a:lnTo>
                <a:lnTo>
                  <a:pt x="1394627" y="4574051"/>
                </a:lnTo>
                <a:lnTo>
                  <a:pt x="1343210" y="4572439"/>
                </a:lnTo>
                <a:lnTo>
                  <a:pt x="1298640" y="4568285"/>
                </a:lnTo>
                <a:lnTo>
                  <a:pt x="1259628" y="4562794"/>
                </a:lnTo>
                <a:lnTo>
                  <a:pt x="1224888" y="4557172"/>
                </a:lnTo>
                <a:lnTo>
                  <a:pt x="1193133" y="4552625"/>
                </a:lnTo>
                <a:lnTo>
                  <a:pt x="1163076" y="4550359"/>
                </a:lnTo>
                <a:lnTo>
                  <a:pt x="1133429" y="4551578"/>
                </a:lnTo>
                <a:lnTo>
                  <a:pt x="1105053" y="4552946"/>
                </a:lnTo>
                <a:lnTo>
                  <a:pt x="1070250" y="4551880"/>
                </a:lnTo>
                <a:lnTo>
                  <a:pt x="1029737" y="4549035"/>
                </a:lnTo>
                <a:lnTo>
                  <a:pt x="984232" y="4545067"/>
                </a:lnTo>
                <a:lnTo>
                  <a:pt x="934451" y="4540632"/>
                </a:lnTo>
                <a:lnTo>
                  <a:pt x="881112" y="4536386"/>
                </a:lnTo>
                <a:lnTo>
                  <a:pt x="824930" y="4532983"/>
                </a:lnTo>
                <a:lnTo>
                  <a:pt x="766625" y="4531080"/>
                </a:lnTo>
                <a:lnTo>
                  <a:pt x="706911" y="4531333"/>
                </a:lnTo>
                <a:lnTo>
                  <a:pt x="646507" y="4534396"/>
                </a:lnTo>
                <a:lnTo>
                  <a:pt x="586130" y="4540926"/>
                </a:lnTo>
                <a:lnTo>
                  <a:pt x="526496" y="4551578"/>
                </a:lnTo>
                <a:lnTo>
                  <a:pt x="471755" y="4561662"/>
                </a:lnTo>
                <a:lnTo>
                  <a:pt x="424539" y="4566694"/>
                </a:lnTo>
                <a:lnTo>
                  <a:pt x="383285" y="4567641"/>
                </a:lnTo>
                <a:lnTo>
                  <a:pt x="312421" y="4561136"/>
                </a:lnTo>
                <a:lnTo>
                  <a:pt x="246670" y="4549872"/>
                </a:lnTo>
                <a:lnTo>
                  <a:pt x="211809" y="4544869"/>
                </a:lnTo>
                <a:lnTo>
                  <a:pt x="173541" y="4541573"/>
                </a:lnTo>
                <a:lnTo>
                  <a:pt x="130306" y="4540949"/>
                </a:lnTo>
                <a:lnTo>
                  <a:pt x="80542" y="4543962"/>
                </a:lnTo>
                <a:lnTo>
                  <a:pt x="22687" y="4551578"/>
                </a:lnTo>
                <a:lnTo>
                  <a:pt x="15132" y="4501349"/>
                </a:lnTo>
                <a:lnTo>
                  <a:pt x="12253" y="4456618"/>
                </a:lnTo>
                <a:lnTo>
                  <a:pt x="13061" y="4416111"/>
                </a:lnTo>
                <a:lnTo>
                  <a:pt x="16563" y="4378552"/>
                </a:lnTo>
                <a:lnTo>
                  <a:pt x="21768" y="4342668"/>
                </a:lnTo>
                <a:lnTo>
                  <a:pt x="27687" y="4307182"/>
                </a:lnTo>
                <a:lnTo>
                  <a:pt x="33329" y="4270821"/>
                </a:lnTo>
                <a:lnTo>
                  <a:pt x="37701" y="4232309"/>
                </a:lnTo>
                <a:lnTo>
                  <a:pt x="39814" y="4190372"/>
                </a:lnTo>
                <a:lnTo>
                  <a:pt x="38676" y="4143734"/>
                </a:lnTo>
                <a:lnTo>
                  <a:pt x="33298" y="4091122"/>
                </a:lnTo>
                <a:lnTo>
                  <a:pt x="22687" y="4031259"/>
                </a:lnTo>
                <a:lnTo>
                  <a:pt x="12327" y="3975420"/>
                </a:lnTo>
                <a:lnTo>
                  <a:pt x="5881" y="3925150"/>
                </a:lnTo>
                <a:lnTo>
                  <a:pt x="2751" y="3879334"/>
                </a:lnTo>
                <a:lnTo>
                  <a:pt x="2341" y="3836854"/>
                </a:lnTo>
                <a:lnTo>
                  <a:pt x="4055" y="3796593"/>
                </a:lnTo>
                <a:lnTo>
                  <a:pt x="7297" y="3757435"/>
                </a:lnTo>
                <a:lnTo>
                  <a:pt x="11470" y="3718263"/>
                </a:lnTo>
                <a:lnTo>
                  <a:pt x="15979" y="3677960"/>
                </a:lnTo>
                <a:lnTo>
                  <a:pt x="20227" y="3635408"/>
                </a:lnTo>
                <a:lnTo>
                  <a:pt x="23618" y="3589493"/>
                </a:lnTo>
                <a:lnTo>
                  <a:pt x="25556" y="3539095"/>
                </a:lnTo>
                <a:lnTo>
                  <a:pt x="25444" y="3483100"/>
                </a:lnTo>
                <a:lnTo>
                  <a:pt x="22687" y="3420389"/>
                </a:lnTo>
                <a:lnTo>
                  <a:pt x="19944" y="3357172"/>
                </a:lnTo>
                <a:lnTo>
                  <a:pt x="19871" y="3299828"/>
                </a:lnTo>
                <a:lnTo>
                  <a:pt x="21865" y="3247493"/>
                </a:lnTo>
                <a:lnTo>
                  <a:pt x="25321" y="3199301"/>
                </a:lnTo>
                <a:lnTo>
                  <a:pt x="29637" y="3154390"/>
                </a:lnTo>
                <a:lnTo>
                  <a:pt x="34209" y="3111895"/>
                </a:lnTo>
                <a:lnTo>
                  <a:pt x="38434" y="3070953"/>
                </a:lnTo>
                <a:lnTo>
                  <a:pt x="41707" y="3030699"/>
                </a:lnTo>
                <a:lnTo>
                  <a:pt x="43426" y="2990270"/>
                </a:lnTo>
                <a:lnTo>
                  <a:pt x="42987" y="2948802"/>
                </a:lnTo>
                <a:lnTo>
                  <a:pt x="39787" y="2905429"/>
                </a:lnTo>
                <a:lnTo>
                  <a:pt x="33221" y="2859290"/>
                </a:lnTo>
                <a:lnTo>
                  <a:pt x="22687" y="2809519"/>
                </a:lnTo>
                <a:lnTo>
                  <a:pt x="11990" y="2758720"/>
                </a:lnTo>
                <a:lnTo>
                  <a:pt x="4992" y="2709751"/>
                </a:lnTo>
                <a:lnTo>
                  <a:pt x="1169" y="2662127"/>
                </a:lnTo>
                <a:lnTo>
                  <a:pt x="0" y="2615364"/>
                </a:lnTo>
                <a:lnTo>
                  <a:pt x="961" y="2568979"/>
                </a:lnTo>
                <a:lnTo>
                  <a:pt x="3531" y="2522488"/>
                </a:lnTo>
                <a:lnTo>
                  <a:pt x="7187" y="2475407"/>
                </a:lnTo>
                <a:lnTo>
                  <a:pt x="11408" y="2427252"/>
                </a:lnTo>
                <a:lnTo>
                  <a:pt x="15670" y="2377540"/>
                </a:lnTo>
                <a:lnTo>
                  <a:pt x="19451" y="2325786"/>
                </a:lnTo>
                <a:lnTo>
                  <a:pt x="22229" y="2271507"/>
                </a:lnTo>
                <a:lnTo>
                  <a:pt x="23482" y="2214218"/>
                </a:lnTo>
                <a:lnTo>
                  <a:pt x="22687" y="2153437"/>
                </a:lnTo>
                <a:lnTo>
                  <a:pt x="20843" y="2071450"/>
                </a:lnTo>
                <a:lnTo>
                  <a:pt x="20711" y="2004687"/>
                </a:lnTo>
                <a:lnTo>
                  <a:pt x="21755" y="1950289"/>
                </a:lnTo>
                <a:lnTo>
                  <a:pt x="23439" y="1905398"/>
                </a:lnTo>
                <a:lnTo>
                  <a:pt x="25227" y="1867158"/>
                </a:lnTo>
                <a:lnTo>
                  <a:pt x="26581" y="1832710"/>
                </a:lnTo>
                <a:lnTo>
                  <a:pt x="26967" y="1799197"/>
                </a:lnTo>
                <a:lnTo>
                  <a:pt x="25848" y="1763760"/>
                </a:lnTo>
                <a:lnTo>
                  <a:pt x="22687" y="1723542"/>
                </a:lnTo>
                <a:lnTo>
                  <a:pt x="19834" y="1681904"/>
                </a:lnTo>
                <a:lnTo>
                  <a:pt x="18822" y="1635852"/>
                </a:lnTo>
                <a:lnTo>
                  <a:pt x="19198" y="1586174"/>
                </a:lnTo>
                <a:lnTo>
                  <a:pt x="20511" y="1533660"/>
                </a:lnTo>
                <a:lnTo>
                  <a:pt x="22306" y="1479099"/>
                </a:lnTo>
                <a:lnTo>
                  <a:pt x="24132" y="1423280"/>
                </a:lnTo>
                <a:lnTo>
                  <a:pt x="25535" y="1366994"/>
                </a:lnTo>
                <a:lnTo>
                  <a:pt x="26064" y="1311030"/>
                </a:lnTo>
                <a:lnTo>
                  <a:pt x="25265" y="1256176"/>
                </a:lnTo>
                <a:lnTo>
                  <a:pt x="22687" y="1203223"/>
                </a:lnTo>
                <a:lnTo>
                  <a:pt x="20235" y="1150242"/>
                </a:lnTo>
                <a:lnTo>
                  <a:pt x="19761" y="1095258"/>
                </a:lnTo>
                <a:lnTo>
                  <a:pt x="20727" y="1039100"/>
                </a:lnTo>
                <a:lnTo>
                  <a:pt x="22595" y="982599"/>
                </a:lnTo>
                <a:lnTo>
                  <a:pt x="24830" y="926585"/>
                </a:lnTo>
                <a:lnTo>
                  <a:pt x="26893" y="871890"/>
                </a:lnTo>
                <a:lnTo>
                  <a:pt x="28247" y="819344"/>
                </a:lnTo>
                <a:lnTo>
                  <a:pt x="28356" y="769777"/>
                </a:lnTo>
                <a:lnTo>
                  <a:pt x="26682" y="724020"/>
                </a:lnTo>
                <a:lnTo>
                  <a:pt x="22687" y="682904"/>
                </a:lnTo>
                <a:lnTo>
                  <a:pt x="20325" y="649709"/>
                </a:lnTo>
                <a:lnTo>
                  <a:pt x="20970" y="610037"/>
                </a:lnTo>
                <a:lnTo>
                  <a:pt x="23909" y="564870"/>
                </a:lnTo>
                <a:lnTo>
                  <a:pt x="28430" y="515188"/>
                </a:lnTo>
                <a:lnTo>
                  <a:pt x="33820" y="461974"/>
                </a:lnTo>
                <a:lnTo>
                  <a:pt x="39366" y="406208"/>
                </a:lnTo>
                <a:lnTo>
                  <a:pt x="44355" y="348872"/>
                </a:lnTo>
                <a:lnTo>
                  <a:pt x="48075" y="290947"/>
                </a:lnTo>
                <a:lnTo>
                  <a:pt x="49813" y="233413"/>
                </a:lnTo>
                <a:lnTo>
                  <a:pt x="48856" y="177253"/>
                </a:lnTo>
                <a:lnTo>
                  <a:pt x="44491" y="123446"/>
                </a:lnTo>
                <a:lnTo>
                  <a:pt x="36005" y="72976"/>
                </a:lnTo>
                <a:lnTo>
                  <a:pt x="22687" y="26822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762125" y="1294003"/>
            <a:ext cx="22821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Queue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Queue()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{};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8</a:t>
            </a:fld>
            <a:r>
              <a:rPr dirty="0" spc="-10"/>
              <a:t> QUEUE</a:t>
            </a:r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2200275" y="2463061"/>
          <a:ext cx="2821305" cy="105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95"/>
                <a:gridCol w="1504315"/>
                <a:gridCol w="721360"/>
              </a:tblGrid>
              <a:tr h="251460">
                <a:tc>
                  <a:txBody>
                    <a:bodyPr/>
                    <a:lstStyle/>
                    <a:p>
                      <a:pPr algn="ctr" marR="23495">
                        <a:lnSpc>
                          <a:spcPts val="1695"/>
                        </a:lnSpc>
                      </a:pP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enqueue(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dirty="0" sz="1800" spc="-2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e1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ctr" marR="23495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dequeue(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z="1800" spc="-1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e1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algn="ctr" marR="23495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isFull();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R="23495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isEmpty();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 descr=""/>
          <p:cNvSpPr txBox="1"/>
          <p:nvPr/>
        </p:nvSpPr>
        <p:spPr>
          <a:xfrm>
            <a:off x="2219325" y="3763517"/>
            <a:ext cx="215582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12700" marR="88138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first;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last;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MaxSize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CurrentSize;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array[MaxSize];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762125" y="5411216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15000" y="152400"/>
            <a:ext cx="2413000" cy="2417445"/>
          </a:xfrm>
          <a:custGeom>
            <a:avLst/>
            <a:gdLst/>
            <a:ahLst/>
            <a:cxnLst/>
            <a:rect l="l" t="t" r="r" b="b"/>
            <a:pathLst>
              <a:path w="2413000" h="2417445">
                <a:moveTo>
                  <a:pt x="0" y="1208532"/>
                </a:moveTo>
                <a:lnTo>
                  <a:pt x="957" y="1159921"/>
                </a:lnTo>
                <a:lnTo>
                  <a:pt x="3806" y="1111798"/>
                </a:lnTo>
                <a:lnTo>
                  <a:pt x="8511" y="1064199"/>
                </a:lnTo>
                <a:lnTo>
                  <a:pt x="15035" y="1017159"/>
                </a:lnTo>
                <a:lnTo>
                  <a:pt x="23342" y="970715"/>
                </a:lnTo>
                <a:lnTo>
                  <a:pt x="33397" y="924903"/>
                </a:lnTo>
                <a:lnTo>
                  <a:pt x="45163" y="879760"/>
                </a:lnTo>
                <a:lnTo>
                  <a:pt x="58604" y="835320"/>
                </a:lnTo>
                <a:lnTo>
                  <a:pt x="73684" y="791620"/>
                </a:lnTo>
                <a:lnTo>
                  <a:pt x="90368" y="748697"/>
                </a:lnTo>
                <a:lnTo>
                  <a:pt x="108619" y="706586"/>
                </a:lnTo>
                <a:lnTo>
                  <a:pt x="128401" y="665324"/>
                </a:lnTo>
                <a:lnTo>
                  <a:pt x="149678" y="624946"/>
                </a:lnTo>
                <a:lnTo>
                  <a:pt x="172415" y="585488"/>
                </a:lnTo>
                <a:lnTo>
                  <a:pt x="196575" y="546988"/>
                </a:lnTo>
                <a:lnTo>
                  <a:pt x="222121" y="509480"/>
                </a:lnTo>
                <a:lnTo>
                  <a:pt x="249019" y="473001"/>
                </a:lnTo>
                <a:lnTo>
                  <a:pt x="277232" y="437587"/>
                </a:lnTo>
                <a:lnTo>
                  <a:pt x="306724" y="403274"/>
                </a:lnTo>
                <a:lnTo>
                  <a:pt x="337459" y="370099"/>
                </a:lnTo>
                <a:lnTo>
                  <a:pt x="369401" y="338096"/>
                </a:lnTo>
                <a:lnTo>
                  <a:pt x="402515" y="307303"/>
                </a:lnTo>
                <a:lnTo>
                  <a:pt x="436763" y="277755"/>
                </a:lnTo>
                <a:lnTo>
                  <a:pt x="472110" y="249489"/>
                </a:lnTo>
                <a:lnTo>
                  <a:pt x="508520" y="222540"/>
                </a:lnTo>
                <a:lnTo>
                  <a:pt x="545956" y="196945"/>
                </a:lnTo>
                <a:lnTo>
                  <a:pt x="584384" y="172740"/>
                </a:lnTo>
                <a:lnTo>
                  <a:pt x="623767" y="149961"/>
                </a:lnTo>
                <a:lnTo>
                  <a:pt x="664068" y="128643"/>
                </a:lnTo>
                <a:lnTo>
                  <a:pt x="705253" y="108824"/>
                </a:lnTo>
                <a:lnTo>
                  <a:pt x="747284" y="90538"/>
                </a:lnTo>
                <a:lnTo>
                  <a:pt x="790126" y="73823"/>
                </a:lnTo>
                <a:lnTo>
                  <a:pt x="833743" y="58714"/>
                </a:lnTo>
                <a:lnTo>
                  <a:pt x="878098" y="45248"/>
                </a:lnTo>
                <a:lnTo>
                  <a:pt x="923156" y="33460"/>
                </a:lnTo>
                <a:lnTo>
                  <a:pt x="968881" y="23386"/>
                </a:lnTo>
                <a:lnTo>
                  <a:pt x="1015237" y="15063"/>
                </a:lnTo>
                <a:lnTo>
                  <a:pt x="1062187" y="8527"/>
                </a:lnTo>
                <a:lnTo>
                  <a:pt x="1109696" y="3814"/>
                </a:lnTo>
                <a:lnTo>
                  <a:pt x="1157727" y="959"/>
                </a:lnTo>
                <a:lnTo>
                  <a:pt x="1206246" y="0"/>
                </a:lnTo>
                <a:lnTo>
                  <a:pt x="1254764" y="959"/>
                </a:lnTo>
                <a:lnTo>
                  <a:pt x="1302795" y="3814"/>
                </a:lnTo>
                <a:lnTo>
                  <a:pt x="1350304" y="8527"/>
                </a:lnTo>
                <a:lnTo>
                  <a:pt x="1397254" y="15063"/>
                </a:lnTo>
                <a:lnTo>
                  <a:pt x="1443610" y="23386"/>
                </a:lnTo>
                <a:lnTo>
                  <a:pt x="1489335" y="33460"/>
                </a:lnTo>
                <a:lnTo>
                  <a:pt x="1534393" y="45248"/>
                </a:lnTo>
                <a:lnTo>
                  <a:pt x="1578748" y="58714"/>
                </a:lnTo>
                <a:lnTo>
                  <a:pt x="1622365" y="73823"/>
                </a:lnTo>
                <a:lnTo>
                  <a:pt x="1665207" y="90538"/>
                </a:lnTo>
                <a:lnTo>
                  <a:pt x="1707238" y="108824"/>
                </a:lnTo>
                <a:lnTo>
                  <a:pt x="1748423" y="128643"/>
                </a:lnTo>
                <a:lnTo>
                  <a:pt x="1788724" y="149961"/>
                </a:lnTo>
                <a:lnTo>
                  <a:pt x="1828107" y="172740"/>
                </a:lnTo>
                <a:lnTo>
                  <a:pt x="1866535" y="196945"/>
                </a:lnTo>
                <a:lnTo>
                  <a:pt x="1903971" y="222540"/>
                </a:lnTo>
                <a:lnTo>
                  <a:pt x="1940381" y="249489"/>
                </a:lnTo>
                <a:lnTo>
                  <a:pt x="1975728" y="277755"/>
                </a:lnTo>
                <a:lnTo>
                  <a:pt x="2009976" y="307303"/>
                </a:lnTo>
                <a:lnTo>
                  <a:pt x="2043090" y="338096"/>
                </a:lnTo>
                <a:lnTo>
                  <a:pt x="2075032" y="370099"/>
                </a:lnTo>
                <a:lnTo>
                  <a:pt x="2105767" y="403274"/>
                </a:lnTo>
                <a:lnTo>
                  <a:pt x="2135259" y="437587"/>
                </a:lnTo>
                <a:lnTo>
                  <a:pt x="2163472" y="473001"/>
                </a:lnTo>
                <a:lnTo>
                  <a:pt x="2190370" y="509480"/>
                </a:lnTo>
                <a:lnTo>
                  <a:pt x="2215916" y="546988"/>
                </a:lnTo>
                <a:lnTo>
                  <a:pt x="2240076" y="585488"/>
                </a:lnTo>
                <a:lnTo>
                  <a:pt x="2262813" y="624946"/>
                </a:lnTo>
                <a:lnTo>
                  <a:pt x="2284090" y="665324"/>
                </a:lnTo>
                <a:lnTo>
                  <a:pt x="2303872" y="706586"/>
                </a:lnTo>
                <a:lnTo>
                  <a:pt x="2322123" y="748697"/>
                </a:lnTo>
                <a:lnTo>
                  <a:pt x="2338807" y="791620"/>
                </a:lnTo>
                <a:lnTo>
                  <a:pt x="2353887" y="835320"/>
                </a:lnTo>
                <a:lnTo>
                  <a:pt x="2367328" y="879760"/>
                </a:lnTo>
                <a:lnTo>
                  <a:pt x="2379094" y="924903"/>
                </a:lnTo>
                <a:lnTo>
                  <a:pt x="2389149" y="970715"/>
                </a:lnTo>
                <a:lnTo>
                  <a:pt x="2397456" y="1017159"/>
                </a:lnTo>
                <a:lnTo>
                  <a:pt x="2403980" y="1064199"/>
                </a:lnTo>
                <a:lnTo>
                  <a:pt x="2408685" y="1111798"/>
                </a:lnTo>
                <a:lnTo>
                  <a:pt x="2411534" y="1159921"/>
                </a:lnTo>
                <a:lnTo>
                  <a:pt x="2412492" y="1208532"/>
                </a:lnTo>
                <a:lnTo>
                  <a:pt x="2411534" y="1257142"/>
                </a:lnTo>
                <a:lnTo>
                  <a:pt x="2408685" y="1305265"/>
                </a:lnTo>
                <a:lnTo>
                  <a:pt x="2403980" y="1352864"/>
                </a:lnTo>
                <a:lnTo>
                  <a:pt x="2397456" y="1399904"/>
                </a:lnTo>
                <a:lnTo>
                  <a:pt x="2389149" y="1446348"/>
                </a:lnTo>
                <a:lnTo>
                  <a:pt x="2379094" y="1492160"/>
                </a:lnTo>
                <a:lnTo>
                  <a:pt x="2367328" y="1537303"/>
                </a:lnTo>
                <a:lnTo>
                  <a:pt x="2353887" y="1581743"/>
                </a:lnTo>
                <a:lnTo>
                  <a:pt x="2338807" y="1625443"/>
                </a:lnTo>
                <a:lnTo>
                  <a:pt x="2322123" y="1668366"/>
                </a:lnTo>
                <a:lnTo>
                  <a:pt x="2303872" y="1710477"/>
                </a:lnTo>
                <a:lnTo>
                  <a:pt x="2284090" y="1751739"/>
                </a:lnTo>
                <a:lnTo>
                  <a:pt x="2262813" y="1792117"/>
                </a:lnTo>
                <a:lnTo>
                  <a:pt x="2240076" y="1831575"/>
                </a:lnTo>
                <a:lnTo>
                  <a:pt x="2215916" y="1870075"/>
                </a:lnTo>
                <a:lnTo>
                  <a:pt x="2190370" y="1907583"/>
                </a:lnTo>
                <a:lnTo>
                  <a:pt x="2163472" y="1944062"/>
                </a:lnTo>
                <a:lnTo>
                  <a:pt x="2135259" y="1979476"/>
                </a:lnTo>
                <a:lnTo>
                  <a:pt x="2105767" y="2013789"/>
                </a:lnTo>
                <a:lnTo>
                  <a:pt x="2075032" y="2046964"/>
                </a:lnTo>
                <a:lnTo>
                  <a:pt x="2043090" y="2078967"/>
                </a:lnTo>
                <a:lnTo>
                  <a:pt x="2009976" y="2109760"/>
                </a:lnTo>
                <a:lnTo>
                  <a:pt x="1975728" y="2139308"/>
                </a:lnTo>
                <a:lnTo>
                  <a:pt x="1940381" y="2167574"/>
                </a:lnTo>
                <a:lnTo>
                  <a:pt x="1903971" y="2194523"/>
                </a:lnTo>
                <a:lnTo>
                  <a:pt x="1866535" y="2220118"/>
                </a:lnTo>
                <a:lnTo>
                  <a:pt x="1828107" y="2244323"/>
                </a:lnTo>
                <a:lnTo>
                  <a:pt x="1788724" y="2267102"/>
                </a:lnTo>
                <a:lnTo>
                  <a:pt x="1748423" y="2288420"/>
                </a:lnTo>
                <a:lnTo>
                  <a:pt x="1707238" y="2308239"/>
                </a:lnTo>
                <a:lnTo>
                  <a:pt x="1665207" y="2326525"/>
                </a:lnTo>
                <a:lnTo>
                  <a:pt x="1622365" y="2343240"/>
                </a:lnTo>
                <a:lnTo>
                  <a:pt x="1578748" y="2358349"/>
                </a:lnTo>
                <a:lnTo>
                  <a:pt x="1534393" y="2371815"/>
                </a:lnTo>
                <a:lnTo>
                  <a:pt x="1489335" y="2383603"/>
                </a:lnTo>
                <a:lnTo>
                  <a:pt x="1443610" y="2393677"/>
                </a:lnTo>
                <a:lnTo>
                  <a:pt x="1397254" y="2402000"/>
                </a:lnTo>
                <a:lnTo>
                  <a:pt x="1350304" y="2408536"/>
                </a:lnTo>
                <a:lnTo>
                  <a:pt x="1302795" y="2413249"/>
                </a:lnTo>
                <a:lnTo>
                  <a:pt x="1254764" y="2416104"/>
                </a:lnTo>
                <a:lnTo>
                  <a:pt x="1206246" y="2417064"/>
                </a:lnTo>
                <a:lnTo>
                  <a:pt x="1157727" y="2416104"/>
                </a:lnTo>
                <a:lnTo>
                  <a:pt x="1109696" y="2413249"/>
                </a:lnTo>
                <a:lnTo>
                  <a:pt x="1062187" y="2408536"/>
                </a:lnTo>
                <a:lnTo>
                  <a:pt x="1015237" y="2402000"/>
                </a:lnTo>
                <a:lnTo>
                  <a:pt x="968881" y="2393677"/>
                </a:lnTo>
                <a:lnTo>
                  <a:pt x="923156" y="2383603"/>
                </a:lnTo>
                <a:lnTo>
                  <a:pt x="878098" y="2371815"/>
                </a:lnTo>
                <a:lnTo>
                  <a:pt x="833743" y="2358349"/>
                </a:lnTo>
                <a:lnTo>
                  <a:pt x="790126" y="2343240"/>
                </a:lnTo>
                <a:lnTo>
                  <a:pt x="747284" y="2326525"/>
                </a:lnTo>
                <a:lnTo>
                  <a:pt x="705253" y="2308239"/>
                </a:lnTo>
                <a:lnTo>
                  <a:pt x="664068" y="2288420"/>
                </a:lnTo>
                <a:lnTo>
                  <a:pt x="623767" y="2267102"/>
                </a:lnTo>
                <a:lnTo>
                  <a:pt x="584384" y="2244323"/>
                </a:lnTo>
                <a:lnTo>
                  <a:pt x="545956" y="2220118"/>
                </a:lnTo>
                <a:lnTo>
                  <a:pt x="508520" y="2194523"/>
                </a:lnTo>
                <a:lnTo>
                  <a:pt x="472110" y="2167574"/>
                </a:lnTo>
                <a:lnTo>
                  <a:pt x="436763" y="2139308"/>
                </a:lnTo>
                <a:lnTo>
                  <a:pt x="402515" y="2109760"/>
                </a:lnTo>
                <a:lnTo>
                  <a:pt x="369401" y="2078967"/>
                </a:lnTo>
                <a:lnTo>
                  <a:pt x="337459" y="2046964"/>
                </a:lnTo>
                <a:lnTo>
                  <a:pt x="306724" y="2013789"/>
                </a:lnTo>
                <a:lnTo>
                  <a:pt x="277232" y="1979476"/>
                </a:lnTo>
                <a:lnTo>
                  <a:pt x="249019" y="1944062"/>
                </a:lnTo>
                <a:lnTo>
                  <a:pt x="222121" y="1907583"/>
                </a:lnTo>
                <a:lnTo>
                  <a:pt x="196575" y="1870075"/>
                </a:lnTo>
                <a:lnTo>
                  <a:pt x="172415" y="1831575"/>
                </a:lnTo>
                <a:lnTo>
                  <a:pt x="149678" y="1792117"/>
                </a:lnTo>
                <a:lnTo>
                  <a:pt x="128401" y="1751739"/>
                </a:lnTo>
                <a:lnTo>
                  <a:pt x="108619" y="1710477"/>
                </a:lnTo>
                <a:lnTo>
                  <a:pt x="90368" y="1668366"/>
                </a:lnTo>
                <a:lnTo>
                  <a:pt x="73684" y="1625443"/>
                </a:lnTo>
                <a:lnTo>
                  <a:pt x="58604" y="1581743"/>
                </a:lnTo>
                <a:lnTo>
                  <a:pt x="45163" y="1537303"/>
                </a:lnTo>
                <a:lnTo>
                  <a:pt x="33397" y="1492160"/>
                </a:lnTo>
                <a:lnTo>
                  <a:pt x="23342" y="1446348"/>
                </a:lnTo>
                <a:lnTo>
                  <a:pt x="15035" y="1399904"/>
                </a:lnTo>
                <a:lnTo>
                  <a:pt x="8511" y="1352864"/>
                </a:lnTo>
                <a:lnTo>
                  <a:pt x="3806" y="1305265"/>
                </a:lnTo>
                <a:lnTo>
                  <a:pt x="957" y="1257142"/>
                </a:lnTo>
                <a:lnTo>
                  <a:pt x="0" y="1208532"/>
                </a:lnTo>
                <a:close/>
              </a:path>
              <a:path w="2413000" h="2417445">
                <a:moveTo>
                  <a:pt x="381000" y="1208532"/>
                </a:moveTo>
                <a:lnTo>
                  <a:pt x="382347" y="1160538"/>
                </a:lnTo>
                <a:lnTo>
                  <a:pt x="386341" y="1113275"/>
                </a:lnTo>
                <a:lnTo>
                  <a:pt x="392906" y="1066818"/>
                </a:lnTo>
                <a:lnTo>
                  <a:pt x="401969" y="1021244"/>
                </a:lnTo>
                <a:lnTo>
                  <a:pt x="413454" y="976630"/>
                </a:lnTo>
                <a:lnTo>
                  <a:pt x="427287" y="933052"/>
                </a:lnTo>
                <a:lnTo>
                  <a:pt x="443394" y="890587"/>
                </a:lnTo>
                <a:lnTo>
                  <a:pt x="461700" y="849312"/>
                </a:lnTo>
                <a:lnTo>
                  <a:pt x="482131" y="809303"/>
                </a:lnTo>
                <a:lnTo>
                  <a:pt x="504613" y="770637"/>
                </a:lnTo>
                <a:lnTo>
                  <a:pt x="529070" y="733391"/>
                </a:lnTo>
                <a:lnTo>
                  <a:pt x="555429" y="697640"/>
                </a:lnTo>
                <a:lnTo>
                  <a:pt x="583614" y="663463"/>
                </a:lnTo>
                <a:lnTo>
                  <a:pt x="613552" y="630935"/>
                </a:lnTo>
                <a:lnTo>
                  <a:pt x="645169" y="600134"/>
                </a:lnTo>
                <a:lnTo>
                  <a:pt x="678388" y="571135"/>
                </a:lnTo>
                <a:lnTo>
                  <a:pt x="713137" y="544016"/>
                </a:lnTo>
                <a:lnTo>
                  <a:pt x="749341" y="518853"/>
                </a:lnTo>
                <a:lnTo>
                  <a:pt x="786925" y="495722"/>
                </a:lnTo>
                <a:lnTo>
                  <a:pt x="825814" y="474701"/>
                </a:lnTo>
                <a:lnTo>
                  <a:pt x="865935" y="455866"/>
                </a:lnTo>
                <a:lnTo>
                  <a:pt x="907213" y="439294"/>
                </a:lnTo>
                <a:lnTo>
                  <a:pt x="949573" y="425061"/>
                </a:lnTo>
                <a:lnTo>
                  <a:pt x="992941" y="413243"/>
                </a:lnTo>
                <a:lnTo>
                  <a:pt x="1037243" y="403919"/>
                </a:lnTo>
                <a:lnTo>
                  <a:pt x="1082403" y="397164"/>
                </a:lnTo>
                <a:lnTo>
                  <a:pt x="1128348" y="393054"/>
                </a:lnTo>
                <a:lnTo>
                  <a:pt x="1175003" y="391667"/>
                </a:lnTo>
                <a:lnTo>
                  <a:pt x="1221659" y="393054"/>
                </a:lnTo>
                <a:lnTo>
                  <a:pt x="1267604" y="397164"/>
                </a:lnTo>
                <a:lnTo>
                  <a:pt x="1312764" y="403919"/>
                </a:lnTo>
                <a:lnTo>
                  <a:pt x="1357066" y="413243"/>
                </a:lnTo>
                <a:lnTo>
                  <a:pt x="1400434" y="425061"/>
                </a:lnTo>
                <a:lnTo>
                  <a:pt x="1442794" y="439294"/>
                </a:lnTo>
                <a:lnTo>
                  <a:pt x="1484072" y="455866"/>
                </a:lnTo>
                <a:lnTo>
                  <a:pt x="1524193" y="474701"/>
                </a:lnTo>
                <a:lnTo>
                  <a:pt x="1563082" y="495722"/>
                </a:lnTo>
                <a:lnTo>
                  <a:pt x="1600666" y="518853"/>
                </a:lnTo>
                <a:lnTo>
                  <a:pt x="1636870" y="544016"/>
                </a:lnTo>
                <a:lnTo>
                  <a:pt x="1671619" y="571135"/>
                </a:lnTo>
                <a:lnTo>
                  <a:pt x="1704838" y="600134"/>
                </a:lnTo>
                <a:lnTo>
                  <a:pt x="1736455" y="630936"/>
                </a:lnTo>
                <a:lnTo>
                  <a:pt x="1766393" y="663463"/>
                </a:lnTo>
                <a:lnTo>
                  <a:pt x="1794578" y="697640"/>
                </a:lnTo>
                <a:lnTo>
                  <a:pt x="1820937" y="733391"/>
                </a:lnTo>
                <a:lnTo>
                  <a:pt x="1845394" y="770637"/>
                </a:lnTo>
                <a:lnTo>
                  <a:pt x="1867876" y="809303"/>
                </a:lnTo>
                <a:lnTo>
                  <a:pt x="1888307" y="849312"/>
                </a:lnTo>
                <a:lnTo>
                  <a:pt x="1906613" y="890587"/>
                </a:lnTo>
                <a:lnTo>
                  <a:pt x="1922720" y="933052"/>
                </a:lnTo>
                <a:lnTo>
                  <a:pt x="1936553" y="976630"/>
                </a:lnTo>
                <a:lnTo>
                  <a:pt x="1948038" y="1021244"/>
                </a:lnTo>
                <a:lnTo>
                  <a:pt x="1957101" y="1066818"/>
                </a:lnTo>
                <a:lnTo>
                  <a:pt x="1963666" y="1113275"/>
                </a:lnTo>
                <a:lnTo>
                  <a:pt x="1967660" y="1160538"/>
                </a:lnTo>
                <a:lnTo>
                  <a:pt x="1969007" y="1208532"/>
                </a:lnTo>
                <a:lnTo>
                  <a:pt x="1967660" y="1256525"/>
                </a:lnTo>
                <a:lnTo>
                  <a:pt x="1963666" y="1303788"/>
                </a:lnTo>
                <a:lnTo>
                  <a:pt x="1957101" y="1350245"/>
                </a:lnTo>
                <a:lnTo>
                  <a:pt x="1948038" y="1395819"/>
                </a:lnTo>
                <a:lnTo>
                  <a:pt x="1936553" y="1440433"/>
                </a:lnTo>
                <a:lnTo>
                  <a:pt x="1922720" y="1484011"/>
                </a:lnTo>
                <a:lnTo>
                  <a:pt x="1906613" y="1526476"/>
                </a:lnTo>
                <a:lnTo>
                  <a:pt x="1888307" y="1567751"/>
                </a:lnTo>
                <a:lnTo>
                  <a:pt x="1867876" y="1607760"/>
                </a:lnTo>
                <a:lnTo>
                  <a:pt x="1845394" y="1646426"/>
                </a:lnTo>
                <a:lnTo>
                  <a:pt x="1820937" y="1683672"/>
                </a:lnTo>
                <a:lnTo>
                  <a:pt x="1794578" y="1719423"/>
                </a:lnTo>
                <a:lnTo>
                  <a:pt x="1766393" y="1753600"/>
                </a:lnTo>
                <a:lnTo>
                  <a:pt x="1736455" y="1786128"/>
                </a:lnTo>
                <a:lnTo>
                  <a:pt x="1704838" y="1816929"/>
                </a:lnTo>
                <a:lnTo>
                  <a:pt x="1671619" y="1845928"/>
                </a:lnTo>
                <a:lnTo>
                  <a:pt x="1636870" y="1873047"/>
                </a:lnTo>
                <a:lnTo>
                  <a:pt x="1600666" y="1898210"/>
                </a:lnTo>
                <a:lnTo>
                  <a:pt x="1563082" y="1921341"/>
                </a:lnTo>
                <a:lnTo>
                  <a:pt x="1524193" y="1942362"/>
                </a:lnTo>
                <a:lnTo>
                  <a:pt x="1484072" y="1961197"/>
                </a:lnTo>
                <a:lnTo>
                  <a:pt x="1442794" y="1977769"/>
                </a:lnTo>
                <a:lnTo>
                  <a:pt x="1400434" y="1992002"/>
                </a:lnTo>
                <a:lnTo>
                  <a:pt x="1357066" y="2003820"/>
                </a:lnTo>
                <a:lnTo>
                  <a:pt x="1312764" y="2013144"/>
                </a:lnTo>
                <a:lnTo>
                  <a:pt x="1267604" y="2019899"/>
                </a:lnTo>
                <a:lnTo>
                  <a:pt x="1221659" y="2024009"/>
                </a:lnTo>
                <a:lnTo>
                  <a:pt x="1175003" y="2025396"/>
                </a:lnTo>
                <a:lnTo>
                  <a:pt x="1128348" y="2024009"/>
                </a:lnTo>
                <a:lnTo>
                  <a:pt x="1082403" y="2019899"/>
                </a:lnTo>
                <a:lnTo>
                  <a:pt x="1037243" y="2013144"/>
                </a:lnTo>
                <a:lnTo>
                  <a:pt x="992941" y="2003820"/>
                </a:lnTo>
                <a:lnTo>
                  <a:pt x="949573" y="1992002"/>
                </a:lnTo>
                <a:lnTo>
                  <a:pt x="907213" y="1977769"/>
                </a:lnTo>
                <a:lnTo>
                  <a:pt x="865935" y="1961197"/>
                </a:lnTo>
                <a:lnTo>
                  <a:pt x="825814" y="1942362"/>
                </a:lnTo>
                <a:lnTo>
                  <a:pt x="786925" y="1921341"/>
                </a:lnTo>
                <a:lnTo>
                  <a:pt x="749341" y="1898210"/>
                </a:lnTo>
                <a:lnTo>
                  <a:pt x="713137" y="1873047"/>
                </a:lnTo>
                <a:lnTo>
                  <a:pt x="678388" y="1845928"/>
                </a:lnTo>
                <a:lnTo>
                  <a:pt x="645169" y="1816929"/>
                </a:lnTo>
                <a:lnTo>
                  <a:pt x="613552" y="1786127"/>
                </a:lnTo>
                <a:lnTo>
                  <a:pt x="583614" y="1753600"/>
                </a:lnTo>
                <a:lnTo>
                  <a:pt x="555429" y="1719423"/>
                </a:lnTo>
                <a:lnTo>
                  <a:pt x="529070" y="1683672"/>
                </a:lnTo>
                <a:lnTo>
                  <a:pt x="504613" y="1646426"/>
                </a:lnTo>
                <a:lnTo>
                  <a:pt x="482131" y="1607760"/>
                </a:lnTo>
                <a:lnTo>
                  <a:pt x="461700" y="1567751"/>
                </a:lnTo>
                <a:lnTo>
                  <a:pt x="443394" y="1526476"/>
                </a:lnTo>
                <a:lnTo>
                  <a:pt x="427287" y="1484011"/>
                </a:lnTo>
                <a:lnTo>
                  <a:pt x="413454" y="1440433"/>
                </a:lnTo>
                <a:lnTo>
                  <a:pt x="401969" y="1395819"/>
                </a:lnTo>
                <a:lnTo>
                  <a:pt x="392906" y="1350245"/>
                </a:lnTo>
                <a:lnTo>
                  <a:pt x="386341" y="1303788"/>
                </a:lnTo>
                <a:lnTo>
                  <a:pt x="382347" y="1256525"/>
                </a:lnTo>
                <a:lnTo>
                  <a:pt x="381000" y="1208532"/>
                </a:lnTo>
                <a:close/>
              </a:path>
              <a:path w="2413000" h="2417445">
                <a:moveTo>
                  <a:pt x="1143000" y="2025396"/>
                </a:moveTo>
                <a:lnTo>
                  <a:pt x="1143000" y="2417064"/>
                </a:lnTo>
              </a:path>
              <a:path w="2413000" h="2417445">
                <a:moveTo>
                  <a:pt x="1524000" y="1959864"/>
                </a:moveTo>
                <a:lnTo>
                  <a:pt x="1714500" y="2286000"/>
                </a:lnTo>
              </a:path>
              <a:path w="2413000" h="2417445">
                <a:moveTo>
                  <a:pt x="1840992" y="1699260"/>
                </a:moveTo>
                <a:lnTo>
                  <a:pt x="2159507" y="1959864"/>
                </a:lnTo>
              </a:path>
              <a:path w="2413000" h="2417445">
                <a:moveTo>
                  <a:pt x="1969007" y="1371600"/>
                </a:moveTo>
                <a:lnTo>
                  <a:pt x="2350007" y="1437132"/>
                </a:lnTo>
              </a:path>
              <a:path w="2413000" h="2417445">
                <a:moveTo>
                  <a:pt x="1969007" y="979932"/>
                </a:moveTo>
                <a:lnTo>
                  <a:pt x="2350007" y="914400"/>
                </a:lnTo>
              </a:path>
              <a:path w="2413000" h="2417445">
                <a:moveTo>
                  <a:pt x="762000" y="1894332"/>
                </a:moveTo>
                <a:lnTo>
                  <a:pt x="571500" y="22219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064756" y="252839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226745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81009" y="174289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08009" y="115646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836729" y="344233"/>
            <a:ext cx="1914525" cy="2329180"/>
            <a:chOff x="5836729" y="344233"/>
            <a:chExt cx="1914525" cy="232918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1229" y="604837"/>
              <a:ext cx="200025" cy="2061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745" y="344233"/>
              <a:ext cx="200024" cy="2045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729" y="1453705"/>
              <a:ext cx="200025" cy="20612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019799" y="2285238"/>
              <a:ext cx="613410" cy="387985"/>
            </a:xfrm>
            <a:custGeom>
              <a:avLst/>
              <a:gdLst/>
              <a:ahLst/>
              <a:cxnLst/>
              <a:rect l="l" t="t" r="r" b="b"/>
              <a:pathLst>
                <a:path w="613409" h="387985">
                  <a:moveTo>
                    <a:pt x="51435" y="295783"/>
                  </a:moveTo>
                  <a:lnTo>
                    <a:pt x="47625" y="296925"/>
                  </a:lnTo>
                  <a:lnTo>
                    <a:pt x="0" y="387858"/>
                  </a:lnTo>
                  <a:lnTo>
                    <a:pt x="43586" y="386461"/>
                  </a:lnTo>
                  <a:lnTo>
                    <a:pt x="13970" y="386461"/>
                  </a:lnTo>
                  <a:lnTo>
                    <a:pt x="7238" y="375792"/>
                  </a:lnTo>
                  <a:lnTo>
                    <a:pt x="27099" y="363331"/>
                  </a:lnTo>
                  <a:lnTo>
                    <a:pt x="58800" y="302767"/>
                  </a:lnTo>
                  <a:lnTo>
                    <a:pt x="57658" y="298958"/>
                  </a:lnTo>
                  <a:lnTo>
                    <a:pt x="54483" y="297307"/>
                  </a:lnTo>
                  <a:lnTo>
                    <a:pt x="51435" y="295783"/>
                  </a:lnTo>
                  <a:close/>
                </a:path>
                <a:path w="613409" h="387985">
                  <a:moveTo>
                    <a:pt x="27099" y="363331"/>
                  </a:moveTo>
                  <a:lnTo>
                    <a:pt x="7238" y="375792"/>
                  </a:lnTo>
                  <a:lnTo>
                    <a:pt x="13970" y="386461"/>
                  </a:lnTo>
                  <a:lnTo>
                    <a:pt x="17816" y="384048"/>
                  </a:lnTo>
                  <a:lnTo>
                    <a:pt x="16255" y="384048"/>
                  </a:lnTo>
                  <a:lnTo>
                    <a:pt x="10413" y="374776"/>
                  </a:lnTo>
                  <a:lnTo>
                    <a:pt x="21288" y="374432"/>
                  </a:lnTo>
                  <a:lnTo>
                    <a:pt x="27099" y="363331"/>
                  </a:lnTo>
                  <a:close/>
                </a:path>
                <a:path w="613409" h="387985">
                  <a:moveTo>
                    <a:pt x="102108" y="371856"/>
                  </a:moveTo>
                  <a:lnTo>
                    <a:pt x="33774" y="374037"/>
                  </a:lnTo>
                  <a:lnTo>
                    <a:pt x="13970" y="386461"/>
                  </a:lnTo>
                  <a:lnTo>
                    <a:pt x="43586" y="386461"/>
                  </a:lnTo>
                  <a:lnTo>
                    <a:pt x="102488" y="384556"/>
                  </a:lnTo>
                  <a:lnTo>
                    <a:pt x="105283" y="381635"/>
                  </a:lnTo>
                  <a:lnTo>
                    <a:pt x="105028" y="374523"/>
                  </a:lnTo>
                  <a:lnTo>
                    <a:pt x="102108" y="371856"/>
                  </a:lnTo>
                  <a:close/>
                </a:path>
                <a:path w="613409" h="387985">
                  <a:moveTo>
                    <a:pt x="21288" y="374432"/>
                  </a:moveTo>
                  <a:lnTo>
                    <a:pt x="10413" y="374776"/>
                  </a:lnTo>
                  <a:lnTo>
                    <a:pt x="16255" y="384048"/>
                  </a:lnTo>
                  <a:lnTo>
                    <a:pt x="21288" y="374432"/>
                  </a:lnTo>
                  <a:close/>
                </a:path>
                <a:path w="613409" h="387985">
                  <a:moveTo>
                    <a:pt x="33774" y="374037"/>
                  </a:moveTo>
                  <a:lnTo>
                    <a:pt x="21288" y="374432"/>
                  </a:lnTo>
                  <a:lnTo>
                    <a:pt x="16255" y="384048"/>
                  </a:lnTo>
                  <a:lnTo>
                    <a:pt x="17816" y="384048"/>
                  </a:lnTo>
                  <a:lnTo>
                    <a:pt x="33774" y="374037"/>
                  </a:lnTo>
                  <a:close/>
                </a:path>
                <a:path w="613409" h="387985">
                  <a:moveTo>
                    <a:pt x="606171" y="0"/>
                  </a:moveTo>
                  <a:lnTo>
                    <a:pt x="27099" y="363331"/>
                  </a:lnTo>
                  <a:lnTo>
                    <a:pt x="21288" y="374432"/>
                  </a:lnTo>
                  <a:lnTo>
                    <a:pt x="33774" y="374037"/>
                  </a:lnTo>
                  <a:lnTo>
                    <a:pt x="613028" y="10667"/>
                  </a:lnTo>
                  <a:lnTo>
                    <a:pt x="606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032628" y="2546985"/>
            <a:ext cx="809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MaxSize-</a:t>
            </a:r>
            <a:r>
              <a:rPr dirty="0" sz="1400" spc="-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11786" y="3001372"/>
            <a:ext cx="4592320" cy="3724275"/>
          </a:xfrm>
          <a:custGeom>
            <a:avLst/>
            <a:gdLst/>
            <a:ahLst/>
            <a:cxnLst/>
            <a:rect l="l" t="t" r="r" b="b"/>
            <a:pathLst>
              <a:path w="4592320" h="3724275">
                <a:moveTo>
                  <a:pt x="10717" y="16147"/>
                </a:moveTo>
                <a:lnTo>
                  <a:pt x="62029" y="20394"/>
                </a:lnTo>
                <a:lnTo>
                  <a:pt x="116056" y="22118"/>
                </a:lnTo>
                <a:lnTo>
                  <a:pt x="171947" y="21844"/>
                </a:lnTo>
                <a:lnTo>
                  <a:pt x="228848" y="20098"/>
                </a:lnTo>
                <a:lnTo>
                  <a:pt x="285907" y="17405"/>
                </a:lnTo>
                <a:lnTo>
                  <a:pt x="342273" y="14290"/>
                </a:lnTo>
                <a:lnTo>
                  <a:pt x="397091" y="11278"/>
                </a:lnTo>
                <a:lnTo>
                  <a:pt x="449510" y="8894"/>
                </a:lnTo>
                <a:lnTo>
                  <a:pt x="498678" y="7664"/>
                </a:lnTo>
                <a:lnTo>
                  <a:pt x="543741" y="8113"/>
                </a:lnTo>
                <a:lnTo>
                  <a:pt x="583848" y="10765"/>
                </a:lnTo>
                <a:lnTo>
                  <a:pt x="618145" y="16147"/>
                </a:lnTo>
                <a:lnTo>
                  <a:pt x="653829" y="22434"/>
                </a:lnTo>
                <a:lnTo>
                  <a:pt x="697595" y="27471"/>
                </a:lnTo>
                <a:lnTo>
                  <a:pt x="747834" y="31292"/>
                </a:lnTo>
                <a:lnTo>
                  <a:pt x="802935" y="33927"/>
                </a:lnTo>
                <a:lnTo>
                  <a:pt x="861290" y="35409"/>
                </a:lnTo>
                <a:lnTo>
                  <a:pt x="921286" y="35769"/>
                </a:lnTo>
                <a:lnTo>
                  <a:pt x="981316" y="35038"/>
                </a:lnTo>
                <a:lnTo>
                  <a:pt x="1039767" y="33250"/>
                </a:lnTo>
                <a:lnTo>
                  <a:pt x="1095032" y="30435"/>
                </a:lnTo>
                <a:lnTo>
                  <a:pt x="1145498" y="26625"/>
                </a:lnTo>
                <a:lnTo>
                  <a:pt x="1189557" y="21852"/>
                </a:lnTo>
                <a:lnTo>
                  <a:pt x="1257638" y="11040"/>
                </a:lnTo>
                <a:lnTo>
                  <a:pt x="1295163" y="7044"/>
                </a:lnTo>
                <a:lnTo>
                  <a:pt x="1337505" y="4088"/>
                </a:lnTo>
                <a:lnTo>
                  <a:pt x="1383996" y="2100"/>
                </a:lnTo>
                <a:lnTo>
                  <a:pt x="1433966" y="1011"/>
                </a:lnTo>
                <a:lnTo>
                  <a:pt x="1486748" y="750"/>
                </a:lnTo>
                <a:lnTo>
                  <a:pt x="1541672" y="1245"/>
                </a:lnTo>
                <a:lnTo>
                  <a:pt x="1598070" y="2426"/>
                </a:lnTo>
                <a:lnTo>
                  <a:pt x="1655273" y="4223"/>
                </a:lnTo>
                <a:lnTo>
                  <a:pt x="1712612" y="6564"/>
                </a:lnTo>
                <a:lnTo>
                  <a:pt x="1769418" y="9379"/>
                </a:lnTo>
                <a:lnTo>
                  <a:pt x="1825024" y="12597"/>
                </a:lnTo>
                <a:lnTo>
                  <a:pt x="1878760" y="16147"/>
                </a:lnTo>
                <a:lnTo>
                  <a:pt x="1936907" y="20275"/>
                </a:lnTo>
                <a:lnTo>
                  <a:pt x="1988324" y="23866"/>
                </a:lnTo>
                <a:lnTo>
                  <a:pt x="2034780" y="26823"/>
                </a:lnTo>
                <a:lnTo>
                  <a:pt x="2078047" y="29051"/>
                </a:lnTo>
                <a:lnTo>
                  <a:pt x="2119895" y="30454"/>
                </a:lnTo>
                <a:lnTo>
                  <a:pt x="2162095" y="30935"/>
                </a:lnTo>
                <a:lnTo>
                  <a:pt x="2206418" y="30398"/>
                </a:lnTo>
                <a:lnTo>
                  <a:pt x="2254635" y="28747"/>
                </a:lnTo>
                <a:lnTo>
                  <a:pt x="2308516" y="25885"/>
                </a:lnTo>
                <a:lnTo>
                  <a:pt x="2369832" y="21718"/>
                </a:lnTo>
                <a:lnTo>
                  <a:pt x="2440354" y="16147"/>
                </a:lnTo>
                <a:lnTo>
                  <a:pt x="2499628" y="12283"/>
                </a:lnTo>
                <a:lnTo>
                  <a:pt x="2558278" y="10369"/>
                </a:lnTo>
                <a:lnTo>
                  <a:pt x="2616100" y="10067"/>
                </a:lnTo>
                <a:lnTo>
                  <a:pt x="2672891" y="11038"/>
                </a:lnTo>
                <a:lnTo>
                  <a:pt x="2728447" y="12942"/>
                </a:lnTo>
                <a:lnTo>
                  <a:pt x="2782564" y="15441"/>
                </a:lnTo>
                <a:lnTo>
                  <a:pt x="2835038" y="18195"/>
                </a:lnTo>
                <a:lnTo>
                  <a:pt x="2885666" y="20866"/>
                </a:lnTo>
                <a:lnTo>
                  <a:pt x="2934242" y="23114"/>
                </a:lnTo>
                <a:lnTo>
                  <a:pt x="2980565" y="24600"/>
                </a:lnTo>
                <a:lnTo>
                  <a:pt x="3024429" y="24986"/>
                </a:lnTo>
                <a:lnTo>
                  <a:pt x="3065632" y="23932"/>
                </a:lnTo>
                <a:lnTo>
                  <a:pt x="3103968" y="21098"/>
                </a:lnTo>
                <a:lnTo>
                  <a:pt x="3139235" y="16147"/>
                </a:lnTo>
                <a:lnTo>
                  <a:pt x="3184613" y="10199"/>
                </a:lnTo>
                <a:lnTo>
                  <a:pt x="3234285" y="7486"/>
                </a:lnTo>
                <a:lnTo>
                  <a:pt x="3287199" y="7326"/>
                </a:lnTo>
                <a:lnTo>
                  <a:pt x="3342303" y="9038"/>
                </a:lnTo>
                <a:lnTo>
                  <a:pt x="3398544" y="11939"/>
                </a:lnTo>
                <a:lnTo>
                  <a:pt x="3454871" y="15348"/>
                </a:lnTo>
                <a:lnTo>
                  <a:pt x="3510231" y="18584"/>
                </a:lnTo>
                <a:lnTo>
                  <a:pt x="3563572" y="20963"/>
                </a:lnTo>
                <a:lnTo>
                  <a:pt x="3613841" y="21805"/>
                </a:lnTo>
                <a:lnTo>
                  <a:pt x="3659986" y="20427"/>
                </a:lnTo>
                <a:lnTo>
                  <a:pt x="3700956" y="16147"/>
                </a:lnTo>
                <a:lnTo>
                  <a:pt x="3727481" y="12524"/>
                </a:lnTo>
                <a:lnTo>
                  <a:pt x="3757722" y="9363"/>
                </a:lnTo>
                <a:lnTo>
                  <a:pt x="3828915" y="4420"/>
                </a:lnTo>
                <a:lnTo>
                  <a:pt x="3869647" y="2635"/>
                </a:lnTo>
                <a:lnTo>
                  <a:pt x="3913656" y="1304"/>
                </a:lnTo>
                <a:lnTo>
                  <a:pt x="3960834" y="426"/>
                </a:lnTo>
                <a:lnTo>
                  <a:pt x="4011069" y="0"/>
                </a:lnTo>
                <a:lnTo>
                  <a:pt x="4064253" y="22"/>
                </a:lnTo>
                <a:lnTo>
                  <a:pt x="4120276" y="491"/>
                </a:lnTo>
                <a:lnTo>
                  <a:pt x="4179029" y="1407"/>
                </a:lnTo>
                <a:lnTo>
                  <a:pt x="4240401" y="2765"/>
                </a:lnTo>
                <a:lnTo>
                  <a:pt x="4304283" y="4566"/>
                </a:lnTo>
                <a:lnTo>
                  <a:pt x="4370565" y="6806"/>
                </a:lnTo>
                <a:lnTo>
                  <a:pt x="4439138" y="9484"/>
                </a:lnTo>
                <a:lnTo>
                  <a:pt x="4509892" y="12598"/>
                </a:lnTo>
                <a:lnTo>
                  <a:pt x="4582717" y="16147"/>
                </a:lnTo>
                <a:lnTo>
                  <a:pt x="4582910" y="66939"/>
                </a:lnTo>
                <a:lnTo>
                  <a:pt x="4583010" y="114309"/>
                </a:lnTo>
                <a:lnTo>
                  <a:pt x="4583033" y="159052"/>
                </a:lnTo>
                <a:lnTo>
                  <a:pt x="4582995" y="201965"/>
                </a:lnTo>
                <a:lnTo>
                  <a:pt x="4582911" y="243843"/>
                </a:lnTo>
                <a:lnTo>
                  <a:pt x="4582797" y="285482"/>
                </a:lnTo>
                <a:lnTo>
                  <a:pt x="4582669" y="327678"/>
                </a:lnTo>
                <a:lnTo>
                  <a:pt x="4582544" y="371227"/>
                </a:lnTo>
                <a:lnTo>
                  <a:pt x="4582436" y="416925"/>
                </a:lnTo>
                <a:lnTo>
                  <a:pt x="4582361" y="465568"/>
                </a:lnTo>
                <a:lnTo>
                  <a:pt x="4582337" y="517951"/>
                </a:lnTo>
                <a:lnTo>
                  <a:pt x="4582377" y="574871"/>
                </a:lnTo>
                <a:lnTo>
                  <a:pt x="4582498" y="637123"/>
                </a:lnTo>
                <a:lnTo>
                  <a:pt x="4582717" y="705503"/>
                </a:lnTo>
                <a:lnTo>
                  <a:pt x="4582610" y="784712"/>
                </a:lnTo>
                <a:lnTo>
                  <a:pt x="4581800" y="855708"/>
                </a:lnTo>
                <a:lnTo>
                  <a:pt x="4580502" y="919431"/>
                </a:lnTo>
                <a:lnTo>
                  <a:pt x="4578935" y="976822"/>
                </a:lnTo>
                <a:lnTo>
                  <a:pt x="4577315" y="1028823"/>
                </a:lnTo>
                <a:lnTo>
                  <a:pt x="4575859" y="1076375"/>
                </a:lnTo>
                <a:lnTo>
                  <a:pt x="4574784" y="1120418"/>
                </a:lnTo>
                <a:lnTo>
                  <a:pt x="4574307" y="1161894"/>
                </a:lnTo>
                <a:lnTo>
                  <a:pt x="4574644" y="1201744"/>
                </a:lnTo>
                <a:lnTo>
                  <a:pt x="4576014" y="1240908"/>
                </a:lnTo>
                <a:lnTo>
                  <a:pt x="4578633" y="1280328"/>
                </a:lnTo>
                <a:lnTo>
                  <a:pt x="4582717" y="1320945"/>
                </a:lnTo>
                <a:lnTo>
                  <a:pt x="4587572" y="1372514"/>
                </a:lnTo>
                <a:lnTo>
                  <a:pt x="4590593" y="1426809"/>
                </a:lnTo>
                <a:lnTo>
                  <a:pt x="4592062" y="1482715"/>
                </a:lnTo>
                <a:lnTo>
                  <a:pt x="4592263" y="1539117"/>
                </a:lnTo>
                <a:lnTo>
                  <a:pt x="4591480" y="1594900"/>
                </a:lnTo>
                <a:lnTo>
                  <a:pt x="4589996" y="1648950"/>
                </a:lnTo>
                <a:lnTo>
                  <a:pt x="4588094" y="1700151"/>
                </a:lnTo>
                <a:lnTo>
                  <a:pt x="4586057" y="1747389"/>
                </a:lnTo>
                <a:lnTo>
                  <a:pt x="4584171" y="1789549"/>
                </a:lnTo>
                <a:lnTo>
                  <a:pt x="4582717" y="1825516"/>
                </a:lnTo>
                <a:lnTo>
                  <a:pt x="4582314" y="1851942"/>
                </a:lnTo>
                <a:lnTo>
                  <a:pt x="4582630" y="1884329"/>
                </a:lnTo>
                <a:lnTo>
                  <a:pt x="4583500" y="1922065"/>
                </a:lnTo>
                <a:lnTo>
                  <a:pt x="4584761" y="1964536"/>
                </a:lnTo>
                <a:lnTo>
                  <a:pt x="4586247" y="2011130"/>
                </a:lnTo>
                <a:lnTo>
                  <a:pt x="4587795" y="2061234"/>
                </a:lnTo>
                <a:lnTo>
                  <a:pt x="4589242" y="2114235"/>
                </a:lnTo>
                <a:lnTo>
                  <a:pt x="4590421" y="2169520"/>
                </a:lnTo>
                <a:lnTo>
                  <a:pt x="4591171" y="2226475"/>
                </a:lnTo>
                <a:lnTo>
                  <a:pt x="4591325" y="2284490"/>
                </a:lnTo>
                <a:lnTo>
                  <a:pt x="4590722" y="2342949"/>
                </a:lnTo>
                <a:lnTo>
                  <a:pt x="4589195" y="2401242"/>
                </a:lnTo>
                <a:lnTo>
                  <a:pt x="4586581" y="2458753"/>
                </a:lnTo>
                <a:lnTo>
                  <a:pt x="4582717" y="2514872"/>
                </a:lnTo>
                <a:lnTo>
                  <a:pt x="4578492" y="2577585"/>
                </a:lnTo>
                <a:lnTo>
                  <a:pt x="4576191" y="2637137"/>
                </a:lnTo>
                <a:lnTo>
                  <a:pt x="4575466" y="2693854"/>
                </a:lnTo>
                <a:lnTo>
                  <a:pt x="4575972" y="2748059"/>
                </a:lnTo>
                <a:lnTo>
                  <a:pt x="4577361" y="2800078"/>
                </a:lnTo>
                <a:lnTo>
                  <a:pt x="4579288" y="2850236"/>
                </a:lnTo>
                <a:lnTo>
                  <a:pt x="4581405" y="2898858"/>
                </a:lnTo>
                <a:lnTo>
                  <a:pt x="4583366" y="2946268"/>
                </a:lnTo>
                <a:lnTo>
                  <a:pt x="4584824" y="2992791"/>
                </a:lnTo>
                <a:lnTo>
                  <a:pt x="4585433" y="3038752"/>
                </a:lnTo>
                <a:lnTo>
                  <a:pt x="4584846" y="3084476"/>
                </a:lnTo>
                <a:lnTo>
                  <a:pt x="4582717" y="3130289"/>
                </a:lnTo>
                <a:lnTo>
                  <a:pt x="4580516" y="3180812"/>
                </a:lnTo>
                <a:lnTo>
                  <a:pt x="4580177" y="3232040"/>
                </a:lnTo>
                <a:lnTo>
                  <a:pt x="4581226" y="3283874"/>
                </a:lnTo>
                <a:lnTo>
                  <a:pt x="4583190" y="3336219"/>
                </a:lnTo>
                <a:lnTo>
                  <a:pt x="4585594" y="3388977"/>
                </a:lnTo>
                <a:lnTo>
                  <a:pt x="4587964" y="3442053"/>
                </a:lnTo>
                <a:lnTo>
                  <a:pt x="4589826" y="3495348"/>
                </a:lnTo>
                <a:lnTo>
                  <a:pt x="4590707" y="3548767"/>
                </a:lnTo>
                <a:lnTo>
                  <a:pt x="4590131" y="3602213"/>
                </a:lnTo>
                <a:lnTo>
                  <a:pt x="4587626" y="3655590"/>
                </a:lnTo>
                <a:lnTo>
                  <a:pt x="4582717" y="3708799"/>
                </a:lnTo>
                <a:lnTo>
                  <a:pt x="4533728" y="3714496"/>
                </a:lnTo>
                <a:lnTo>
                  <a:pt x="4487163" y="3718719"/>
                </a:lnTo>
                <a:lnTo>
                  <a:pt x="4442441" y="3721619"/>
                </a:lnTo>
                <a:lnTo>
                  <a:pt x="4398980" y="3723350"/>
                </a:lnTo>
                <a:lnTo>
                  <a:pt x="4356201" y="3724063"/>
                </a:lnTo>
                <a:lnTo>
                  <a:pt x="4313522" y="3723912"/>
                </a:lnTo>
                <a:lnTo>
                  <a:pt x="4270362" y="3723049"/>
                </a:lnTo>
                <a:lnTo>
                  <a:pt x="4226142" y="3721625"/>
                </a:lnTo>
                <a:lnTo>
                  <a:pt x="4180280" y="3719795"/>
                </a:lnTo>
                <a:lnTo>
                  <a:pt x="4132196" y="3717710"/>
                </a:lnTo>
                <a:lnTo>
                  <a:pt x="4081309" y="3715522"/>
                </a:lnTo>
                <a:lnTo>
                  <a:pt x="4027038" y="3713385"/>
                </a:lnTo>
                <a:lnTo>
                  <a:pt x="3968803" y="3711450"/>
                </a:lnTo>
                <a:lnTo>
                  <a:pt x="3906022" y="3709871"/>
                </a:lnTo>
                <a:lnTo>
                  <a:pt x="3838116" y="3708799"/>
                </a:lnTo>
                <a:lnTo>
                  <a:pt x="3770417" y="3708444"/>
                </a:lnTo>
                <a:lnTo>
                  <a:pt x="3708198" y="3708810"/>
                </a:lnTo>
                <a:lnTo>
                  <a:pt x="3650791" y="3709742"/>
                </a:lnTo>
                <a:lnTo>
                  <a:pt x="3597526" y="3711086"/>
                </a:lnTo>
                <a:lnTo>
                  <a:pt x="3547733" y="3712687"/>
                </a:lnTo>
                <a:lnTo>
                  <a:pt x="3500743" y="3714391"/>
                </a:lnTo>
                <a:lnTo>
                  <a:pt x="3455887" y="3716041"/>
                </a:lnTo>
                <a:lnTo>
                  <a:pt x="3412495" y="3717485"/>
                </a:lnTo>
                <a:lnTo>
                  <a:pt x="3369897" y="3718567"/>
                </a:lnTo>
                <a:lnTo>
                  <a:pt x="3327425" y="3719132"/>
                </a:lnTo>
                <a:lnTo>
                  <a:pt x="3284409" y="3719027"/>
                </a:lnTo>
                <a:lnTo>
                  <a:pt x="3240180" y="3718095"/>
                </a:lnTo>
                <a:lnTo>
                  <a:pt x="3194067" y="3716183"/>
                </a:lnTo>
                <a:lnTo>
                  <a:pt x="3145402" y="3713136"/>
                </a:lnTo>
                <a:lnTo>
                  <a:pt x="3093515" y="3708799"/>
                </a:lnTo>
                <a:lnTo>
                  <a:pt x="3023534" y="3703707"/>
                </a:lnTo>
                <a:lnTo>
                  <a:pt x="2959600" y="3701702"/>
                </a:lnTo>
                <a:lnTo>
                  <a:pt x="2900958" y="3702095"/>
                </a:lnTo>
                <a:lnTo>
                  <a:pt x="2846853" y="3704195"/>
                </a:lnTo>
                <a:lnTo>
                  <a:pt x="2796532" y="3707313"/>
                </a:lnTo>
                <a:lnTo>
                  <a:pt x="2749239" y="3710760"/>
                </a:lnTo>
                <a:lnTo>
                  <a:pt x="2704220" y="3713847"/>
                </a:lnTo>
                <a:lnTo>
                  <a:pt x="2660721" y="3715884"/>
                </a:lnTo>
                <a:lnTo>
                  <a:pt x="2617987" y="3716181"/>
                </a:lnTo>
                <a:lnTo>
                  <a:pt x="2575262" y="3714049"/>
                </a:lnTo>
                <a:lnTo>
                  <a:pt x="2531794" y="3708799"/>
                </a:lnTo>
                <a:lnTo>
                  <a:pt x="2490677" y="3703913"/>
                </a:lnTo>
                <a:lnTo>
                  <a:pt x="2448055" y="3701786"/>
                </a:lnTo>
                <a:lnTo>
                  <a:pt x="2403861" y="3701855"/>
                </a:lnTo>
                <a:lnTo>
                  <a:pt x="2358030" y="3703561"/>
                </a:lnTo>
                <a:lnTo>
                  <a:pt x="2310494" y="3706342"/>
                </a:lnTo>
                <a:lnTo>
                  <a:pt x="2261189" y="3709637"/>
                </a:lnTo>
                <a:lnTo>
                  <a:pt x="2210047" y="3712886"/>
                </a:lnTo>
                <a:lnTo>
                  <a:pt x="2157003" y="3715527"/>
                </a:lnTo>
                <a:lnTo>
                  <a:pt x="2101990" y="3717000"/>
                </a:lnTo>
                <a:lnTo>
                  <a:pt x="2044943" y="3716743"/>
                </a:lnTo>
                <a:lnTo>
                  <a:pt x="1985795" y="3714197"/>
                </a:lnTo>
                <a:lnTo>
                  <a:pt x="1924480" y="3708799"/>
                </a:lnTo>
                <a:lnTo>
                  <a:pt x="1870737" y="3703771"/>
                </a:lnTo>
                <a:lnTo>
                  <a:pt x="1816713" y="3700533"/>
                </a:lnTo>
                <a:lnTo>
                  <a:pt x="1762626" y="3698832"/>
                </a:lnTo>
                <a:lnTo>
                  <a:pt x="1708693" y="3698413"/>
                </a:lnTo>
                <a:lnTo>
                  <a:pt x="1655131" y="3699023"/>
                </a:lnTo>
                <a:lnTo>
                  <a:pt x="1602157" y="3700406"/>
                </a:lnTo>
                <a:lnTo>
                  <a:pt x="1549989" y="3702308"/>
                </a:lnTo>
                <a:lnTo>
                  <a:pt x="1498843" y="3704475"/>
                </a:lnTo>
                <a:lnTo>
                  <a:pt x="1448936" y="3706653"/>
                </a:lnTo>
                <a:lnTo>
                  <a:pt x="1400486" y="3708587"/>
                </a:lnTo>
                <a:lnTo>
                  <a:pt x="1353711" y="3710023"/>
                </a:lnTo>
                <a:lnTo>
                  <a:pt x="1308826" y="3710707"/>
                </a:lnTo>
                <a:lnTo>
                  <a:pt x="1266050" y="3710383"/>
                </a:lnTo>
                <a:lnTo>
                  <a:pt x="1225599" y="3708799"/>
                </a:lnTo>
                <a:lnTo>
                  <a:pt x="1200817" y="3707463"/>
                </a:lnTo>
                <a:lnTo>
                  <a:pt x="1172383" y="3706147"/>
                </a:lnTo>
                <a:lnTo>
                  <a:pt x="1105325" y="3703627"/>
                </a:lnTo>
                <a:lnTo>
                  <a:pt x="1067084" y="3702450"/>
                </a:lnTo>
                <a:lnTo>
                  <a:pt x="1025958" y="3701345"/>
                </a:lnTo>
                <a:lnTo>
                  <a:pt x="982138" y="3700325"/>
                </a:lnTo>
                <a:lnTo>
                  <a:pt x="935815" y="3699404"/>
                </a:lnTo>
                <a:lnTo>
                  <a:pt x="887182" y="3698595"/>
                </a:lnTo>
                <a:lnTo>
                  <a:pt x="836429" y="3697910"/>
                </a:lnTo>
                <a:lnTo>
                  <a:pt x="783749" y="3697364"/>
                </a:lnTo>
                <a:lnTo>
                  <a:pt x="729334" y="3696969"/>
                </a:lnTo>
                <a:lnTo>
                  <a:pt x="673374" y="3696738"/>
                </a:lnTo>
                <a:lnTo>
                  <a:pt x="616062" y="3696685"/>
                </a:lnTo>
                <a:lnTo>
                  <a:pt x="557589" y="3696822"/>
                </a:lnTo>
                <a:lnTo>
                  <a:pt x="498147" y="3697163"/>
                </a:lnTo>
                <a:lnTo>
                  <a:pt x="437927" y="3697721"/>
                </a:lnTo>
                <a:lnTo>
                  <a:pt x="377121" y="3698509"/>
                </a:lnTo>
                <a:lnTo>
                  <a:pt x="315922" y="3699539"/>
                </a:lnTo>
                <a:lnTo>
                  <a:pt x="254519" y="3700826"/>
                </a:lnTo>
                <a:lnTo>
                  <a:pt x="193106" y="3702383"/>
                </a:lnTo>
                <a:lnTo>
                  <a:pt x="131873" y="3704222"/>
                </a:lnTo>
                <a:lnTo>
                  <a:pt x="71013" y="3706356"/>
                </a:lnTo>
                <a:lnTo>
                  <a:pt x="10717" y="3708799"/>
                </a:lnTo>
                <a:lnTo>
                  <a:pt x="12064" y="3661362"/>
                </a:lnTo>
                <a:lnTo>
                  <a:pt x="13907" y="3615457"/>
                </a:lnTo>
                <a:lnTo>
                  <a:pt x="16048" y="3570541"/>
                </a:lnTo>
                <a:lnTo>
                  <a:pt x="18292" y="3526071"/>
                </a:lnTo>
                <a:lnTo>
                  <a:pt x="20441" y="3481506"/>
                </a:lnTo>
                <a:lnTo>
                  <a:pt x="22301" y="3436303"/>
                </a:lnTo>
                <a:lnTo>
                  <a:pt x="23675" y="3389919"/>
                </a:lnTo>
                <a:lnTo>
                  <a:pt x="24366" y="3341811"/>
                </a:lnTo>
                <a:lnTo>
                  <a:pt x="24179" y="3291436"/>
                </a:lnTo>
                <a:lnTo>
                  <a:pt x="22916" y="3238253"/>
                </a:lnTo>
                <a:lnTo>
                  <a:pt x="20383" y="3181719"/>
                </a:lnTo>
                <a:lnTo>
                  <a:pt x="16382" y="3121290"/>
                </a:lnTo>
                <a:lnTo>
                  <a:pt x="10717" y="3056426"/>
                </a:lnTo>
                <a:lnTo>
                  <a:pt x="5559" y="2992269"/>
                </a:lnTo>
                <a:lnTo>
                  <a:pt x="2911" y="2933731"/>
                </a:lnTo>
                <a:lnTo>
                  <a:pt x="2323" y="2879913"/>
                </a:lnTo>
                <a:lnTo>
                  <a:pt x="3343" y="2829919"/>
                </a:lnTo>
                <a:lnTo>
                  <a:pt x="5523" y="2782851"/>
                </a:lnTo>
                <a:lnTo>
                  <a:pt x="8413" y="2737812"/>
                </a:lnTo>
                <a:lnTo>
                  <a:pt x="11563" y="2693906"/>
                </a:lnTo>
                <a:lnTo>
                  <a:pt x="14522" y="2650234"/>
                </a:lnTo>
                <a:lnTo>
                  <a:pt x="16841" y="2605900"/>
                </a:lnTo>
                <a:lnTo>
                  <a:pt x="18070" y="2560007"/>
                </a:lnTo>
                <a:lnTo>
                  <a:pt x="17759" y="2511658"/>
                </a:lnTo>
                <a:lnTo>
                  <a:pt x="15458" y="2459955"/>
                </a:lnTo>
                <a:lnTo>
                  <a:pt x="10717" y="2404001"/>
                </a:lnTo>
                <a:lnTo>
                  <a:pt x="5936" y="2350529"/>
                </a:lnTo>
                <a:lnTo>
                  <a:pt x="2790" y="2298369"/>
                </a:lnTo>
                <a:lnTo>
                  <a:pt x="1055" y="2247356"/>
                </a:lnTo>
                <a:lnTo>
                  <a:pt x="505" y="2197326"/>
                </a:lnTo>
                <a:lnTo>
                  <a:pt x="917" y="2148113"/>
                </a:lnTo>
                <a:lnTo>
                  <a:pt x="2063" y="2099553"/>
                </a:lnTo>
                <a:lnTo>
                  <a:pt x="3721" y="2051481"/>
                </a:lnTo>
                <a:lnTo>
                  <a:pt x="5664" y="2003731"/>
                </a:lnTo>
                <a:lnTo>
                  <a:pt x="7667" y="1956139"/>
                </a:lnTo>
                <a:lnTo>
                  <a:pt x="9506" y="1908540"/>
                </a:lnTo>
                <a:lnTo>
                  <a:pt x="10956" y="1860769"/>
                </a:lnTo>
                <a:lnTo>
                  <a:pt x="11791" y="1812660"/>
                </a:lnTo>
                <a:lnTo>
                  <a:pt x="11786" y="1764050"/>
                </a:lnTo>
                <a:lnTo>
                  <a:pt x="10717" y="1714772"/>
                </a:lnTo>
                <a:lnTo>
                  <a:pt x="8699" y="1657733"/>
                </a:lnTo>
                <a:lnTo>
                  <a:pt x="6639" y="1602377"/>
                </a:lnTo>
                <a:lnTo>
                  <a:pt x="4659" y="1548511"/>
                </a:lnTo>
                <a:lnTo>
                  <a:pt x="2882" y="1495946"/>
                </a:lnTo>
                <a:lnTo>
                  <a:pt x="1432" y="1444491"/>
                </a:lnTo>
                <a:lnTo>
                  <a:pt x="430" y="1393954"/>
                </a:lnTo>
                <a:lnTo>
                  <a:pt x="0" y="1344145"/>
                </a:lnTo>
                <a:lnTo>
                  <a:pt x="263" y="1294873"/>
                </a:lnTo>
                <a:lnTo>
                  <a:pt x="1344" y="1245946"/>
                </a:lnTo>
                <a:lnTo>
                  <a:pt x="3365" y="1197174"/>
                </a:lnTo>
                <a:lnTo>
                  <a:pt x="6448" y="1148365"/>
                </a:lnTo>
                <a:lnTo>
                  <a:pt x="10717" y="1099330"/>
                </a:lnTo>
                <a:lnTo>
                  <a:pt x="13570" y="1068393"/>
                </a:lnTo>
                <a:lnTo>
                  <a:pt x="16488" y="1032162"/>
                </a:lnTo>
                <a:lnTo>
                  <a:pt x="19418" y="991149"/>
                </a:lnTo>
                <a:lnTo>
                  <a:pt x="22302" y="945863"/>
                </a:lnTo>
                <a:lnTo>
                  <a:pt x="25086" y="896814"/>
                </a:lnTo>
                <a:lnTo>
                  <a:pt x="27714" y="844511"/>
                </a:lnTo>
                <a:lnTo>
                  <a:pt x="30131" y="789464"/>
                </a:lnTo>
                <a:lnTo>
                  <a:pt x="32281" y="732183"/>
                </a:lnTo>
                <a:lnTo>
                  <a:pt x="34109" y="673178"/>
                </a:lnTo>
                <a:lnTo>
                  <a:pt x="35559" y="612958"/>
                </a:lnTo>
                <a:lnTo>
                  <a:pt x="36576" y="552032"/>
                </a:lnTo>
                <a:lnTo>
                  <a:pt x="37104" y="490912"/>
                </a:lnTo>
                <a:lnTo>
                  <a:pt x="37088" y="430106"/>
                </a:lnTo>
                <a:lnTo>
                  <a:pt x="36472" y="370124"/>
                </a:lnTo>
                <a:lnTo>
                  <a:pt x="35202" y="311477"/>
                </a:lnTo>
                <a:lnTo>
                  <a:pt x="33221" y="254672"/>
                </a:lnTo>
                <a:lnTo>
                  <a:pt x="30474" y="200222"/>
                </a:lnTo>
                <a:lnTo>
                  <a:pt x="26906" y="148634"/>
                </a:lnTo>
                <a:lnTo>
                  <a:pt x="22460" y="100419"/>
                </a:lnTo>
                <a:lnTo>
                  <a:pt x="17082" y="56087"/>
                </a:lnTo>
                <a:lnTo>
                  <a:pt x="10717" y="161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01853" y="3037078"/>
            <a:ext cx="36601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Queue::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enqueue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(!isFull())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Consolas"/>
                <a:cs typeface="Consolas"/>
              </a:rPr>
              <a:t>last++;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16253" y="3860419"/>
            <a:ext cx="278384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dirty="0" sz="1800" spc="-2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(last</a:t>
            </a:r>
            <a:r>
              <a:rPr dirty="0" sz="18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==</a:t>
            </a:r>
            <a:r>
              <a:rPr dirty="0" sz="1800" spc="-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nsolas"/>
                <a:cs typeface="Consolas"/>
              </a:rPr>
              <a:t>MaxSize)</a:t>
            </a:r>
            <a:endParaRPr sz="1800">
              <a:latin typeface="Consolas"/>
              <a:cs typeface="Consolas"/>
            </a:endParaRPr>
          </a:p>
          <a:p>
            <a:pPr marL="12700" marR="5080" indent="91440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last</a:t>
            </a:r>
            <a:r>
              <a:rPr dirty="0" sz="1800" spc="-1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dirty="0" sz="1800" spc="-2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onsolas"/>
                <a:cs typeface="Consolas"/>
              </a:rPr>
              <a:t>0; </a:t>
            </a:r>
            <a:r>
              <a:rPr dirty="0" sz="1800">
                <a:latin typeface="Consolas"/>
                <a:cs typeface="Consolas"/>
              </a:rPr>
              <a:t>QueueArray[last]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e1</a:t>
            </a:r>
            <a:r>
              <a:rPr dirty="0" sz="1800" spc="-25"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(CurrentSize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0)</a:t>
            </a:r>
            <a:endParaRPr sz="1800">
              <a:latin typeface="Consolas"/>
              <a:cs typeface="Consolas"/>
            </a:endParaRPr>
          </a:p>
          <a:p>
            <a:pPr marL="12700" marR="218440" indent="9144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first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last; CurrentSize++;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9053" y="5780938"/>
            <a:ext cx="22821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6700" y="147828"/>
            <a:ext cx="4572000" cy="2106295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254000" marR="245110" indent="470534">
              <a:lnSpc>
                <a:spcPct val="100000"/>
              </a:lnSpc>
              <a:spcBef>
                <a:spcPts val="5"/>
              </a:spcBef>
            </a:pPr>
            <a:r>
              <a:rPr dirty="0"/>
              <a:t>Queue</a:t>
            </a:r>
            <a:r>
              <a:rPr dirty="0" spc="-140"/>
              <a:t> </a:t>
            </a:r>
            <a:r>
              <a:rPr dirty="0" spc="-10"/>
              <a:t>using </a:t>
            </a:r>
            <a:r>
              <a:rPr dirty="0"/>
              <a:t>Circular</a:t>
            </a:r>
            <a:r>
              <a:rPr dirty="0" spc="-185"/>
              <a:t> </a:t>
            </a:r>
            <a:r>
              <a:rPr dirty="0" spc="-10"/>
              <a:t>Array</a:t>
            </a:r>
          </a:p>
        </p:txBody>
      </p:sp>
      <p:sp>
        <p:nvSpPr>
          <p:cNvPr id="18" name="object 18" descr=""/>
          <p:cNvSpPr/>
          <p:nvPr/>
        </p:nvSpPr>
        <p:spPr>
          <a:xfrm>
            <a:off x="5246023" y="3667607"/>
            <a:ext cx="3757929" cy="862965"/>
          </a:xfrm>
          <a:custGeom>
            <a:avLst/>
            <a:gdLst/>
            <a:ahLst/>
            <a:cxnLst/>
            <a:rect l="l" t="t" r="r" b="b"/>
            <a:pathLst>
              <a:path w="3757929" h="862964">
                <a:moveTo>
                  <a:pt x="11776" y="18948"/>
                </a:moveTo>
                <a:lnTo>
                  <a:pt x="68916" y="9242"/>
                </a:lnTo>
                <a:lnTo>
                  <a:pt x="124882" y="4588"/>
                </a:lnTo>
                <a:lnTo>
                  <a:pt x="179523" y="4048"/>
                </a:lnTo>
                <a:lnTo>
                  <a:pt x="232688" y="6687"/>
                </a:lnTo>
                <a:lnTo>
                  <a:pt x="284226" y="11568"/>
                </a:lnTo>
                <a:lnTo>
                  <a:pt x="333986" y="17754"/>
                </a:lnTo>
                <a:lnTo>
                  <a:pt x="381817" y="24309"/>
                </a:lnTo>
                <a:lnTo>
                  <a:pt x="427569" y="30297"/>
                </a:lnTo>
                <a:lnTo>
                  <a:pt x="471090" y="34781"/>
                </a:lnTo>
                <a:lnTo>
                  <a:pt x="512230" y="36824"/>
                </a:lnTo>
                <a:lnTo>
                  <a:pt x="550837" y="35491"/>
                </a:lnTo>
                <a:lnTo>
                  <a:pt x="586761" y="29845"/>
                </a:lnTo>
                <a:lnTo>
                  <a:pt x="619852" y="18948"/>
                </a:lnTo>
                <a:lnTo>
                  <a:pt x="654881" y="7217"/>
                </a:lnTo>
                <a:lnTo>
                  <a:pt x="691577" y="1265"/>
                </a:lnTo>
                <a:lnTo>
                  <a:pt x="730121" y="0"/>
                </a:lnTo>
                <a:lnTo>
                  <a:pt x="770699" y="2325"/>
                </a:lnTo>
                <a:lnTo>
                  <a:pt x="813495" y="7149"/>
                </a:lnTo>
                <a:lnTo>
                  <a:pt x="858691" y="13376"/>
                </a:lnTo>
                <a:lnTo>
                  <a:pt x="906472" y="19913"/>
                </a:lnTo>
                <a:lnTo>
                  <a:pt x="957022" y="25665"/>
                </a:lnTo>
                <a:lnTo>
                  <a:pt x="1010525" y="29539"/>
                </a:lnTo>
                <a:lnTo>
                  <a:pt x="1067165" y="30440"/>
                </a:lnTo>
                <a:lnTo>
                  <a:pt x="1127125" y="27275"/>
                </a:lnTo>
                <a:lnTo>
                  <a:pt x="1190590" y="18948"/>
                </a:lnTo>
                <a:lnTo>
                  <a:pt x="1262419" y="8185"/>
                </a:lnTo>
                <a:lnTo>
                  <a:pt x="1322690" y="2318"/>
                </a:lnTo>
                <a:lnTo>
                  <a:pt x="1373572" y="410"/>
                </a:lnTo>
                <a:lnTo>
                  <a:pt x="1417239" y="1520"/>
                </a:lnTo>
                <a:lnTo>
                  <a:pt x="1455861" y="4708"/>
                </a:lnTo>
                <a:lnTo>
                  <a:pt x="1491610" y="9036"/>
                </a:lnTo>
                <a:lnTo>
                  <a:pt x="1526658" y="13564"/>
                </a:lnTo>
                <a:lnTo>
                  <a:pt x="1563177" y="17351"/>
                </a:lnTo>
                <a:lnTo>
                  <a:pt x="1603338" y="19459"/>
                </a:lnTo>
                <a:lnTo>
                  <a:pt x="1649314" y="18948"/>
                </a:lnTo>
                <a:lnTo>
                  <a:pt x="1696167" y="18336"/>
                </a:lnTo>
                <a:lnTo>
                  <a:pt x="1746077" y="19917"/>
                </a:lnTo>
                <a:lnTo>
                  <a:pt x="1798360" y="23002"/>
                </a:lnTo>
                <a:lnTo>
                  <a:pt x="1852334" y="26899"/>
                </a:lnTo>
                <a:lnTo>
                  <a:pt x="1907314" y="30919"/>
                </a:lnTo>
                <a:lnTo>
                  <a:pt x="1962617" y="34371"/>
                </a:lnTo>
                <a:lnTo>
                  <a:pt x="2017560" y="36565"/>
                </a:lnTo>
                <a:lnTo>
                  <a:pt x="2071458" y="36810"/>
                </a:lnTo>
                <a:lnTo>
                  <a:pt x="2123628" y="34416"/>
                </a:lnTo>
                <a:lnTo>
                  <a:pt x="2173387" y="28692"/>
                </a:lnTo>
                <a:lnTo>
                  <a:pt x="2220052" y="18948"/>
                </a:lnTo>
                <a:lnTo>
                  <a:pt x="2273048" y="8295"/>
                </a:lnTo>
                <a:lnTo>
                  <a:pt x="2322795" y="4446"/>
                </a:lnTo>
                <a:lnTo>
                  <a:pt x="2370024" y="5627"/>
                </a:lnTo>
                <a:lnTo>
                  <a:pt x="2415466" y="10064"/>
                </a:lnTo>
                <a:lnTo>
                  <a:pt x="2459852" y="15980"/>
                </a:lnTo>
                <a:lnTo>
                  <a:pt x="2503911" y="21601"/>
                </a:lnTo>
                <a:lnTo>
                  <a:pt x="2548374" y="25153"/>
                </a:lnTo>
                <a:lnTo>
                  <a:pt x="2593973" y="24860"/>
                </a:lnTo>
                <a:lnTo>
                  <a:pt x="2641438" y="18948"/>
                </a:lnTo>
                <a:lnTo>
                  <a:pt x="2685451" y="13661"/>
                </a:lnTo>
                <a:lnTo>
                  <a:pt x="2730092" y="13559"/>
                </a:lnTo>
                <a:lnTo>
                  <a:pt x="2775590" y="17140"/>
                </a:lnTo>
                <a:lnTo>
                  <a:pt x="2822178" y="22899"/>
                </a:lnTo>
                <a:lnTo>
                  <a:pt x="2870085" y="29331"/>
                </a:lnTo>
                <a:lnTo>
                  <a:pt x="2919543" y="34932"/>
                </a:lnTo>
                <a:lnTo>
                  <a:pt x="2970783" y="38199"/>
                </a:lnTo>
                <a:lnTo>
                  <a:pt x="3024035" y="37626"/>
                </a:lnTo>
                <a:lnTo>
                  <a:pt x="3079530" y="31711"/>
                </a:lnTo>
                <a:lnTo>
                  <a:pt x="3137500" y="18948"/>
                </a:lnTo>
                <a:lnTo>
                  <a:pt x="3182703" y="8968"/>
                </a:lnTo>
                <a:lnTo>
                  <a:pt x="3227273" y="4077"/>
                </a:lnTo>
                <a:lnTo>
                  <a:pt x="3271452" y="3341"/>
                </a:lnTo>
                <a:lnTo>
                  <a:pt x="3315485" y="5825"/>
                </a:lnTo>
                <a:lnTo>
                  <a:pt x="3359617" y="10596"/>
                </a:lnTo>
                <a:lnTo>
                  <a:pt x="3404093" y="16720"/>
                </a:lnTo>
                <a:lnTo>
                  <a:pt x="3449156" y="23260"/>
                </a:lnTo>
                <a:lnTo>
                  <a:pt x="3495052" y="29284"/>
                </a:lnTo>
                <a:lnTo>
                  <a:pt x="3542025" y="33857"/>
                </a:lnTo>
                <a:lnTo>
                  <a:pt x="3590319" y="36044"/>
                </a:lnTo>
                <a:lnTo>
                  <a:pt x="3640179" y="34911"/>
                </a:lnTo>
                <a:lnTo>
                  <a:pt x="3691850" y="29524"/>
                </a:lnTo>
                <a:lnTo>
                  <a:pt x="3745576" y="18948"/>
                </a:lnTo>
                <a:lnTo>
                  <a:pt x="3753992" y="50631"/>
                </a:lnTo>
                <a:lnTo>
                  <a:pt x="3756200" y="85133"/>
                </a:lnTo>
                <a:lnTo>
                  <a:pt x="3753958" y="122698"/>
                </a:lnTo>
                <a:lnTo>
                  <a:pt x="3749025" y="163568"/>
                </a:lnTo>
                <a:lnTo>
                  <a:pt x="3743161" y="207986"/>
                </a:lnTo>
                <a:lnTo>
                  <a:pt x="3738125" y="256194"/>
                </a:lnTo>
                <a:lnTo>
                  <a:pt x="3735676" y="308434"/>
                </a:lnTo>
                <a:lnTo>
                  <a:pt x="3737573" y="364950"/>
                </a:lnTo>
                <a:lnTo>
                  <a:pt x="3745576" y="425983"/>
                </a:lnTo>
                <a:lnTo>
                  <a:pt x="3754138" y="487746"/>
                </a:lnTo>
                <a:lnTo>
                  <a:pt x="3757436" y="546252"/>
                </a:lnTo>
                <a:lnTo>
                  <a:pt x="3756808" y="601323"/>
                </a:lnTo>
                <a:lnTo>
                  <a:pt x="3753593" y="652778"/>
                </a:lnTo>
                <a:lnTo>
                  <a:pt x="3749129" y="700438"/>
                </a:lnTo>
                <a:lnTo>
                  <a:pt x="3744757" y="744123"/>
                </a:lnTo>
                <a:lnTo>
                  <a:pt x="3741815" y="783653"/>
                </a:lnTo>
                <a:lnTo>
                  <a:pt x="3741641" y="818848"/>
                </a:lnTo>
                <a:lnTo>
                  <a:pt x="3745576" y="849528"/>
                </a:lnTo>
                <a:lnTo>
                  <a:pt x="3693465" y="857727"/>
                </a:lnTo>
                <a:lnTo>
                  <a:pt x="3644015" y="861065"/>
                </a:lnTo>
                <a:lnTo>
                  <a:pt x="3595816" y="860802"/>
                </a:lnTo>
                <a:lnTo>
                  <a:pt x="3547456" y="858196"/>
                </a:lnTo>
                <a:lnTo>
                  <a:pt x="3497524" y="854507"/>
                </a:lnTo>
                <a:lnTo>
                  <a:pt x="3444609" y="850993"/>
                </a:lnTo>
                <a:lnTo>
                  <a:pt x="3387302" y="848914"/>
                </a:lnTo>
                <a:lnTo>
                  <a:pt x="3324190" y="849528"/>
                </a:lnTo>
                <a:lnTo>
                  <a:pt x="3276426" y="850041"/>
                </a:lnTo>
                <a:lnTo>
                  <a:pt x="3229598" y="848539"/>
                </a:lnTo>
                <a:lnTo>
                  <a:pt x="3183347" y="845660"/>
                </a:lnTo>
                <a:lnTo>
                  <a:pt x="3137311" y="842042"/>
                </a:lnTo>
                <a:lnTo>
                  <a:pt x="3091130" y="838322"/>
                </a:lnTo>
                <a:lnTo>
                  <a:pt x="3044442" y="835136"/>
                </a:lnTo>
                <a:lnTo>
                  <a:pt x="2996888" y="833122"/>
                </a:lnTo>
                <a:lnTo>
                  <a:pt x="2948106" y="832917"/>
                </a:lnTo>
                <a:lnTo>
                  <a:pt x="2897736" y="835158"/>
                </a:lnTo>
                <a:lnTo>
                  <a:pt x="2845418" y="840483"/>
                </a:lnTo>
                <a:lnTo>
                  <a:pt x="2790790" y="849528"/>
                </a:lnTo>
                <a:lnTo>
                  <a:pt x="2744518" y="856858"/>
                </a:lnTo>
                <a:lnTo>
                  <a:pt x="2699979" y="860482"/>
                </a:lnTo>
                <a:lnTo>
                  <a:pt x="2656676" y="861078"/>
                </a:lnTo>
                <a:lnTo>
                  <a:pt x="2614115" y="859324"/>
                </a:lnTo>
                <a:lnTo>
                  <a:pt x="2571800" y="855896"/>
                </a:lnTo>
                <a:lnTo>
                  <a:pt x="2529237" y="851473"/>
                </a:lnTo>
                <a:lnTo>
                  <a:pt x="2485928" y="846731"/>
                </a:lnTo>
                <a:lnTo>
                  <a:pt x="2441381" y="842349"/>
                </a:lnTo>
                <a:lnTo>
                  <a:pt x="2395098" y="839002"/>
                </a:lnTo>
                <a:lnTo>
                  <a:pt x="2346585" y="837370"/>
                </a:lnTo>
                <a:lnTo>
                  <a:pt x="2295347" y="838128"/>
                </a:lnTo>
                <a:lnTo>
                  <a:pt x="2240888" y="841955"/>
                </a:lnTo>
                <a:lnTo>
                  <a:pt x="2182714" y="849528"/>
                </a:lnTo>
                <a:lnTo>
                  <a:pt x="2120544" y="857721"/>
                </a:lnTo>
                <a:lnTo>
                  <a:pt x="2063893" y="861858"/>
                </a:lnTo>
                <a:lnTo>
                  <a:pt x="2011901" y="862709"/>
                </a:lnTo>
                <a:lnTo>
                  <a:pt x="1963709" y="861043"/>
                </a:lnTo>
                <a:lnTo>
                  <a:pt x="1918460" y="857631"/>
                </a:lnTo>
                <a:lnTo>
                  <a:pt x="1875294" y="853243"/>
                </a:lnTo>
                <a:lnTo>
                  <a:pt x="1833354" y="848649"/>
                </a:lnTo>
                <a:lnTo>
                  <a:pt x="1791779" y="844618"/>
                </a:lnTo>
                <a:lnTo>
                  <a:pt x="1749713" y="841920"/>
                </a:lnTo>
                <a:lnTo>
                  <a:pt x="1706296" y="841326"/>
                </a:lnTo>
                <a:lnTo>
                  <a:pt x="1660670" y="843606"/>
                </a:lnTo>
                <a:lnTo>
                  <a:pt x="1611976" y="849528"/>
                </a:lnTo>
                <a:lnTo>
                  <a:pt x="1549125" y="856833"/>
                </a:lnTo>
                <a:lnTo>
                  <a:pt x="1494167" y="858499"/>
                </a:lnTo>
                <a:lnTo>
                  <a:pt x="1445436" y="856161"/>
                </a:lnTo>
                <a:lnTo>
                  <a:pt x="1401268" y="851452"/>
                </a:lnTo>
                <a:lnTo>
                  <a:pt x="1359998" y="846006"/>
                </a:lnTo>
                <a:lnTo>
                  <a:pt x="1319960" y="841457"/>
                </a:lnTo>
                <a:lnTo>
                  <a:pt x="1279490" y="839438"/>
                </a:lnTo>
                <a:lnTo>
                  <a:pt x="1236921" y="841584"/>
                </a:lnTo>
                <a:lnTo>
                  <a:pt x="1190590" y="849528"/>
                </a:lnTo>
                <a:lnTo>
                  <a:pt x="1144425" y="857552"/>
                </a:lnTo>
                <a:lnTo>
                  <a:pt x="1102275" y="859896"/>
                </a:lnTo>
                <a:lnTo>
                  <a:pt x="1062348" y="858136"/>
                </a:lnTo>
                <a:lnTo>
                  <a:pt x="1022853" y="853845"/>
                </a:lnTo>
                <a:lnTo>
                  <a:pt x="982001" y="848598"/>
                </a:lnTo>
                <a:lnTo>
                  <a:pt x="938001" y="843969"/>
                </a:lnTo>
                <a:lnTo>
                  <a:pt x="889061" y="841531"/>
                </a:lnTo>
                <a:lnTo>
                  <a:pt x="833392" y="842859"/>
                </a:lnTo>
                <a:lnTo>
                  <a:pt x="769204" y="849528"/>
                </a:lnTo>
                <a:lnTo>
                  <a:pt x="726470" y="854575"/>
                </a:lnTo>
                <a:lnTo>
                  <a:pt x="681324" y="858014"/>
                </a:lnTo>
                <a:lnTo>
                  <a:pt x="634067" y="860050"/>
                </a:lnTo>
                <a:lnTo>
                  <a:pt x="585000" y="860888"/>
                </a:lnTo>
                <a:lnTo>
                  <a:pt x="534423" y="860733"/>
                </a:lnTo>
                <a:lnTo>
                  <a:pt x="482637" y="859788"/>
                </a:lnTo>
                <a:lnTo>
                  <a:pt x="429942" y="858259"/>
                </a:lnTo>
                <a:lnTo>
                  <a:pt x="376640" y="856349"/>
                </a:lnTo>
                <a:lnTo>
                  <a:pt x="323031" y="854265"/>
                </a:lnTo>
                <a:lnTo>
                  <a:pt x="269416" y="852209"/>
                </a:lnTo>
                <a:lnTo>
                  <a:pt x="216096" y="850388"/>
                </a:lnTo>
                <a:lnTo>
                  <a:pt x="163371" y="849004"/>
                </a:lnTo>
                <a:lnTo>
                  <a:pt x="111542" y="848263"/>
                </a:lnTo>
                <a:lnTo>
                  <a:pt x="60910" y="848370"/>
                </a:lnTo>
                <a:lnTo>
                  <a:pt x="11776" y="849528"/>
                </a:lnTo>
                <a:lnTo>
                  <a:pt x="11667" y="797362"/>
                </a:lnTo>
                <a:lnTo>
                  <a:pt x="13371" y="749493"/>
                </a:lnTo>
                <a:lnTo>
                  <a:pt x="16122" y="704527"/>
                </a:lnTo>
                <a:lnTo>
                  <a:pt x="19155" y="661069"/>
                </a:lnTo>
                <a:lnTo>
                  <a:pt x="21706" y="617725"/>
                </a:lnTo>
                <a:lnTo>
                  <a:pt x="23008" y="573101"/>
                </a:lnTo>
                <a:lnTo>
                  <a:pt x="22297" y="525802"/>
                </a:lnTo>
                <a:lnTo>
                  <a:pt x="18808" y="474433"/>
                </a:lnTo>
                <a:lnTo>
                  <a:pt x="11776" y="417601"/>
                </a:lnTo>
                <a:lnTo>
                  <a:pt x="3999" y="356779"/>
                </a:lnTo>
                <a:lnTo>
                  <a:pt x="399" y="306806"/>
                </a:lnTo>
                <a:lnTo>
                  <a:pt x="0" y="263828"/>
                </a:lnTo>
                <a:lnTo>
                  <a:pt x="1822" y="223990"/>
                </a:lnTo>
                <a:lnTo>
                  <a:pt x="4889" y="183438"/>
                </a:lnTo>
                <a:lnTo>
                  <a:pt x="8222" y="138316"/>
                </a:lnTo>
                <a:lnTo>
                  <a:pt x="10843" y="84772"/>
                </a:lnTo>
                <a:lnTo>
                  <a:pt x="11776" y="189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337428" y="4054221"/>
            <a:ext cx="30429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dirty="0" sz="20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(last+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MaxSize;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1853" y="6390231"/>
            <a:ext cx="1511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9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9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Example of Circular Link list with Iterator</dc:title>
  <dcterms:created xsi:type="dcterms:W3CDTF">2022-10-02T16:12:15Z</dcterms:created>
  <dcterms:modified xsi:type="dcterms:W3CDTF">2022-10-02T16:12:15Z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2022-10-02T00:00:00Z</vt:filetime>
  </property>
  <property fmtid="{D5CDD505-2E9C-101B-9397-08002B2CF9AE}" pid="5" name="Producer">
    <vt:lpwstr>Microsoft® PowerPoint® for Microsoft 365</vt:lpwstr>
  </property>
</Properties>
</file>