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" y="67818"/>
            <a:ext cx="9144000" cy="1228725"/>
          </a:xfrm>
          <a:custGeom>
            <a:avLst/>
            <a:gdLst/>
            <a:ahLst/>
            <a:cxnLst/>
            <a:rect l="l" t="t" r="r" b="b"/>
            <a:pathLst>
              <a:path w="9144000" h="1228725">
                <a:moveTo>
                  <a:pt x="9144000" y="0"/>
                </a:moveTo>
                <a:lnTo>
                  <a:pt x="0" y="0"/>
                </a:lnTo>
                <a:lnTo>
                  <a:pt x="0" y="1228343"/>
                </a:lnTo>
                <a:lnTo>
                  <a:pt x="9144000" y="1228343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2" y="67818"/>
            <a:ext cx="9144000" cy="1228725"/>
          </a:xfrm>
          <a:custGeom>
            <a:avLst/>
            <a:gdLst/>
            <a:ahLst/>
            <a:cxnLst/>
            <a:rect l="l" t="t" r="r" b="b"/>
            <a:pathLst>
              <a:path w="9144000" h="1228725">
                <a:moveTo>
                  <a:pt x="0" y="1228343"/>
                </a:moveTo>
                <a:lnTo>
                  <a:pt x="9144000" y="1228343"/>
                </a:lnTo>
                <a:lnTo>
                  <a:pt x="9144000" y="0"/>
                </a:lnTo>
                <a:lnTo>
                  <a:pt x="0" y="0"/>
                </a:lnTo>
                <a:lnTo>
                  <a:pt x="0" y="1228343"/>
                </a:lnTo>
                <a:close/>
              </a:path>
            </a:pathLst>
          </a:custGeom>
          <a:ln w="25399">
            <a:solidFill>
              <a:srgbClr val="00508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6958" y="250393"/>
            <a:ext cx="7930083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opperplate Gothic Bold"/>
                <a:cs typeface="Copperplate Gothic Bold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3098" y="3192271"/>
            <a:ext cx="4352925" cy="3275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609838" y="6520745"/>
            <a:ext cx="494029" cy="318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fld id="{81D60167-4931-47E6-BA6A-407CBD079E47}" type="slidenum">
              <a:rPr dirty="0" spc="-10"/>
              <a:t>#</a:t>
            </a:fld>
            <a:r>
              <a:rPr dirty="0" spc="-10"/>
              <a:t> QUEUE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jp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image" Target="../media/image43.jpg"/><Relationship Id="rId4" Type="http://schemas.openxmlformats.org/officeDocument/2006/relationships/image" Target="../media/image44.jp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09838" y="6506971"/>
            <a:ext cx="454659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382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Page:1 QUEUE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57022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808474"/>
              <a:ext cx="9143999" cy="3049523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3504" y="1191767"/>
            <a:ext cx="7516495" cy="297688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7050">
              <a:latin typeface="Times New Roman"/>
              <a:cs typeface="Times New Roman"/>
            </a:endParaRPr>
          </a:p>
          <a:p>
            <a:pPr algn="ctr" marL="180340">
              <a:lnSpc>
                <a:spcPct val="100000"/>
              </a:lnSpc>
            </a:pPr>
            <a:r>
              <a:rPr dirty="0" sz="5700" spc="-10" b="0">
                <a:latin typeface="Times New Roman"/>
                <a:cs typeface="Times New Roman"/>
              </a:rPr>
              <a:t>STACK</a:t>
            </a:r>
            <a:endParaRPr sz="5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126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Application</a:t>
            </a:r>
            <a:r>
              <a:rPr dirty="0" sz="3200" spc="-30"/>
              <a:t> </a:t>
            </a:r>
            <a:r>
              <a:rPr dirty="0" sz="3200"/>
              <a:t>3</a:t>
            </a:r>
            <a:r>
              <a:rPr dirty="0" sz="3200" spc="-25"/>
              <a:t> </a:t>
            </a:r>
            <a:r>
              <a:rPr dirty="0" sz="3200"/>
              <a:t>–</a:t>
            </a:r>
            <a:r>
              <a:rPr dirty="0" sz="3200" spc="-20"/>
              <a:t> </a:t>
            </a:r>
            <a:r>
              <a:rPr dirty="0" sz="3200"/>
              <a:t>Adding</a:t>
            </a:r>
            <a:r>
              <a:rPr dirty="0" sz="3200" spc="-45"/>
              <a:t> </a:t>
            </a:r>
            <a:r>
              <a:rPr dirty="0" sz="3200"/>
              <a:t>Large</a:t>
            </a:r>
            <a:r>
              <a:rPr dirty="0" sz="3200" spc="-15"/>
              <a:t> </a:t>
            </a:r>
            <a:r>
              <a:rPr dirty="0" sz="3200" spc="-10"/>
              <a:t>Numbers</a:t>
            </a:r>
            <a:endParaRPr sz="3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990600"/>
            <a:ext cx="7944611" cy="11049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57200" y="2214372"/>
            <a:ext cx="8030209" cy="4406265"/>
            <a:chOff x="457200" y="2214372"/>
            <a:chExt cx="8030209" cy="440626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2247900"/>
              <a:ext cx="1591056" cy="437235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9300" y="2286000"/>
              <a:ext cx="1562100" cy="433425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1400" y="2272284"/>
              <a:ext cx="2752344" cy="432358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3744" y="2214372"/>
              <a:ext cx="2153411" cy="439978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11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126" rIns="0" bIns="0" rtlCol="0" vert="horz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Application</a:t>
            </a:r>
            <a:r>
              <a:rPr dirty="0" sz="3200" spc="-30"/>
              <a:t> </a:t>
            </a:r>
            <a:r>
              <a:rPr dirty="0" sz="3200"/>
              <a:t>3</a:t>
            </a:r>
            <a:r>
              <a:rPr dirty="0" sz="3200" spc="-25"/>
              <a:t> </a:t>
            </a:r>
            <a:r>
              <a:rPr dirty="0" sz="3200"/>
              <a:t>–</a:t>
            </a:r>
            <a:r>
              <a:rPr dirty="0" sz="3200" spc="-20"/>
              <a:t> </a:t>
            </a:r>
            <a:r>
              <a:rPr dirty="0" sz="3200"/>
              <a:t>Adding</a:t>
            </a:r>
            <a:r>
              <a:rPr dirty="0" sz="3200" spc="-45"/>
              <a:t> </a:t>
            </a:r>
            <a:r>
              <a:rPr dirty="0" sz="3200"/>
              <a:t>Large</a:t>
            </a:r>
            <a:r>
              <a:rPr dirty="0" sz="3200" spc="-15"/>
              <a:t> </a:t>
            </a:r>
            <a:r>
              <a:rPr dirty="0" sz="3200" spc="-10"/>
              <a:t>Numbers</a:t>
            </a:r>
            <a:endParaRPr sz="3200"/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804597"/>
            <a:ext cx="7392034" cy="537400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Calibri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AddingLargeNumbers()</a:t>
            </a:r>
            <a:endParaRPr sz="24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509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Store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Stack1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Store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Second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input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-10">
                <a:latin typeface="Calibri"/>
                <a:cs typeface="Calibri"/>
              </a:rPr>
              <a:t> Stack2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Carry</a:t>
            </a:r>
            <a:r>
              <a:rPr dirty="0" sz="2000" spc="-25">
                <a:latin typeface="Calibri"/>
                <a:cs typeface="Calibri"/>
              </a:rPr>
              <a:t> =0;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006FC0"/>
                </a:solidFill>
                <a:latin typeface="Calibri"/>
                <a:cs typeface="Calibri"/>
              </a:rPr>
              <a:t>while</a:t>
            </a:r>
            <a:r>
              <a:rPr dirty="0" sz="2000" spc="-25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(!Stack1.isEmpty()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||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!Stack2.isEmpty()){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39"/>
              </a:spcBef>
            </a:pP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//Pop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number</a:t>
            </a:r>
            <a:r>
              <a:rPr dirty="0" sz="18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each</a:t>
            </a:r>
            <a:r>
              <a:rPr dirty="0" sz="1800" spc="-2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non-empty</a:t>
            </a:r>
            <a:r>
              <a:rPr dirty="0" sz="18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stacks</a:t>
            </a:r>
            <a:r>
              <a:rPr dirty="0" sz="1800" spc="-30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dirty="0" sz="18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add</a:t>
            </a:r>
            <a:r>
              <a:rPr dirty="0" sz="1800" spc="-1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them</a:t>
            </a:r>
            <a:r>
              <a:rPr dirty="0" sz="1800" spc="-35" b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F50"/>
                </a:solidFill>
                <a:latin typeface="Calibri"/>
                <a:cs typeface="Calibri"/>
              </a:rPr>
              <a:t>to </a:t>
            </a:r>
            <a:r>
              <a:rPr dirty="0" sz="1800" spc="-10" b="1">
                <a:solidFill>
                  <a:srgbClr val="00AF50"/>
                </a:solidFill>
                <a:latin typeface="Calibri"/>
                <a:cs typeface="Calibri"/>
              </a:rPr>
              <a:t>Carry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1800">
                <a:latin typeface="Calibri"/>
                <a:cs typeface="Calibri"/>
              </a:rPr>
              <a:t>if(!Stack1.isEmpty())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n1=Stack1.pop()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6335" algn="l"/>
              </a:tabLst>
            </a:pPr>
            <a:r>
              <a:rPr dirty="0" sz="1800">
                <a:latin typeface="Calibri"/>
                <a:cs typeface="Calibri"/>
              </a:rPr>
              <a:t>if(!Stack2.isEmpty()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n2=Stack2.pop()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res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n1+n2+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Carry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6335" algn="l"/>
              </a:tabLst>
            </a:pPr>
            <a:r>
              <a:rPr dirty="0" sz="1800">
                <a:latin typeface="Calibri"/>
                <a:cs typeface="Calibri"/>
              </a:rPr>
              <a:t>Push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unit_part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r>
              <a:rPr dirty="0" sz="18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 b="1" i="1">
                <a:latin typeface="Calibri"/>
                <a:cs typeface="Calibri"/>
              </a:rPr>
              <a:t>ResultStack</a:t>
            </a:r>
            <a:endParaRPr sz="18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6335" algn="l"/>
              </a:tabLst>
            </a:pP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Carry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equal to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tens_part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0000"/>
                </a:solidFill>
                <a:latin typeface="Calibri"/>
                <a:cs typeface="Calibri"/>
              </a:rPr>
              <a:t>res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75"/>
              </a:spcBef>
              <a:tabLst>
                <a:tab pos="756285" algn="l"/>
              </a:tabLst>
            </a:pPr>
            <a:r>
              <a:rPr dirty="0" sz="2000" spc="-50">
                <a:latin typeface="Calibri"/>
                <a:cs typeface="Calibri"/>
              </a:rPr>
              <a:t>–</a:t>
            </a:r>
            <a:r>
              <a:rPr dirty="0" sz="2000">
                <a:latin typeface="Calibri"/>
                <a:cs typeface="Calibri"/>
              </a:rPr>
              <a:t>	</a:t>
            </a:r>
            <a:r>
              <a:rPr dirty="0" sz="2000" spc="-5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If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(carry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!=0)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ResultStack.push(Carry)</a:t>
            </a:r>
            <a:endParaRPr sz="2000">
              <a:latin typeface="Calibri"/>
              <a:cs typeface="Calibri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while((!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ResultStack.isEmpty() </a:t>
            </a:r>
            <a:r>
              <a:rPr dirty="0" sz="2000" spc="-5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lvl="2" marL="1155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1156335" algn="l"/>
              </a:tabLst>
            </a:pPr>
            <a:r>
              <a:rPr dirty="0" sz="2000">
                <a:latin typeface="Calibri"/>
                <a:cs typeface="Calibri"/>
              </a:rPr>
              <a:t>Print </a:t>
            </a:r>
            <a:r>
              <a:rPr dirty="0" sz="2000" spc="-10">
                <a:latin typeface="Calibri"/>
                <a:cs typeface="Calibri"/>
              </a:rPr>
              <a:t>ResultStack.pop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0" y="914400"/>
            <a:ext cx="1077468" cy="2962656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12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019" rIns="0" bIns="0" rtlCol="0" vert="horz">
            <a:spAutoFit/>
          </a:bodyPr>
          <a:lstStyle/>
          <a:p>
            <a:pPr marL="1043305">
              <a:lnSpc>
                <a:spcPct val="100000"/>
              </a:lnSpc>
              <a:spcBef>
                <a:spcPts val="95"/>
              </a:spcBef>
            </a:pPr>
            <a:r>
              <a:rPr dirty="0" sz="2800" spc="-10"/>
              <a:t>Application</a:t>
            </a:r>
            <a:r>
              <a:rPr dirty="0" sz="2800" spc="-70"/>
              <a:t> </a:t>
            </a:r>
            <a:r>
              <a:rPr dirty="0" sz="2800"/>
              <a:t>4</a:t>
            </a:r>
            <a:r>
              <a:rPr dirty="0" sz="2800" spc="-65"/>
              <a:t> </a:t>
            </a:r>
            <a:r>
              <a:rPr dirty="0" sz="2800"/>
              <a:t>-</a:t>
            </a:r>
            <a:r>
              <a:rPr dirty="0" sz="2800" spc="-80"/>
              <a:t> </a:t>
            </a:r>
            <a:r>
              <a:rPr dirty="0" sz="2800"/>
              <a:t>Matching</a:t>
            </a:r>
            <a:r>
              <a:rPr dirty="0" sz="2800" spc="-55"/>
              <a:t> </a:t>
            </a:r>
            <a:r>
              <a:rPr dirty="0" sz="2800" spc="-10"/>
              <a:t>delimiters</a:t>
            </a:r>
            <a:endParaRPr sz="2800"/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923530"/>
            <a:ext cx="7376795" cy="277685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Matching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delimiters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Delimiter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matching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part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dirty="0" sz="24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compiler:</a:t>
            </a:r>
            <a:r>
              <a:rPr dirty="0" sz="24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program</a:t>
            </a:r>
            <a:r>
              <a:rPr dirty="0" sz="24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considered</a:t>
            </a:r>
            <a:r>
              <a:rPr dirty="0" sz="24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correct</a:t>
            </a:r>
            <a:r>
              <a:rPr dirty="0" sz="2400" spc="-9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4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dirty="0" sz="24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delimiters</a:t>
            </a:r>
            <a:r>
              <a:rPr dirty="0" sz="2400" spc="-9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4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mismatched.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C++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programs,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delimiters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5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parentheses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“(” 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“)”,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square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brackets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“[”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“]”,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curly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brackets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“{”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“}”, </a:t>
            </a:r>
            <a:r>
              <a:rPr dirty="0" sz="1800" spc="-25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222044" y="3729608"/>
            <a:ext cx="3453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1800">
                <a:latin typeface="Times New Roman"/>
                <a:cs typeface="Times New Roman"/>
              </a:rPr>
              <a:t>comment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delimiters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“/*”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“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*/”.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2959" y="3709415"/>
            <a:ext cx="8948420" cy="2807970"/>
            <a:chOff x="52959" y="3709415"/>
            <a:chExt cx="8948420" cy="280797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884" y="4530851"/>
              <a:ext cx="8772464" cy="192841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7721" y="4526089"/>
              <a:ext cx="8938895" cy="1986280"/>
            </a:xfrm>
            <a:custGeom>
              <a:avLst/>
              <a:gdLst/>
              <a:ahLst/>
              <a:cxnLst/>
              <a:rect l="l" t="t" r="r" b="b"/>
              <a:pathLst>
                <a:path w="8938895" h="1986279">
                  <a:moveTo>
                    <a:pt x="0" y="1986153"/>
                  </a:moveTo>
                  <a:lnTo>
                    <a:pt x="8938641" y="1986153"/>
                  </a:lnTo>
                  <a:lnTo>
                    <a:pt x="8938641" y="0"/>
                  </a:lnTo>
                  <a:lnTo>
                    <a:pt x="0" y="0"/>
                  </a:lnTo>
                  <a:lnTo>
                    <a:pt x="0" y="1986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0680" y="3736847"/>
              <a:ext cx="3314319" cy="131495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3436" y="3709415"/>
              <a:ext cx="3472815" cy="144741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5502401" y="3778757"/>
              <a:ext cx="3200400" cy="1201420"/>
            </a:xfrm>
            <a:custGeom>
              <a:avLst/>
              <a:gdLst/>
              <a:ahLst/>
              <a:cxnLst/>
              <a:rect l="l" t="t" r="r" b="b"/>
              <a:pathLst>
                <a:path w="3200400" h="1201420">
                  <a:moveTo>
                    <a:pt x="3200400" y="0"/>
                  </a:moveTo>
                  <a:lnTo>
                    <a:pt x="0" y="0"/>
                  </a:lnTo>
                  <a:lnTo>
                    <a:pt x="0" y="1200912"/>
                  </a:lnTo>
                  <a:lnTo>
                    <a:pt x="3200400" y="1200912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502401" y="3778757"/>
              <a:ext cx="3200400" cy="1201420"/>
            </a:xfrm>
            <a:custGeom>
              <a:avLst/>
              <a:gdLst/>
              <a:ahLst/>
              <a:cxnLst/>
              <a:rect l="l" t="t" r="r" b="b"/>
              <a:pathLst>
                <a:path w="3200400" h="1201420">
                  <a:moveTo>
                    <a:pt x="0" y="1200912"/>
                  </a:moveTo>
                  <a:lnTo>
                    <a:pt x="3200400" y="1200912"/>
                  </a:lnTo>
                  <a:lnTo>
                    <a:pt x="3200400" y="0"/>
                  </a:lnTo>
                  <a:lnTo>
                    <a:pt x="0" y="0"/>
                  </a:lnTo>
                  <a:lnTo>
                    <a:pt x="0" y="120091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5521452" y="3797808"/>
            <a:ext cx="3162300" cy="723900"/>
          </a:xfrm>
          <a:prstGeom prst="rect">
            <a:avLst/>
          </a:prstGeom>
          <a:solidFill>
            <a:srgbClr val="EC7C30"/>
          </a:solidFill>
        </p:spPr>
        <p:txBody>
          <a:bodyPr wrap="square" lIns="0" tIns="698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ts val="2755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delimiters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13</a:t>
            </a:r>
            <a:r>
              <a:rPr dirty="0" spc="-10"/>
              <a:t> QUEUE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5521452" y="4530852"/>
            <a:ext cx="3162300" cy="429895"/>
          </a:xfrm>
          <a:prstGeom prst="rect">
            <a:avLst/>
          </a:prstGeom>
          <a:solidFill>
            <a:srgbClr val="EC7C30"/>
          </a:solidFill>
        </p:spPr>
        <p:txBody>
          <a:bodyPr wrap="square" lIns="0" tIns="5715" rIns="0" bIns="0" rtlCol="0" vert="horz">
            <a:spAutoFit/>
          </a:bodyPr>
          <a:lstStyle/>
          <a:p>
            <a:pPr marL="478155">
              <a:lnSpc>
                <a:spcPct val="100000"/>
              </a:lnSpc>
              <a:spcBef>
                <a:spcPts val="4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properly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matched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1946910">
              <a:lnSpc>
                <a:spcPct val="100000"/>
              </a:lnSpc>
              <a:spcBef>
                <a:spcPts val="100"/>
              </a:spcBef>
            </a:pPr>
            <a:r>
              <a:rPr dirty="0"/>
              <a:t>Matching</a:t>
            </a:r>
            <a:r>
              <a:rPr dirty="0" spc="-204"/>
              <a:t> </a:t>
            </a:r>
            <a:r>
              <a:rPr dirty="0" spc="-10"/>
              <a:t>delimiters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14</a:t>
            </a:r>
            <a:r>
              <a:rPr dirty="0" spc="-10"/>
              <a:t> QUEUE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1011681"/>
            <a:ext cx="78333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How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match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delimiters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while</a:t>
            </a:r>
            <a:r>
              <a:rPr dirty="0" sz="28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(m</a:t>
            </a:r>
            <a:r>
              <a:rPr dirty="0" sz="2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dirty="0" sz="2800" spc="-4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(n[8]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2800" spc="-3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0000"/>
                </a:solidFill>
                <a:latin typeface="Times New Roman"/>
                <a:cs typeface="Times New Roman"/>
              </a:rPr>
              <a:t>o))</a:t>
            </a:r>
            <a:r>
              <a:rPr dirty="0" sz="28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15</a:t>
            </a:r>
            <a:r>
              <a:rPr dirty="0" spc="-10"/>
              <a:t> QUEUE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52400"/>
            <a:ext cx="9144000" cy="144780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154305" rIns="0" bIns="0" rtlCol="0" vert="horz">
            <a:spAutoFit/>
          </a:bodyPr>
          <a:lstStyle/>
          <a:p>
            <a:pPr marL="346075" marR="278765" indent="-60960">
              <a:lnSpc>
                <a:spcPct val="100000"/>
              </a:lnSpc>
              <a:spcBef>
                <a:spcPts val="1215"/>
              </a:spcBef>
            </a:pPr>
            <a:r>
              <a:rPr dirty="0" spc="-10"/>
              <a:t>Processing</a:t>
            </a:r>
            <a:r>
              <a:rPr dirty="0" spc="-155"/>
              <a:t> </a:t>
            </a:r>
            <a:r>
              <a:rPr dirty="0"/>
              <a:t>string</a:t>
            </a:r>
            <a:r>
              <a:rPr dirty="0" spc="-145"/>
              <a:t> </a:t>
            </a:r>
            <a:r>
              <a:rPr dirty="0"/>
              <a:t>with</a:t>
            </a:r>
            <a:r>
              <a:rPr dirty="0" spc="-130"/>
              <a:t> </a:t>
            </a:r>
            <a:r>
              <a:rPr dirty="0" spc="-10"/>
              <a:t>Delimiter </a:t>
            </a:r>
            <a:r>
              <a:rPr dirty="0"/>
              <a:t>Matching</a:t>
            </a:r>
            <a:r>
              <a:rPr dirty="0" spc="-160"/>
              <a:t> </a:t>
            </a:r>
            <a:r>
              <a:rPr dirty="0" spc="-10"/>
              <a:t>Algorithm</a:t>
            </a:r>
            <a:r>
              <a:rPr dirty="0" spc="-175"/>
              <a:t> </a:t>
            </a:r>
            <a:r>
              <a:rPr dirty="0"/>
              <a:t>using</a:t>
            </a:r>
            <a:r>
              <a:rPr dirty="0" spc="-175"/>
              <a:t> </a:t>
            </a:r>
            <a:r>
              <a:rPr dirty="0" spc="-10"/>
              <a:t>Stack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05661" y="1981961"/>
            <a:ext cx="6934200" cy="762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3200">
                <a:latin typeface="Times New Roman"/>
                <a:cs typeface="Times New Roman"/>
              </a:rPr>
              <a:t>S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t[5]</a:t>
            </a:r>
            <a:r>
              <a:rPr dirty="0" sz="3200" spc="-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+ u/(v*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(w+y));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126" rIns="0" bIns="0" rtlCol="0" vert="horz">
            <a:spAutoFit/>
          </a:bodyPr>
          <a:lstStyle/>
          <a:p>
            <a:pPr marL="535305">
              <a:lnSpc>
                <a:spcPct val="100000"/>
              </a:lnSpc>
              <a:spcBef>
                <a:spcPts val="100"/>
              </a:spcBef>
            </a:pPr>
            <a:r>
              <a:rPr dirty="0" sz="3200"/>
              <a:t>Application</a:t>
            </a:r>
            <a:r>
              <a:rPr dirty="0" sz="3200" spc="-15"/>
              <a:t> </a:t>
            </a:r>
            <a:r>
              <a:rPr dirty="0" sz="3200"/>
              <a:t>3</a:t>
            </a:r>
            <a:r>
              <a:rPr dirty="0" sz="3200" spc="-30"/>
              <a:t> </a:t>
            </a:r>
            <a:r>
              <a:rPr dirty="0" sz="3200"/>
              <a:t>-</a:t>
            </a:r>
            <a:r>
              <a:rPr dirty="0" sz="3200" spc="-15"/>
              <a:t> </a:t>
            </a:r>
            <a:r>
              <a:rPr dirty="0" sz="3200"/>
              <a:t>Matching</a:t>
            </a:r>
            <a:r>
              <a:rPr dirty="0" sz="3200" spc="-35"/>
              <a:t> </a:t>
            </a:r>
            <a:r>
              <a:rPr dirty="0" sz="3200" spc="-10"/>
              <a:t>delimiters</a:t>
            </a:r>
            <a:endParaRPr sz="3200"/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16</a:t>
            </a:r>
            <a:r>
              <a:rPr dirty="0" spc="-10"/>
              <a:t> QUEUE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923530"/>
            <a:ext cx="7640320" cy="326390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basic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idea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delimiter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matching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character</a:t>
            </a:r>
            <a:endParaRPr sz="2400">
              <a:latin typeface="Times New Roman"/>
              <a:cs typeface="Times New Roman"/>
            </a:endParaRPr>
          </a:p>
          <a:p>
            <a:pPr lvl="1" marL="1155700" marR="5080" indent="-228600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input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character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opening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delimiter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store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a </a:t>
            </a:r>
            <a:r>
              <a:rPr dirty="0" sz="2400" spc="-1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 lvl="1" marL="1155700" indent="-229235">
              <a:lnSpc>
                <a:spcPct val="100000"/>
              </a:lnSpc>
              <a:spcBef>
                <a:spcPts val="580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Times New Roman"/>
                <a:cs typeface="Times New Roman"/>
              </a:rPr>
              <a:t>else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is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 </a:t>
            </a:r>
            <a:r>
              <a:rPr dirty="0" sz="2400">
                <a:solidFill>
                  <a:srgbClr val="FF0000"/>
                </a:solidFill>
                <a:latin typeface="Times New Roman"/>
                <a:cs typeface="Times New Roman"/>
              </a:rPr>
              <a:t>closing</a:t>
            </a: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Times New Roman"/>
                <a:cs typeface="Times New Roman"/>
              </a:rPr>
              <a:t>delimiter</a:t>
            </a:r>
            <a:r>
              <a:rPr dirty="0" sz="2400" spc="-1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lvl="2" marL="1612900" indent="-229235">
              <a:lnSpc>
                <a:spcPct val="100000"/>
              </a:lnSpc>
              <a:spcBef>
                <a:spcPts val="495"/>
              </a:spcBef>
              <a:buChar char="–"/>
              <a:tabLst>
                <a:tab pos="1613535" algn="l"/>
              </a:tabLst>
            </a:pPr>
            <a:r>
              <a:rPr dirty="0" sz="2000">
                <a:latin typeface="Times New Roman"/>
                <a:cs typeface="Times New Roman"/>
              </a:rPr>
              <a:t>Then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compare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 delimiter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popped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off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stack.</a:t>
            </a:r>
            <a:endParaRPr sz="2000">
              <a:latin typeface="Times New Roman"/>
              <a:cs typeface="Times New Roman"/>
            </a:endParaRPr>
          </a:p>
          <a:p>
            <a:pPr lvl="2" marL="1612900" indent="-229235">
              <a:lnSpc>
                <a:spcPct val="100000"/>
              </a:lnSpc>
              <a:spcBef>
                <a:spcPts val="480"/>
              </a:spcBef>
              <a:buChar char="–"/>
              <a:tabLst>
                <a:tab pos="1613535" algn="l"/>
              </a:tabLst>
            </a:pP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they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match, processing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continues;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not,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processing</a:t>
            </a:r>
            <a:endParaRPr sz="2000">
              <a:latin typeface="Times New Roman"/>
              <a:cs typeface="Times New Roman"/>
            </a:endParaRPr>
          </a:p>
          <a:p>
            <a:pPr marL="161290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discontinues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signaling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error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1946910">
              <a:lnSpc>
                <a:spcPct val="100000"/>
              </a:lnSpc>
              <a:spcBef>
                <a:spcPts val="100"/>
              </a:spcBef>
            </a:pPr>
            <a:r>
              <a:rPr dirty="0"/>
              <a:t>Matching</a:t>
            </a:r>
            <a:r>
              <a:rPr dirty="0" spc="-204"/>
              <a:t> </a:t>
            </a:r>
            <a:r>
              <a:rPr dirty="0" spc="-10"/>
              <a:t>delimiters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609838" y="6520745"/>
            <a:ext cx="455930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19685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Page:19 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1140" y="916353"/>
            <a:ext cx="7538720" cy="548068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delimiterMatching(file)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ch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0">
                <a:latin typeface="Times New Roman"/>
                <a:cs typeface="Times New Roman"/>
              </a:rPr>
              <a:t> file.read()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Times New Roman"/>
                <a:cs typeface="Times New Roman"/>
              </a:rPr>
              <a:t>while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(!file.eof())</a:t>
            </a:r>
            <a:endParaRPr sz="2400">
              <a:latin typeface="Times New Roman"/>
              <a:cs typeface="Times New Roman"/>
            </a:endParaRPr>
          </a:p>
          <a:p>
            <a:pPr lvl="2" marL="1384300" marR="4081779" indent="-457200">
              <a:lnSpc>
                <a:spcPct val="120000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if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‘(’,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‘[’,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‘{’ </a:t>
            </a: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dirty="0" sz="2200" spc="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elseif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‘)’,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‘]’,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‘}’</a:t>
            </a:r>
            <a:endParaRPr sz="2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dirty="0" sz="2200" spc="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elseif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ch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‘/’</a:t>
            </a:r>
            <a:endParaRPr sz="2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30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dirty="0" sz="2200" spc="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else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other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characters</a:t>
            </a:r>
            <a:endParaRPr sz="22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525"/>
              </a:spcBef>
            </a:pPr>
            <a:r>
              <a:rPr dirty="0" sz="220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dirty="0" sz="2200" spc="1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2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2200">
                <a:latin typeface="Times New Roman"/>
                <a:cs typeface="Times New Roman"/>
              </a:rPr>
              <a:t>Ch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 spc="-10">
                <a:latin typeface="Times New Roman"/>
                <a:cs typeface="Times New Roman"/>
              </a:rPr>
              <a:t>=file.read()</a:t>
            </a:r>
            <a:endParaRPr sz="22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you</a:t>
            </a:r>
            <a:r>
              <a:rPr dirty="0" sz="2400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know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400" spc="-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delimiters</a:t>
            </a:r>
            <a:r>
              <a:rPr dirty="0" sz="24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matched</a:t>
            </a:r>
            <a:r>
              <a:rPr dirty="0" sz="24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dirty="0" sz="2400" spc="-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29650" y="6506971"/>
            <a:ext cx="4356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Page:20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1946910">
              <a:lnSpc>
                <a:spcPct val="100000"/>
              </a:lnSpc>
              <a:spcBef>
                <a:spcPts val="100"/>
              </a:spcBef>
            </a:pPr>
            <a:r>
              <a:rPr dirty="0"/>
              <a:t>Matching</a:t>
            </a:r>
            <a:r>
              <a:rPr dirty="0" spc="-204"/>
              <a:t> </a:t>
            </a:r>
            <a:r>
              <a:rPr dirty="0" spc="-10"/>
              <a:t>delimiters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8609838" y="6673450"/>
            <a:ext cx="45465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 spc="-10">
                <a:latin typeface="Times New Roman"/>
                <a:cs typeface="Times New Roman"/>
              </a:rPr>
              <a:t>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7340" y="952630"/>
            <a:ext cx="8056245" cy="4991735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delimiterMatching(file)</a:t>
            </a:r>
            <a:endParaRPr sz="20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4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file.read()</a:t>
            </a:r>
            <a:endParaRPr sz="1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1800">
                <a:latin typeface="Times New Roman"/>
                <a:cs typeface="Times New Roman"/>
              </a:rPr>
              <a:t>while </a:t>
            </a:r>
            <a:r>
              <a:rPr dirty="0" sz="1800" spc="-10">
                <a:latin typeface="Times New Roman"/>
                <a:cs typeface="Times New Roman"/>
              </a:rPr>
              <a:t>(!file.eof()){</a:t>
            </a:r>
            <a:endParaRPr sz="18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34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if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 ‘(’, ‘[’, or </a:t>
            </a:r>
            <a:r>
              <a:rPr dirty="0" sz="1800" spc="-25">
                <a:latin typeface="Times New Roman"/>
                <a:cs typeface="Times New Roman"/>
              </a:rPr>
              <a:t>‘{’</a:t>
            </a:r>
            <a:endParaRPr sz="18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90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Stack.Push(ch);</a:t>
            </a:r>
            <a:endParaRPr sz="16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elseif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 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‘)’,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‘]’,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‘}’</a:t>
            </a:r>
            <a:endParaRPr sz="18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95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(ch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!=</a:t>
            </a:r>
            <a:r>
              <a:rPr dirty="0" sz="16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Stack.pop())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report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endParaRPr sz="16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20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elseif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ch 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‘/’</a:t>
            </a:r>
            <a:endParaRPr sz="18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95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ch2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file.read()</a:t>
            </a:r>
            <a:endParaRPr sz="16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84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ch2</a:t>
            </a:r>
            <a:r>
              <a:rPr dirty="0" sz="1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==‘*’</a:t>
            </a:r>
            <a:endParaRPr sz="1600">
              <a:latin typeface="Times New Roman"/>
              <a:cs typeface="Times New Roman"/>
            </a:endParaRPr>
          </a:p>
          <a:p>
            <a:pPr marL="2070100" marR="5080" indent="-228600">
              <a:lnSpc>
                <a:spcPct val="100000"/>
              </a:lnSpc>
              <a:spcBef>
                <a:spcPts val="385"/>
              </a:spcBef>
              <a:tabLst>
                <a:tab pos="2070100" algn="l"/>
              </a:tabLst>
            </a:pPr>
            <a:r>
              <a:rPr dirty="0" sz="1600" spc="-50">
                <a:solidFill>
                  <a:srgbClr val="FF0000"/>
                </a:solidFill>
                <a:latin typeface="Times New Roman"/>
                <a:cs typeface="Times New Roman"/>
              </a:rPr>
              <a:t>»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	Skip</a:t>
            </a:r>
            <a:r>
              <a:rPr dirty="0" sz="1600" spc="-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all</a:t>
            </a:r>
            <a:r>
              <a:rPr dirty="0" sz="1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characters</a:t>
            </a:r>
            <a:r>
              <a:rPr dirty="0" sz="1600" spc="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until</a:t>
            </a:r>
            <a:r>
              <a:rPr dirty="0" sz="16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‘*/’</a:t>
            </a:r>
            <a:r>
              <a:rPr dirty="0" sz="16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found.</a:t>
            </a:r>
            <a:r>
              <a:rPr dirty="0" sz="1600" spc="-5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Report</a:t>
            </a:r>
            <a:r>
              <a:rPr dirty="0" sz="16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1600" spc="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eof</a:t>
            </a:r>
            <a:r>
              <a:rPr dirty="0" sz="16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reached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 before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found</a:t>
            </a:r>
            <a:endParaRPr sz="16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85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dirty="0" sz="1600" spc="-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ch=</a:t>
            </a:r>
            <a:r>
              <a:rPr dirty="0" sz="1600" spc="-3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FF0000"/>
                </a:solidFill>
                <a:latin typeface="Times New Roman"/>
                <a:cs typeface="Times New Roman"/>
              </a:rPr>
              <a:t>ch2</a:t>
            </a:r>
            <a:r>
              <a:rPr dirty="0" sz="1600" spc="-2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continue</a:t>
            </a:r>
            <a:endParaRPr sz="16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else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other </a:t>
            </a:r>
            <a:r>
              <a:rPr dirty="0" sz="1800" spc="-10">
                <a:latin typeface="Times New Roman"/>
                <a:cs typeface="Times New Roman"/>
              </a:rPr>
              <a:t>characters</a:t>
            </a:r>
            <a:endParaRPr sz="1800">
              <a:latin typeface="Times New Roman"/>
              <a:cs typeface="Times New Roman"/>
            </a:endParaRPr>
          </a:p>
          <a:p>
            <a:pPr lvl="3" marL="1612900" indent="-229235">
              <a:lnSpc>
                <a:spcPct val="100000"/>
              </a:lnSpc>
              <a:spcBef>
                <a:spcPts val="390"/>
              </a:spcBef>
              <a:buChar char="–"/>
              <a:tabLst>
                <a:tab pos="1612900" algn="l"/>
                <a:tab pos="1613535" algn="l"/>
              </a:tabLst>
            </a:pPr>
            <a:r>
              <a:rPr dirty="0" sz="1600" spc="-10">
                <a:solidFill>
                  <a:srgbClr val="FF0000"/>
                </a:solidFill>
                <a:latin typeface="Times New Roman"/>
                <a:cs typeface="Times New Roman"/>
              </a:rPr>
              <a:t>ignore</a:t>
            </a:r>
            <a:endParaRPr sz="1600">
              <a:latin typeface="Times New Roman"/>
              <a:cs typeface="Times New Roman"/>
            </a:endParaRPr>
          </a:p>
          <a:p>
            <a:pPr lvl="2" marL="1155700" indent="-229235">
              <a:lnSpc>
                <a:spcPct val="100000"/>
              </a:lnSpc>
              <a:spcBef>
                <a:spcPts val="425"/>
              </a:spcBef>
              <a:buChar char="•"/>
              <a:tabLst>
                <a:tab pos="1155700" algn="l"/>
                <a:tab pos="1156335" algn="l"/>
              </a:tabLst>
            </a:pPr>
            <a:r>
              <a:rPr dirty="0" sz="1800">
                <a:latin typeface="Times New Roman"/>
                <a:cs typeface="Times New Roman"/>
              </a:rPr>
              <a:t>Ch</a:t>
            </a:r>
            <a:r>
              <a:rPr dirty="0" sz="1800" spc="-10">
                <a:latin typeface="Times New Roman"/>
                <a:cs typeface="Times New Roman"/>
              </a:rPr>
              <a:t> =file.read()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64540" y="5918170"/>
            <a:ext cx="3136900" cy="75692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dirty="0" sz="2000" spc="-4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(Stack.isempty())</a:t>
            </a:r>
            <a:r>
              <a:rPr dirty="0" sz="20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success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000">
                <a:solidFill>
                  <a:srgbClr val="FF0000"/>
                </a:solidFill>
                <a:latin typeface="Times New Roman"/>
                <a:cs typeface="Times New Roman"/>
              </a:rPr>
              <a:t>Else</a:t>
            </a:r>
            <a:r>
              <a:rPr dirty="0" sz="2000" spc="-2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Times New Roman"/>
                <a:cs typeface="Times New Roman"/>
              </a:rPr>
              <a:t>failure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</a:t>
            </a:r>
            <a:r>
              <a:rPr dirty="0" spc="-50"/>
              <a:t> </a:t>
            </a:r>
            <a:r>
              <a:rPr dirty="0" spc="-25"/>
              <a:t>5:</a:t>
            </a:r>
          </a:p>
          <a:p>
            <a:pPr algn="ctr">
              <a:lnSpc>
                <a:spcPct val="100000"/>
              </a:lnSpc>
            </a:pPr>
            <a:r>
              <a:rPr dirty="0"/>
              <a:t>Evaluation</a:t>
            </a:r>
            <a:r>
              <a:rPr dirty="0" spc="-60"/>
              <a:t> </a:t>
            </a:r>
            <a:r>
              <a:rPr dirty="0"/>
              <a:t>of Fully</a:t>
            </a:r>
            <a:r>
              <a:rPr dirty="0" spc="-20"/>
              <a:t> </a:t>
            </a:r>
            <a:r>
              <a:rPr dirty="0"/>
              <a:t>Parenthesized</a:t>
            </a:r>
            <a:r>
              <a:rPr dirty="0" spc="-40"/>
              <a:t> </a:t>
            </a:r>
            <a:r>
              <a:rPr dirty="0" spc="-10"/>
              <a:t>Expression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24</a:t>
            </a:r>
            <a:r>
              <a:rPr dirty="0" spc="-10"/>
              <a:t> QUEUE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60094" y="1851786"/>
            <a:ext cx="56026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7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25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7874" y="-7874"/>
            <a:ext cx="9152255" cy="6872605"/>
            <a:chOff x="-7874" y="-7874"/>
            <a:chExt cx="9152255" cy="68726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7874" y="-7874"/>
              <a:ext cx="9152064" cy="687222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52728" y="1187195"/>
              <a:ext cx="6635750" cy="4478020"/>
            </a:xfrm>
            <a:custGeom>
              <a:avLst/>
              <a:gdLst/>
              <a:ahLst/>
              <a:cxnLst/>
              <a:rect l="l" t="t" r="r" b="b"/>
              <a:pathLst>
                <a:path w="6635750" h="4478020">
                  <a:moveTo>
                    <a:pt x="6633972" y="804672"/>
                  </a:moveTo>
                  <a:lnTo>
                    <a:pt x="0" y="804672"/>
                  </a:lnTo>
                  <a:lnTo>
                    <a:pt x="0" y="4125468"/>
                  </a:lnTo>
                  <a:lnTo>
                    <a:pt x="3166872" y="4125468"/>
                  </a:lnTo>
                  <a:lnTo>
                    <a:pt x="3319272" y="4477512"/>
                  </a:lnTo>
                  <a:lnTo>
                    <a:pt x="3471672" y="4125468"/>
                  </a:lnTo>
                  <a:lnTo>
                    <a:pt x="6633972" y="4125468"/>
                  </a:lnTo>
                  <a:lnTo>
                    <a:pt x="6633972" y="804672"/>
                  </a:lnTo>
                  <a:close/>
                </a:path>
                <a:path w="6635750" h="4478020">
                  <a:moveTo>
                    <a:pt x="6635496" y="0"/>
                  </a:moveTo>
                  <a:lnTo>
                    <a:pt x="3048" y="0"/>
                  </a:lnTo>
                  <a:lnTo>
                    <a:pt x="3048" y="714756"/>
                  </a:lnTo>
                  <a:lnTo>
                    <a:pt x="6635496" y="714756"/>
                  </a:lnTo>
                  <a:lnTo>
                    <a:pt x="66354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16736" y="2075688"/>
            <a:ext cx="6509384" cy="1746885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494665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895"/>
              </a:spcBef>
            </a:pPr>
            <a:r>
              <a:rPr dirty="0" sz="4700" spc="-10" b="0">
                <a:latin typeface="Times New Roman"/>
                <a:cs typeface="Times New Roman"/>
              </a:rPr>
              <a:t>STACK</a:t>
            </a:r>
            <a:endParaRPr sz="47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34664" y="3828669"/>
            <a:ext cx="307213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FROM</a:t>
            </a:r>
            <a:r>
              <a:rPr dirty="0" sz="25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Adams</a:t>
            </a:r>
            <a:r>
              <a:rPr dirty="0" sz="25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imes New Roman"/>
                <a:cs typeface="Times New Roman"/>
              </a:rPr>
              <a:t>Drozdek </a:t>
            </a:r>
            <a:r>
              <a:rPr dirty="0" sz="2500" spc="-25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endParaRPr sz="2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Allen</a:t>
            </a:r>
            <a:r>
              <a:rPr dirty="0" sz="25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>
                <a:solidFill>
                  <a:srgbClr val="FFFFFF"/>
                </a:solidFill>
                <a:latin typeface="Times New Roman"/>
                <a:cs typeface="Times New Roman"/>
              </a:rPr>
              <a:t>Weiss</a:t>
            </a:r>
            <a:r>
              <a:rPr dirty="0" sz="25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imes New Roman"/>
                <a:cs typeface="Times New Roman"/>
              </a:rPr>
              <a:t>books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84819" y="3883151"/>
            <a:ext cx="1021079" cy="29687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26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27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28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29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30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31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32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7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Pop”(b/c”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evaluate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push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back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1937" y="55118"/>
            <a:ext cx="9169400" cy="635000"/>
            <a:chOff x="-11937" y="55118"/>
            <a:chExt cx="9169400" cy="635000"/>
          </a:xfrm>
        </p:grpSpPr>
        <p:sp>
          <p:nvSpPr>
            <p:cNvPr id="3" name="object 3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62" y="67818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5400">
              <a:solidFill>
                <a:srgbClr val="00508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653" rIns="0" bIns="0" rtlCol="0" vert="horz">
            <a:spAutoFit/>
          </a:bodyPr>
          <a:lstStyle/>
          <a:p>
            <a:pPr marL="19685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Times New Roman"/>
                <a:cs typeface="Times New Roman"/>
              </a:rPr>
              <a:t>Application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5: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Evaluation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of</a:t>
            </a:r>
            <a:r>
              <a:rPr dirty="0" sz="2800" spc="-8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Fully</a:t>
            </a:r>
            <a:r>
              <a:rPr dirty="0" sz="2800" spc="-90" b="0">
                <a:latin typeface="Times New Roman"/>
                <a:cs typeface="Times New Roman"/>
              </a:rPr>
              <a:t> </a:t>
            </a:r>
            <a:r>
              <a:rPr dirty="0" sz="2800" b="0">
                <a:latin typeface="Times New Roman"/>
                <a:cs typeface="Times New Roman"/>
              </a:rPr>
              <a:t>Parenthesized</a:t>
            </a:r>
            <a:r>
              <a:rPr dirty="0" sz="2800" spc="-95" b="0">
                <a:latin typeface="Times New Roman"/>
                <a:cs typeface="Times New Roman"/>
              </a:rPr>
              <a:t> </a:t>
            </a:r>
            <a:r>
              <a:rPr dirty="0" sz="2800" spc="-10" b="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33</a:t>
            </a:r>
            <a:r>
              <a:rPr dirty="0" spc="-10"/>
              <a:t> QUEUE</a:t>
            </a: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290512" y="1437830"/>
          <a:ext cx="8672830" cy="4878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981200"/>
                <a:gridCol w="4605655"/>
              </a:tblGrid>
              <a:tr h="47117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b="1"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dirty="0" sz="24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Symbol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Stack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2400" spc="-10" b="1">
                          <a:latin typeface="Times New Roman"/>
                          <a:cs typeface="Times New Roman"/>
                        </a:rPr>
                        <a:t>Remarks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5">
                          <a:latin typeface="Times New Roman"/>
                          <a:cs typeface="Times New Roman"/>
                        </a:rPr>
                        <a:t>(a+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(a+(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35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222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(a+(b/c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Push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(a+2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771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Pop”(b/c”</a:t>
                      </a:r>
                      <a:r>
                        <a:rPr dirty="0" sz="20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evaluate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push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result </a:t>
                      </a: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back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226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4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2000">
                          <a:latin typeface="Times New Roman"/>
                          <a:cs typeface="Times New Roman"/>
                        </a:rPr>
                        <a:t>Pop”(a+2”</a:t>
                      </a:r>
                      <a:r>
                        <a:rPr dirty="0" sz="2000" spc="-5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 evaluate</a:t>
                      </a:r>
                      <a:r>
                        <a:rPr dirty="0" sz="20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20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push</a:t>
                      </a:r>
                      <a:r>
                        <a:rPr dirty="0" sz="20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dirty="0" sz="2000" spc="-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spc="-10">
                          <a:latin typeface="Times New Roman"/>
                          <a:cs typeface="Times New Roman"/>
                        </a:rPr>
                        <a:t>result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Times New Roman"/>
                          <a:cs typeface="Times New Roman"/>
                        </a:rPr>
                        <a:t>back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1260094" y="804494"/>
            <a:ext cx="5603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05280" algn="l"/>
              </a:tabLst>
            </a:pPr>
            <a:r>
              <a:rPr dirty="0" sz="2800" spc="-10" b="1">
                <a:solidFill>
                  <a:srgbClr val="FF0000"/>
                </a:solidFill>
                <a:latin typeface="Arial"/>
                <a:cs typeface="Arial"/>
              </a:rPr>
              <a:t>(a+(b/c))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	assuming</a:t>
            </a:r>
            <a:r>
              <a:rPr dirty="0" sz="2800" spc="-8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a=2,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FF0000"/>
                </a:solidFill>
                <a:latin typeface="Arial"/>
                <a:cs typeface="Arial"/>
              </a:rPr>
              <a:t>b=6,</a:t>
            </a:r>
            <a:r>
              <a:rPr dirty="0" sz="28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Arial"/>
                <a:cs typeface="Arial"/>
              </a:rPr>
              <a:t>c=3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9182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</a:t>
            </a:r>
            <a:r>
              <a:rPr dirty="0" spc="-105"/>
              <a:t> </a:t>
            </a:r>
            <a:r>
              <a:rPr dirty="0"/>
              <a:t>6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/>
              <a:t>System</a:t>
            </a:r>
            <a:r>
              <a:rPr dirty="0" spc="-100"/>
              <a:t> </a:t>
            </a:r>
            <a:r>
              <a:rPr dirty="0" spc="-10"/>
              <a:t>Stack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96457" y="1733238"/>
            <a:ext cx="8520430" cy="2111375"/>
            <a:chOff x="196457" y="1733238"/>
            <a:chExt cx="8520430" cy="21113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470" y="1733238"/>
              <a:ext cx="8520317" cy="68347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470" y="2443372"/>
              <a:ext cx="8520317" cy="68214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457" y="3152232"/>
              <a:ext cx="8518877" cy="691763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6470" y="4412429"/>
            <a:ext cx="8520317" cy="692836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349707" y="1005916"/>
            <a:ext cx="8186420" cy="4365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2555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Function</a:t>
            </a:r>
            <a:r>
              <a:rPr dirty="0" sz="3200" spc="-35" b="1" i="1">
                <a:latin typeface="Times New Roman"/>
                <a:cs typeface="Times New Roman"/>
              </a:rPr>
              <a:t> </a:t>
            </a:r>
            <a:r>
              <a:rPr dirty="0" sz="3200" spc="-10" b="1" i="1">
                <a:latin typeface="Times New Roman"/>
                <a:cs typeface="Times New Roman"/>
              </a:rPr>
              <a:t>Calls</a:t>
            </a:r>
            <a:endParaRPr sz="3200">
              <a:latin typeface="Times New Roman"/>
              <a:cs typeface="Times New Roman"/>
            </a:endParaRPr>
          </a:p>
          <a:p>
            <a:pPr marL="12700" marR="2987675">
              <a:lnSpc>
                <a:spcPct val="172500"/>
              </a:lnSpc>
              <a:spcBef>
                <a:spcPts val="90"/>
              </a:spcBef>
            </a:pPr>
            <a:r>
              <a:rPr dirty="0" sz="2700">
                <a:latin typeface="Times New Roman"/>
                <a:cs typeface="Times New Roman"/>
              </a:rPr>
              <a:t>Can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 function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call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another</a:t>
            </a:r>
            <a:r>
              <a:rPr dirty="0" sz="2700" spc="-3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function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50">
                <a:latin typeface="Times New Roman"/>
                <a:cs typeface="Times New Roman"/>
              </a:rPr>
              <a:t>? </a:t>
            </a:r>
            <a:r>
              <a:rPr dirty="0" sz="2700">
                <a:latin typeface="Times New Roman"/>
                <a:cs typeface="Times New Roman"/>
              </a:rPr>
              <a:t>Can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a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function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call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itself</a:t>
            </a:r>
            <a:r>
              <a:rPr dirty="0" sz="2700" spc="-45">
                <a:latin typeface="Times New Roman"/>
                <a:cs typeface="Times New Roman"/>
              </a:rPr>
              <a:t> </a:t>
            </a:r>
            <a:r>
              <a:rPr dirty="0" sz="2700" spc="-5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5"/>
              </a:spcBef>
            </a:pPr>
            <a:r>
              <a:rPr dirty="0" sz="2700">
                <a:latin typeface="Times New Roman"/>
                <a:cs typeface="Times New Roman"/>
              </a:rPr>
              <a:t>What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happens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local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variables</a:t>
            </a:r>
            <a:r>
              <a:rPr dirty="0" sz="2700" spc="-3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1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calling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 spc="-10">
                <a:latin typeface="Times New Roman"/>
                <a:cs typeface="Times New Roman"/>
              </a:rPr>
              <a:t>function?</a:t>
            </a:r>
            <a:endParaRPr sz="2700">
              <a:latin typeface="Times New Roman"/>
              <a:cs typeface="Times New Roman"/>
            </a:endParaRPr>
          </a:p>
          <a:p>
            <a:pPr marL="375920" marR="699135" indent="-228600">
              <a:lnSpc>
                <a:spcPts val="2170"/>
              </a:lnSpc>
              <a:spcBef>
                <a:spcPts val="1390"/>
              </a:spcBef>
              <a:buChar char="•"/>
              <a:tabLst>
                <a:tab pos="375920" algn="l"/>
                <a:tab pos="376555" algn="l"/>
              </a:tabLst>
            </a:pPr>
            <a:r>
              <a:rPr dirty="0" sz="2100">
                <a:latin typeface="Times New Roman"/>
                <a:cs typeface="Times New Roman"/>
              </a:rPr>
              <a:t>when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 call is made</a:t>
            </a:r>
            <a:r>
              <a:rPr dirty="0" sz="2100" spc="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 new</a:t>
            </a:r>
            <a:r>
              <a:rPr dirty="0" sz="2100" spc="-1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function,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all the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variables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local</a:t>
            </a:r>
            <a:r>
              <a:rPr dirty="0" sz="2100" spc="-3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to </a:t>
            </a:r>
            <a:r>
              <a:rPr dirty="0" sz="2100" spc="-25">
                <a:latin typeface="Times New Roman"/>
                <a:cs typeface="Times New Roman"/>
              </a:rPr>
              <a:t>the </a:t>
            </a:r>
            <a:r>
              <a:rPr dirty="0" sz="2100">
                <a:latin typeface="Times New Roman"/>
                <a:cs typeface="Times New Roman"/>
              </a:rPr>
              <a:t>calling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routine</a:t>
            </a:r>
            <a:r>
              <a:rPr dirty="0" sz="2100" spc="-2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need to</a:t>
            </a:r>
            <a:r>
              <a:rPr dirty="0" sz="2100" spc="-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saved</a:t>
            </a:r>
            <a:r>
              <a:rPr dirty="0" sz="2100" spc="-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by</a:t>
            </a:r>
            <a:r>
              <a:rPr dirty="0" sz="2100" spc="10">
                <a:latin typeface="Times New Roman"/>
                <a:cs typeface="Times New Roman"/>
              </a:rPr>
              <a:t> </a:t>
            </a:r>
            <a:r>
              <a:rPr dirty="0" sz="2100">
                <a:latin typeface="Times New Roman"/>
                <a:cs typeface="Times New Roman"/>
              </a:rPr>
              <a:t>the</a:t>
            </a:r>
            <a:r>
              <a:rPr dirty="0" sz="2100" spc="5">
                <a:latin typeface="Times New Roman"/>
                <a:cs typeface="Times New Roman"/>
              </a:rPr>
              <a:t> </a:t>
            </a:r>
            <a:r>
              <a:rPr dirty="0" sz="2100" spc="-10">
                <a:latin typeface="Times New Roman"/>
                <a:cs typeface="Times New Roman"/>
              </a:rPr>
              <a:t>system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700">
                <a:latin typeface="Times New Roman"/>
                <a:cs typeface="Times New Roman"/>
              </a:rPr>
              <a:t>How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to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save</a:t>
            </a:r>
            <a:r>
              <a:rPr dirty="0" sz="2700" spc="-2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local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variables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of</a:t>
            </a:r>
            <a:r>
              <a:rPr dirty="0" sz="2700" spc="-1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the</a:t>
            </a:r>
            <a:r>
              <a:rPr dirty="0" sz="2700" spc="-5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calling</a:t>
            </a:r>
            <a:r>
              <a:rPr dirty="0" sz="2700" spc="-40">
                <a:latin typeface="Times New Roman"/>
                <a:cs typeface="Times New Roman"/>
              </a:rPr>
              <a:t> </a:t>
            </a:r>
            <a:r>
              <a:rPr dirty="0" sz="2700">
                <a:latin typeface="Times New Roman"/>
                <a:cs typeface="Times New Roman"/>
              </a:rPr>
              <a:t>function</a:t>
            </a:r>
            <a:r>
              <a:rPr dirty="0" sz="2700" spc="-25">
                <a:latin typeface="Times New Roman"/>
                <a:cs typeface="Times New Roman"/>
              </a:rPr>
              <a:t> </a:t>
            </a:r>
            <a:r>
              <a:rPr dirty="0" sz="2700" spc="-50">
                <a:latin typeface="Times New Roman"/>
                <a:cs typeface="Times New Roman"/>
              </a:rPr>
              <a:t>?</a:t>
            </a:r>
            <a:endParaRPr sz="2700">
              <a:latin typeface="Times New Roman"/>
              <a:cs typeface="Times New Roman"/>
            </a:endParaRPr>
          </a:p>
          <a:p>
            <a:pPr marL="375920" indent="-229235">
              <a:lnSpc>
                <a:spcPct val="100000"/>
              </a:lnSpc>
              <a:spcBef>
                <a:spcPts val="1025"/>
              </a:spcBef>
              <a:buChar char="•"/>
              <a:tabLst>
                <a:tab pos="375920" algn="l"/>
                <a:tab pos="376555" algn="l"/>
              </a:tabLst>
            </a:pPr>
            <a:r>
              <a:rPr dirty="0" sz="2100" spc="-10">
                <a:latin typeface="Times New Roman"/>
                <a:cs typeface="Times New Roman"/>
              </a:rPr>
              <a:t>Stack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34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91821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</a:t>
            </a:r>
            <a:r>
              <a:rPr dirty="0" spc="-105"/>
              <a:t> </a:t>
            </a:r>
            <a:r>
              <a:rPr dirty="0"/>
              <a:t>6</a:t>
            </a:r>
            <a:r>
              <a:rPr dirty="0" spc="-45"/>
              <a:t> </a:t>
            </a:r>
            <a:r>
              <a:rPr dirty="0"/>
              <a:t>-</a:t>
            </a:r>
            <a:r>
              <a:rPr dirty="0" spc="-65"/>
              <a:t> </a:t>
            </a:r>
            <a:r>
              <a:rPr dirty="0"/>
              <a:t>System</a:t>
            </a:r>
            <a:r>
              <a:rPr dirty="0" spc="-100"/>
              <a:t> </a:t>
            </a:r>
            <a:r>
              <a:rPr dirty="0" spc="-10"/>
              <a:t>Stack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126492" y="1027687"/>
            <a:ext cx="8593455" cy="1527810"/>
            <a:chOff x="126492" y="1027687"/>
            <a:chExt cx="8593455" cy="15278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7" y="1027687"/>
              <a:ext cx="8534019" cy="148513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492" y="1048511"/>
              <a:ext cx="7849743" cy="150685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600" y="1028699"/>
              <a:ext cx="8458200" cy="1427988"/>
            </a:xfrm>
            <a:prstGeom prst="rect">
              <a:avLst/>
            </a:prstGeom>
          </p:spPr>
        </p:pic>
      </p:grpSp>
      <p:grpSp>
        <p:nvGrpSpPr>
          <p:cNvPr id="10" name="object 10" descr=""/>
          <p:cNvGrpSpPr/>
          <p:nvPr/>
        </p:nvGrpSpPr>
        <p:grpSpPr>
          <a:xfrm>
            <a:off x="126492" y="3318259"/>
            <a:ext cx="8593455" cy="1527810"/>
            <a:chOff x="126492" y="3318259"/>
            <a:chExt cx="8593455" cy="152781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27" y="3318259"/>
              <a:ext cx="8534019" cy="148513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92" y="3339083"/>
              <a:ext cx="7765923" cy="150685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8600" y="3319271"/>
              <a:ext cx="8458200" cy="1427988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426821" y="1159255"/>
            <a:ext cx="7824470" cy="487235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marL="12700" marR="572135">
              <a:lnSpc>
                <a:spcPts val="3829"/>
              </a:lnSpc>
              <a:spcBef>
                <a:spcPts val="730"/>
              </a:spcBef>
            </a:pP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Address</a:t>
            </a:r>
            <a:r>
              <a:rPr dirty="0" sz="37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7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7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next</a:t>
            </a:r>
            <a:r>
              <a:rPr dirty="0" sz="37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instruction</a:t>
            </a:r>
            <a:r>
              <a:rPr dirty="0" sz="37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3700" spc="-7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calling</a:t>
            </a:r>
            <a:r>
              <a:rPr dirty="0" sz="37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program</a:t>
            </a:r>
            <a:r>
              <a:rPr dirty="0" sz="37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must</a:t>
            </a:r>
            <a:r>
              <a:rPr dirty="0" sz="3700" spc="-9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70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saved.</a:t>
            </a:r>
            <a:r>
              <a:rPr dirty="0" sz="3700" spc="-1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Why</a:t>
            </a:r>
            <a:r>
              <a:rPr dirty="0" sz="37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 spc="-50">
                <a:solidFill>
                  <a:srgbClr val="FFFFFF"/>
                </a:solidFill>
                <a:latin typeface="Times New Roman"/>
                <a:cs typeface="Times New Roman"/>
              </a:rPr>
              <a:t>?</a:t>
            </a:r>
            <a:endParaRPr sz="3700">
              <a:latin typeface="Times New Roman"/>
              <a:cs typeface="Times New Roman"/>
            </a:endParaRPr>
          </a:p>
          <a:p>
            <a:pPr marL="356235" marR="98425" indent="-287020">
              <a:lnSpc>
                <a:spcPts val="3000"/>
              </a:lnSpc>
              <a:spcBef>
                <a:spcPts val="2180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900">
                <a:latin typeface="Times New Roman"/>
                <a:cs typeface="Times New Roman"/>
              </a:rPr>
              <a:t>in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order to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resume</a:t>
            </a:r>
            <a:r>
              <a:rPr dirty="0" sz="2900" spc="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the execution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from</a:t>
            </a:r>
            <a:r>
              <a:rPr dirty="0" sz="2900" spc="-3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the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point </a:t>
            </a:r>
            <a:r>
              <a:rPr dirty="0" sz="2900" spc="-25">
                <a:latin typeface="Times New Roman"/>
                <a:cs typeface="Times New Roman"/>
              </a:rPr>
              <a:t>of </a:t>
            </a:r>
            <a:r>
              <a:rPr dirty="0" sz="2900">
                <a:latin typeface="Times New Roman"/>
                <a:cs typeface="Times New Roman"/>
              </a:rPr>
              <a:t>function</a:t>
            </a:r>
            <a:r>
              <a:rPr dirty="0" sz="2900" spc="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call.</a:t>
            </a:r>
            <a:endParaRPr sz="2900">
              <a:latin typeface="Times New Roman"/>
              <a:cs typeface="Times New Roman"/>
            </a:endParaRPr>
          </a:p>
          <a:p>
            <a:pPr marL="12700" marR="771525">
              <a:lnSpc>
                <a:spcPts val="3829"/>
              </a:lnSpc>
              <a:spcBef>
                <a:spcPts val="2195"/>
              </a:spcBef>
            </a:pP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37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7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dirty="0" sz="37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calls</a:t>
            </a:r>
            <a:r>
              <a:rPr dirty="0" sz="37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7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nested</a:t>
            </a:r>
            <a:r>
              <a:rPr dirty="0" sz="37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dirty="0" sz="37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 spc="-25">
                <a:solidFill>
                  <a:srgbClr val="FFFFFF"/>
                </a:solidFill>
                <a:latin typeface="Times New Roman"/>
                <a:cs typeface="Times New Roman"/>
              </a:rPr>
              <a:t>an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arbitrary</a:t>
            </a:r>
            <a:r>
              <a:rPr dirty="0" sz="3700" spc="-1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 spc="-10">
                <a:solidFill>
                  <a:srgbClr val="FFFFFF"/>
                </a:solidFill>
                <a:latin typeface="Times New Roman"/>
                <a:cs typeface="Times New Roman"/>
              </a:rPr>
              <a:t>depth?</a:t>
            </a:r>
            <a:endParaRPr sz="3700">
              <a:latin typeface="Times New Roman"/>
              <a:cs typeface="Times New Roman"/>
            </a:endParaRPr>
          </a:p>
          <a:p>
            <a:pPr marL="356235" indent="-287020">
              <a:lnSpc>
                <a:spcPct val="100000"/>
              </a:lnSpc>
              <a:spcBef>
                <a:spcPts val="1685"/>
              </a:spcBef>
              <a:buChar char="•"/>
              <a:tabLst>
                <a:tab pos="356235" algn="l"/>
                <a:tab pos="356870" algn="l"/>
              </a:tabLst>
            </a:pPr>
            <a:r>
              <a:rPr dirty="0" sz="2900" spc="-20">
                <a:latin typeface="Times New Roman"/>
                <a:cs typeface="Times New Roman"/>
              </a:rPr>
              <a:t>Yes,</a:t>
            </a:r>
            <a:endParaRPr sz="2900">
              <a:latin typeface="Times New Roman"/>
              <a:cs typeface="Times New Roman"/>
            </a:endParaRPr>
          </a:p>
          <a:p>
            <a:pPr lvl="1" marL="641985" marR="5080" indent="-285750">
              <a:lnSpc>
                <a:spcPts val="3010"/>
              </a:lnSpc>
              <a:spcBef>
                <a:spcPts val="675"/>
              </a:spcBef>
              <a:buChar char="•"/>
              <a:tabLst>
                <a:tab pos="641985" algn="l"/>
                <a:tab pos="642620" algn="l"/>
              </a:tabLst>
            </a:pPr>
            <a:r>
              <a:rPr dirty="0" sz="2900">
                <a:latin typeface="Times New Roman"/>
                <a:cs typeface="Times New Roman"/>
              </a:rPr>
              <a:t>hence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use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of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stack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is</a:t>
            </a:r>
            <a:r>
              <a:rPr dirty="0" sz="2900" spc="-1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natural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choice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preserve </a:t>
            </a:r>
            <a:r>
              <a:rPr dirty="0" sz="2900">
                <a:latin typeface="Times New Roman"/>
                <a:cs typeface="Times New Roman"/>
              </a:rPr>
              <a:t>the return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 spc="-10">
                <a:latin typeface="Times New Roman"/>
                <a:cs typeface="Times New Roman"/>
              </a:rPr>
              <a:t>address.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609838" y="6520745"/>
            <a:ext cx="455930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5080" indent="19685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Page:36 QUEUE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369189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STACK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229361" y="1617725"/>
            <a:ext cx="5562600" cy="866140"/>
          </a:xfrm>
          <a:custGeom>
            <a:avLst/>
            <a:gdLst/>
            <a:ahLst/>
            <a:cxnLst/>
            <a:rect l="l" t="t" r="r" b="b"/>
            <a:pathLst>
              <a:path w="5562600" h="866139">
                <a:moveTo>
                  <a:pt x="5418328" y="0"/>
                </a:moveTo>
                <a:lnTo>
                  <a:pt x="144272" y="0"/>
                </a:lnTo>
                <a:lnTo>
                  <a:pt x="98670" y="7359"/>
                </a:lnTo>
                <a:lnTo>
                  <a:pt x="59066" y="27850"/>
                </a:lnTo>
                <a:lnTo>
                  <a:pt x="27835" y="59088"/>
                </a:lnTo>
                <a:lnTo>
                  <a:pt x="7355" y="98690"/>
                </a:lnTo>
                <a:lnTo>
                  <a:pt x="0" y="144272"/>
                </a:lnTo>
                <a:lnTo>
                  <a:pt x="0" y="721360"/>
                </a:lnTo>
                <a:lnTo>
                  <a:pt x="7355" y="766941"/>
                </a:lnTo>
                <a:lnTo>
                  <a:pt x="27835" y="806543"/>
                </a:lnTo>
                <a:lnTo>
                  <a:pt x="59066" y="837781"/>
                </a:lnTo>
                <a:lnTo>
                  <a:pt x="98670" y="858272"/>
                </a:lnTo>
                <a:lnTo>
                  <a:pt x="144272" y="865632"/>
                </a:lnTo>
                <a:lnTo>
                  <a:pt x="5418328" y="865632"/>
                </a:lnTo>
                <a:lnTo>
                  <a:pt x="5463909" y="858272"/>
                </a:lnTo>
                <a:lnTo>
                  <a:pt x="5503511" y="837781"/>
                </a:lnTo>
                <a:lnTo>
                  <a:pt x="5534749" y="806543"/>
                </a:lnTo>
                <a:lnTo>
                  <a:pt x="5555240" y="766941"/>
                </a:lnTo>
                <a:lnTo>
                  <a:pt x="5562600" y="721360"/>
                </a:lnTo>
                <a:lnTo>
                  <a:pt x="5562600" y="144272"/>
                </a:lnTo>
                <a:lnTo>
                  <a:pt x="5555240" y="98690"/>
                </a:lnTo>
                <a:lnTo>
                  <a:pt x="5534749" y="59088"/>
                </a:lnTo>
                <a:lnTo>
                  <a:pt x="5503511" y="27850"/>
                </a:lnTo>
                <a:lnTo>
                  <a:pt x="5463909" y="7359"/>
                </a:lnTo>
                <a:lnTo>
                  <a:pt x="541832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92684" y="1483412"/>
            <a:ext cx="5041900" cy="2283460"/>
          </a:xfrm>
          <a:prstGeom prst="rect">
            <a:avLst/>
          </a:prstGeom>
        </p:spPr>
        <p:txBody>
          <a:bodyPr wrap="square" lIns="0" tIns="23812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875"/>
              </a:spcBef>
            </a:pPr>
            <a:r>
              <a:rPr dirty="0" sz="3700" spc="-20">
                <a:solidFill>
                  <a:srgbClr val="FFFFFF"/>
                </a:solidFill>
                <a:latin typeface="Times New Roman"/>
                <a:cs typeface="Times New Roman"/>
              </a:rPr>
              <a:t>Example:</a:t>
            </a:r>
            <a:r>
              <a:rPr dirty="0" sz="3700" spc="-2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 spc="-3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700" spc="-2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dirty="0" sz="37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7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700" spc="-10">
                <a:solidFill>
                  <a:srgbClr val="FFFFFF"/>
                </a:solidFill>
                <a:latin typeface="Times New Roman"/>
                <a:cs typeface="Times New Roman"/>
              </a:rPr>
              <a:t>plates</a:t>
            </a:r>
            <a:endParaRPr sz="3700">
              <a:latin typeface="Times New Roman"/>
              <a:cs typeface="Times New Roman"/>
            </a:endParaRPr>
          </a:p>
          <a:p>
            <a:pPr marL="299085" marR="19685" indent="-287020">
              <a:lnSpc>
                <a:spcPts val="3000"/>
              </a:lnSpc>
              <a:spcBef>
                <a:spcPts val="190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900">
                <a:latin typeface="Times New Roman"/>
                <a:cs typeface="Times New Roman"/>
              </a:rPr>
              <a:t>New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plates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are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put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on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the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top </a:t>
            </a:r>
            <a:r>
              <a:rPr dirty="0" sz="2900" spc="-25">
                <a:latin typeface="Times New Roman"/>
                <a:cs typeface="Times New Roman"/>
              </a:rPr>
              <a:t>of </a:t>
            </a:r>
            <a:r>
              <a:rPr dirty="0" sz="2900">
                <a:latin typeface="Times New Roman"/>
                <a:cs typeface="Times New Roman"/>
              </a:rPr>
              <a:t>the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stack</a:t>
            </a:r>
            <a:r>
              <a:rPr dirty="0" sz="2900" spc="-5">
                <a:latin typeface="Times New Roman"/>
                <a:cs typeface="Times New Roman"/>
              </a:rPr>
              <a:t> </a:t>
            </a:r>
            <a:r>
              <a:rPr dirty="0" sz="2900" spc="-25">
                <a:latin typeface="Times New Roman"/>
                <a:cs typeface="Times New Roman"/>
              </a:rPr>
              <a:t>and</a:t>
            </a:r>
            <a:endParaRPr sz="2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75"/>
              </a:spcBef>
              <a:buChar char="•"/>
              <a:tabLst>
                <a:tab pos="299085" algn="l"/>
                <a:tab pos="299720" algn="l"/>
              </a:tabLst>
            </a:pPr>
            <a:r>
              <a:rPr dirty="0" sz="2900" spc="-75">
                <a:latin typeface="Times New Roman"/>
                <a:cs typeface="Times New Roman"/>
              </a:rPr>
              <a:t>We</a:t>
            </a:r>
            <a:r>
              <a:rPr dirty="0" sz="2900" spc="-4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take</a:t>
            </a:r>
            <a:r>
              <a:rPr dirty="0" sz="2900" spc="-35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plates</a:t>
            </a:r>
            <a:r>
              <a:rPr dirty="0" sz="2900" spc="-2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from</a:t>
            </a:r>
            <a:r>
              <a:rPr dirty="0" sz="2900" spc="-40">
                <a:latin typeface="Times New Roman"/>
                <a:cs typeface="Times New Roman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the</a:t>
            </a:r>
            <a:r>
              <a:rPr dirty="0" sz="2900" spc="-15">
                <a:latin typeface="Times New Roman"/>
                <a:cs typeface="Times New Roman"/>
              </a:rPr>
              <a:t> </a:t>
            </a:r>
            <a:r>
              <a:rPr dirty="0" sz="2900" spc="-20">
                <a:latin typeface="Times New Roman"/>
                <a:cs typeface="Times New Roman"/>
              </a:rPr>
              <a:t>top.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661416" y="1577339"/>
            <a:ext cx="8418830" cy="4572000"/>
            <a:chOff x="661416" y="1577339"/>
            <a:chExt cx="8418830" cy="45720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6251" y="1577339"/>
              <a:ext cx="3253740" cy="45720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416" y="4397239"/>
              <a:ext cx="4688967" cy="104928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7532" y="4334268"/>
              <a:ext cx="4440555" cy="1249286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723137" y="4420361"/>
            <a:ext cx="4575175" cy="954405"/>
          </a:xfrm>
          <a:prstGeom prst="rect">
            <a:avLst/>
          </a:prstGeom>
          <a:solidFill>
            <a:srgbClr val="EC7C30"/>
          </a:solidFill>
          <a:ln w="38100">
            <a:solidFill>
              <a:srgbClr val="FFFFFF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164590" marR="356235" indent="-805180">
              <a:lnSpc>
                <a:spcPct val="100000"/>
              </a:lnSpc>
              <a:spcBef>
                <a:spcPts val="260"/>
              </a:spcBef>
            </a:pPr>
            <a:r>
              <a:rPr dirty="0" sz="2800" spc="-3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-1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dirty="0" sz="28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LIFO</a:t>
            </a:r>
            <a:r>
              <a:rPr dirty="0" sz="2800" spc="-25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10" b="1" i="1">
                <a:solidFill>
                  <a:srgbClr val="FFFFFF"/>
                </a:solidFill>
                <a:latin typeface="Times New Roman"/>
                <a:cs typeface="Times New Roman"/>
              </a:rPr>
              <a:t>structure:</a:t>
            </a:r>
            <a:r>
              <a:rPr dirty="0" sz="2800" spc="-1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last</a:t>
            </a:r>
            <a:r>
              <a:rPr dirty="0" sz="2800" spc="-7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b="1" i="1">
                <a:solidFill>
                  <a:srgbClr val="FFFFFF"/>
                </a:solidFill>
                <a:latin typeface="Times New Roman"/>
                <a:cs typeface="Times New Roman"/>
              </a:rPr>
              <a:t>in/first</a:t>
            </a:r>
            <a:r>
              <a:rPr dirty="0" sz="2800" spc="-80" b="1" i="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-20" b="1" i="1">
                <a:solidFill>
                  <a:srgbClr val="FFFFFF"/>
                </a:solidFill>
                <a:latin typeface="Times New Roman"/>
                <a:cs typeface="Times New Roman"/>
              </a:rPr>
              <a:t>out.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609838" y="6520745"/>
            <a:ext cx="492759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</a:t>
            </a:r>
            <a:fld id="{81D60167-4931-47E6-BA6A-407CBD079E47}" type="slidenum">
              <a:rPr dirty="0" sz="1000" spc="-10">
                <a:latin typeface="Times New Roman"/>
                <a:cs typeface="Times New Roman"/>
              </a:rPr>
              <a:t>3</a:t>
            </a:fld>
            <a:r>
              <a:rPr dirty="0" sz="1000" spc="-10">
                <a:latin typeface="Times New Roman"/>
                <a:cs typeface="Times New Roman"/>
              </a:rPr>
              <a:t> QUEUE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29650" y="6506971"/>
            <a:ext cx="43560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Page:37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619125"/>
            <a:chOff x="-4762" y="71437"/>
            <a:chExt cx="9153525" cy="6191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19935">
              <a:lnSpc>
                <a:spcPct val="100000"/>
              </a:lnSpc>
              <a:spcBef>
                <a:spcPts val="100"/>
              </a:spcBef>
            </a:pPr>
            <a:r>
              <a:rPr dirty="0"/>
              <a:t>Activation</a:t>
            </a:r>
            <a:r>
              <a:rPr dirty="0" spc="-170"/>
              <a:t> </a:t>
            </a:r>
            <a:r>
              <a:rPr dirty="0" spc="-10"/>
              <a:t>Records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68580" y="849612"/>
            <a:ext cx="8956675" cy="5074285"/>
            <a:chOff x="68580" y="849612"/>
            <a:chExt cx="8956675" cy="507428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4229" y="849612"/>
              <a:ext cx="6320421" cy="28929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199" y="894588"/>
              <a:ext cx="6166104" cy="2738627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200149" y="875538"/>
              <a:ext cx="6204585" cy="2776855"/>
            </a:xfrm>
            <a:custGeom>
              <a:avLst/>
              <a:gdLst/>
              <a:ahLst/>
              <a:cxnLst/>
              <a:rect l="l" t="t" r="r" b="b"/>
              <a:pathLst>
                <a:path w="6204584" h="2776854">
                  <a:moveTo>
                    <a:pt x="0" y="2776727"/>
                  </a:moveTo>
                  <a:lnTo>
                    <a:pt x="6204204" y="2776727"/>
                  </a:lnTo>
                  <a:lnTo>
                    <a:pt x="6204204" y="0"/>
                  </a:lnTo>
                  <a:lnTo>
                    <a:pt x="0" y="0"/>
                  </a:lnTo>
                  <a:lnTo>
                    <a:pt x="0" y="2776727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8" y="3764318"/>
              <a:ext cx="8915019" cy="108009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80" y="3791775"/>
              <a:ext cx="8349615" cy="108311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2400" y="3784091"/>
              <a:ext cx="8839200" cy="100431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728" y="4843271"/>
              <a:ext cx="8915019" cy="108009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580" y="5041391"/>
              <a:ext cx="7810119" cy="74019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400" y="4863083"/>
              <a:ext cx="8839200" cy="1004316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287832" y="3871721"/>
            <a:ext cx="7836534" cy="1672589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540"/>
              </a:spcBef>
            </a:pP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Activation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record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structure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which</a:t>
            </a:r>
            <a:r>
              <a:rPr dirty="0" sz="2600" spc="-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keeps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important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dirty="0" sz="2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about</a:t>
            </a:r>
            <a:r>
              <a:rPr dirty="0" sz="2600" spc="-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sub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600" spc="-3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stored</a:t>
            </a:r>
            <a:r>
              <a:rPr dirty="0" sz="26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dirty="0" sz="26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activation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>
                <a:solidFill>
                  <a:srgbClr val="FFFFFF"/>
                </a:solidFill>
                <a:latin typeface="Times New Roman"/>
                <a:cs typeface="Times New Roman"/>
              </a:rPr>
              <a:t>record</a:t>
            </a:r>
            <a:r>
              <a:rPr dirty="0" sz="26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Times New Roman"/>
                <a:cs typeface="Times New Roman"/>
              </a:rPr>
              <a:t>includes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609838" y="6673450"/>
            <a:ext cx="454659" cy="165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0"/>
              </a:lnSpc>
            </a:pPr>
            <a:r>
              <a:rPr dirty="0" sz="1000" spc="-10">
                <a:latin typeface="Times New Roman"/>
                <a:cs typeface="Times New Roman"/>
              </a:rPr>
              <a:t>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20420" y="5825457"/>
            <a:ext cx="7769225" cy="9321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2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address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 instruction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be executed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next,</a:t>
            </a:r>
            <a:endParaRPr sz="2000">
              <a:latin typeface="Times New Roman"/>
              <a:cs typeface="Times New Roman"/>
            </a:endParaRPr>
          </a:p>
          <a:p>
            <a:pPr marL="241300" indent="-228600">
              <a:lnSpc>
                <a:spcPts val="2240"/>
              </a:lnSpc>
              <a:spcBef>
                <a:spcPts val="135"/>
              </a:spcBef>
              <a:buChar char="•"/>
              <a:tabLst>
                <a:tab pos="240665" algn="l"/>
                <a:tab pos="241300" algn="l"/>
              </a:tabLst>
            </a:pPr>
            <a:r>
              <a:rPr dirty="0" sz="2000">
                <a:latin typeface="Times New Roman"/>
                <a:cs typeface="Times New Roman"/>
              </a:rPr>
              <a:t>current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value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all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local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variables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parameters.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i.e.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context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241300">
              <a:lnSpc>
                <a:spcPts val="2240"/>
              </a:lnSpc>
            </a:pPr>
            <a:r>
              <a:rPr dirty="0" sz="2000">
                <a:latin typeface="Times New Roman"/>
                <a:cs typeface="Times New Roman"/>
              </a:rPr>
              <a:t>subprogram</a:t>
            </a:r>
            <a:r>
              <a:rPr dirty="0" sz="2000" spc="-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stored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activation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record.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22538" y="6533445"/>
            <a:ext cx="430530" cy="293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685">
              <a:lnSpc>
                <a:spcPts val="1090"/>
              </a:lnSpc>
            </a:pPr>
            <a:r>
              <a:rPr dirty="0" sz="1000" spc="-10">
                <a:latin typeface="Times New Roman"/>
                <a:cs typeface="Times New Roman"/>
              </a:rPr>
              <a:t>Page:38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000" spc="-10">
                <a:latin typeface="Times New Roman"/>
                <a:cs typeface="Times New Roman"/>
              </a:rPr>
              <a:t>QUEUE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9144000" cy="60960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dirty="0"/>
              <a:t>Activation</a:t>
            </a:r>
            <a:r>
              <a:rPr dirty="0" spc="-170"/>
              <a:t> </a:t>
            </a:r>
            <a:r>
              <a:rPr dirty="0" spc="-10"/>
              <a:t>Records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29361" y="712469"/>
            <a:ext cx="4144010" cy="2863850"/>
          </a:xfrm>
          <a:custGeom>
            <a:avLst/>
            <a:gdLst/>
            <a:ahLst/>
            <a:cxnLst/>
            <a:rect l="l" t="t" r="r" b="b"/>
            <a:pathLst>
              <a:path w="4144010" h="2863850">
                <a:moveTo>
                  <a:pt x="0" y="2863595"/>
                </a:moveTo>
                <a:lnTo>
                  <a:pt x="4143755" y="2863595"/>
                </a:lnTo>
                <a:lnTo>
                  <a:pt x="4143755" y="0"/>
                </a:lnTo>
                <a:lnTo>
                  <a:pt x="0" y="0"/>
                </a:lnTo>
                <a:lnTo>
                  <a:pt x="0" y="286359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0040" y="718184"/>
            <a:ext cx="972819" cy="2220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main(){</a:t>
            </a:r>
            <a:endParaRPr sz="18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</a:pPr>
            <a:r>
              <a:rPr dirty="0" sz="1800" spc="-20">
                <a:latin typeface="Courier New"/>
                <a:cs typeface="Courier New"/>
              </a:rPr>
              <a:t>f1()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0"/>
              </a:lnSpc>
              <a:spcBef>
                <a:spcPts val="25"/>
              </a:spcBef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0"/>
              </a:lnSpc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f1(){</a:t>
            </a:r>
            <a:endParaRPr sz="18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</a:pPr>
            <a:r>
              <a:rPr dirty="0" sz="1800" spc="-20">
                <a:latin typeface="Courier New"/>
                <a:cs typeface="Courier New"/>
              </a:rPr>
              <a:t>f2()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0"/>
              </a:lnSpc>
              <a:spcBef>
                <a:spcPts val="25"/>
              </a:spcBef>
            </a:pPr>
            <a:r>
              <a:rPr dirty="0" sz="180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50"/>
              </a:lnSpc>
            </a:pPr>
            <a:r>
              <a:rPr dirty="0" sz="1800" spc="-10" b="1">
                <a:solidFill>
                  <a:srgbClr val="FF0000"/>
                </a:solidFill>
                <a:latin typeface="Courier New"/>
                <a:cs typeface="Courier New"/>
              </a:rPr>
              <a:t>f2(){</a:t>
            </a:r>
            <a:endParaRPr sz="1800">
              <a:latin typeface="Courier New"/>
              <a:cs typeface="Courier New"/>
            </a:endParaRPr>
          </a:p>
          <a:p>
            <a:pPr marL="272415">
              <a:lnSpc>
                <a:spcPct val="100000"/>
              </a:lnSpc>
            </a:pPr>
            <a:r>
              <a:rPr dirty="0" sz="1800" spc="-20">
                <a:latin typeface="Courier New"/>
                <a:cs typeface="Courier New"/>
              </a:rPr>
              <a:t>f3()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52821" y="797178"/>
            <a:ext cx="34245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Contents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run-time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stack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when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4934267" y="1157795"/>
            <a:ext cx="4163060" cy="5648960"/>
            <a:chOff x="4934267" y="1157795"/>
            <a:chExt cx="4163060" cy="564896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3855" y="4190998"/>
              <a:ext cx="4125467" cy="26151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3855" y="2805684"/>
              <a:ext cx="4143755" cy="1389888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939029" y="2800858"/>
              <a:ext cx="4153535" cy="1399540"/>
            </a:xfrm>
            <a:custGeom>
              <a:avLst/>
              <a:gdLst/>
              <a:ahLst/>
              <a:cxnLst/>
              <a:rect l="l" t="t" r="r" b="b"/>
              <a:pathLst>
                <a:path w="4153534" h="1399539">
                  <a:moveTo>
                    <a:pt x="0" y="1399413"/>
                  </a:moveTo>
                  <a:lnTo>
                    <a:pt x="4153280" y="1399413"/>
                  </a:lnTo>
                  <a:lnTo>
                    <a:pt x="4153280" y="0"/>
                  </a:lnTo>
                  <a:lnTo>
                    <a:pt x="0" y="0"/>
                  </a:lnTo>
                  <a:lnTo>
                    <a:pt x="0" y="1399413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48427" y="1167384"/>
              <a:ext cx="4133087" cy="16383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943601" y="1162558"/>
              <a:ext cx="4142740" cy="1647825"/>
            </a:xfrm>
            <a:custGeom>
              <a:avLst/>
              <a:gdLst/>
              <a:ahLst/>
              <a:cxnLst/>
              <a:rect l="l" t="t" r="r" b="b"/>
              <a:pathLst>
                <a:path w="4142740" h="1647825">
                  <a:moveTo>
                    <a:pt x="0" y="1647825"/>
                  </a:moveTo>
                  <a:lnTo>
                    <a:pt x="4142613" y="1647825"/>
                  </a:lnTo>
                  <a:lnTo>
                    <a:pt x="4142613" y="0"/>
                  </a:lnTo>
                  <a:lnTo>
                    <a:pt x="0" y="0"/>
                  </a:lnTo>
                  <a:lnTo>
                    <a:pt x="0" y="1647825"/>
                  </a:lnTo>
                  <a:close/>
                </a:path>
              </a:pathLst>
            </a:custGeom>
            <a:ln w="952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4572" y="3738346"/>
            <a:ext cx="4855210" cy="666115"/>
            <a:chOff x="4572" y="3738346"/>
            <a:chExt cx="4855210" cy="666115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6" y="3757024"/>
              <a:ext cx="4800219" cy="59526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2" y="3738346"/>
              <a:ext cx="3535299" cy="66575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107" y="3758184"/>
              <a:ext cx="4724400" cy="537972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4572" y="4872202"/>
            <a:ext cx="4855210" cy="664210"/>
            <a:chOff x="4572" y="4872202"/>
            <a:chExt cx="4855210" cy="664210"/>
          </a:xfrm>
        </p:grpSpPr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36" y="4889356"/>
              <a:ext cx="4800219" cy="5952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72" y="4872202"/>
              <a:ext cx="3332607" cy="66398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107" y="4890516"/>
              <a:ext cx="4724400" cy="537971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FF0000"/>
                </a:solidFill>
                <a:latin typeface="Courier New"/>
                <a:cs typeface="Courier New"/>
              </a:rPr>
              <a:t>f3(){</a:t>
            </a:r>
            <a:r>
              <a:rPr dirty="0"/>
              <a:t>Print</a:t>
            </a:r>
            <a:r>
              <a:rPr dirty="0" spc="-90"/>
              <a:t> </a:t>
            </a:r>
            <a:r>
              <a:rPr dirty="0"/>
              <a:t>“Hello</a:t>
            </a:r>
            <a:r>
              <a:rPr dirty="0" spc="-60"/>
              <a:t> </a:t>
            </a:r>
            <a:r>
              <a:rPr dirty="0" spc="-10"/>
              <a:t>World”}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/>
          </a:p>
          <a:p>
            <a:pPr marL="12700">
              <a:lnSpc>
                <a:spcPct val="100000"/>
              </a:lnSpc>
            </a:pP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dirty="0" sz="23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dirty="0" sz="2300" spc="-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dirty="0" sz="2300" spc="-10">
                <a:solidFill>
                  <a:srgbClr val="FFFFFF"/>
                </a:solidFill>
                <a:latin typeface="Times New Roman"/>
                <a:cs typeface="Times New Roman"/>
              </a:rPr>
              <a:t>called</a:t>
            </a:r>
            <a:endParaRPr sz="2300">
              <a:latin typeface="Times New Roman"/>
              <a:cs typeface="Times New Roman"/>
            </a:endParaRPr>
          </a:p>
          <a:p>
            <a:pPr marL="220979" indent="-172720">
              <a:lnSpc>
                <a:spcPct val="100000"/>
              </a:lnSpc>
              <a:spcBef>
                <a:spcPts val="869"/>
              </a:spcBef>
              <a:buChar char="•"/>
              <a:tabLst>
                <a:tab pos="221615" algn="l"/>
              </a:tabLst>
            </a:pPr>
            <a:r>
              <a:rPr dirty="0">
                <a:latin typeface="Times New Roman"/>
                <a:cs typeface="Times New Roman"/>
              </a:rPr>
              <a:t>its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activation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record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created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and</a:t>
            </a:r>
          </a:p>
          <a:p>
            <a:pPr marL="220979" indent="-172720">
              <a:lnSpc>
                <a:spcPct val="100000"/>
              </a:lnSpc>
              <a:spcBef>
                <a:spcPts val="120"/>
              </a:spcBef>
              <a:buChar char="•"/>
              <a:tabLst>
                <a:tab pos="221615" algn="l"/>
              </a:tabLst>
            </a:pPr>
            <a:r>
              <a:rPr dirty="0">
                <a:latin typeface="Times New Roman"/>
                <a:cs typeface="Times New Roman"/>
              </a:rPr>
              <a:t>pushed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into</a:t>
            </a:r>
            <a:r>
              <a:rPr dirty="0" spc="-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dirty="0" sz="2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2300" spc="-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300">
                <a:solidFill>
                  <a:srgbClr val="FFFFFF"/>
                </a:solidFill>
                <a:latin typeface="Times New Roman"/>
                <a:cs typeface="Times New Roman"/>
              </a:rPr>
              <a:t>Function</a:t>
            </a:r>
            <a:r>
              <a:rPr dirty="0" sz="2300" spc="-20">
                <a:solidFill>
                  <a:srgbClr val="FFFFFF"/>
                </a:solidFill>
                <a:latin typeface="Times New Roman"/>
                <a:cs typeface="Times New Roman"/>
              </a:rPr>
              <a:t> ends</a:t>
            </a:r>
            <a:endParaRPr sz="2300">
              <a:latin typeface="Times New Roman"/>
              <a:cs typeface="Times New Roman"/>
            </a:endParaRPr>
          </a:p>
          <a:p>
            <a:pPr marL="220979" marR="5080" indent="-172720">
              <a:lnSpc>
                <a:spcPts val="1860"/>
              </a:lnSpc>
              <a:spcBef>
                <a:spcPts val="1185"/>
              </a:spcBef>
              <a:buChar char="•"/>
              <a:tabLst>
                <a:tab pos="221615" algn="l"/>
              </a:tabLst>
            </a:pPr>
            <a:r>
              <a:rPr dirty="0">
                <a:latin typeface="Times New Roman"/>
                <a:cs typeface="Times New Roman"/>
              </a:rPr>
              <a:t>its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activation</a:t>
            </a:r>
            <a:r>
              <a:rPr dirty="0" spc="-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record is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popped from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 </a:t>
            </a:r>
            <a:r>
              <a:rPr dirty="0" spc="-10">
                <a:latin typeface="Times New Roman"/>
                <a:cs typeface="Times New Roman"/>
              </a:rPr>
              <a:t>stack </a:t>
            </a:r>
            <a:r>
              <a:rPr dirty="0">
                <a:latin typeface="Times New Roman"/>
                <a:cs typeface="Times New Roman"/>
              </a:rPr>
              <a:t>and </a:t>
            </a:r>
            <a:r>
              <a:rPr dirty="0" spc="-10">
                <a:latin typeface="Times New Roman"/>
                <a:cs typeface="Times New Roman"/>
              </a:rPr>
              <a:t>destroyed-</a:t>
            </a:r>
          </a:p>
          <a:p>
            <a:pPr marL="220979" marR="631190" indent="-172720">
              <a:lnSpc>
                <a:spcPts val="1860"/>
              </a:lnSpc>
              <a:spcBef>
                <a:spcPts val="420"/>
              </a:spcBef>
              <a:buChar char="•"/>
              <a:tabLst>
                <a:tab pos="221615" algn="l"/>
              </a:tabLst>
            </a:pPr>
            <a:r>
              <a:rPr dirty="0">
                <a:latin typeface="Times New Roman"/>
                <a:cs typeface="Times New Roman"/>
              </a:rPr>
              <a:t>The control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returns</a:t>
            </a:r>
            <a:r>
              <a:rPr dirty="0" spc="-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back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 the </a:t>
            </a:r>
            <a:r>
              <a:rPr dirty="0" spc="-10">
                <a:latin typeface="Times New Roman"/>
                <a:cs typeface="Times New Roman"/>
              </a:rPr>
              <a:t>calling </a:t>
            </a:r>
            <a:r>
              <a:rPr dirty="0">
                <a:latin typeface="Times New Roman"/>
                <a:cs typeface="Times New Roman"/>
              </a:rPr>
              <a:t>function</a:t>
            </a:r>
            <a:r>
              <a:rPr dirty="0" spc="-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restoring</a:t>
            </a:r>
            <a:r>
              <a:rPr dirty="0" spc="-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r>
              <a:rPr dirty="0" spc="-1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context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609838" y="6506971"/>
            <a:ext cx="45593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9685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Times New Roman"/>
                <a:cs typeface="Times New Roman"/>
              </a:rPr>
              <a:t>Page:40 QUEUE</a:t>
            </a:r>
            <a:endParaRPr sz="10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205358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Activation</a:t>
            </a:r>
            <a:r>
              <a:rPr dirty="0" spc="-150"/>
              <a:t> </a:t>
            </a:r>
            <a:r>
              <a:rPr dirty="0" spc="-10"/>
              <a:t>records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12140" y="1535379"/>
            <a:ext cx="1320165" cy="208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int</a:t>
            </a:r>
            <a:r>
              <a:rPr dirty="0" sz="1500" spc="-3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main()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Times New Roman"/>
                <a:cs typeface="Times New Roman"/>
              </a:rPr>
              <a:t>{</a:t>
            </a:r>
            <a:endParaRPr sz="1500">
              <a:latin typeface="Times New Roman"/>
              <a:cs typeface="Times New Roman"/>
            </a:endParaRPr>
          </a:p>
          <a:p>
            <a:pPr marL="355600" marR="79375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int</a:t>
            </a:r>
            <a:r>
              <a:rPr dirty="0" sz="1500" spc="-20">
                <a:latin typeface="Times New Roman"/>
                <a:cs typeface="Times New Roman"/>
              </a:rPr>
              <a:t> x,y; </a:t>
            </a:r>
            <a:r>
              <a:rPr dirty="0" sz="1500" spc="-10">
                <a:latin typeface="Times New Roman"/>
                <a:cs typeface="Times New Roman"/>
              </a:rPr>
              <a:t>statement1; </a:t>
            </a:r>
            <a:r>
              <a:rPr dirty="0" sz="1500" spc="-20" b="1">
                <a:solidFill>
                  <a:srgbClr val="FF0000"/>
                </a:solidFill>
                <a:latin typeface="Times New Roman"/>
                <a:cs typeface="Times New Roman"/>
              </a:rPr>
              <a:t>A();</a:t>
            </a:r>
            <a:endParaRPr sz="1500">
              <a:latin typeface="Times New Roman"/>
              <a:cs typeface="Times New Roman"/>
            </a:endParaRPr>
          </a:p>
          <a:p>
            <a:pPr marL="355600" marR="5080">
              <a:lnSpc>
                <a:spcPct val="100000"/>
              </a:lnSpc>
            </a:pPr>
            <a:r>
              <a:rPr dirty="0" sz="1500" spc="-10" b="1">
                <a:solidFill>
                  <a:srgbClr val="FF0000"/>
                </a:solidFill>
                <a:latin typeface="Times New Roman"/>
                <a:cs typeface="Times New Roman"/>
              </a:rPr>
              <a:t>statement2; </a:t>
            </a:r>
            <a:r>
              <a:rPr dirty="0" sz="1500" spc="-10">
                <a:latin typeface="Times New Roman"/>
                <a:cs typeface="Times New Roman"/>
              </a:rPr>
              <a:t>statement3; </a:t>
            </a:r>
            <a:r>
              <a:rPr dirty="0" sz="1500" spc="-20">
                <a:latin typeface="Times New Roman"/>
                <a:cs typeface="Times New Roman"/>
              </a:rPr>
              <a:t>B();</a:t>
            </a:r>
            <a:endParaRPr sz="1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500" spc="-10">
                <a:latin typeface="Times New Roman"/>
                <a:cs typeface="Times New Roman"/>
              </a:rPr>
              <a:t>statement4;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12140" y="3822319"/>
            <a:ext cx="1368425" cy="1169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latin typeface="Times New Roman"/>
                <a:cs typeface="Times New Roman"/>
              </a:rPr>
              <a:t>}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Times New Roman"/>
                <a:cs typeface="Times New Roman"/>
              </a:rPr>
              <a:t>void</a:t>
            </a:r>
            <a:r>
              <a:rPr dirty="0" sz="1500" spc="-35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A(){</a:t>
            </a:r>
            <a:endParaRPr sz="1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500" spc="-20" b="1">
                <a:solidFill>
                  <a:srgbClr val="EC7C30"/>
                </a:solidFill>
                <a:latin typeface="Times New Roman"/>
                <a:cs typeface="Times New Roman"/>
              </a:rPr>
              <a:t>C();</a:t>
            </a:r>
            <a:endParaRPr sz="15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500" b="1">
                <a:solidFill>
                  <a:srgbClr val="EC7C30"/>
                </a:solidFill>
                <a:latin typeface="Times New Roman"/>
                <a:cs typeface="Times New Roman"/>
              </a:rPr>
              <a:t>statement</a:t>
            </a:r>
            <a:r>
              <a:rPr dirty="0" sz="1500" spc="-55" b="1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dirty="0" sz="1500" spc="-25" b="1">
                <a:solidFill>
                  <a:srgbClr val="EC7C30"/>
                </a:solidFill>
                <a:latin typeface="Times New Roman"/>
                <a:cs typeface="Times New Roman"/>
              </a:rPr>
              <a:t>5;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spc="-5" b="1">
                <a:latin typeface="Times New Roman"/>
                <a:cs typeface="Times New Roman"/>
              </a:rPr>
              <a:t>}</a:t>
            </a:r>
            <a:endParaRPr sz="1500">
              <a:latin typeface="Times New Roman"/>
              <a:cs typeface="Times New Roman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4641850" y="5556250"/>
          <a:ext cx="3517900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4641850" y="4184650"/>
          <a:ext cx="35941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1400"/>
              </a:tblGrid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4641850" y="2829941"/>
          <a:ext cx="3517900" cy="74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/>
              </a:tblGrid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21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4260850" y="1195958"/>
          <a:ext cx="4279900" cy="5349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/>
              </a:tblGrid>
              <a:tr h="133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3075" marR="1515745">
                        <a:lnSpc>
                          <a:spcPct val="174700"/>
                        </a:lnSpc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variables: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Address: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statement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5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7310">
                <a:tc>
                  <a:txBody>
                    <a:bodyPr/>
                    <a:lstStyle/>
                    <a:p>
                      <a:pPr marL="473075" marR="1515745">
                        <a:lnSpc>
                          <a:spcPct val="214299"/>
                        </a:lnSpc>
                        <a:spcBef>
                          <a:spcPts val="869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variables: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Address:</a:t>
                      </a:r>
                      <a:r>
                        <a:rPr dirty="0" sz="14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statement</a:t>
                      </a:r>
                      <a:r>
                        <a:rPr dirty="0" sz="14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104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37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tabLst>
                          <a:tab pos="3292475" algn="l"/>
                        </a:tabLst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Parameters</a:t>
                      </a:r>
                      <a:r>
                        <a:rPr dirty="0" sz="14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dirty="0" sz="14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variables:</a:t>
                      </a:r>
                      <a:r>
                        <a:rPr dirty="0" sz="1400" b="1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baseline="1736" sz="2400" spc="-37">
                          <a:latin typeface="Times New Roman"/>
                          <a:cs typeface="Times New Roman"/>
                        </a:rPr>
                        <a:t>x,y</a:t>
                      </a:r>
                      <a:endParaRPr baseline="1736" sz="2400">
                        <a:latin typeface="Times New Roman"/>
                        <a:cs typeface="Times New Roman"/>
                      </a:endParaRPr>
                    </a:p>
                    <a:p>
                      <a:pPr marL="473075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dirty="0" sz="1400" b="1">
                          <a:latin typeface="Times New Roman"/>
                          <a:cs typeface="Times New Roman"/>
                        </a:rPr>
                        <a:t>Return</a:t>
                      </a:r>
                      <a:r>
                        <a:rPr dirty="0" sz="1400" spc="-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00" spc="-10" b="1">
                          <a:latin typeface="Times New Roman"/>
                          <a:cs typeface="Times New Roman"/>
                        </a:rPr>
                        <a:t>Address: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/>
          <p:nvPr/>
        </p:nvSpPr>
        <p:spPr>
          <a:xfrm>
            <a:off x="3051175" y="5894323"/>
            <a:ext cx="660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Main()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51175" y="4446270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FF0000"/>
                </a:solidFill>
                <a:latin typeface="Times New Roman"/>
                <a:cs typeface="Times New Roman"/>
              </a:rPr>
              <a:t>A()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051175" y="3150489"/>
            <a:ext cx="342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EC7C30"/>
                </a:solidFill>
                <a:latin typeface="Times New Roman"/>
                <a:cs typeface="Times New Roman"/>
              </a:rPr>
              <a:t>C()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16661" y="1512061"/>
            <a:ext cx="330200" cy="330200"/>
            <a:chOff x="216661" y="1512061"/>
            <a:chExt cx="330200" cy="330200"/>
          </a:xfrm>
        </p:grpSpPr>
        <p:sp>
          <p:nvSpPr>
            <p:cNvPr id="17" name="object 17" descr=""/>
            <p:cNvSpPr/>
            <p:nvPr/>
          </p:nvSpPr>
          <p:spPr>
            <a:xfrm>
              <a:off x="229361" y="1524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29361" y="1524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216661" y="2426461"/>
            <a:ext cx="330200" cy="635000"/>
            <a:chOff x="216661" y="2426461"/>
            <a:chExt cx="330200" cy="635000"/>
          </a:xfrm>
        </p:grpSpPr>
        <p:sp>
          <p:nvSpPr>
            <p:cNvPr id="20" name="object 20" descr=""/>
            <p:cNvSpPr/>
            <p:nvPr/>
          </p:nvSpPr>
          <p:spPr>
            <a:xfrm>
              <a:off x="229361" y="24391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29361" y="24391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29361" y="2743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29361" y="2743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216661" y="3112261"/>
            <a:ext cx="330200" cy="635000"/>
            <a:chOff x="216661" y="3112261"/>
            <a:chExt cx="330200" cy="635000"/>
          </a:xfrm>
        </p:grpSpPr>
        <p:sp>
          <p:nvSpPr>
            <p:cNvPr id="25" name="object 25" descr=""/>
            <p:cNvSpPr/>
            <p:nvPr/>
          </p:nvSpPr>
          <p:spPr>
            <a:xfrm>
              <a:off x="229361" y="3124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9361" y="3124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9361" y="3429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29361" y="3429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16661" y="4255261"/>
            <a:ext cx="330200" cy="635000"/>
            <a:chOff x="216661" y="4255261"/>
            <a:chExt cx="330200" cy="635000"/>
          </a:xfrm>
        </p:grpSpPr>
        <p:sp>
          <p:nvSpPr>
            <p:cNvPr id="30" name="object 30" descr=""/>
            <p:cNvSpPr/>
            <p:nvPr/>
          </p:nvSpPr>
          <p:spPr>
            <a:xfrm>
              <a:off x="229361" y="4267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29361" y="42679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29361" y="4572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400" y="0"/>
                  </a:moveTo>
                  <a:lnTo>
                    <a:pt x="15240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52400" y="228600"/>
                  </a:lnTo>
                  <a:lnTo>
                    <a:pt x="152400" y="304800"/>
                  </a:lnTo>
                  <a:lnTo>
                    <a:pt x="3048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29361" y="4572761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30480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05605" y="117093"/>
            <a:ext cx="1732914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Stack</a:t>
            </a:r>
            <a:endParaRPr sz="4000"/>
          </a:p>
        </p:txBody>
      </p:sp>
      <p:grpSp>
        <p:nvGrpSpPr>
          <p:cNvPr id="6" name="object 6" descr=""/>
          <p:cNvGrpSpPr/>
          <p:nvPr/>
        </p:nvGrpSpPr>
        <p:grpSpPr>
          <a:xfrm>
            <a:off x="1185672" y="2674645"/>
            <a:ext cx="6527165" cy="716280"/>
            <a:chOff x="1185672" y="2674645"/>
            <a:chExt cx="6527165" cy="71628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85672" y="2702702"/>
              <a:ext cx="6526910" cy="60399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9136" y="2674645"/>
              <a:ext cx="5964554" cy="715873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251822" y="2725113"/>
              <a:ext cx="6414135" cy="506730"/>
            </a:xfrm>
            <a:custGeom>
              <a:avLst/>
              <a:gdLst/>
              <a:ahLst/>
              <a:cxnLst/>
              <a:rect l="l" t="t" r="r" b="b"/>
              <a:pathLst>
                <a:path w="6414134" h="506730">
                  <a:moveTo>
                    <a:pt x="4650797" y="0"/>
                  </a:moveTo>
                  <a:lnTo>
                    <a:pt x="4596496" y="4770"/>
                  </a:lnTo>
                  <a:lnTo>
                    <a:pt x="4533408" y="18848"/>
                  </a:lnTo>
                  <a:lnTo>
                    <a:pt x="4482076" y="30945"/>
                  </a:lnTo>
                  <a:lnTo>
                    <a:pt x="4430367" y="38392"/>
                  </a:lnTo>
                  <a:lnTo>
                    <a:pt x="4378548" y="41922"/>
                  </a:lnTo>
                  <a:lnTo>
                    <a:pt x="4326888" y="42272"/>
                  </a:lnTo>
                  <a:lnTo>
                    <a:pt x="4275654" y="40178"/>
                  </a:lnTo>
                  <a:lnTo>
                    <a:pt x="4225116" y="36374"/>
                  </a:lnTo>
                  <a:lnTo>
                    <a:pt x="4175541" y="31596"/>
                  </a:lnTo>
                  <a:lnTo>
                    <a:pt x="4127197" y="26581"/>
                  </a:lnTo>
                  <a:lnTo>
                    <a:pt x="4080352" y="22062"/>
                  </a:lnTo>
                  <a:lnTo>
                    <a:pt x="4035274" y="18777"/>
                  </a:lnTo>
                  <a:lnTo>
                    <a:pt x="3992233" y="17460"/>
                  </a:lnTo>
                  <a:lnTo>
                    <a:pt x="3903375" y="20593"/>
                  </a:lnTo>
                  <a:lnTo>
                    <a:pt x="3853997" y="19323"/>
                  </a:lnTo>
                  <a:lnTo>
                    <a:pt x="3803526" y="16023"/>
                  </a:lnTo>
                  <a:lnTo>
                    <a:pt x="3699971" y="7275"/>
                  </a:lnTo>
                  <a:lnTo>
                    <a:pt x="3647219" y="3797"/>
                  </a:lnTo>
                  <a:lnTo>
                    <a:pt x="3594038" y="2230"/>
                  </a:lnTo>
                  <a:lnTo>
                    <a:pt x="3540596" y="3559"/>
                  </a:lnTo>
                  <a:lnTo>
                    <a:pt x="3487057" y="8770"/>
                  </a:lnTo>
                  <a:lnTo>
                    <a:pt x="3433588" y="18848"/>
                  </a:lnTo>
                  <a:lnTo>
                    <a:pt x="3384416" y="27404"/>
                  </a:lnTo>
                  <a:lnTo>
                    <a:pt x="3334263" y="30549"/>
                  </a:lnTo>
                  <a:lnTo>
                    <a:pt x="3283594" y="29517"/>
                  </a:lnTo>
                  <a:lnTo>
                    <a:pt x="3232876" y="25540"/>
                  </a:lnTo>
                  <a:lnTo>
                    <a:pt x="3182576" y="19853"/>
                  </a:lnTo>
                  <a:lnTo>
                    <a:pt x="3133161" y="13687"/>
                  </a:lnTo>
                  <a:lnTo>
                    <a:pt x="3085096" y="8276"/>
                  </a:lnTo>
                  <a:lnTo>
                    <a:pt x="3038850" y="4854"/>
                  </a:lnTo>
                  <a:lnTo>
                    <a:pt x="2994888" y="4653"/>
                  </a:lnTo>
                  <a:lnTo>
                    <a:pt x="2953676" y="8906"/>
                  </a:lnTo>
                  <a:lnTo>
                    <a:pt x="2878081" y="28898"/>
                  </a:lnTo>
                  <a:lnTo>
                    <a:pt x="2837889" y="33435"/>
                  </a:lnTo>
                  <a:lnTo>
                    <a:pt x="2795339" y="33625"/>
                  </a:lnTo>
                  <a:lnTo>
                    <a:pt x="2750661" y="30638"/>
                  </a:lnTo>
                  <a:lnTo>
                    <a:pt x="2704087" y="25640"/>
                  </a:lnTo>
                  <a:lnTo>
                    <a:pt x="2655848" y="19801"/>
                  </a:lnTo>
                  <a:lnTo>
                    <a:pt x="2606176" y="14287"/>
                  </a:lnTo>
                  <a:lnTo>
                    <a:pt x="2555301" y="10267"/>
                  </a:lnTo>
                  <a:lnTo>
                    <a:pt x="2503455" y="8909"/>
                  </a:lnTo>
                  <a:lnTo>
                    <a:pt x="2450870" y="11379"/>
                  </a:lnTo>
                  <a:lnTo>
                    <a:pt x="2397776" y="18848"/>
                  </a:lnTo>
                  <a:lnTo>
                    <a:pt x="2353854" y="25759"/>
                  </a:lnTo>
                  <a:lnTo>
                    <a:pt x="2311734" y="29359"/>
                  </a:lnTo>
                  <a:lnTo>
                    <a:pt x="2270664" y="30236"/>
                  </a:lnTo>
                  <a:lnTo>
                    <a:pt x="2229889" y="28980"/>
                  </a:lnTo>
                  <a:lnTo>
                    <a:pt x="2188655" y="26180"/>
                  </a:lnTo>
                  <a:lnTo>
                    <a:pt x="2101800" y="18301"/>
                  </a:lnTo>
                  <a:lnTo>
                    <a:pt x="2054670" y="14401"/>
                  </a:lnTo>
                  <a:lnTo>
                    <a:pt x="2004067" y="11312"/>
                  </a:lnTo>
                  <a:lnTo>
                    <a:pt x="1949238" y="9624"/>
                  </a:lnTo>
                  <a:lnTo>
                    <a:pt x="1889429" y="9924"/>
                  </a:lnTo>
                  <a:lnTo>
                    <a:pt x="1823885" y="12802"/>
                  </a:lnTo>
                  <a:lnTo>
                    <a:pt x="1682642" y="24822"/>
                  </a:lnTo>
                  <a:lnTo>
                    <a:pt x="1615364" y="28452"/>
                  </a:lnTo>
                  <a:lnTo>
                    <a:pt x="1550250" y="30092"/>
                  </a:lnTo>
                  <a:lnTo>
                    <a:pt x="1487527" y="30100"/>
                  </a:lnTo>
                  <a:lnTo>
                    <a:pt x="1427424" y="28832"/>
                  </a:lnTo>
                  <a:lnTo>
                    <a:pt x="1370169" y="26645"/>
                  </a:lnTo>
                  <a:lnTo>
                    <a:pt x="1315990" y="23896"/>
                  </a:lnTo>
                  <a:lnTo>
                    <a:pt x="1217775" y="18135"/>
                  </a:lnTo>
                  <a:lnTo>
                    <a:pt x="1174195" y="15838"/>
                  </a:lnTo>
                  <a:lnTo>
                    <a:pt x="1134604" y="14403"/>
                  </a:lnTo>
                  <a:lnTo>
                    <a:pt x="1099231" y="14189"/>
                  </a:lnTo>
                  <a:lnTo>
                    <a:pt x="1068304" y="15552"/>
                  </a:lnTo>
                  <a:lnTo>
                    <a:pt x="1042051" y="18848"/>
                  </a:lnTo>
                  <a:lnTo>
                    <a:pt x="1009561" y="23648"/>
                  </a:lnTo>
                  <a:lnTo>
                    <a:pt x="983679" y="25111"/>
                  </a:lnTo>
                  <a:lnTo>
                    <a:pt x="960414" y="24154"/>
                  </a:lnTo>
                  <a:lnTo>
                    <a:pt x="905761" y="18639"/>
                  </a:lnTo>
                  <a:lnTo>
                    <a:pt x="866387" y="15913"/>
                  </a:lnTo>
                  <a:lnTo>
                    <a:pt x="813658" y="14428"/>
                  </a:lnTo>
                  <a:lnTo>
                    <a:pt x="743580" y="15102"/>
                  </a:lnTo>
                  <a:lnTo>
                    <a:pt x="582723" y="21588"/>
                  </a:lnTo>
                  <a:lnTo>
                    <a:pt x="517449" y="22350"/>
                  </a:lnTo>
                  <a:lnTo>
                    <a:pt x="456099" y="21548"/>
                  </a:lnTo>
                  <a:lnTo>
                    <a:pt x="398438" y="19597"/>
                  </a:lnTo>
                  <a:lnTo>
                    <a:pt x="344227" y="16912"/>
                  </a:lnTo>
                  <a:lnTo>
                    <a:pt x="245205" y="11003"/>
                  </a:lnTo>
                  <a:lnTo>
                    <a:pt x="199919" y="8609"/>
                  </a:lnTo>
                  <a:lnTo>
                    <a:pt x="157134" y="7142"/>
                  </a:lnTo>
                  <a:lnTo>
                    <a:pt x="116610" y="7017"/>
                  </a:lnTo>
                  <a:lnTo>
                    <a:pt x="78112" y="8650"/>
                  </a:lnTo>
                  <a:lnTo>
                    <a:pt x="41401" y="12455"/>
                  </a:lnTo>
                  <a:lnTo>
                    <a:pt x="6239" y="18848"/>
                  </a:lnTo>
                  <a:lnTo>
                    <a:pt x="6175" y="81353"/>
                  </a:lnTo>
                  <a:lnTo>
                    <a:pt x="5179" y="138922"/>
                  </a:lnTo>
                  <a:lnTo>
                    <a:pt x="661" y="291171"/>
                  </a:lnTo>
                  <a:lnTo>
                    <a:pt x="0" y="338154"/>
                  </a:lnTo>
                  <a:lnTo>
                    <a:pt x="438" y="384779"/>
                  </a:lnTo>
                  <a:lnTo>
                    <a:pt x="2382" y="431963"/>
                  </a:lnTo>
                  <a:lnTo>
                    <a:pt x="6239" y="480620"/>
                  </a:lnTo>
                  <a:lnTo>
                    <a:pt x="61539" y="479017"/>
                  </a:lnTo>
                  <a:lnTo>
                    <a:pt x="117764" y="479507"/>
                  </a:lnTo>
                  <a:lnTo>
                    <a:pt x="174507" y="481628"/>
                  </a:lnTo>
                  <a:lnTo>
                    <a:pt x="231359" y="484919"/>
                  </a:lnTo>
                  <a:lnTo>
                    <a:pt x="287913" y="488917"/>
                  </a:lnTo>
                  <a:lnTo>
                    <a:pt x="398495" y="497193"/>
                  </a:lnTo>
                  <a:lnTo>
                    <a:pt x="451707" y="500547"/>
                  </a:lnTo>
                  <a:lnTo>
                    <a:pt x="502988" y="502763"/>
                  </a:lnTo>
                  <a:lnTo>
                    <a:pt x="551932" y="503380"/>
                  </a:lnTo>
                  <a:lnTo>
                    <a:pt x="598130" y="501935"/>
                  </a:lnTo>
                  <a:lnTo>
                    <a:pt x="641174" y="497968"/>
                  </a:lnTo>
                  <a:lnTo>
                    <a:pt x="680657" y="491017"/>
                  </a:lnTo>
                  <a:lnTo>
                    <a:pt x="749417" y="470744"/>
                  </a:lnTo>
                  <a:lnTo>
                    <a:pt x="782700" y="465198"/>
                  </a:lnTo>
                  <a:lnTo>
                    <a:pt x="816506" y="463277"/>
                  </a:lnTo>
                  <a:lnTo>
                    <a:pt x="851322" y="464280"/>
                  </a:lnTo>
                  <a:lnTo>
                    <a:pt x="887634" y="467505"/>
                  </a:lnTo>
                  <a:lnTo>
                    <a:pt x="925928" y="472249"/>
                  </a:lnTo>
                  <a:lnTo>
                    <a:pt x="966693" y="477810"/>
                  </a:lnTo>
                  <a:lnTo>
                    <a:pt x="1010414" y="483486"/>
                  </a:lnTo>
                  <a:lnTo>
                    <a:pt x="1057579" y="488574"/>
                  </a:lnTo>
                  <a:lnTo>
                    <a:pt x="1108673" y="492372"/>
                  </a:lnTo>
                  <a:lnTo>
                    <a:pt x="1164185" y="494178"/>
                  </a:lnTo>
                  <a:lnTo>
                    <a:pt x="1224601" y="493289"/>
                  </a:lnTo>
                  <a:lnTo>
                    <a:pt x="1290408" y="489004"/>
                  </a:lnTo>
                  <a:lnTo>
                    <a:pt x="1362091" y="480620"/>
                  </a:lnTo>
                  <a:lnTo>
                    <a:pt x="1433730" y="471614"/>
                  </a:lnTo>
                  <a:lnTo>
                    <a:pt x="1499515" y="465657"/>
                  </a:lnTo>
                  <a:lnTo>
                    <a:pt x="1560104" y="462333"/>
                  </a:lnTo>
                  <a:lnTo>
                    <a:pt x="1616155" y="461225"/>
                  </a:lnTo>
                  <a:lnTo>
                    <a:pt x="1668327" y="461919"/>
                  </a:lnTo>
                  <a:lnTo>
                    <a:pt x="1717278" y="463998"/>
                  </a:lnTo>
                  <a:lnTo>
                    <a:pt x="1763665" y="467047"/>
                  </a:lnTo>
                  <a:lnTo>
                    <a:pt x="1894031" y="477854"/>
                  </a:lnTo>
                  <a:lnTo>
                    <a:pt x="1936747" y="480624"/>
                  </a:lnTo>
                  <a:lnTo>
                    <a:pt x="1980191" y="482286"/>
                  </a:lnTo>
                  <a:lnTo>
                    <a:pt x="2025021" y="482423"/>
                  </a:lnTo>
                  <a:lnTo>
                    <a:pt x="2124543" y="478826"/>
                  </a:lnTo>
                  <a:lnTo>
                    <a:pt x="2178474" y="479349"/>
                  </a:lnTo>
                  <a:lnTo>
                    <a:pt x="2233204" y="481639"/>
                  </a:lnTo>
                  <a:lnTo>
                    <a:pt x="2288247" y="485146"/>
                  </a:lnTo>
                  <a:lnTo>
                    <a:pt x="2397338" y="493606"/>
                  </a:lnTo>
                  <a:lnTo>
                    <a:pt x="2450416" y="497459"/>
                  </a:lnTo>
                  <a:lnTo>
                    <a:pt x="2501870" y="500327"/>
                  </a:lnTo>
                  <a:lnTo>
                    <a:pt x="2551215" y="501659"/>
                  </a:lnTo>
                  <a:lnTo>
                    <a:pt x="2597966" y="500905"/>
                  </a:lnTo>
                  <a:lnTo>
                    <a:pt x="2641640" y="497513"/>
                  </a:lnTo>
                  <a:lnTo>
                    <a:pt x="2681752" y="490935"/>
                  </a:lnTo>
                  <a:lnTo>
                    <a:pt x="2717816" y="480620"/>
                  </a:lnTo>
                  <a:lnTo>
                    <a:pt x="2759868" y="469074"/>
                  </a:lnTo>
                  <a:lnTo>
                    <a:pt x="2798818" y="465294"/>
                  </a:lnTo>
                  <a:lnTo>
                    <a:pt x="2836109" y="467330"/>
                  </a:lnTo>
                  <a:lnTo>
                    <a:pt x="2873181" y="473231"/>
                  </a:lnTo>
                  <a:lnTo>
                    <a:pt x="2911476" y="481048"/>
                  </a:lnTo>
                  <a:lnTo>
                    <a:pt x="2952433" y="488831"/>
                  </a:lnTo>
                  <a:lnTo>
                    <a:pt x="2997495" y="494630"/>
                  </a:lnTo>
                  <a:lnTo>
                    <a:pt x="3048102" y="496494"/>
                  </a:lnTo>
                  <a:lnTo>
                    <a:pt x="3105695" y="492474"/>
                  </a:lnTo>
                  <a:lnTo>
                    <a:pt x="3171714" y="480620"/>
                  </a:lnTo>
                  <a:lnTo>
                    <a:pt x="3218904" y="471633"/>
                  </a:lnTo>
                  <a:lnTo>
                    <a:pt x="3260279" y="467544"/>
                  </a:lnTo>
                  <a:lnTo>
                    <a:pt x="3330533" y="470545"/>
                  </a:lnTo>
                  <a:lnTo>
                    <a:pt x="3392377" y="482593"/>
                  </a:lnTo>
                  <a:lnTo>
                    <a:pt x="3423238" y="489811"/>
                  </a:lnTo>
                  <a:lnTo>
                    <a:pt x="3455709" y="496655"/>
                  </a:lnTo>
                  <a:lnTo>
                    <a:pt x="3491026" y="502245"/>
                  </a:lnTo>
                  <a:lnTo>
                    <a:pt x="3530428" y="505701"/>
                  </a:lnTo>
                  <a:lnTo>
                    <a:pt x="3575152" y="506146"/>
                  </a:lnTo>
                  <a:lnTo>
                    <a:pt x="3626435" y="502700"/>
                  </a:lnTo>
                  <a:lnTo>
                    <a:pt x="3685515" y="494484"/>
                  </a:lnTo>
                  <a:lnTo>
                    <a:pt x="3819471" y="467104"/>
                  </a:lnTo>
                  <a:lnTo>
                    <a:pt x="3880966" y="457890"/>
                  </a:lnTo>
                  <a:lnTo>
                    <a:pt x="3938506" y="452432"/>
                  </a:lnTo>
                  <a:lnTo>
                    <a:pt x="3992483" y="450181"/>
                  </a:lnTo>
                  <a:lnTo>
                    <a:pt x="4043292" y="450591"/>
                  </a:lnTo>
                  <a:lnTo>
                    <a:pt x="4091324" y="453115"/>
                  </a:lnTo>
                  <a:lnTo>
                    <a:pt x="4136974" y="457204"/>
                  </a:lnTo>
                  <a:lnTo>
                    <a:pt x="4180634" y="462312"/>
                  </a:lnTo>
                  <a:lnTo>
                    <a:pt x="4263557" y="473395"/>
                  </a:lnTo>
                  <a:lnTo>
                    <a:pt x="4303606" y="478275"/>
                  </a:lnTo>
                  <a:lnTo>
                    <a:pt x="4343238" y="481985"/>
                  </a:lnTo>
                  <a:lnTo>
                    <a:pt x="4382845" y="483978"/>
                  </a:lnTo>
                  <a:lnTo>
                    <a:pt x="4422821" y="483705"/>
                  </a:lnTo>
                  <a:lnTo>
                    <a:pt x="4519280" y="476332"/>
                  </a:lnTo>
                  <a:lnTo>
                    <a:pt x="4573823" y="475612"/>
                  </a:lnTo>
                  <a:lnTo>
                    <a:pt x="4627005" y="477556"/>
                  </a:lnTo>
                  <a:lnTo>
                    <a:pt x="4678642" y="481261"/>
                  </a:lnTo>
                  <a:lnTo>
                    <a:pt x="4776550" y="490341"/>
                  </a:lnTo>
                  <a:lnTo>
                    <a:pt x="4822454" y="493909"/>
                  </a:lnTo>
                  <a:lnTo>
                    <a:pt x="4866081" y="495624"/>
                  </a:lnTo>
                  <a:lnTo>
                    <a:pt x="4907247" y="494583"/>
                  </a:lnTo>
                  <a:lnTo>
                    <a:pt x="4945769" y="489883"/>
                  </a:lnTo>
                  <a:lnTo>
                    <a:pt x="4981464" y="480620"/>
                  </a:lnTo>
                  <a:lnTo>
                    <a:pt x="5020411" y="470050"/>
                  </a:lnTo>
                  <a:lnTo>
                    <a:pt x="5055120" y="466147"/>
                  </a:lnTo>
                  <a:lnTo>
                    <a:pt x="5087876" y="467186"/>
                  </a:lnTo>
                  <a:lnTo>
                    <a:pt x="5120962" y="471442"/>
                  </a:lnTo>
                  <a:lnTo>
                    <a:pt x="5156659" y="477191"/>
                  </a:lnTo>
                  <a:lnTo>
                    <a:pt x="5197252" y="482708"/>
                  </a:lnTo>
                  <a:lnTo>
                    <a:pt x="5245022" y="486268"/>
                  </a:lnTo>
                  <a:lnTo>
                    <a:pt x="5302253" y="486147"/>
                  </a:lnTo>
                  <a:lnTo>
                    <a:pt x="5371227" y="480620"/>
                  </a:lnTo>
                  <a:lnTo>
                    <a:pt x="5427837" y="475788"/>
                  </a:lnTo>
                  <a:lnTo>
                    <a:pt x="5475239" y="475014"/>
                  </a:lnTo>
                  <a:lnTo>
                    <a:pt x="5515479" y="477267"/>
                  </a:lnTo>
                  <a:lnTo>
                    <a:pt x="5550604" y="481517"/>
                  </a:lnTo>
                  <a:lnTo>
                    <a:pt x="5613693" y="491887"/>
                  </a:lnTo>
                  <a:lnTo>
                    <a:pt x="5645749" y="495944"/>
                  </a:lnTo>
                  <a:lnTo>
                    <a:pt x="5680874" y="497877"/>
                  </a:lnTo>
                  <a:lnTo>
                    <a:pt x="5721114" y="496654"/>
                  </a:lnTo>
                  <a:lnTo>
                    <a:pt x="5768516" y="491245"/>
                  </a:lnTo>
                  <a:lnTo>
                    <a:pt x="5879552" y="470494"/>
                  </a:lnTo>
                  <a:lnTo>
                    <a:pt x="5929949" y="464542"/>
                  </a:lnTo>
                  <a:lnTo>
                    <a:pt x="5977200" y="462064"/>
                  </a:lnTo>
                  <a:lnTo>
                    <a:pt x="6022192" y="462360"/>
                  </a:lnTo>
                  <a:lnTo>
                    <a:pt x="6065810" y="464730"/>
                  </a:lnTo>
                  <a:lnTo>
                    <a:pt x="6108939" y="468475"/>
                  </a:lnTo>
                  <a:lnTo>
                    <a:pt x="6197273" y="477290"/>
                  </a:lnTo>
                  <a:lnTo>
                    <a:pt x="6244249" y="480959"/>
                  </a:lnTo>
                  <a:lnTo>
                    <a:pt x="6294279" y="483204"/>
                  </a:lnTo>
                  <a:lnTo>
                    <a:pt x="6348247" y="483324"/>
                  </a:lnTo>
                  <a:lnTo>
                    <a:pt x="6407039" y="480620"/>
                  </a:lnTo>
                  <a:lnTo>
                    <a:pt x="6404213" y="426402"/>
                  </a:lnTo>
                  <a:lnTo>
                    <a:pt x="6404061" y="375787"/>
                  </a:lnTo>
                  <a:lnTo>
                    <a:pt x="6405741" y="327542"/>
                  </a:lnTo>
                  <a:lnTo>
                    <a:pt x="6411221" y="233236"/>
                  </a:lnTo>
                  <a:lnTo>
                    <a:pt x="6413333" y="184710"/>
                  </a:lnTo>
                  <a:lnTo>
                    <a:pt x="6413903" y="133624"/>
                  </a:lnTo>
                  <a:lnTo>
                    <a:pt x="6412086" y="78748"/>
                  </a:lnTo>
                  <a:lnTo>
                    <a:pt x="6407039" y="18848"/>
                  </a:lnTo>
                  <a:lnTo>
                    <a:pt x="6359064" y="26424"/>
                  </a:lnTo>
                  <a:lnTo>
                    <a:pt x="6307501" y="32206"/>
                  </a:lnTo>
                  <a:lnTo>
                    <a:pt x="6252977" y="36363"/>
                  </a:lnTo>
                  <a:lnTo>
                    <a:pt x="6196118" y="39064"/>
                  </a:lnTo>
                  <a:lnTo>
                    <a:pt x="6137548" y="40479"/>
                  </a:lnTo>
                  <a:lnTo>
                    <a:pt x="6077893" y="40776"/>
                  </a:lnTo>
                  <a:lnTo>
                    <a:pt x="6017779" y="40126"/>
                  </a:lnTo>
                  <a:lnTo>
                    <a:pt x="5957831" y="38697"/>
                  </a:lnTo>
                  <a:lnTo>
                    <a:pt x="5898674" y="36660"/>
                  </a:lnTo>
                  <a:lnTo>
                    <a:pt x="5840935" y="34182"/>
                  </a:lnTo>
                  <a:lnTo>
                    <a:pt x="5785238" y="31434"/>
                  </a:lnTo>
                  <a:lnTo>
                    <a:pt x="5595383" y="21123"/>
                  </a:lnTo>
                  <a:lnTo>
                    <a:pt x="5559280" y="19563"/>
                  </a:lnTo>
                  <a:lnTo>
                    <a:pt x="5528972" y="18748"/>
                  </a:lnTo>
                  <a:lnTo>
                    <a:pt x="5470175" y="18824"/>
                  </a:lnTo>
                  <a:lnTo>
                    <a:pt x="5427841" y="17225"/>
                  </a:lnTo>
                  <a:lnTo>
                    <a:pt x="5379568" y="14526"/>
                  </a:lnTo>
                  <a:lnTo>
                    <a:pt x="5271154" y="7720"/>
                  </a:lnTo>
                  <a:lnTo>
                    <a:pt x="5213986" y="4560"/>
                  </a:lnTo>
                  <a:lnTo>
                    <a:pt x="5156825" y="2194"/>
                  </a:lnTo>
                  <a:lnTo>
                    <a:pt x="5101160" y="1096"/>
                  </a:lnTo>
                  <a:lnTo>
                    <a:pt x="5048475" y="1738"/>
                  </a:lnTo>
                  <a:lnTo>
                    <a:pt x="5000257" y="4596"/>
                  </a:lnTo>
                  <a:lnTo>
                    <a:pt x="4957994" y="10141"/>
                  </a:lnTo>
                  <a:lnTo>
                    <a:pt x="4923171" y="18848"/>
                  </a:lnTo>
                  <a:lnTo>
                    <a:pt x="4884280" y="27921"/>
                  </a:lnTo>
                  <a:lnTo>
                    <a:pt x="4848125" y="28938"/>
                  </a:lnTo>
                  <a:lnTo>
                    <a:pt x="4813062" y="24379"/>
                  </a:lnTo>
                  <a:lnTo>
                    <a:pt x="4739625" y="8458"/>
                  </a:lnTo>
                  <a:lnTo>
                    <a:pt x="4697958" y="2056"/>
                  </a:lnTo>
                  <a:lnTo>
                    <a:pt x="4650797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47910" y="2725289"/>
              <a:ext cx="6412230" cy="509905"/>
            </a:xfrm>
            <a:custGeom>
              <a:avLst/>
              <a:gdLst/>
              <a:ahLst/>
              <a:cxnLst/>
              <a:rect l="l" t="t" r="r" b="b"/>
              <a:pathLst>
                <a:path w="6412230" h="509905">
                  <a:moveTo>
                    <a:pt x="10151" y="18672"/>
                  </a:moveTo>
                  <a:lnTo>
                    <a:pt x="68434" y="9179"/>
                  </a:lnTo>
                  <a:lnTo>
                    <a:pt x="126680" y="4544"/>
                  </a:lnTo>
                  <a:lnTo>
                    <a:pt x="184508" y="3876"/>
                  </a:lnTo>
                  <a:lnTo>
                    <a:pt x="241537" y="6280"/>
                  </a:lnTo>
                  <a:lnTo>
                    <a:pt x="297386" y="10861"/>
                  </a:lnTo>
                  <a:lnTo>
                    <a:pt x="351676" y="16727"/>
                  </a:lnTo>
                  <a:lnTo>
                    <a:pt x="404026" y="22984"/>
                  </a:lnTo>
                  <a:lnTo>
                    <a:pt x="454055" y="28737"/>
                  </a:lnTo>
                  <a:lnTo>
                    <a:pt x="501383" y="33094"/>
                  </a:lnTo>
                  <a:lnTo>
                    <a:pt x="545629" y="35159"/>
                  </a:lnTo>
                  <a:lnTo>
                    <a:pt x="586413" y="34040"/>
                  </a:lnTo>
                  <a:lnTo>
                    <a:pt x="623354" y="28842"/>
                  </a:lnTo>
                  <a:lnTo>
                    <a:pt x="656073" y="18672"/>
                  </a:lnTo>
                  <a:lnTo>
                    <a:pt x="700559" y="5021"/>
                  </a:lnTo>
                  <a:lnTo>
                    <a:pt x="745695" y="0"/>
                  </a:lnTo>
                  <a:lnTo>
                    <a:pt x="791078" y="1372"/>
                  </a:lnTo>
                  <a:lnTo>
                    <a:pt x="836305" y="6902"/>
                  </a:lnTo>
                  <a:lnTo>
                    <a:pt x="880971" y="14355"/>
                  </a:lnTo>
                  <a:lnTo>
                    <a:pt x="924673" y="21494"/>
                  </a:lnTo>
                  <a:lnTo>
                    <a:pt x="967008" y="26084"/>
                  </a:lnTo>
                  <a:lnTo>
                    <a:pt x="1007572" y="25889"/>
                  </a:lnTo>
                  <a:lnTo>
                    <a:pt x="1045963" y="18672"/>
                  </a:lnTo>
                  <a:lnTo>
                    <a:pt x="1077412" y="12269"/>
                  </a:lnTo>
                  <a:lnTo>
                    <a:pt x="1115331" y="9729"/>
                  </a:lnTo>
                  <a:lnTo>
                    <a:pt x="1158709" y="10243"/>
                  </a:lnTo>
                  <a:lnTo>
                    <a:pt x="1206533" y="12999"/>
                  </a:lnTo>
                  <a:lnTo>
                    <a:pt x="1257791" y="17190"/>
                  </a:lnTo>
                  <a:lnTo>
                    <a:pt x="1311472" y="22006"/>
                  </a:lnTo>
                  <a:lnTo>
                    <a:pt x="1366563" y="26636"/>
                  </a:lnTo>
                  <a:lnTo>
                    <a:pt x="1422052" y="30271"/>
                  </a:lnTo>
                  <a:lnTo>
                    <a:pt x="1476927" y="32102"/>
                  </a:lnTo>
                  <a:lnTo>
                    <a:pt x="1530177" y="31319"/>
                  </a:lnTo>
                  <a:lnTo>
                    <a:pt x="1580788" y="27112"/>
                  </a:lnTo>
                  <a:lnTo>
                    <a:pt x="1627750" y="18672"/>
                  </a:lnTo>
                  <a:lnTo>
                    <a:pt x="1682665" y="8536"/>
                  </a:lnTo>
                  <a:lnTo>
                    <a:pt x="1739231" y="3420"/>
                  </a:lnTo>
                  <a:lnTo>
                    <a:pt x="1796568" y="2286"/>
                  </a:lnTo>
                  <a:lnTo>
                    <a:pt x="1853797" y="4097"/>
                  </a:lnTo>
                  <a:lnTo>
                    <a:pt x="1910039" y="7814"/>
                  </a:lnTo>
                  <a:lnTo>
                    <a:pt x="1964413" y="12399"/>
                  </a:lnTo>
                  <a:lnTo>
                    <a:pt x="2016042" y="16816"/>
                  </a:lnTo>
                  <a:lnTo>
                    <a:pt x="2064044" y="20025"/>
                  </a:lnTo>
                  <a:lnTo>
                    <a:pt x="2107542" y="20990"/>
                  </a:lnTo>
                  <a:lnTo>
                    <a:pt x="2145656" y="18672"/>
                  </a:lnTo>
                  <a:lnTo>
                    <a:pt x="2179588" y="16760"/>
                  </a:lnTo>
                  <a:lnTo>
                    <a:pt x="2217209" y="18193"/>
                  </a:lnTo>
                  <a:lnTo>
                    <a:pt x="2258168" y="21984"/>
                  </a:lnTo>
                  <a:lnTo>
                    <a:pt x="2302109" y="27144"/>
                  </a:lnTo>
                  <a:lnTo>
                    <a:pt x="2348681" y="32687"/>
                  </a:lnTo>
                  <a:lnTo>
                    <a:pt x="2397529" y="37625"/>
                  </a:lnTo>
                  <a:lnTo>
                    <a:pt x="2448302" y="40970"/>
                  </a:lnTo>
                  <a:lnTo>
                    <a:pt x="2500644" y="41735"/>
                  </a:lnTo>
                  <a:lnTo>
                    <a:pt x="2554204" y="38932"/>
                  </a:lnTo>
                  <a:lnTo>
                    <a:pt x="2608627" y="31573"/>
                  </a:lnTo>
                  <a:lnTo>
                    <a:pt x="2663562" y="18672"/>
                  </a:lnTo>
                  <a:lnTo>
                    <a:pt x="2717591" y="6501"/>
                  </a:lnTo>
                  <a:lnTo>
                    <a:pt x="2769663" y="1040"/>
                  </a:lnTo>
                  <a:lnTo>
                    <a:pt x="2819966" y="865"/>
                  </a:lnTo>
                  <a:lnTo>
                    <a:pt x="2868691" y="4550"/>
                  </a:lnTo>
                  <a:lnTo>
                    <a:pt x="2916025" y="10669"/>
                  </a:lnTo>
                  <a:lnTo>
                    <a:pt x="2962160" y="17796"/>
                  </a:lnTo>
                  <a:lnTo>
                    <a:pt x="3007285" y="24507"/>
                  </a:lnTo>
                  <a:lnTo>
                    <a:pt x="3051588" y="29376"/>
                  </a:lnTo>
                  <a:lnTo>
                    <a:pt x="3095260" y="30976"/>
                  </a:lnTo>
                  <a:lnTo>
                    <a:pt x="3138490" y="27884"/>
                  </a:lnTo>
                  <a:lnTo>
                    <a:pt x="3181468" y="18672"/>
                  </a:lnTo>
                  <a:lnTo>
                    <a:pt x="3222463" y="9674"/>
                  </a:lnTo>
                  <a:lnTo>
                    <a:pt x="3266447" y="5425"/>
                  </a:lnTo>
                  <a:lnTo>
                    <a:pt x="3312932" y="4992"/>
                  </a:lnTo>
                  <a:lnTo>
                    <a:pt x="3361431" y="7440"/>
                  </a:lnTo>
                  <a:lnTo>
                    <a:pt x="3411456" y="11835"/>
                  </a:lnTo>
                  <a:lnTo>
                    <a:pt x="3462519" y="17243"/>
                  </a:lnTo>
                  <a:lnTo>
                    <a:pt x="3514132" y="22731"/>
                  </a:lnTo>
                  <a:lnTo>
                    <a:pt x="3565807" y="27365"/>
                  </a:lnTo>
                  <a:lnTo>
                    <a:pt x="3617058" y="30209"/>
                  </a:lnTo>
                  <a:lnTo>
                    <a:pt x="3667395" y="30331"/>
                  </a:lnTo>
                  <a:lnTo>
                    <a:pt x="3716333" y="26797"/>
                  </a:lnTo>
                  <a:lnTo>
                    <a:pt x="3763382" y="18672"/>
                  </a:lnTo>
                  <a:lnTo>
                    <a:pt x="3806239" y="10602"/>
                  </a:lnTo>
                  <a:lnTo>
                    <a:pt x="3850080" y="5845"/>
                  </a:lnTo>
                  <a:lnTo>
                    <a:pt x="3894948" y="3866"/>
                  </a:lnTo>
                  <a:lnTo>
                    <a:pt x="3940884" y="4126"/>
                  </a:lnTo>
                  <a:lnTo>
                    <a:pt x="3987930" y="6089"/>
                  </a:lnTo>
                  <a:lnTo>
                    <a:pt x="4036128" y="9218"/>
                  </a:lnTo>
                  <a:lnTo>
                    <a:pt x="4085521" y="12976"/>
                  </a:lnTo>
                  <a:lnTo>
                    <a:pt x="4136150" y="16827"/>
                  </a:lnTo>
                  <a:lnTo>
                    <a:pt x="4188056" y="20233"/>
                  </a:lnTo>
                  <a:lnTo>
                    <a:pt x="4241283" y="22657"/>
                  </a:lnTo>
                  <a:lnTo>
                    <a:pt x="4295872" y="23563"/>
                  </a:lnTo>
                  <a:lnTo>
                    <a:pt x="4351865" y="22414"/>
                  </a:lnTo>
                  <a:lnTo>
                    <a:pt x="4409304" y="18672"/>
                  </a:lnTo>
                  <a:lnTo>
                    <a:pt x="4473194" y="14109"/>
                  </a:lnTo>
                  <a:lnTo>
                    <a:pt x="4528574" y="12335"/>
                  </a:lnTo>
                  <a:lnTo>
                    <a:pt x="4577158" y="12723"/>
                  </a:lnTo>
                  <a:lnTo>
                    <a:pt x="4620662" y="14649"/>
                  </a:lnTo>
                  <a:lnTo>
                    <a:pt x="4660802" y="17487"/>
                  </a:lnTo>
                  <a:lnTo>
                    <a:pt x="4699294" y="20613"/>
                  </a:lnTo>
                  <a:lnTo>
                    <a:pt x="4737854" y="23401"/>
                  </a:lnTo>
                  <a:lnTo>
                    <a:pt x="4778196" y="25226"/>
                  </a:lnTo>
                  <a:lnTo>
                    <a:pt x="4822038" y="25463"/>
                  </a:lnTo>
                  <a:lnTo>
                    <a:pt x="4871095" y="23487"/>
                  </a:lnTo>
                  <a:lnTo>
                    <a:pt x="4927083" y="18672"/>
                  </a:lnTo>
                  <a:lnTo>
                    <a:pt x="4987592" y="13738"/>
                  </a:lnTo>
                  <a:lnTo>
                    <a:pt x="5038540" y="12466"/>
                  </a:lnTo>
                  <a:lnTo>
                    <a:pt x="5082252" y="13896"/>
                  </a:lnTo>
                  <a:lnTo>
                    <a:pt x="5121053" y="17063"/>
                  </a:lnTo>
                  <a:lnTo>
                    <a:pt x="5157270" y="21006"/>
                  </a:lnTo>
                  <a:lnTo>
                    <a:pt x="5193228" y="24762"/>
                  </a:lnTo>
                  <a:lnTo>
                    <a:pt x="5231252" y="27369"/>
                  </a:lnTo>
                  <a:lnTo>
                    <a:pt x="5273669" y="27865"/>
                  </a:lnTo>
                  <a:lnTo>
                    <a:pt x="5322803" y="25287"/>
                  </a:lnTo>
                  <a:lnTo>
                    <a:pt x="5380981" y="18672"/>
                  </a:lnTo>
                  <a:lnTo>
                    <a:pt x="5415306" y="14652"/>
                  </a:lnTo>
                  <a:lnTo>
                    <a:pt x="5454472" y="11495"/>
                  </a:lnTo>
                  <a:lnTo>
                    <a:pt x="5497973" y="9129"/>
                  </a:lnTo>
                  <a:lnTo>
                    <a:pt x="5545302" y="7480"/>
                  </a:lnTo>
                  <a:lnTo>
                    <a:pt x="5595956" y="6474"/>
                  </a:lnTo>
                  <a:lnTo>
                    <a:pt x="5649428" y="6039"/>
                  </a:lnTo>
                  <a:lnTo>
                    <a:pt x="5705213" y="6100"/>
                  </a:lnTo>
                  <a:lnTo>
                    <a:pt x="5762806" y="6584"/>
                  </a:lnTo>
                  <a:lnTo>
                    <a:pt x="5821700" y="7418"/>
                  </a:lnTo>
                  <a:lnTo>
                    <a:pt x="5881392" y="8528"/>
                  </a:lnTo>
                  <a:lnTo>
                    <a:pt x="5941376" y="9841"/>
                  </a:lnTo>
                  <a:lnTo>
                    <a:pt x="6001145" y="11284"/>
                  </a:lnTo>
                  <a:lnTo>
                    <a:pt x="6060195" y="12782"/>
                  </a:lnTo>
                  <a:lnTo>
                    <a:pt x="6118020" y="14264"/>
                  </a:lnTo>
                  <a:lnTo>
                    <a:pt x="6174115" y="15654"/>
                  </a:lnTo>
                  <a:lnTo>
                    <a:pt x="6227975" y="16880"/>
                  </a:lnTo>
                  <a:lnTo>
                    <a:pt x="6279094" y="17868"/>
                  </a:lnTo>
                  <a:lnTo>
                    <a:pt x="6326966" y="18545"/>
                  </a:lnTo>
                  <a:lnTo>
                    <a:pt x="6371087" y="18838"/>
                  </a:lnTo>
                  <a:lnTo>
                    <a:pt x="6410951" y="18672"/>
                  </a:lnTo>
                  <a:lnTo>
                    <a:pt x="6411942" y="62741"/>
                  </a:lnTo>
                  <a:lnTo>
                    <a:pt x="6409658" y="103711"/>
                  </a:lnTo>
                  <a:lnTo>
                    <a:pt x="6405246" y="142922"/>
                  </a:lnTo>
                  <a:lnTo>
                    <a:pt x="6399850" y="181710"/>
                  </a:lnTo>
                  <a:lnTo>
                    <a:pt x="6394615" y="221412"/>
                  </a:lnTo>
                  <a:lnTo>
                    <a:pt x="6390687" y="263366"/>
                  </a:lnTo>
                  <a:lnTo>
                    <a:pt x="6389212" y="308908"/>
                  </a:lnTo>
                  <a:lnTo>
                    <a:pt x="6391334" y="359378"/>
                  </a:lnTo>
                  <a:lnTo>
                    <a:pt x="6398198" y="416110"/>
                  </a:lnTo>
                  <a:lnTo>
                    <a:pt x="6410951" y="480444"/>
                  </a:lnTo>
                  <a:lnTo>
                    <a:pt x="6371795" y="481956"/>
                  </a:lnTo>
                  <a:lnTo>
                    <a:pt x="6327805" y="482881"/>
                  </a:lnTo>
                  <a:lnTo>
                    <a:pt x="6279676" y="483316"/>
                  </a:lnTo>
                  <a:lnTo>
                    <a:pt x="6228103" y="483354"/>
                  </a:lnTo>
                  <a:lnTo>
                    <a:pt x="6173781" y="483089"/>
                  </a:lnTo>
                  <a:lnTo>
                    <a:pt x="6117405" y="482617"/>
                  </a:lnTo>
                  <a:lnTo>
                    <a:pt x="6059669" y="482031"/>
                  </a:lnTo>
                  <a:lnTo>
                    <a:pt x="6001270" y="481427"/>
                  </a:lnTo>
                  <a:lnTo>
                    <a:pt x="5942901" y="480898"/>
                  </a:lnTo>
                  <a:lnTo>
                    <a:pt x="5885258" y="480539"/>
                  </a:lnTo>
                  <a:lnTo>
                    <a:pt x="5829037" y="480444"/>
                  </a:lnTo>
                  <a:lnTo>
                    <a:pt x="5785024" y="479652"/>
                  </a:lnTo>
                  <a:lnTo>
                    <a:pt x="5739872" y="477425"/>
                  </a:lnTo>
                  <a:lnTo>
                    <a:pt x="5693609" y="474153"/>
                  </a:lnTo>
                  <a:lnTo>
                    <a:pt x="5646260" y="470225"/>
                  </a:lnTo>
                  <a:lnTo>
                    <a:pt x="5597854" y="466030"/>
                  </a:lnTo>
                  <a:lnTo>
                    <a:pt x="5548418" y="461956"/>
                  </a:lnTo>
                  <a:lnTo>
                    <a:pt x="5497979" y="458394"/>
                  </a:lnTo>
                  <a:lnTo>
                    <a:pt x="5446564" y="455731"/>
                  </a:lnTo>
                  <a:lnTo>
                    <a:pt x="5394201" y="454358"/>
                  </a:lnTo>
                  <a:lnTo>
                    <a:pt x="5340916" y="454663"/>
                  </a:lnTo>
                  <a:lnTo>
                    <a:pt x="5286737" y="457035"/>
                  </a:lnTo>
                  <a:lnTo>
                    <a:pt x="5231691" y="461863"/>
                  </a:lnTo>
                  <a:lnTo>
                    <a:pt x="5175805" y="469536"/>
                  </a:lnTo>
                  <a:lnTo>
                    <a:pt x="5119107" y="480444"/>
                  </a:lnTo>
                  <a:lnTo>
                    <a:pt x="5051626" y="493563"/>
                  </a:lnTo>
                  <a:lnTo>
                    <a:pt x="4993318" y="501317"/>
                  </a:lnTo>
                  <a:lnTo>
                    <a:pt x="4942486" y="504620"/>
                  </a:lnTo>
                  <a:lnTo>
                    <a:pt x="4897433" y="504385"/>
                  </a:lnTo>
                  <a:lnTo>
                    <a:pt x="4856461" y="501527"/>
                  </a:lnTo>
                  <a:lnTo>
                    <a:pt x="4817875" y="496958"/>
                  </a:lnTo>
                  <a:lnTo>
                    <a:pt x="4779977" y="491593"/>
                  </a:lnTo>
                  <a:lnTo>
                    <a:pt x="4741070" y="486346"/>
                  </a:lnTo>
                  <a:lnTo>
                    <a:pt x="4699457" y="482129"/>
                  </a:lnTo>
                  <a:lnTo>
                    <a:pt x="4653442" y="479857"/>
                  </a:lnTo>
                  <a:lnTo>
                    <a:pt x="4601328" y="480444"/>
                  </a:lnTo>
                  <a:lnTo>
                    <a:pt x="4557631" y="481027"/>
                  </a:lnTo>
                  <a:lnTo>
                    <a:pt x="4513983" y="479471"/>
                  </a:lnTo>
                  <a:lnTo>
                    <a:pt x="4470101" y="476288"/>
                  </a:lnTo>
                  <a:lnTo>
                    <a:pt x="4425705" y="471991"/>
                  </a:lnTo>
                  <a:lnTo>
                    <a:pt x="4380511" y="467092"/>
                  </a:lnTo>
                  <a:lnTo>
                    <a:pt x="4334239" y="462103"/>
                  </a:lnTo>
                  <a:lnTo>
                    <a:pt x="4286606" y="457537"/>
                  </a:lnTo>
                  <a:lnTo>
                    <a:pt x="4237330" y="453905"/>
                  </a:lnTo>
                  <a:lnTo>
                    <a:pt x="4186130" y="451721"/>
                  </a:lnTo>
                  <a:lnTo>
                    <a:pt x="4132723" y="451497"/>
                  </a:lnTo>
                  <a:lnTo>
                    <a:pt x="4076829" y="453745"/>
                  </a:lnTo>
                  <a:lnTo>
                    <a:pt x="4018164" y="458977"/>
                  </a:lnTo>
                  <a:lnTo>
                    <a:pt x="3956448" y="467706"/>
                  </a:lnTo>
                  <a:lnTo>
                    <a:pt x="3891398" y="480444"/>
                  </a:lnTo>
                  <a:lnTo>
                    <a:pt x="3828228" y="493099"/>
                  </a:lnTo>
                  <a:lnTo>
                    <a:pt x="3771722" y="501605"/>
                  </a:lnTo>
                  <a:lnTo>
                    <a:pt x="3720869" y="506511"/>
                  </a:lnTo>
                  <a:lnTo>
                    <a:pt x="3674658" y="508369"/>
                  </a:lnTo>
                  <a:lnTo>
                    <a:pt x="3632078" y="507730"/>
                  </a:lnTo>
                  <a:lnTo>
                    <a:pt x="3592118" y="505144"/>
                  </a:lnTo>
                  <a:lnTo>
                    <a:pt x="3553768" y="501161"/>
                  </a:lnTo>
                  <a:lnTo>
                    <a:pt x="3516017" y="496333"/>
                  </a:lnTo>
                  <a:lnTo>
                    <a:pt x="3477853" y="491210"/>
                  </a:lnTo>
                  <a:lnTo>
                    <a:pt x="3438267" y="486342"/>
                  </a:lnTo>
                  <a:lnTo>
                    <a:pt x="3396247" y="482282"/>
                  </a:lnTo>
                  <a:lnTo>
                    <a:pt x="3350782" y="479578"/>
                  </a:lnTo>
                  <a:lnTo>
                    <a:pt x="3300862" y="478782"/>
                  </a:lnTo>
                  <a:lnTo>
                    <a:pt x="3245476" y="480444"/>
                  </a:lnTo>
                  <a:lnTo>
                    <a:pt x="3184000" y="482673"/>
                  </a:lnTo>
                  <a:lnTo>
                    <a:pt x="3125325" y="483012"/>
                  </a:lnTo>
                  <a:lnTo>
                    <a:pt x="3069225" y="481875"/>
                  </a:lnTo>
                  <a:lnTo>
                    <a:pt x="3015469" y="479676"/>
                  </a:lnTo>
                  <a:lnTo>
                    <a:pt x="2963831" y="476830"/>
                  </a:lnTo>
                  <a:lnTo>
                    <a:pt x="2914082" y="473751"/>
                  </a:lnTo>
                  <a:lnTo>
                    <a:pt x="2865993" y="470852"/>
                  </a:lnTo>
                  <a:lnTo>
                    <a:pt x="2819336" y="468548"/>
                  </a:lnTo>
                  <a:lnTo>
                    <a:pt x="2773884" y="467253"/>
                  </a:lnTo>
                  <a:lnTo>
                    <a:pt x="2729408" y="467381"/>
                  </a:lnTo>
                  <a:lnTo>
                    <a:pt x="2685680" y="469346"/>
                  </a:lnTo>
                  <a:lnTo>
                    <a:pt x="2642471" y="473562"/>
                  </a:lnTo>
                  <a:lnTo>
                    <a:pt x="2599554" y="480444"/>
                  </a:lnTo>
                  <a:lnTo>
                    <a:pt x="2560259" y="486067"/>
                  </a:lnTo>
                  <a:lnTo>
                    <a:pt x="2521659" y="487909"/>
                  </a:lnTo>
                  <a:lnTo>
                    <a:pt x="2483317" y="486699"/>
                  </a:lnTo>
                  <a:lnTo>
                    <a:pt x="2444796" y="483166"/>
                  </a:lnTo>
                  <a:lnTo>
                    <a:pt x="2405658" y="478039"/>
                  </a:lnTo>
                  <a:lnTo>
                    <a:pt x="2365468" y="472047"/>
                  </a:lnTo>
                  <a:lnTo>
                    <a:pt x="2323789" y="465919"/>
                  </a:lnTo>
                  <a:lnTo>
                    <a:pt x="2280183" y="460383"/>
                  </a:lnTo>
                  <a:lnTo>
                    <a:pt x="2234214" y="456170"/>
                  </a:lnTo>
                  <a:lnTo>
                    <a:pt x="2185445" y="454007"/>
                  </a:lnTo>
                  <a:lnTo>
                    <a:pt x="2133439" y="454625"/>
                  </a:lnTo>
                  <a:lnTo>
                    <a:pt x="2077759" y="458750"/>
                  </a:lnTo>
                  <a:lnTo>
                    <a:pt x="2017969" y="467114"/>
                  </a:lnTo>
                  <a:lnTo>
                    <a:pt x="1953632" y="480444"/>
                  </a:lnTo>
                  <a:lnTo>
                    <a:pt x="1893783" y="493238"/>
                  </a:lnTo>
                  <a:lnTo>
                    <a:pt x="1838433" y="501988"/>
                  </a:lnTo>
                  <a:lnTo>
                    <a:pt x="1786957" y="507206"/>
                  </a:lnTo>
                  <a:lnTo>
                    <a:pt x="1738728" y="509402"/>
                  </a:lnTo>
                  <a:lnTo>
                    <a:pt x="1693122" y="509090"/>
                  </a:lnTo>
                  <a:lnTo>
                    <a:pt x="1649512" y="506779"/>
                  </a:lnTo>
                  <a:lnTo>
                    <a:pt x="1607275" y="502981"/>
                  </a:lnTo>
                  <a:lnTo>
                    <a:pt x="1565783" y="498208"/>
                  </a:lnTo>
                  <a:lnTo>
                    <a:pt x="1524412" y="492971"/>
                  </a:lnTo>
                  <a:lnTo>
                    <a:pt x="1482537" y="487782"/>
                  </a:lnTo>
                  <a:lnTo>
                    <a:pt x="1439531" y="483151"/>
                  </a:lnTo>
                  <a:lnTo>
                    <a:pt x="1394771" y="479591"/>
                  </a:lnTo>
                  <a:lnTo>
                    <a:pt x="1347629" y="477612"/>
                  </a:lnTo>
                  <a:lnTo>
                    <a:pt x="1297481" y="477726"/>
                  </a:lnTo>
                  <a:lnTo>
                    <a:pt x="1243702" y="480444"/>
                  </a:lnTo>
                  <a:lnTo>
                    <a:pt x="1166364" y="485382"/>
                  </a:lnTo>
                  <a:lnTo>
                    <a:pt x="1100290" y="487942"/>
                  </a:lnTo>
                  <a:lnTo>
                    <a:pt x="1043386" y="488605"/>
                  </a:lnTo>
                  <a:lnTo>
                    <a:pt x="993558" y="487851"/>
                  </a:lnTo>
                  <a:lnTo>
                    <a:pt x="948712" y="486159"/>
                  </a:lnTo>
                  <a:lnTo>
                    <a:pt x="906754" y="484010"/>
                  </a:lnTo>
                  <a:lnTo>
                    <a:pt x="865590" y="481884"/>
                  </a:lnTo>
                  <a:lnTo>
                    <a:pt x="823126" y="480261"/>
                  </a:lnTo>
                  <a:lnTo>
                    <a:pt x="777268" y="479621"/>
                  </a:lnTo>
                  <a:lnTo>
                    <a:pt x="725923" y="480444"/>
                  </a:lnTo>
                  <a:lnTo>
                    <a:pt x="684283" y="480946"/>
                  </a:lnTo>
                  <a:lnTo>
                    <a:pt x="638141" y="480198"/>
                  </a:lnTo>
                  <a:lnTo>
                    <a:pt x="588256" y="478492"/>
                  </a:lnTo>
                  <a:lnTo>
                    <a:pt x="535390" y="476123"/>
                  </a:lnTo>
                  <a:lnTo>
                    <a:pt x="480303" y="473384"/>
                  </a:lnTo>
                  <a:lnTo>
                    <a:pt x="423757" y="470567"/>
                  </a:lnTo>
                  <a:lnTo>
                    <a:pt x="366513" y="467966"/>
                  </a:lnTo>
                  <a:lnTo>
                    <a:pt x="309330" y="465875"/>
                  </a:lnTo>
                  <a:lnTo>
                    <a:pt x="252970" y="464586"/>
                  </a:lnTo>
                  <a:lnTo>
                    <a:pt x="198195" y="464393"/>
                  </a:lnTo>
                  <a:lnTo>
                    <a:pt x="145764" y="465589"/>
                  </a:lnTo>
                  <a:lnTo>
                    <a:pt x="96439" y="468468"/>
                  </a:lnTo>
                  <a:lnTo>
                    <a:pt x="50981" y="473322"/>
                  </a:lnTo>
                  <a:lnTo>
                    <a:pt x="10151" y="480444"/>
                  </a:lnTo>
                  <a:lnTo>
                    <a:pt x="2634" y="416172"/>
                  </a:lnTo>
                  <a:lnTo>
                    <a:pt x="0" y="358683"/>
                  </a:lnTo>
                  <a:lnTo>
                    <a:pt x="1043" y="306940"/>
                  </a:lnTo>
                  <a:lnTo>
                    <a:pt x="4560" y="259909"/>
                  </a:lnTo>
                  <a:lnTo>
                    <a:pt x="9346" y="216554"/>
                  </a:lnTo>
                  <a:lnTo>
                    <a:pt x="14196" y="175839"/>
                  </a:lnTo>
                  <a:lnTo>
                    <a:pt x="17906" y="136729"/>
                  </a:lnTo>
                  <a:lnTo>
                    <a:pt x="19271" y="98188"/>
                  </a:lnTo>
                  <a:lnTo>
                    <a:pt x="17088" y="59181"/>
                  </a:lnTo>
                  <a:lnTo>
                    <a:pt x="10151" y="18672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307340" y="925347"/>
            <a:ext cx="7782559" cy="223266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i="1">
                <a:latin typeface="Times New Roman"/>
                <a:cs typeface="Times New Roman"/>
              </a:rPr>
              <a:t>stack</a:t>
            </a:r>
            <a:r>
              <a:rPr dirty="0" sz="2800" spc="-50" i="1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linear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structure</a:t>
            </a:r>
            <a:endParaRPr sz="2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accessed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only</a:t>
            </a:r>
            <a:r>
              <a:rPr dirty="0" u="sng" sz="28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at</a:t>
            </a:r>
            <a:r>
              <a:rPr dirty="0" u="sng" sz="2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one</a:t>
            </a:r>
            <a:r>
              <a:rPr dirty="0" u="sng" sz="2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dirty="0" u="sng" sz="2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its</a:t>
            </a:r>
            <a:r>
              <a:rPr dirty="0" u="sng" sz="2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ends</a:t>
            </a:r>
            <a:r>
              <a:rPr dirty="0" sz="2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storing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25">
                <a:latin typeface="Times New Roman"/>
                <a:cs typeface="Times New Roman"/>
              </a:rPr>
              <a:t>and </a:t>
            </a:r>
            <a:r>
              <a:rPr dirty="0" sz="2800">
                <a:latin typeface="Times New Roman"/>
                <a:cs typeface="Times New Roman"/>
              </a:rPr>
              <a:t>retrieving</a:t>
            </a:r>
            <a:r>
              <a:rPr dirty="0" sz="2800" spc="-110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Times New Roman"/>
              <a:cs typeface="Times New Roman"/>
            </a:endParaRPr>
          </a:p>
          <a:p>
            <a:pPr algn="ctr" marL="51435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Unlike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queue,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dirty="0" sz="24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stack</a:t>
            </a:r>
            <a:r>
              <a:rPr dirty="0" sz="24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both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ends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dirty="0" sz="24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used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3310128"/>
            <a:ext cx="5071872" cy="3294888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8609838" y="6520745"/>
            <a:ext cx="492759" cy="318770"/>
          </a:xfrm>
          <a:prstGeom prst="rect">
            <a:avLst/>
          </a:prstGeom>
        </p:spPr>
        <p:txBody>
          <a:bodyPr wrap="square" lIns="0" tIns="3175" rIns="0" bIns="0" rtlCol="0" vert="horz">
            <a:spAutoFit/>
          </a:bodyPr>
          <a:lstStyle/>
          <a:p>
            <a:pPr marL="12700" marR="43180" indent="83820">
              <a:lnSpc>
                <a:spcPts val="1200"/>
              </a:lnSpc>
              <a:spcBef>
                <a:spcPts val="25"/>
              </a:spcBef>
            </a:pPr>
            <a:r>
              <a:rPr dirty="0" sz="1000" spc="-10">
                <a:latin typeface="Times New Roman"/>
                <a:cs typeface="Times New Roman"/>
              </a:rPr>
              <a:t>Page:</a:t>
            </a:r>
            <a:fld id="{81D60167-4931-47E6-BA6A-407CBD079E47}" type="slidenum">
              <a:rPr dirty="0" sz="1000" spc="-10">
                <a:latin typeface="Times New Roman"/>
                <a:cs typeface="Times New Roman"/>
              </a:rPr>
              <a:t>3</a:t>
            </a:fld>
            <a:r>
              <a:rPr dirty="0" sz="1000" spc="-10">
                <a:latin typeface="Times New Roman"/>
                <a:cs typeface="Times New Roman"/>
              </a:rPr>
              <a:t> QUEUE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2425065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dirty="0" spc="-145"/>
              <a:t> </a:t>
            </a:r>
            <a:r>
              <a:rPr dirty="0" spc="-10"/>
              <a:t>Opeations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3261614" y="1048766"/>
            <a:ext cx="5438775" cy="575945"/>
            <a:chOff x="3261614" y="1048766"/>
            <a:chExt cx="5438775" cy="575945"/>
          </a:xfrm>
        </p:grpSpPr>
        <p:sp>
          <p:nvSpPr>
            <p:cNvPr id="7" name="object 7" descr=""/>
            <p:cNvSpPr/>
            <p:nvPr/>
          </p:nvSpPr>
          <p:spPr>
            <a:xfrm>
              <a:off x="3274314" y="1061466"/>
              <a:ext cx="5413375" cy="550545"/>
            </a:xfrm>
            <a:custGeom>
              <a:avLst/>
              <a:gdLst/>
              <a:ahLst/>
              <a:cxnLst/>
              <a:rect l="l" t="t" r="r" b="b"/>
              <a:pathLst>
                <a:path w="5413375" h="550544">
                  <a:moveTo>
                    <a:pt x="5321554" y="0"/>
                  </a:moveTo>
                  <a:lnTo>
                    <a:pt x="0" y="0"/>
                  </a:lnTo>
                  <a:lnTo>
                    <a:pt x="0" y="550163"/>
                  </a:lnTo>
                  <a:lnTo>
                    <a:pt x="5321554" y="550163"/>
                  </a:lnTo>
                  <a:lnTo>
                    <a:pt x="5357258" y="542962"/>
                  </a:lnTo>
                  <a:lnTo>
                    <a:pt x="5386403" y="523319"/>
                  </a:lnTo>
                  <a:lnTo>
                    <a:pt x="5406046" y="494174"/>
                  </a:lnTo>
                  <a:lnTo>
                    <a:pt x="5413247" y="458470"/>
                  </a:lnTo>
                  <a:lnTo>
                    <a:pt x="5413247" y="91694"/>
                  </a:lnTo>
                  <a:lnTo>
                    <a:pt x="5406046" y="55989"/>
                  </a:lnTo>
                  <a:lnTo>
                    <a:pt x="5386403" y="26844"/>
                  </a:lnTo>
                  <a:lnTo>
                    <a:pt x="5357258" y="7201"/>
                  </a:lnTo>
                  <a:lnTo>
                    <a:pt x="532155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74314" y="1061466"/>
              <a:ext cx="5413375" cy="550545"/>
            </a:xfrm>
            <a:custGeom>
              <a:avLst/>
              <a:gdLst/>
              <a:ahLst/>
              <a:cxnLst/>
              <a:rect l="l" t="t" r="r" b="b"/>
              <a:pathLst>
                <a:path w="5413375" h="550544">
                  <a:moveTo>
                    <a:pt x="5413247" y="91694"/>
                  </a:moveTo>
                  <a:lnTo>
                    <a:pt x="5413247" y="458470"/>
                  </a:lnTo>
                  <a:lnTo>
                    <a:pt x="5406046" y="494174"/>
                  </a:lnTo>
                  <a:lnTo>
                    <a:pt x="5386403" y="523319"/>
                  </a:lnTo>
                  <a:lnTo>
                    <a:pt x="5357258" y="542962"/>
                  </a:lnTo>
                  <a:lnTo>
                    <a:pt x="5321554" y="550163"/>
                  </a:lnTo>
                  <a:lnTo>
                    <a:pt x="0" y="550163"/>
                  </a:lnTo>
                  <a:lnTo>
                    <a:pt x="0" y="0"/>
                  </a:lnTo>
                  <a:lnTo>
                    <a:pt x="5321554" y="0"/>
                  </a:lnTo>
                  <a:lnTo>
                    <a:pt x="5357258" y="7201"/>
                  </a:lnTo>
                  <a:lnTo>
                    <a:pt x="5386403" y="26844"/>
                  </a:lnTo>
                  <a:lnTo>
                    <a:pt x="5406046" y="55989"/>
                  </a:lnTo>
                  <a:lnTo>
                    <a:pt x="5413247" y="91694"/>
                  </a:lnTo>
                  <a:close/>
                </a:path>
              </a:pathLst>
            </a:custGeom>
            <a:ln w="254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3287014" y="1145286"/>
            <a:ext cx="5374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91465" algn="l"/>
                <a:tab pos="292100" algn="l"/>
              </a:tabLst>
            </a:pPr>
            <a:r>
              <a:rPr dirty="0" sz="2000">
                <a:latin typeface="Times New Roman"/>
                <a:cs typeface="Times New Roman"/>
              </a:rPr>
              <a:t>Clear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16661" y="980186"/>
            <a:ext cx="8483600" cy="1368425"/>
            <a:chOff x="216661" y="980186"/>
            <a:chExt cx="8483600" cy="1368425"/>
          </a:xfrm>
        </p:grpSpPr>
        <p:sp>
          <p:nvSpPr>
            <p:cNvPr id="11" name="object 11" descr=""/>
            <p:cNvSpPr/>
            <p:nvPr/>
          </p:nvSpPr>
          <p:spPr>
            <a:xfrm>
              <a:off x="229361" y="992886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2930144" y="0"/>
                  </a:moveTo>
                  <a:lnTo>
                    <a:pt x="114808" y="0"/>
                  </a:lnTo>
                  <a:lnTo>
                    <a:pt x="70117" y="9026"/>
                  </a:lnTo>
                  <a:lnTo>
                    <a:pt x="33624" y="33639"/>
                  </a:lnTo>
                  <a:lnTo>
                    <a:pt x="9021" y="70133"/>
                  </a:lnTo>
                  <a:lnTo>
                    <a:pt x="0" y="114808"/>
                  </a:lnTo>
                  <a:lnTo>
                    <a:pt x="0" y="574039"/>
                  </a:lnTo>
                  <a:lnTo>
                    <a:pt x="9021" y="618714"/>
                  </a:lnTo>
                  <a:lnTo>
                    <a:pt x="33624" y="655208"/>
                  </a:lnTo>
                  <a:lnTo>
                    <a:pt x="70117" y="679821"/>
                  </a:lnTo>
                  <a:lnTo>
                    <a:pt x="114808" y="688848"/>
                  </a:lnTo>
                  <a:lnTo>
                    <a:pt x="2930144" y="688848"/>
                  </a:lnTo>
                  <a:lnTo>
                    <a:pt x="2974818" y="679821"/>
                  </a:lnTo>
                  <a:lnTo>
                    <a:pt x="3011312" y="655208"/>
                  </a:lnTo>
                  <a:lnTo>
                    <a:pt x="3035925" y="618714"/>
                  </a:lnTo>
                  <a:lnTo>
                    <a:pt x="3044952" y="574039"/>
                  </a:lnTo>
                  <a:lnTo>
                    <a:pt x="3044952" y="114808"/>
                  </a:lnTo>
                  <a:lnTo>
                    <a:pt x="3035925" y="70133"/>
                  </a:lnTo>
                  <a:lnTo>
                    <a:pt x="3011312" y="33639"/>
                  </a:lnTo>
                  <a:lnTo>
                    <a:pt x="2974818" y="9026"/>
                  </a:lnTo>
                  <a:lnTo>
                    <a:pt x="29301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29361" y="992886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0" y="114808"/>
                  </a:moveTo>
                  <a:lnTo>
                    <a:pt x="9021" y="70133"/>
                  </a:lnTo>
                  <a:lnTo>
                    <a:pt x="33624" y="33639"/>
                  </a:lnTo>
                  <a:lnTo>
                    <a:pt x="70117" y="9026"/>
                  </a:lnTo>
                  <a:lnTo>
                    <a:pt x="114808" y="0"/>
                  </a:lnTo>
                  <a:lnTo>
                    <a:pt x="2930144" y="0"/>
                  </a:lnTo>
                  <a:lnTo>
                    <a:pt x="2974818" y="9026"/>
                  </a:lnTo>
                  <a:lnTo>
                    <a:pt x="3011312" y="33639"/>
                  </a:lnTo>
                  <a:lnTo>
                    <a:pt x="3035925" y="70133"/>
                  </a:lnTo>
                  <a:lnTo>
                    <a:pt x="3044952" y="114808"/>
                  </a:lnTo>
                  <a:lnTo>
                    <a:pt x="3044952" y="574039"/>
                  </a:lnTo>
                  <a:lnTo>
                    <a:pt x="3035925" y="618714"/>
                  </a:lnTo>
                  <a:lnTo>
                    <a:pt x="3011312" y="655208"/>
                  </a:lnTo>
                  <a:lnTo>
                    <a:pt x="2974818" y="679821"/>
                  </a:lnTo>
                  <a:lnTo>
                    <a:pt x="2930144" y="688848"/>
                  </a:lnTo>
                  <a:lnTo>
                    <a:pt x="114808" y="688848"/>
                  </a:lnTo>
                  <a:lnTo>
                    <a:pt x="70117" y="679821"/>
                  </a:lnTo>
                  <a:lnTo>
                    <a:pt x="33624" y="655208"/>
                  </a:lnTo>
                  <a:lnTo>
                    <a:pt x="9021" y="618714"/>
                  </a:lnTo>
                  <a:lnTo>
                    <a:pt x="0" y="574039"/>
                  </a:lnTo>
                  <a:lnTo>
                    <a:pt x="0" y="1148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74313" y="1783841"/>
              <a:ext cx="5413375" cy="551815"/>
            </a:xfrm>
            <a:custGeom>
              <a:avLst/>
              <a:gdLst/>
              <a:ahLst/>
              <a:cxnLst/>
              <a:rect l="l" t="t" r="r" b="b"/>
              <a:pathLst>
                <a:path w="5413375" h="551814">
                  <a:moveTo>
                    <a:pt x="53213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5321300" y="551688"/>
                  </a:lnTo>
                  <a:lnTo>
                    <a:pt x="5357098" y="544464"/>
                  </a:lnTo>
                  <a:lnTo>
                    <a:pt x="5386323" y="524763"/>
                  </a:lnTo>
                  <a:lnTo>
                    <a:pt x="5406024" y="495538"/>
                  </a:lnTo>
                  <a:lnTo>
                    <a:pt x="5413247" y="459740"/>
                  </a:lnTo>
                  <a:lnTo>
                    <a:pt x="5413247" y="91948"/>
                  </a:lnTo>
                  <a:lnTo>
                    <a:pt x="5406024" y="56149"/>
                  </a:lnTo>
                  <a:lnTo>
                    <a:pt x="5386324" y="26924"/>
                  </a:lnTo>
                  <a:lnTo>
                    <a:pt x="5357098" y="7223"/>
                  </a:lnTo>
                  <a:lnTo>
                    <a:pt x="532130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274313" y="1783841"/>
              <a:ext cx="5413375" cy="551815"/>
            </a:xfrm>
            <a:custGeom>
              <a:avLst/>
              <a:gdLst/>
              <a:ahLst/>
              <a:cxnLst/>
              <a:rect l="l" t="t" r="r" b="b"/>
              <a:pathLst>
                <a:path w="5413375" h="551814">
                  <a:moveTo>
                    <a:pt x="5413247" y="91948"/>
                  </a:moveTo>
                  <a:lnTo>
                    <a:pt x="5413247" y="459740"/>
                  </a:lnTo>
                  <a:lnTo>
                    <a:pt x="5406024" y="495538"/>
                  </a:lnTo>
                  <a:lnTo>
                    <a:pt x="5386323" y="524763"/>
                  </a:lnTo>
                  <a:lnTo>
                    <a:pt x="5357098" y="544464"/>
                  </a:lnTo>
                  <a:lnTo>
                    <a:pt x="5321300" y="551688"/>
                  </a:lnTo>
                  <a:lnTo>
                    <a:pt x="0" y="551688"/>
                  </a:lnTo>
                  <a:lnTo>
                    <a:pt x="0" y="0"/>
                  </a:lnTo>
                  <a:lnTo>
                    <a:pt x="5321300" y="0"/>
                  </a:lnTo>
                  <a:lnTo>
                    <a:pt x="5357098" y="7223"/>
                  </a:lnTo>
                  <a:lnTo>
                    <a:pt x="5386324" y="26924"/>
                  </a:lnTo>
                  <a:lnTo>
                    <a:pt x="5406024" y="56149"/>
                  </a:lnTo>
                  <a:lnTo>
                    <a:pt x="5413247" y="91948"/>
                  </a:lnTo>
                  <a:close/>
                </a:path>
              </a:pathLst>
            </a:custGeom>
            <a:ln w="254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3287014" y="1867916"/>
            <a:ext cx="5374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91465" algn="l"/>
                <a:tab pos="292100" algn="l"/>
              </a:tabLst>
            </a:pPr>
            <a:r>
              <a:rPr dirty="0" sz="2000">
                <a:latin typeface="Times New Roman"/>
                <a:cs typeface="Times New Roman"/>
              </a:rPr>
              <a:t>Check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see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stack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 </a:t>
            </a:r>
            <a:r>
              <a:rPr dirty="0" sz="2000" spc="-10">
                <a:latin typeface="Times New Roman"/>
                <a:cs typeface="Times New Roman"/>
              </a:rPr>
              <a:t>empty.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16661" y="1702561"/>
            <a:ext cx="8483600" cy="1368425"/>
            <a:chOff x="216661" y="1702561"/>
            <a:chExt cx="8483600" cy="1368425"/>
          </a:xfrm>
        </p:grpSpPr>
        <p:sp>
          <p:nvSpPr>
            <p:cNvPr id="17" name="object 17" descr=""/>
            <p:cNvSpPr/>
            <p:nvPr/>
          </p:nvSpPr>
          <p:spPr>
            <a:xfrm>
              <a:off x="229361" y="1715261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2930144" y="0"/>
                  </a:moveTo>
                  <a:lnTo>
                    <a:pt x="114808" y="0"/>
                  </a:lnTo>
                  <a:lnTo>
                    <a:pt x="70117" y="9026"/>
                  </a:lnTo>
                  <a:lnTo>
                    <a:pt x="33624" y="33639"/>
                  </a:lnTo>
                  <a:lnTo>
                    <a:pt x="9021" y="70133"/>
                  </a:lnTo>
                  <a:lnTo>
                    <a:pt x="0" y="114808"/>
                  </a:lnTo>
                  <a:lnTo>
                    <a:pt x="0" y="574039"/>
                  </a:lnTo>
                  <a:lnTo>
                    <a:pt x="9021" y="618714"/>
                  </a:lnTo>
                  <a:lnTo>
                    <a:pt x="33624" y="655208"/>
                  </a:lnTo>
                  <a:lnTo>
                    <a:pt x="70117" y="679821"/>
                  </a:lnTo>
                  <a:lnTo>
                    <a:pt x="114808" y="688848"/>
                  </a:lnTo>
                  <a:lnTo>
                    <a:pt x="2930144" y="688848"/>
                  </a:lnTo>
                  <a:lnTo>
                    <a:pt x="2974818" y="679821"/>
                  </a:lnTo>
                  <a:lnTo>
                    <a:pt x="3011312" y="655208"/>
                  </a:lnTo>
                  <a:lnTo>
                    <a:pt x="3035925" y="618714"/>
                  </a:lnTo>
                  <a:lnTo>
                    <a:pt x="3044952" y="574039"/>
                  </a:lnTo>
                  <a:lnTo>
                    <a:pt x="3044952" y="114808"/>
                  </a:lnTo>
                  <a:lnTo>
                    <a:pt x="3035925" y="70133"/>
                  </a:lnTo>
                  <a:lnTo>
                    <a:pt x="3011312" y="33639"/>
                  </a:lnTo>
                  <a:lnTo>
                    <a:pt x="2974818" y="9026"/>
                  </a:lnTo>
                  <a:lnTo>
                    <a:pt x="29301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29361" y="1715261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0" y="114808"/>
                  </a:moveTo>
                  <a:lnTo>
                    <a:pt x="9021" y="70133"/>
                  </a:lnTo>
                  <a:lnTo>
                    <a:pt x="33624" y="33639"/>
                  </a:lnTo>
                  <a:lnTo>
                    <a:pt x="70117" y="9026"/>
                  </a:lnTo>
                  <a:lnTo>
                    <a:pt x="114808" y="0"/>
                  </a:lnTo>
                  <a:lnTo>
                    <a:pt x="2930144" y="0"/>
                  </a:lnTo>
                  <a:lnTo>
                    <a:pt x="2974818" y="9026"/>
                  </a:lnTo>
                  <a:lnTo>
                    <a:pt x="3011312" y="33639"/>
                  </a:lnTo>
                  <a:lnTo>
                    <a:pt x="3035925" y="70133"/>
                  </a:lnTo>
                  <a:lnTo>
                    <a:pt x="3044952" y="114808"/>
                  </a:lnTo>
                  <a:lnTo>
                    <a:pt x="3044952" y="574039"/>
                  </a:lnTo>
                  <a:lnTo>
                    <a:pt x="3035925" y="618714"/>
                  </a:lnTo>
                  <a:lnTo>
                    <a:pt x="3011312" y="655208"/>
                  </a:lnTo>
                  <a:lnTo>
                    <a:pt x="2974818" y="679821"/>
                  </a:lnTo>
                  <a:lnTo>
                    <a:pt x="2930144" y="688848"/>
                  </a:lnTo>
                  <a:lnTo>
                    <a:pt x="114808" y="688848"/>
                  </a:lnTo>
                  <a:lnTo>
                    <a:pt x="70117" y="679821"/>
                  </a:lnTo>
                  <a:lnTo>
                    <a:pt x="33624" y="655208"/>
                  </a:lnTo>
                  <a:lnTo>
                    <a:pt x="9021" y="618714"/>
                  </a:lnTo>
                  <a:lnTo>
                    <a:pt x="0" y="574039"/>
                  </a:lnTo>
                  <a:lnTo>
                    <a:pt x="0" y="1148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274313" y="2506217"/>
              <a:ext cx="5413375" cy="551815"/>
            </a:xfrm>
            <a:custGeom>
              <a:avLst/>
              <a:gdLst/>
              <a:ahLst/>
              <a:cxnLst/>
              <a:rect l="l" t="t" r="r" b="b"/>
              <a:pathLst>
                <a:path w="5413375" h="551814">
                  <a:moveTo>
                    <a:pt x="5321300" y="0"/>
                  </a:moveTo>
                  <a:lnTo>
                    <a:pt x="0" y="0"/>
                  </a:lnTo>
                  <a:lnTo>
                    <a:pt x="0" y="551688"/>
                  </a:lnTo>
                  <a:lnTo>
                    <a:pt x="5321300" y="551688"/>
                  </a:lnTo>
                  <a:lnTo>
                    <a:pt x="5357098" y="544464"/>
                  </a:lnTo>
                  <a:lnTo>
                    <a:pt x="5386323" y="524763"/>
                  </a:lnTo>
                  <a:lnTo>
                    <a:pt x="5406024" y="495538"/>
                  </a:lnTo>
                  <a:lnTo>
                    <a:pt x="5413247" y="459740"/>
                  </a:lnTo>
                  <a:lnTo>
                    <a:pt x="5413247" y="91948"/>
                  </a:lnTo>
                  <a:lnTo>
                    <a:pt x="5406024" y="56149"/>
                  </a:lnTo>
                  <a:lnTo>
                    <a:pt x="5386324" y="26924"/>
                  </a:lnTo>
                  <a:lnTo>
                    <a:pt x="5357098" y="7223"/>
                  </a:lnTo>
                  <a:lnTo>
                    <a:pt x="532130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274313" y="2506217"/>
              <a:ext cx="5413375" cy="551815"/>
            </a:xfrm>
            <a:custGeom>
              <a:avLst/>
              <a:gdLst/>
              <a:ahLst/>
              <a:cxnLst/>
              <a:rect l="l" t="t" r="r" b="b"/>
              <a:pathLst>
                <a:path w="5413375" h="551814">
                  <a:moveTo>
                    <a:pt x="5413247" y="91948"/>
                  </a:moveTo>
                  <a:lnTo>
                    <a:pt x="5413247" y="459740"/>
                  </a:lnTo>
                  <a:lnTo>
                    <a:pt x="5406024" y="495538"/>
                  </a:lnTo>
                  <a:lnTo>
                    <a:pt x="5386323" y="524763"/>
                  </a:lnTo>
                  <a:lnTo>
                    <a:pt x="5357098" y="544464"/>
                  </a:lnTo>
                  <a:lnTo>
                    <a:pt x="5321300" y="551688"/>
                  </a:lnTo>
                  <a:lnTo>
                    <a:pt x="0" y="551688"/>
                  </a:lnTo>
                  <a:lnTo>
                    <a:pt x="0" y="0"/>
                  </a:lnTo>
                  <a:lnTo>
                    <a:pt x="5321300" y="0"/>
                  </a:lnTo>
                  <a:lnTo>
                    <a:pt x="5357098" y="7223"/>
                  </a:lnTo>
                  <a:lnTo>
                    <a:pt x="5386324" y="26924"/>
                  </a:lnTo>
                  <a:lnTo>
                    <a:pt x="5406024" y="56149"/>
                  </a:lnTo>
                  <a:lnTo>
                    <a:pt x="5413247" y="91948"/>
                  </a:lnTo>
                  <a:close/>
                </a:path>
              </a:pathLst>
            </a:custGeom>
            <a:ln w="254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3287014" y="2590545"/>
            <a:ext cx="5374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91465" algn="l"/>
                <a:tab pos="292100" algn="l"/>
              </a:tabLst>
            </a:pPr>
            <a:r>
              <a:rPr dirty="0" sz="2000">
                <a:latin typeface="Times New Roman"/>
                <a:cs typeface="Times New Roman"/>
              </a:rPr>
              <a:t>Put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i="1">
                <a:latin typeface="Times New Roman"/>
                <a:cs typeface="Times New Roman"/>
              </a:rPr>
              <a:t>x</a:t>
            </a:r>
            <a:r>
              <a:rPr dirty="0" sz="2000" spc="-5" i="1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10">
                <a:latin typeface="Times New Roman"/>
                <a:cs typeface="Times New Roman"/>
              </a:rPr>
              <a:t> stack.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16661" y="2424938"/>
            <a:ext cx="8483600" cy="1368425"/>
            <a:chOff x="216661" y="2424938"/>
            <a:chExt cx="8483600" cy="1368425"/>
          </a:xfrm>
        </p:grpSpPr>
        <p:sp>
          <p:nvSpPr>
            <p:cNvPr id="23" name="object 23" descr=""/>
            <p:cNvSpPr/>
            <p:nvPr/>
          </p:nvSpPr>
          <p:spPr>
            <a:xfrm>
              <a:off x="229361" y="2437638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2930144" y="0"/>
                  </a:moveTo>
                  <a:lnTo>
                    <a:pt x="114808" y="0"/>
                  </a:lnTo>
                  <a:lnTo>
                    <a:pt x="70117" y="9026"/>
                  </a:lnTo>
                  <a:lnTo>
                    <a:pt x="33624" y="33639"/>
                  </a:lnTo>
                  <a:lnTo>
                    <a:pt x="9021" y="70133"/>
                  </a:lnTo>
                  <a:lnTo>
                    <a:pt x="0" y="114808"/>
                  </a:lnTo>
                  <a:lnTo>
                    <a:pt x="0" y="574039"/>
                  </a:lnTo>
                  <a:lnTo>
                    <a:pt x="9021" y="618714"/>
                  </a:lnTo>
                  <a:lnTo>
                    <a:pt x="33624" y="655208"/>
                  </a:lnTo>
                  <a:lnTo>
                    <a:pt x="70117" y="679821"/>
                  </a:lnTo>
                  <a:lnTo>
                    <a:pt x="114808" y="688848"/>
                  </a:lnTo>
                  <a:lnTo>
                    <a:pt x="2930144" y="688848"/>
                  </a:lnTo>
                  <a:lnTo>
                    <a:pt x="2974818" y="679821"/>
                  </a:lnTo>
                  <a:lnTo>
                    <a:pt x="3011312" y="655208"/>
                  </a:lnTo>
                  <a:lnTo>
                    <a:pt x="3035925" y="618714"/>
                  </a:lnTo>
                  <a:lnTo>
                    <a:pt x="3044952" y="574039"/>
                  </a:lnTo>
                  <a:lnTo>
                    <a:pt x="3044952" y="114808"/>
                  </a:lnTo>
                  <a:lnTo>
                    <a:pt x="3035925" y="70133"/>
                  </a:lnTo>
                  <a:lnTo>
                    <a:pt x="3011312" y="33639"/>
                  </a:lnTo>
                  <a:lnTo>
                    <a:pt x="2974818" y="9026"/>
                  </a:lnTo>
                  <a:lnTo>
                    <a:pt x="29301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9361" y="2437638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0" y="114808"/>
                  </a:moveTo>
                  <a:lnTo>
                    <a:pt x="9021" y="70133"/>
                  </a:lnTo>
                  <a:lnTo>
                    <a:pt x="33624" y="33639"/>
                  </a:lnTo>
                  <a:lnTo>
                    <a:pt x="70117" y="9026"/>
                  </a:lnTo>
                  <a:lnTo>
                    <a:pt x="114808" y="0"/>
                  </a:lnTo>
                  <a:lnTo>
                    <a:pt x="2930144" y="0"/>
                  </a:lnTo>
                  <a:lnTo>
                    <a:pt x="2974818" y="9026"/>
                  </a:lnTo>
                  <a:lnTo>
                    <a:pt x="3011312" y="33639"/>
                  </a:lnTo>
                  <a:lnTo>
                    <a:pt x="3035925" y="70133"/>
                  </a:lnTo>
                  <a:lnTo>
                    <a:pt x="3044952" y="114808"/>
                  </a:lnTo>
                  <a:lnTo>
                    <a:pt x="3044952" y="574039"/>
                  </a:lnTo>
                  <a:lnTo>
                    <a:pt x="3035925" y="618714"/>
                  </a:lnTo>
                  <a:lnTo>
                    <a:pt x="3011312" y="655208"/>
                  </a:lnTo>
                  <a:lnTo>
                    <a:pt x="2974818" y="679821"/>
                  </a:lnTo>
                  <a:lnTo>
                    <a:pt x="2930144" y="688848"/>
                  </a:lnTo>
                  <a:lnTo>
                    <a:pt x="114808" y="688848"/>
                  </a:lnTo>
                  <a:lnTo>
                    <a:pt x="70117" y="679821"/>
                  </a:lnTo>
                  <a:lnTo>
                    <a:pt x="33624" y="655208"/>
                  </a:lnTo>
                  <a:lnTo>
                    <a:pt x="9021" y="618714"/>
                  </a:lnTo>
                  <a:lnTo>
                    <a:pt x="0" y="574039"/>
                  </a:lnTo>
                  <a:lnTo>
                    <a:pt x="0" y="1148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274313" y="3228594"/>
              <a:ext cx="5413375" cy="551815"/>
            </a:xfrm>
            <a:custGeom>
              <a:avLst/>
              <a:gdLst/>
              <a:ahLst/>
              <a:cxnLst/>
              <a:rect l="l" t="t" r="r" b="b"/>
              <a:pathLst>
                <a:path w="5413375" h="551814">
                  <a:moveTo>
                    <a:pt x="5321300" y="0"/>
                  </a:moveTo>
                  <a:lnTo>
                    <a:pt x="0" y="0"/>
                  </a:lnTo>
                  <a:lnTo>
                    <a:pt x="0" y="551687"/>
                  </a:lnTo>
                  <a:lnTo>
                    <a:pt x="5321300" y="551687"/>
                  </a:lnTo>
                  <a:lnTo>
                    <a:pt x="5357098" y="544464"/>
                  </a:lnTo>
                  <a:lnTo>
                    <a:pt x="5386323" y="524763"/>
                  </a:lnTo>
                  <a:lnTo>
                    <a:pt x="5406024" y="495538"/>
                  </a:lnTo>
                  <a:lnTo>
                    <a:pt x="5413247" y="459739"/>
                  </a:lnTo>
                  <a:lnTo>
                    <a:pt x="5413247" y="91947"/>
                  </a:lnTo>
                  <a:lnTo>
                    <a:pt x="5406024" y="56149"/>
                  </a:lnTo>
                  <a:lnTo>
                    <a:pt x="5386324" y="26923"/>
                  </a:lnTo>
                  <a:lnTo>
                    <a:pt x="5357098" y="7223"/>
                  </a:lnTo>
                  <a:lnTo>
                    <a:pt x="5321300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274313" y="3228594"/>
              <a:ext cx="5413375" cy="551815"/>
            </a:xfrm>
            <a:custGeom>
              <a:avLst/>
              <a:gdLst/>
              <a:ahLst/>
              <a:cxnLst/>
              <a:rect l="l" t="t" r="r" b="b"/>
              <a:pathLst>
                <a:path w="5413375" h="551814">
                  <a:moveTo>
                    <a:pt x="5413247" y="91947"/>
                  </a:moveTo>
                  <a:lnTo>
                    <a:pt x="5413247" y="459739"/>
                  </a:lnTo>
                  <a:lnTo>
                    <a:pt x="5406024" y="495538"/>
                  </a:lnTo>
                  <a:lnTo>
                    <a:pt x="5386323" y="524763"/>
                  </a:lnTo>
                  <a:lnTo>
                    <a:pt x="5357098" y="544464"/>
                  </a:lnTo>
                  <a:lnTo>
                    <a:pt x="5321300" y="551687"/>
                  </a:lnTo>
                  <a:lnTo>
                    <a:pt x="0" y="551687"/>
                  </a:lnTo>
                  <a:lnTo>
                    <a:pt x="0" y="0"/>
                  </a:lnTo>
                  <a:lnTo>
                    <a:pt x="5321300" y="0"/>
                  </a:lnTo>
                  <a:lnTo>
                    <a:pt x="5357098" y="7223"/>
                  </a:lnTo>
                  <a:lnTo>
                    <a:pt x="5386324" y="26923"/>
                  </a:lnTo>
                  <a:lnTo>
                    <a:pt x="5406024" y="56149"/>
                  </a:lnTo>
                  <a:lnTo>
                    <a:pt x="5413247" y="91947"/>
                  </a:lnTo>
                  <a:close/>
                </a:path>
              </a:pathLst>
            </a:custGeom>
            <a:ln w="254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287014" y="3313302"/>
            <a:ext cx="53740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91465" algn="l"/>
                <a:tab pos="292100" algn="l"/>
              </a:tabLst>
            </a:pPr>
            <a:r>
              <a:rPr dirty="0" sz="2000" spc="-10">
                <a:latin typeface="Times New Roman"/>
                <a:cs typeface="Times New Roman"/>
              </a:rPr>
              <a:t>Take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topmost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from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stack.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16661" y="3147314"/>
            <a:ext cx="8483600" cy="1368425"/>
            <a:chOff x="216661" y="3147314"/>
            <a:chExt cx="8483600" cy="1368425"/>
          </a:xfrm>
        </p:grpSpPr>
        <p:sp>
          <p:nvSpPr>
            <p:cNvPr id="29" name="object 29" descr=""/>
            <p:cNvSpPr/>
            <p:nvPr/>
          </p:nvSpPr>
          <p:spPr>
            <a:xfrm>
              <a:off x="229361" y="3160014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2930144" y="0"/>
                  </a:moveTo>
                  <a:lnTo>
                    <a:pt x="114808" y="0"/>
                  </a:lnTo>
                  <a:lnTo>
                    <a:pt x="70117" y="9026"/>
                  </a:lnTo>
                  <a:lnTo>
                    <a:pt x="33624" y="33639"/>
                  </a:lnTo>
                  <a:lnTo>
                    <a:pt x="9021" y="70133"/>
                  </a:lnTo>
                  <a:lnTo>
                    <a:pt x="0" y="114808"/>
                  </a:lnTo>
                  <a:lnTo>
                    <a:pt x="0" y="574040"/>
                  </a:lnTo>
                  <a:lnTo>
                    <a:pt x="9021" y="618714"/>
                  </a:lnTo>
                  <a:lnTo>
                    <a:pt x="33624" y="655208"/>
                  </a:lnTo>
                  <a:lnTo>
                    <a:pt x="70117" y="679821"/>
                  </a:lnTo>
                  <a:lnTo>
                    <a:pt x="114808" y="688848"/>
                  </a:lnTo>
                  <a:lnTo>
                    <a:pt x="2930144" y="688848"/>
                  </a:lnTo>
                  <a:lnTo>
                    <a:pt x="2974818" y="679821"/>
                  </a:lnTo>
                  <a:lnTo>
                    <a:pt x="3011312" y="655208"/>
                  </a:lnTo>
                  <a:lnTo>
                    <a:pt x="3035925" y="618714"/>
                  </a:lnTo>
                  <a:lnTo>
                    <a:pt x="3044952" y="574040"/>
                  </a:lnTo>
                  <a:lnTo>
                    <a:pt x="3044952" y="114808"/>
                  </a:lnTo>
                  <a:lnTo>
                    <a:pt x="3035925" y="70133"/>
                  </a:lnTo>
                  <a:lnTo>
                    <a:pt x="3011312" y="33639"/>
                  </a:lnTo>
                  <a:lnTo>
                    <a:pt x="2974818" y="9026"/>
                  </a:lnTo>
                  <a:lnTo>
                    <a:pt x="2930144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29361" y="3160014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0" y="114808"/>
                  </a:moveTo>
                  <a:lnTo>
                    <a:pt x="9021" y="70133"/>
                  </a:lnTo>
                  <a:lnTo>
                    <a:pt x="33624" y="33639"/>
                  </a:lnTo>
                  <a:lnTo>
                    <a:pt x="70117" y="9026"/>
                  </a:lnTo>
                  <a:lnTo>
                    <a:pt x="114808" y="0"/>
                  </a:lnTo>
                  <a:lnTo>
                    <a:pt x="2930144" y="0"/>
                  </a:lnTo>
                  <a:lnTo>
                    <a:pt x="2974818" y="9026"/>
                  </a:lnTo>
                  <a:lnTo>
                    <a:pt x="3011312" y="33639"/>
                  </a:lnTo>
                  <a:lnTo>
                    <a:pt x="3035925" y="70133"/>
                  </a:lnTo>
                  <a:lnTo>
                    <a:pt x="3044952" y="114808"/>
                  </a:lnTo>
                  <a:lnTo>
                    <a:pt x="3044952" y="574040"/>
                  </a:lnTo>
                  <a:lnTo>
                    <a:pt x="3035925" y="618714"/>
                  </a:lnTo>
                  <a:lnTo>
                    <a:pt x="3011312" y="655208"/>
                  </a:lnTo>
                  <a:lnTo>
                    <a:pt x="2974818" y="679821"/>
                  </a:lnTo>
                  <a:lnTo>
                    <a:pt x="2930144" y="688848"/>
                  </a:lnTo>
                  <a:lnTo>
                    <a:pt x="114808" y="688848"/>
                  </a:lnTo>
                  <a:lnTo>
                    <a:pt x="70117" y="679821"/>
                  </a:lnTo>
                  <a:lnTo>
                    <a:pt x="33624" y="655208"/>
                  </a:lnTo>
                  <a:lnTo>
                    <a:pt x="9021" y="618714"/>
                  </a:lnTo>
                  <a:lnTo>
                    <a:pt x="0" y="574040"/>
                  </a:lnTo>
                  <a:lnTo>
                    <a:pt x="0" y="1148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274313" y="3952494"/>
              <a:ext cx="5413375" cy="550545"/>
            </a:xfrm>
            <a:custGeom>
              <a:avLst/>
              <a:gdLst/>
              <a:ahLst/>
              <a:cxnLst/>
              <a:rect l="l" t="t" r="r" b="b"/>
              <a:pathLst>
                <a:path w="5413375" h="550545">
                  <a:moveTo>
                    <a:pt x="5321554" y="0"/>
                  </a:moveTo>
                  <a:lnTo>
                    <a:pt x="0" y="0"/>
                  </a:lnTo>
                  <a:lnTo>
                    <a:pt x="0" y="550163"/>
                  </a:lnTo>
                  <a:lnTo>
                    <a:pt x="5321554" y="550163"/>
                  </a:lnTo>
                  <a:lnTo>
                    <a:pt x="5357258" y="542962"/>
                  </a:lnTo>
                  <a:lnTo>
                    <a:pt x="5386403" y="523319"/>
                  </a:lnTo>
                  <a:lnTo>
                    <a:pt x="5406046" y="494174"/>
                  </a:lnTo>
                  <a:lnTo>
                    <a:pt x="5413247" y="458469"/>
                  </a:lnTo>
                  <a:lnTo>
                    <a:pt x="5413247" y="91693"/>
                  </a:lnTo>
                  <a:lnTo>
                    <a:pt x="5406046" y="55989"/>
                  </a:lnTo>
                  <a:lnTo>
                    <a:pt x="5386403" y="26844"/>
                  </a:lnTo>
                  <a:lnTo>
                    <a:pt x="5357258" y="7201"/>
                  </a:lnTo>
                  <a:lnTo>
                    <a:pt x="5321554" y="0"/>
                  </a:lnTo>
                  <a:close/>
                </a:path>
              </a:pathLst>
            </a:custGeom>
            <a:solidFill>
              <a:srgbClr val="CFD4EA">
                <a:alpha val="90194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3274313" y="3952494"/>
              <a:ext cx="5413375" cy="550545"/>
            </a:xfrm>
            <a:custGeom>
              <a:avLst/>
              <a:gdLst/>
              <a:ahLst/>
              <a:cxnLst/>
              <a:rect l="l" t="t" r="r" b="b"/>
              <a:pathLst>
                <a:path w="5413375" h="550545">
                  <a:moveTo>
                    <a:pt x="5413247" y="91693"/>
                  </a:moveTo>
                  <a:lnTo>
                    <a:pt x="5413247" y="458469"/>
                  </a:lnTo>
                  <a:lnTo>
                    <a:pt x="5406046" y="494174"/>
                  </a:lnTo>
                  <a:lnTo>
                    <a:pt x="5386403" y="523319"/>
                  </a:lnTo>
                  <a:lnTo>
                    <a:pt x="5357258" y="542962"/>
                  </a:lnTo>
                  <a:lnTo>
                    <a:pt x="5321554" y="550163"/>
                  </a:lnTo>
                  <a:lnTo>
                    <a:pt x="0" y="550163"/>
                  </a:lnTo>
                  <a:lnTo>
                    <a:pt x="0" y="0"/>
                  </a:lnTo>
                  <a:lnTo>
                    <a:pt x="5321554" y="0"/>
                  </a:lnTo>
                  <a:lnTo>
                    <a:pt x="5357258" y="7201"/>
                  </a:lnTo>
                  <a:lnTo>
                    <a:pt x="5386403" y="26844"/>
                  </a:lnTo>
                  <a:lnTo>
                    <a:pt x="5406046" y="55989"/>
                  </a:lnTo>
                  <a:lnTo>
                    <a:pt x="5413247" y="91693"/>
                  </a:lnTo>
                  <a:close/>
                </a:path>
              </a:pathLst>
            </a:custGeom>
            <a:ln w="25400">
              <a:solidFill>
                <a:srgbClr val="CFD4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287014" y="4035628"/>
            <a:ext cx="53740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91465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91465" algn="l"/>
                <a:tab pos="292100" algn="l"/>
              </a:tabLst>
            </a:pPr>
            <a:r>
              <a:rPr dirty="0" sz="2000">
                <a:latin typeface="Times New Roman"/>
                <a:cs typeface="Times New Roman"/>
              </a:rPr>
              <a:t>Return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the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topmost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element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removing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it.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216661" y="3869690"/>
            <a:ext cx="3070860" cy="714375"/>
            <a:chOff x="216661" y="3869690"/>
            <a:chExt cx="3070860" cy="714375"/>
          </a:xfrm>
        </p:grpSpPr>
        <p:sp>
          <p:nvSpPr>
            <p:cNvPr id="35" name="object 35" descr=""/>
            <p:cNvSpPr/>
            <p:nvPr/>
          </p:nvSpPr>
          <p:spPr>
            <a:xfrm>
              <a:off x="229361" y="3882390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2930144" y="0"/>
                  </a:moveTo>
                  <a:lnTo>
                    <a:pt x="114808" y="0"/>
                  </a:lnTo>
                  <a:lnTo>
                    <a:pt x="70117" y="9026"/>
                  </a:lnTo>
                  <a:lnTo>
                    <a:pt x="33624" y="33639"/>
                  </a:lnTo>
                  <a:lnTo>
                    <a:pt x="9021" y="70133"/>
                  </a:lnTo>
                  <a:lnTo>
                    <a:pt x="0" y="114808"/>
                  </a:lnTo>
                  <a:lnTo>
                    <a:pt x="0" y="574040"/>
                  </a:lnTo>
                  <a:lnTo>
                    <a:pt x="9021" y="618714"/>
                  </a:lnTo>
                  <a:lnTo>
                    <a:pt x="33624" y="655208"/>
                  </a:lnTo>
                  <a:lnTo>
                    <a:pt x="70117" y="679821"/>
                  </a:lnTo>
                  <a:lnTo>
                    <a:pt x="114808" y="688848"/>
                  </a:lnTo>
                  <a:lnTo>
                    <a:pt x="2930144" y="688848"/>
                  </a:lnTo>
                  <a:lnTo>
                    <a:pt x="2974818" y="679821"/>
                  </a:lnTo>
                  <a:lnTo>
                    <a:pt x="3011312" y="655208"/>
                  </a:lnTo>
                  <a:lnTo>
                    <a:pt x="3035925" y="618714"/>
                  </a:lnTo>
                  <a:lnTo>
                    <a:pt x="3044952" y="574040"/>
                  </a:lnTo>
                  <a:lnTo>
                    <a:pt x="3044952" y="114808"/>
                  </a:lnTo>
                  <a:lnTo>
                    <a:pt x="3035925" y="70133"/>
                  </a:lnTo>
                  <a:lnTo>
                    <a:pt x="3011312" y="33639"/>
                  </a:lnTo>
                  <a:lnTo>
                    <a:pt x="2974818" y="9026"/>
                  </a:lnTo>
                  <a:lnTo>
                    <a:pt x="293014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29361" y="3882390"/>
              <a:ext cx="3045460" cy="688975"/>
            </a:xfrm>
            <a:custGeom>
              <a:avLst/>
              <a:gdLst/>
              <a:ahLst/>
              <a:cxnLst/>
              <a:rect l="l" t="t" r="r" b="b"/>
              <a:pathLst>
                <a:path w="3045460" h="688975">
                  <a:moveTo>
                    <a:pt x="0" y="114808"/>
                  </a:moveTo>
                  <a:lnTo>
                    <a:pt x="9021" y="70133"/>
                  </a:lnTo>
                  <a:lnTo>
                    <a:pt x="33624" y="33639"/>
                  </a:lnTo>
                  <a:lnTo>
                    <a:pt x="70117" y="9026"/>
                  </a:lnTo>
                  <a:lnTo>
                    <a:pt x="114808" y="0"/>
                  </a:lnTo>
                  <a:lnTo>
                    <a:pt x="2930144" y="0"/>
                  </a:lnTo>
                  <a:lnTo>
                    <a:pt x="2974818" y="9026"/>
                  </a:lnTo>
                  <a:lnTo>
                    <a:pt x="3011312" y="33639"/>
                  </a:lnTo>
                  <a:lnTo>
                    <a:pt x="3035925" y="70133"/>
                  </a:lnTo>
                  <a:lnTo>
                    <a:pt x="3044952" y="114808"/>
                  </a:lnTo>
                  <a:lnTo>
                    <a:pt x="3044952" y="574040"/>
                  </a:lnTo>
                  <a:lnTo>
                    <a:pt x="3035925" y="618714"/>
                  </a:lnTo>
                  <a:lnTo>
                    <a:pt x="3011312" y="655208"/>
                  </a:lnTo>
                  <a:lnTo>
                    <a:pt x="2974818" y="679821"/>
                  </a:lnTo>
                  <a:lnTo>
                    <a:pt x="2930144" y="688848"/>
                  </a:lnTo>
                  <a:lnTo>
                    <a:pt x="114808" y="688848"/>
                  </a:lnTo>
                  <a:lnTo>
                    <a:pt x="70117" y="679821"/>
                  </a:lnTo>
                  <a:lnTo>
                    <a:pt x="33624" y="655208"/>
                  </a:lnTo>
                  <a:lnTo>
                    <a:pt x="9021" y="618714"/>
                  </a:lnTo>
                  <a:lnTo>
                    <a:pt x="0" y="574040"/>
                  </a:lnTo>
                  <a:lnTo>
                    <a:pt x="0" y="1148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850188" y="831088"/>
            <a:ext cx="1802764" cy="363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1700"/>
              </a:lnSpc>
              <a:spcBef>
                <a:spcPts val="100"/>
              </a:spcBef>
            </a:pPr>
            <a:r>
              <a:rPr dirty="0" sz="3600" spc="-10" i="1">
                <a:solidFill>
                  <a:srgbClr val="FFFFFF"/>
                </a:solidFill>
                <a:latin typeface="Times New Roman"/>
                <a:cs typeface="Times New Roman"/>
              </a:rPr>
              <a:t>clear()</a:t>
            </a:r>
            <a:r>
              <a:rPr dirty="0" sz="3600" spc="-10" i="1">
                <a:solidFill>
                  <a:srgbClr val="FFFFFF"/>
                </a:solidFill>
                <a:latin typeface="Times New Roman"/>
                <a:cs typeface="Times New Roman"/>
              </a:rPr>
              <a:t> isEmpty() push(x) pop() topItem()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097997" y="4831689"/>
            <a:ext cx="7241540" cy="1678939"/>
            <a:chOff x="1097997" y="4831689"/>
            <a:chExt cx="7241540" cy="1678939"/>
          </a:xfrm>
        </p:grpSpPr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7997" y="4831689"/>
              <a:ext cx="7240949" cy="1678495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4876799"/>
              <a:ext cx="7086600" cy="1524000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1123950" y="4857749"/>
              <a:ext cx="7124700" cy="1562100"/>
            </a:xfrm>
            <a:custGeom>
              <a:avLst/>
              <a:gdLst/>
              <a:ahLst/>
              <a:cxnLst/>
              <a:rect l="l" t="t" r="r" b="b"/>
              <a:pathLst>
                <a:path w="7124700" h="1562100">
                  <a:moveTo>
                    <a:pt x="0" y="1562100"/>
                  </a:moveTo>
                  <a:lnTo>
                    <a:pt x="7124700" y="1562100"/>
                  </a:lnTo>
                  <a:lnTo>
                    <a:pt x="7124700" y="0"/>
                  </a:lnTo>
                  <a:lnTo>
                    <a:pt x="0" y="0"/>
                  </a:lnTo>
                  <a:lnTo>
                    <a:pt x="0" y="15621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6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15214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Implmentation</a:t>
            </a:r>
            <a:r>
              <a:rPr dirty="0" spc="-130"/>
              <a:t> </a:t>
            </a:r>
            <a:r>
              <a:rPr dirty="0"/>
              <a:t>of</a:t>
            </a:r>
            <a:r>
              <a:rPr dirty="0" spc="-114"/>
              <a:t> </a:t>
            </a:r>
            <a:r>
              <a:rPr dirty="0" spc="-10"/>
              <a:t>Stack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31140" y="923530"/>
            <a:ext cx="8372475" cy="1420495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Which</a:t>
            </a:r>
            <a:r>
              <a:rPr dirty="0" sz="28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dirty="0" sz="28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structure</a:t>
            </a:r>
            <a:r>
              <a:rPr dirty="0" sz="2800" spc="-8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should</a:t>
            </a:r>
            <a:r>
              <a:rPr dirty="0" sz="2800" spc="-8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dirty="0" sz="2800" spc="-7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dirty="0" sz="2800" spc="-7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dirty="0" sz="2800" spc="-6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FF0000"/>
                </a:solidFill>
                <a:latin typeface="Times New Roman"/>
                <a:cs typeface="Times New Roman"/>
              </a:rPr>
              <a:t>implement</a:t>
            </a:r>
            <a:r>
              <a:rPr dirty="0" sz="2800" spc="-6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Times New Roman"/>
                <a:cs typeface="Times New Roman"/>
              </a:rPr>
              <a:t>stack?</a:t>
            </a:r>
            <a:endParaRPr sz="28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spc="-10" b="1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dirty="0" sz="2400" b="1">
                <a:latin typeface="Times New Roman"/>
                <a:cs typeface="Times New Roman"/>
              </a:rPr>
              <a:t>Linked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List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(SLL,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DLL,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CLL)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2743200"/>
            <a:ext cx="8763000" cy="148894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4617720"/>
            <a:ext cx="8610600" cy="1385315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7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3099435">
              <a:lnSpc>
                <a:spcPct val="100000"/>
              </a:lnSpc>
              <a:spcBef>
                <a:spcPts val="100"/>
              </a:spcBef>
            </a:pPr>
            <a:r>
              <a:rPr dirty="0"/>
              <a:t>STACK</a:t>
            </a:r>
            <a:r>
              <a:rPr dirty="0" spc="-165"/>
              <a:t> </a:t>
            </a:r>
            <a:r>
              <a:rPr dirty="0" spc="-25"/>
              <a:t>OPS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229361" y="1159002"/>
            <a:ext cx="8458200" cy="1198245"/>
          </a:xfrm>
          <a:custGeom>
            <a:avLst/>
            <a:gdLst/>
            <a:ahLst/>
            <a:cxnLst/>
            <a:rect l="l" t="t" r="r" b="b"/>
            <a:pathLst>
              <a:path w="8458200" h="1198245">
                <a:moveTo>
                  <a:pt x="8258556" y="0"/>
                </a:moveTo>
                <a:lnTo>
                  <a:pt x="199644" y="0"/>
                </a:lnTo>
                <a:lnTo>
                  <a:pt x="153867" y="5274"/>
                </a:lnTo>
                <a:lnTo>
                  <a:pt x="111845" y="20296"/>
                </a:lnTo>
                <a:lnTo>
                  <a:pt x="74776" y="43867"/>
                </a:lnTo>
                <a:lnTo>
                  <a:pt x="43859" y="74787"/>
                </a:lnTo>
                <a:lnTo>
                  <a:pt x="20291" y="111856"/>
                </a:lnTo>
                <a:lnTo>
                  <a:pt x="5272" y="153875"/>
                </a:lnTo>
                <a:lnTo>
                  <a:pt x="0" y="199644"/>
                </a:lnTo>
                <a:lnTo>
                  <a:pt x="0" y="998220"/>
                </a:lnTo>
                <a:lnTo>
                  <a:pt x="5272" y="1043988"/>
                </a:lnTo>
                <a:lnTo>
                  <a:pt x="20291" y="1086007"/>
                </a:lnTo>
                <a:lnTo>
                  <a:pt x="43859" y="1123076"/>
                </a:lnTo>
                <a:lnTo>
                  <a:pt x="74776" y="1153996"/>
                </a:lnTo>
                <a:lnTo>
                  <a:pt x="111845" y="1177567"/>
                </a:lnTo>
                <a:lnTo>
                  <a:pt x="153867" y="1192589"/>
                </a:lnTo>
                <a:lnTo>
                  <a:pt x="199644" y="1197864"/>
                </a:lnTo>
                <a:lnTo>
                  <a:pt x="8258556" y="1197864"/>
                </a:lnTo>
                <a:lnTo>
                  <a:pt x="8304324" y="1192589"/>
                </a:lnTo>
                <a:lnTo>
                  <a:pt x="8346343" y="1177567"/>
                </a:lnTo>
                <a:lnTo>
                  <a:pt x="8383412" y="1153996"/>
                </a:lnTo>
                <a:lnTo>
                  <a:pt x="8414332" y="1123076"/>
                </a:lnTo>
                <a:lnTo>
                  <a:pt x="8437903" y="1086007"/>
                </a:lnTo>
                <a:lnTo>
                  <a:pt x="8452925" y="1043988"/>
                </a:lnTo>
                <a:lnTo>
                  <a:pt x="8458200" y="998220"/>
                </a:lnTo>
                <a:lnTo>
                  <a:pt x="8458200" y="199644"/>
                </a:lnTo>
                <a:lnTo>
                  <a:pt x="8452925" y="153875"/>
                </a:lnTo>
                <a:lnTo>
                  <a:pt x="8437903" y="111856"/>
                </a:lnTo>
                <a:lnTo>
                  <a:pt x="8414332" y="74787"/>
                </a:lnTo>
                <a:lnTo>
                  <a:pt x="8383412" y="43867"/>
                </a:lnTo>
                <a:lnTo>
                  <a:pt x="8346343" y="20296"/>
                </a:lnTo>
                <a:lnTo>
                  <a:pt x="8304324" y="5274"/>
                </a:lnTo>
                <a:lnTo>
                  <a:pt x="8258556" y="0"/>
                </a:lnTo>
                <a:close/>
              </a:path>
            </a:pathLst>
          </a:custGeom>
          <a:solidFill>
            <a:srgbClr val="76707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29361" y="2445257"/>
            <a:ext cx="8458200" cy="1198245"/>
          </a:xfrm>
          <a:custGeom>
            <a:avLst/>
            <a:gdLst/>
            <a:ahLst/>
            <a:cxnLst/>
            <a:rect l="l" t="t" r="r" b="b"/>
            <a:pathLst>
              <a:path w="8458200" h="1198245">
                <a:moveTo>
                  <a:pt x="8258556" y="0"/>
                </a:moveTo>
                <a:lnTo>
                  <a:pt x="199644" y="0"/>
                </a:lnTo>
                <a:lnTo>
                  <a:pt x="153867" y="5274"/>
                </a:lnTo>
                <a:lnTo>
                  <a:pt x="111845" y="20296"/>
                </a:lnTo>
                <a:lnTo>
                  <a:pt x="74776" y="43867"/>
                </a:lnTo>
                <a:lnTo>
                  <a:pt x="43859" y="74787"/>
                </a:lnTo>
                <a:lnTo>
                  <a:pt x="20291" y="111856"/>
                </a:lnTo>
                <a:lnTo>
                  <a:pt x="5272" y="153875"/>
                </a:lnTo>
                <a:lnTo>
                  <a:pt x="0" y="199643"/>
                </a:lnTo>
                <a:lnTo>
                  <a:pt x="0" y="998219"/>
                </a:lnTo>
                <a:lnTo>
                  <a:pt x="5272" y="1043988"/>
                </a:lnTo>
                <a:lnTo>
                  <a:pt x="20291" y="1086007"/>
                </a:lnTo>
                <a:lnTo>
                  <a:pt x="43859" y="1123076"/>
                </a:lnTo>
                <a:lnTo>
                  <a:pt x="74776" y="1153996"/>
                </a:lnTo>
                <a:lnTo>
                  <a:pt x="111845" y="1177567"/>
                </a:lnTo>
                <a:lnTo>
                  <a:pt x="153867" y="1192589"/>
                </a:lnTo>
                <a:lnTo>
                  <a:pt x="199644" y="1197864"/>
                </a:lnTo>
                <a:lnTo>
                  <a:pt x="8258556" y="1197864"/>
                </a:lnTo>
                <a:lnTo>
                  <a:pt x="8304324" y="1192589"/>
                </a:lnTo>
                <a:lnTo>
                  <a:pt x="8346343" y="1177567"/>
                </a:lnTo>
                <a:lnTo>
                  <a:pt x="8383412" y="1153996"/>
                </a:lnTo>
                <a:lnTo>
                  <a:pt x="8414332" y="1123076"/>
                </a:lnTo>
                <a:lnTo>
                  <a:pt x="8437903" y="1086007"/>
                </a:lnTo>
                <a:lnTo>
                  <a:pt x="8452925" y="1043988"/>
                </a:lnTo>
                <a:lnTo>
                  <a:pt x="8458200" y="998219"/>
                </a:lnTo>
                <a:lnTo>
                  <a:pt x="8458200" y="199643"/>
                </a:lnTo>
                <a:lnTo>
                  <a:pt x="8452925" y="153875"/>
                </a:lnTo>
                <a:lnTo>
                  <a:pt x="8437903" y="111856"/>
                </a:lnTo>
                <a:lnTo>
                  <a:pt x="8414332" y="74787"/>
                </a:lnTo>
                <a:lnTo>
                  <a:pt x="8383412" y="43867"/>
                </a:lnTo>
                <a:lnTo>
                  <a:pt x="8346343" y="20296"/>
                </a:lnTo>
                <a:lnTo>
                  <a:pt x="8304324" y="5274"/>
                </a:lnTo>
                <a:lnTo>
                  <a:pt x="8258556" y="0"/>
                </a:lnTo>
                <a:close/>
              </a:path>
            </a:pathLst>
          </a:custGeom>
          <a:solidFill>
            <a:srgbClr val="B43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92379" y="1265936"/>
            <a:ext cx="8098790" cy="219265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 marR="33020">
              <a:lnSpc>
                <a:spcPts val="3220"/>
              </a:lnSpc>
              <a:spcBef>
                <a:spcPts val="620"/>
              </a:spcBef>
            </a:pP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If</a:t>
            </a:r>
            <a:r>
              <a:rPr dirty="0" sz="3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we</a:t>
            </a:r>
            <a:r>
              <a:rPr dirty="0" sz="31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restrict</a:t>
            </a:r>
            <a:r>
              <a:rPr dirty="0" sz="3100" spc="-4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dirty="0" sz="3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allowed</a:t>
            </a:r>
            <a:r>
              <a:rPr dirty="0" sz="31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dirty="0" sz="31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31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list,</a:t>
            </a:r>
            <a:r>
              <a:rPr dirty="0" sz="31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imes New Roman"/>
                <a:cs typeface="Times New Roman"/>
              </a:rPr>
              <a:t>those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dirty="0" sz="31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can</a:t>
            </a:r>
            <a:r>
              <a:rPr dirty="0" sz="31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dirty="0" sz="31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performed</a:t>
            </a:r>
            <a:r>
              <a:rPr dirty="0" sz="31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very</a:t>
            </a:r>
            <a:r>
              <a:rPr dirty="0" sz="3100" spc="-8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imes New Roman"/>
                <a:cs typeface="Times New Roman"/>
              </a:rPr>
              <a:t>quickly.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 marR="5080">
              <a:lnSpc>
                <a:spcPts val="3220"/>
              </a:lnSpc>
            </a:pP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big</a:t>
            </a:r>
            <a:r>
              <a:rPr dirty="0" sz="31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surprise,</a:t>
            </a:r>
            <a:r>
              <a:rPr dirty="0" sz="31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imes New Roman"/>
                <a:cs typeface="Times New Roman"/>
              </a:rPr>
              <a:t>however,</a:t>
            </a:r>
            <a:r>
              <a:rPr dirty="0" sz="31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dirty="0" sz="3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dirty="0" sz="31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dirty="0" sz="3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small</a:t>
            </a:r>
            <a:r>
              <a:rPr dirty="0" sz="3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imes New Roman"/>
                <a:cs typeface="Times New Roman"/>
              </a:rPr>
              <a:t>number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dirty="0" sz="3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operations</a:t>
            </a:r>
            <a:r>
              <a:rPr dirty="0" sz="3100" spc="-6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left</a:t>
            </a:r>
            <a:r>
              <a:rPr dirty="0" sz="3100" spc="-7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dirty="0" sz="31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so</a:t>
            </a:r>
            <a:r>
              <a:rPr dirty="0" sz="3100" spc="-5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powerful</a:t>
            </a:r>
            <a:r>
              <a:rPr dirty="0" sz="3100" spc="-5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dirty="0" sz="3100" spc="-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100" spc="-10">
                <a:solidFill>
                  <a:srgbClr val="FFFFFF"/>
                </a:solidFill>
                <a:latin typeface="Times New Roman"/>
                <a:cs typeface="Times New Roman"/>
              </a:rPr>
              <a:t>important.</a:t>
            </a:r>
            <a:endParaRPr sz="31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8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597" rIns="0" bIns="0" rtlCol="0" vert="horz">
            <a:spAutoFit/>
          </a:bodyPr>
          <a:lstStyle/>
          <a:p>
            <a:pPr marL="171640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Applications</a:t>
            </a:r>
            <a:r>
              <a:rPr dirty="0" spc="-120"/>
              <a:t> </a:t>
            </a:r>
            <a:r>
              <a:rPr dirty="0"/>
              <a:t>of</a:t>
            </a:r>
            <a:r>
              <a:rPr dirty="0" spc="-105"/>
              <a:t> </a:t>
            </a:r>
            <a:r>
              <a:rPr dirty="0" spc="-10"/>
              <a:t>Stack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503194" y="2152373"/>
            <a:ext cx="7666990" cy="3786504"/>
          </a:xfrm>
          <a:custGeom>
            <a:avLst/>
            <a:gdLst/>
            <a:ahLst/>
            <a:cxnLst/>
            <a:rect l="l" t="t" r="r" b="b"/>
            <a:pathLst>
              <a:path w="7666990" h="3786504">
                <a:moveTo>
                  <a:pt x="30967" y="26184"/>
                </a:moveTo>
                <a:lnTo>
                  <a:pt x="77157" y="24067"/>
                </a:lnTo>
                <a:lnTo>
                  <a:pt x="126819" y="23935"/>
                </a:lnTo>
                <a:lnTo>
                  <a:pt x="179056" y="25309"/>
                </a:lnTo>
                <a:lnTo>
                  <a:pt x="232972" y="27708"/>
                </a:lnTo>
                <a:lnTo>
                  <a:pt x="287669" y="30652"/>
                </a:lnTo>
                <a:lnTo>
                  <a:pt x="342252" y="33661"/>
                </a:lnTo>
                <a:lnTo>
                  <a:pt x="395824" y="36255"/>
                </a:lnTo>
                <a:lnTo>
                  <a:pt x="447487" y="37953"/>
                </a:lnTo>
                <a:lnTo>
                  <a:pt x="496345" y="38275"/>
                </a:lnTo>
                <a:lnTo>
                  <a:pt x="541502" y="36741"/>
                </a:lnTo>
                <a:lnTo>
                  <a:pt x="582060" y="32871"/>
                </a:lnTo>
                <a:lnTo>
                  <a:pt x="617123" y="26184"/>
                </a:lnTo>
                <a:lnTo>
                  <a:pt x="651015" y="20494"/>
                </a:lnTo>
                <a:lnTo>
                  <a:pt x="692686" y="18218"/>
                </a:lnTo>
                <a:lnTo>
                  <a:pt x="740790" y="18682"/>
                </a:lnTo>
                <a:lnTo>
                  <a:pt x="793981" y="21214"/>
                </a:lnTo>
                <a:lnTo>
                  <a:pt x="850913" y="25143"/>
                </a:lnTo>
                <a:lnTo>
                  <a:pt x="910239" y="29797"/>
                </a:lnTo>
                <a:lnTo>
                  <a:pt x="970614" y="34502"/>
                </a:lnTo>
                <a:lnTo>
                  <a:pt x="1030691" y="38587"/>
                </a:lnTo>
                <a:lnTo>
                  <a:pt x="1089125" y="41380"/>
                </a:lnTo>
                <a:lnTo>
                  <a:pt x="1144570" y="42208"/>
                </a:lnTo>
                <a:lnTo>
                  <a:pt x="1195678" y="40399"/>
                </a:lnTo>
                <a:lnTo>
                  <a:pt x="1241105" y="35282"/>
                </a:lnTo>
                <a:lnTo>
                  <a:pt x="1279504" y="26184"/>
                </a:lnTo>
                <a:lnTo>
                  <a:pt x="1313697" y="17890"/>
                </a:lnTo>
                <a:lnTo>
                  <a:pt x="1351975" y="13568"/>
                </a:lnTo>
                <a:lnTo>
                  <a:pt x="1393822" y="12543"/>
                </a:lnTo>
                <a:lnTo>
                  <a:pt x="1438721" y="14143"/>
                </a:lnTo>
                <a:lnTo>
                  <a:pt x="1486155" y="17693"/>
                </a:lnTo>
                <a:lnTo>
                  <a:pt x="1535606" y="22518"/>
                </a:lnTo>
                <a:lnTo>
                  <a:pt x="1586559" y="27946"/>
                </a:lnTo>
                <a:lnTo>
                  <a:pt x="1638494" y="33302"/>
                </a:lnTo>
                <a:lnTo>
                  <a:pt x="1690897" y="37912"/>
                </a:lnTo>
                <a:lnTo>
                  <a:pt x="1743249" y="41102"/>
                </a:lnTo>
                <a:lnTo>
                  <a:pt x="1795033" y="42198"/>
                </a:lnTo>
                <a:lnTo>
                  <a:pt x="1845733" y="40526"/>
                </a:lnTo>
                <a:lnTo>
                  <a:pt x="1894830" y="35413"/>
                </a:lnTo>
                <a:lnTo>
                  <a:pt x="1941809" y="26184"/>
                </a:lnTo>
                <a:lnTo>
                  <a:pt x="1981303" y="18031"/>
                </a:lnTo>
                <a:lnTo>
                  <a:pt x="2019970" y="13375"/>
                </a:lnTo>
                <a:lnTo>
                  <a:pt x="2058179" y="11699"/>
                </a:lnTo>
                <a:lnTo>
                  <a:pt x="2096297" y="12486"/>
                </a:lnTo>
                <a:lnTo>
                  <a:pt x="2134692" y="15220"/>
                </a:lnTo>
                <a:lnTo>
                  <a:pt x="2173731" y="19386"/>
                </a:lnTo>
                <a:lnTo>
                  <a:pt x="2213783" y="24467"/>
                </a:lnTo>
                <a:lnTo>
                  <a:pt x="2255214" y="29946"/>
                </a:lnTo>
                <a:lnTo>
                  <a:pt x="2298392" y="35308"/>
                </a:lnTo>
                <a:lnTo>
                  <a:pt x="2343685" y="40036"/>
                </a:lnTo>
                <a:lnTo>
                  <a:pt x="2391461" y="43614"/>
                </a:lnTo>
                <a:lnTo>
                  <a:pt x="2442086" y="45526"/>
                </a:lnTo>
                <a:lnTo>
                  <a:pt x="2495929" y="45255"/>
                </a:lnTo>
                <a:lnTo>
                  <a:pt x="2553358" y="42285"/>
                </a:lnTo>
                <a:lnTo>
                  <a:pt x="2614739" y="36100"/>
                </a:lnTo>
                <a:lnTo>
                  <a:pt x="2680441" y="26184"/>
                </a:lnTo>
                <a:lnTo>
                  <a:pt x="2755444" y="13973"/>
                </a:lnTo>
                <a:lnTo>
                  <a:pt x="2814604" y="6307"/>
                </a:lnTo>
                <a:lnTo>
                  <a:pt x="2860083" y="2502"/>
                </a:lnTo>
                <a:lnTo>
                  <a:pt x="2894042" y="1873"/>
                </a:lnTo>
                <a:lnTo>
                  <a:pt x="2918644" y="3737"/>
                </a:lnTo>
                <a:lnTo>
                  <a:pt x="2936049" y="7407"/>
                </a:lnTo>
                <a:lnTo>
                  <a:pt x="2948419" y="12199"/>
                </a:lnTo>
                <a:lnTo>
                  <a:pt x="2957915" y="17430"/>
                </a:lnTo>
                <a:lnTo>
                  <a:pt x="2966700" y="22413"/>
                </a:lnTo>
                <a:lnTo>
                  <a:pt x="2976933" y="26465"/>
                </a:lnTo>
                <a:lnTo>
                  <a:pt x="2990778" y="28900"/>
                </a:lnTo>
                <a:lnTo>
                  <a:pt x="3010395" y="29035"/>
                </a:lnTo>
                <a:lnTo>
                  <a:pt x="3037946" y="26184"/>
                </a:lnTo>
                <a:lnTo>
                  <a:pt x="3082924" y="22169"/>
                </a:lnTo>
                <a:lnTo>
                  <a:pt x="3133075" y="21417"/>
                </a:lnTo>
                <a:lnTo>
                  <a:pt x="3186963" y="23040"/>
                </a:lnTo>
                <a:lnTo>
                  <a:pt x="3243146" y="26147"/>
                </a:lnTo>
                <a:lnTo>
                  <a:pt x="3300185" y="29851"/>
                </a:lnTo>
                <a:lnTo>
                  <a:pt x="3356642" y="33261"/>
                </a:lnTo>
                <a:lnTo>
                  <a:pt x="3411077" y="35489"/>
                </a:lnTo>
                <a:lnTo>
                  <a:pt x="3462049" y="35645"/>
                </a:lnTo>
                <a:lnTo>
                  <a:pt x="3508121" y="32840"/>
                </a:lnTo>
                <a:lnTo>
                  <a:pt x="3547851" y="26184"/>
                </a:lnTo>
                <a:lnTo>
                  <a:pt x="3584963" y="19010"/>
                </a:lnTo>
                <a:lnTo>
                  <a:pt x="3624279" y="14882"/>
                </a:lnTo>
                <a:lnTo>
                  <a:pt x="3666131" y="13254"/>
                </a:lnTo>
                <a:lnTo>
                  <a:pt x="3710850" y="13583"/>
                </a:lnTo>
                <a:lnTo>
                  <a:pt x="3758767" y="15325"/>
                </a:lnTo>
                <a:lnTo>
                  <a:pt x="3810211" y="17936"/>
                </a:lnTo>
                <a:lnTo>
                  <a:pt x="3865514" y="20871"/>
                </a:lnTo>
                <a:lnTo>
                  <a:pt x="3925007" y="23587"/>
                </a:lnTo>
                <a:lnTo>
                  <a:pt x="3989020" y="25539"/>
                </a:lnTo>
                <a:lnTo>
                  <a:pt x="4057883" y="26184"/>
                </a:lnTo>
                <a:lnTo>
                  <a:pt x="4104532" y="26483"/>
                </a:lnTo>
                <a:lnTo>
                  <a:pt x="4149627" y="27514"/>
                </a:lnTo>
                <a:lnTo>
                  <a:pt x="4193612" y="29098"/>
                </a:lnTo>
                <a:lnTo>
                  <a:pt x="4236930" y="31057"/>
                </a:lnTo>
                <a:lnTo>
                  <a:pt x="4280025" y="33211"/>
                </a:lnTo>
                <a:lnTo>
                  <a:pt x="4323342" y="35383"/>
                </a:lnTo>
                <a:lnTo>
                  <a:pt x="4367324" y="37392"/>
                </a:lnTo>
                <a:lnTo>
                  <a:pt x="4412414" y="39061"/>
                </a:lnTo>
                <a:lnTo>
                  <a:pt x="4459058" y="40211"/>
                </a:lnTo>
                <a:lnTo>
                  <a:pt x="4507699" y="40662"/>
                </a:lnTo>
                <a:lnTo>
                  <a:pt x="4558780" y="40236"/>
                </a:lnTo>
                <a:lnTo>
                  <a:pt x="4612745" y="38754"/>
                </a:lnTo>
                <a:lnTo>
                  <a:pt x="4670039" y="36037"/>
                </a:lnTo>
                <a:lnTo>
                  <a:pt x="4731106" y="31907"/>
                </a:lnTo>
                <a:lnTo>
                  <a:pt x="4796388" y="26184"/>
                </a:lnTo>
                <a:lnTo>
                  <a:pt x="4888123" y="18921"/>
                </a:lnTo>
                <a:lnTo>
                  <a:pt x="4962390" y="16150"/>
                </a:lnTo>
                <a:lnTo>
                  <a:pt x="5021709" y="16791"/>
                </a:lnTo>
                <a:lnTo>
                  <a:pt x="5068601" y="19765"/>
                </a:lnTo>
                <a:lnTo>
                  <a:pt x="5105586" y="23993"/>
                </a:lnTo>
                <a:lnTo>
                  <a:pt x="5135183" y="28397"/>
                </a:lnTo>
                <a:lnTo>
                  <a:pt x="5159912" y="31897"/>
                </a:lnTo>
                <a:lnTo>
                  <a:pt x="5182294" y="33414"/>
                </a:lnTo>
                <a:lnTo>
                  <a:pt x="5204847" y="31869"/>
                </a:lnTo>
                <a:lnTo>
                  <a:pt x="5230093" y="26184"/>
                </a:lnTo>
                <a:lnTo>
                  <a:pt x="5256961" y="21256"/>
                </a:lnTo>
                <a:lnTo>
                  <a:pt x="5294155" y="18679"/>
                </a:lnTo>
                <a:lnTo>
                  <a:pt x="5339955" y="18037"/>
                </a:lnTo>
                <a:lnTo>
                  <a:pt x="5392637" y="18911"/>
                </a:lnTo>
                <a:lnTo>
                  <a:pt x="5450483" y="20884"/>
                </a:lnTo>
                <a:lnTo>
                  <a:pt x="5511769" y="23540"/>
                </a:lnTo>
                <a:lnTo>
                  <a:pt x="5574774" y="26461"/>
                </a:lnTo>
                <a:lnTo>
                  <a:pt x="5637779" y="29229"/>
                </a:lnTo>
                <a:lnTo>
                  <a:pt x="5699059" y="31428"/>
                </a:lnTo>
                <a:lnTo>
                  <a:pt x="5756896" y="32640"/>
                </a:lnTo>
                <a:lnTo>
                  <a:pt x="5809567" y="32448"/>
                </a:lnTo>
                <a:lnTo>
                  <a:pt x="5855350" y="30435"/>
                </a:lnTo>
                <a:lnTo>
                  <a:pt x="5892525" y="26184"/>
                </a:lnTo>
                <a:lnTo>
                  <a:pt x="5941132" y="20786"/>
                </a:lnTo>
                <a:lnTo>
                  <a:pt x="5992755" y="19672"/>
                </a:lnTo>
                <a:lnTo>
                  <a:pt x="6046059" y="21584"/>
                </a:lnTo>
                <a:lnTo>
                  <a:pt x="6099704" y="25264"/>
                </a:lnTo>
                <a:lnTo>
                  <a:pt x="6152354" y="29456"/>
                </a:lnTo>
                <a:lnTo>
                  <a:pt x="6202669" y="32901"/>
                </a:lnTo>
                <a:lnTo>
                  <a:pt x="6249312" y="34342"/>
                </a:lnTo>
                <a:lnTo>
                  <a:pt x="6290945" y="32522"/>
                </a:lnTo>
                <a:lnTo>
                  <a:pt x="6326230" y="26184"/>
                </a:lnTo>
                <a:lnTo>
                  <a:pt x="6350042" y="22479"/>
                </a:lnTo>
                <a:lnTo>
                  <a:pt x="6422824" y="23575"/>
                </a:lnTo>
                <a:lnTo>
                  <a:pt x="6469417" y="27222"/>
                </a:lnTo>
                <a:lnTo>
                  <a:pt x="6521227" y="32167"/>
                </a:lnTo>
                <a:lnTo>
                  <a:pt x="6577067" y="37833"/>
                </a:lnTo>
                <a:lnTo>
                  <a:pt x="6635747" y="43645"/>
                </a:lnTo>
                <a:lnTo>
                  <a:pt x="6696079" y="49025"/>
                </a:lnTo>
                <a:lnTo>
                  <a:pt x="6756876" y="53396"/>
                </a:lnTo>
                <a:lnTo>
                  <a:pt x="6816949" y="56184"/>
                </a:lnTo>
                <a:lnTo>
                  <a:pt x="6875109" y="56811"/>
                </a:lnTo>
                <a:lnTo>
                  <a:pt x="6930169" y="54701"/>
                </a:lnTo>
                <a:lnTo>
                  <a:pt x="6980940" y="49277"/>
                </a:lnTo>
                <a:lnTo>
                  <a:pt x="7026234" y="39964"/>
                </a:lnTo>
                <a:lnTo>
                  <a:pt x="7064862" y="26184"/>
                </a:lnTo>
                <a:lnTo>
                  <a:pt x="7106161" y="11186"/>
                </a:lnTo>
                <a:lnTo>
                  <a:pt x="7149348" y="2835"/>
                </a:lnTo>
                <a:lnTo>
                  <a:pt x="7194081" y="0"/>
                </a:lnTo>
                <a:lnTo>
                  <a:pt x="7240016" y="1549"/>
                </a:lnTo>
                <a:lnTo>
                  <a:pt x="7286812" y="6352"/>
                </a:lnTo>
                <a:lnTo>
                  <a:pt x="7334124" y="13277"/>
                </a:lnTo>
                <a:lnTo>
                  <a:pt x="7381611" y="21195"/>
                </a:lnTo>
                <a:lnTo>
                  <a:pt x="7428927" y="28972"/>
                </a:lnTo>
                <a:lnTo>
                  <a:pt x="7475732" y="35480"/>
                </a:lnTo>
                <a:lnTo>
                  <a:pt x="7521681" y="39586"/>
                </a:lnTo>
                <a:lnTo>
                  <a:pt x="7566432" y="40159"/>
                </a:lnTo>
                <a:lnTo>
                  <a:pt x="7609642" y="36069"/>
                </a:lnTo>
                <a:lnTo>
                  <a:pt x="7650967" y="26184"/>
                </a:lnTo>
                <a:lnTo>
                  <a:pt x="7650006" y="87585"/>
                </a:lnTo>
                <a:lnTo>
                  <a:pt x="7646995" y="139764"/>
                </a:lnTo>
                <a:lnTo>
                  <a:pt x="7642682" y="184708"/>
                </a:lnTo>
                <a:lnTo>
                  <a:pt x="7637815" y="224404"/>
                </a:lnTo>
                <a:lnTo>
                  <a:pt x="7633140" y="260838"/>
                </a:lnTo>
                <a:lnTo>
                  <a:pt x="7629404" y="295999"/>
                </a:lnTo>
                <a:lnTo>
                  <a:pt x="7627355" y="331873"/>
                </a:lnTo>
                <a:lnTo>
                  <a:pt x="7627740" y="370448"/>
                </a:lnTo>
                <a:lnTo>
                  <a:pt x="7631305" y="413710"/>
                </a:lnTo>
                <a:lnTo>
                  <a:pt x="7638799" y="463647"/>
                </a:lnTo>
                <a:lnTo>
                  <a:pt x="7650967" y="522246"/>
                </a:lnTo>
                <a:lnTo>
                  <a:pt x="7662088" y="580082"/>
                </a:lnTo>
                <a:lnTo>
                  <a:pt x="7666858" y="627788"/>
                </a:lnTo>
                <a:lnTo>
                  <a:pt x="7666652" y="667439"/>
                </a:lnTo>
                <a:lnTo>
                  <a:pt x="7662846" y="701109"/>
                </a:lnTo>
                <a:lnTo>
                  <a:pt x="7656815" y="730874"/>
                </a:lnTo>
                <a:lnTo>
                  <a:pt x="7649937" y="758808"/>
                </a:lnTo>
                <a:lnTo>
                  <a:pt x="7643586" y="786986"/>
                </a:lnTo>
                <a:lnTo>
                  <a:pt x="7639137" y="817483"/>
                </a:lnTo>
                <a:lnTo>
                  <a:pt x="7637968" y="852373"/>
                </a:lnTo>
                <a:lnTo>
                  <a:pt x="7641452" y="893731"/>
                </a:lnTo>
                <a:lnTo>
                  <a:pt x="7650967" y="943632"/>
                </a:lnTo>
                <a:lnTo>
                  <a:pt x="7660215" y="992576"/>
                </a:lnTo>
                <a:lnTo>
                  <a:pt x="7664805" y="1039231"/>
                </a:lnTo>
                <a:lnTo>
                  <a:pt x="7665630" y="1084209"/>
                </a:lnTo>
                <a:lnTo>
                  <a:pt x="7663583" y="1128121"/>
                </a:lnTo>
                <a:lnTo>
                  <a:pt x="7659556" y="1171577"/>
                </a:lnTo>
                <a:lnTo>
                  <a:pt x="7654444" y="1215190"/>
                </a:lnTo>
                <a:lnTo>
                  <a:pt x="7649138" y="1259570"/>
                </a:lnTo>
                <a:lnTo>
                  <a:pt x="7644533" y="1305328"/>
                </a:lnTo>
                <a:lnTo>
                  <a:pt x="7641520" y="1353076"/>
                </a:lnTo>
                <a:lnTo>
                  <a:pt x="7640993" y="1403425"/>
                </a:lnTo>
                <a:lnTo>
                  <a:pt x="7643844" y="1456986"/>
                </a:lnTo>
                <a:lnTo>
                  <a:pt x="7650967" y="1514370"/>
                </a:lnTo>
                <a:lnTo>
                  <a:pt x="7659872" y="1579633"/>
                </a:lnTo>
                <a:lnTo>
                  <a:pt x="7664281" y="1634217"/>
                </a:lnTo>
                <a:lnTo>
                  <a:pt x="7665137" y="1680511"/>
                </a:lnTo>
                <a:lnTo>
                  <a:pt x="7663385" y="1720902"/>
                </a:lnTo>
                <a:lnTo>
                  <a:pt x="7659968" y="1757781"/>
                </a:lnTo>
                <a:lnTo>
                  <a:pt x="7655832" y="1793536"/>
                </a:lnTo>
                <a:lnTo>
                  <a:pt x="7651919" y="1830556"/>
                </a:lnTo>
                <a:lnTo>
                  <a:pt x="7649175" y="1871230"/>
                </a:lnTo>
                <a:lnTo>
                  <a:pt x="7648543" y="1917946"/>
                </a:lnTo>
                <a:lnTo>
                  <a:pt x="7650967" y="1973094"/>
                </a:lnTo>
                <a:lnTo>
                  <a:pt x="7653422" y="2036179"/>
                </a:lnTo>
                <a:lnTo>
                  <a:pt x="7652182" y="2092513"/>
                </a:lnTo>
                <a:lnTo>
                  <a:pt x="7648568" y="2143246"/>
                </a:lnTo>
                <a:lnTo>
                  <a:pt x="7643901" y="2189529"/>
                </a:lnTo>
                <a:lnTo>
                  <a:pt x="7639501" y="2232514"/>
                </a:lnTo>
                <a:lnTo>
                  <a:pt x="7636687" y="2273350"/>
                </a:lnTo>
                <a:lnTo>
                  <a:pt x="7636780" y="2313189"/>
                </a:lnTo>
                <a:lnTo>
                  <a:pt x="7641100" y="2353182"/>
                </a:lnTo>
                <a:lnTo>
                  <a:pt x="7650967" y="2394480"/>
                </a:lnTo>
                <a:lnTo>
                  <a:pt x="7659554" y="2434691"/>
                </a:lnTo>
                <a:lnTo>
                  <a:pt x="7662659" y="2478696"/>
                </a:lnTo>
                <a:lnTo>
                  <a:pt x="7661625" y="2525856"/>
                </a:lnTo>
                <a:lnTo>
                  <a:pt x="7657789" y="2575531"/>
                </a:lnTo>
                <a:lnTo>
                  <a:pt x="7652491" y="2627080"/>
                </a:lnTo>
                <a:lnTo>
                  <a:pt x="7647072" y="2679864"/>
                </a:lnTo>
                <a:lnTo>
                  <a:pt x="7642870" y="2733242"/>
                </a:lnTo>
                <a:lnTo>
                  <a:pt x="7641226" y="2786575"/>
                </a:lnTo>
                <a:lnTo>
                  <a:pt x="7643478" y="2839221"/>
                </a:lnTo>
                <a:lnTo>
                  <a:pt x="7650967" y="2890542"/>
                </a:lnTo>
                <a:lnTo>
                  <a:pt x="7655676" y="2920996"/>
                </a:lnTo>
                <a:lnTo>
                  <a:pt x="7658272" y="2956001"/>
                </a:lnTo>
                <a:lnTo>
                  <a:pt x="7659046" y="2995097"/>
                </a:lnTo>
                <a:lnTo>
                  <a:pt x="7658292" y="3037826"/>
                </a:lnTo>
                <a:lnTo>
                  <a:pt x="7656301" y="3083727"/>
                </a:lnTo>
                <a:lnTo>
                  <a:pt x="7653366" y="3132341"/>
                </a:lnTo>
                <a:lnTo>
                  <a:pt x="7649780" y="3183209"/>
                </a:lnTo>
                <a:lnTo>
                  <a:pt x="7645835" y="3235869"/>
                </a:lnTo>
                <a:lnTo>
                  <a:pt x="7641823" y="3289863"/>
                </a:lnTo>
                <a:lnTo>
                  <a:pt x="7638037" y="3344732"/>
                </a:lnTo>
                <a:lnTo>
                  <a:pt x="7634770" y="3400014"/>
                </a:lnTo>
                <a:lnTo>
                  <a:pt x="7632312" y="3455252"/>
                </a:lnTo>
                <a:lnTo>
                  <a:pt x="7630958" y="3509984"/>
                </a:lnTo>
                <a:lnTo>
                  <a:pt x="7631000" y="3563752"/>
                </a:lnTo>
                <a:lnTo>
                  <a:pt x="7632729" y="3616096"/>
                </a:lnTo>
                <a:lnTo>
                  <a:pt x="7636438" y="3666555"/>
                </a:lnTo>
                <a:lnTo>
                  <a:pt x="7642420" y="3714671"/>
                </a:lnTo>
                <a:lnTo>
                  <a:pt x="7650967" y="3759984"/>
                </a:lnTo>
                <a:lnTo>
                  <a:pt x="7603921" y="3763289"/>
                </a:lnTo>
                <a:lnTo>
                  <a:pt x="7554186" y="3765219"/>
                </a:lnTo>
                <a:lnTo>
                  <a:pt x="7502471" y="3766006"/>
                </a:lnTo>
                <a:lnTo>
                  <a:pt x="7449484" y="3765882"/>
                </a:lnTo>
                <a:lnTo>
                  <a:pt x="7395935" y="3765080"/>
                </a:lnTo>
                <a:lnTo>
                  <a:pt x="7342532" y="3763832"/>
                </a:lnTo>
                <a:lnTo>
                  <a:pt x="7289983" y="3762370"/>
                </a:lnTo>
                <a:lnTo>
                  <a:pt x="7238998" y="3760927"/>
                </a:lnTo>
                <a:lnTo>
                  <a:pt x="7190285" y="3759734"/>
                </a:lnTo>
                <a:lnTo>
                  <a:pt x="7144552" y="3759024"/>
                </a:lnTo>
                <a:lnTo>
                  <a:pt x="7102508" y="3759030"/>
                </a:lnTo>
                <a:lnTo>
                  <a:pt x="7064862" y="3759984"/>
                </a:lnTo>
                <a:lnTo>
                  <a:pt x="7019856" y="3760964"/>
                </a:lnTo>
                <a:lnTo>
                  <a:pt x="6977757" y="3760291"/>
                </a:lnTo>
                <a:lnTo>
                  <a:pt x="6936978" y="3758570"/>
                </a:lnTo>
                <a:lnTo>
                  <a:pt x="6895929" y="3756403"/>
                </a:lnTo>
                <a:lnTo>
                  <a:pt x="6853021" y="3754393"/>
                </a:lnTo>
                <a:lnTo>
                  <a:pt x="6806667" y="3753143"/>
                </a:lnTo>
                <a:lnTo>
                  <a:pt x="6755276" y="3753256"/>
                </a:lnTo>
                <a:lnTo>
                  <a:pt x="6697260" y="3755335"/>
                </a:lnTo>
                <a:lnTo>
                  <a:pt x="6631030" y="3759984"/>
                </a:lnTo>
                <a:lnTo>
                  <a:pt x="6564479" y="3764762"/>
                </a:lnTo>
                <a:lnTo>
                  <a:pt x="6505594" y="3767165"/>
                </a:lnTo>
                <a:lnTo>
                  <a:pt x="6453056" y="3767700"/>
                </a:lnTo>
                <a:lnTo>
                  <a:pt x="6405549" y="3766871"/>
                </a:lnTo>
                <a:lnTo>
                  <a:pt x="6361753" y="3765185"/>
                </a:lnTo>
                <a:lnTo>
                  <a:pt x="6320351" y="3763148"/>
                </a:lnTo>
                <a:lnTo>
                  <a:pt x="6280024" y="3761264"/>
                </a:lnTo>
                <a:lnTo>
                  <a:pt x="6239455" y="3760041"/>
                </a:lnTo>
                <a:lnTo>
                  <a:pt x="6197325" y="3759984"/>
                </a:lnTo>
                <a:lnTo>
                  <a:pt x="6168366" y="3759483"/>
                </a:lnTo>
                <a:lnTo>
                  <a:pt x="6133952" y="3757402"/>
                </a:lnTo>
                <a:lnTo>
                  <a:pt x="6094673" y="3754122"/>
                </a:lnTo>
                <a:lnTo>
                  <a:pt x="6051119" y="3750024"/>
                </a:lnTo>
                <a:lnTo>
                  <a:pt x="6003881" y="3745489"/>
                </a:lnTo>
                <a:lnTo>
                  <a:pt x="5953548" y="3740899"/>
                </a:lnTo>
                <a:lnTo>
                  <a:pt x="5900712" y="3736634"/>
                </a:lnTo>
                <a:lnTo>
                  <a:pt x="5845961" y="3733076"/>
                </a:lnTo>
                <a:lnTo>
                  <a:pt x="5789887" y="3730606"/>
                </a:lnTo>
                <a:lnTo>
                  <a:pt x="5733079" y="3729606"/>
                </a:lnTo>
                <a:lnTo>
                  <a:pt x="5676128" y="3730455"/>
                </a:lnTo>
                <a:lnTo>
                  <a:pt x="5619624" y="3733537"/>
                </a:lnTo>
                <a:lnTo>
                  <a:pt x="5564156" y="3739232"/>
                </a:lnTo>
                <a:lnTo>
                  <a:pt x="5510316" y="3747920"/>
                </a:lnTo>
                <a:lnTo>
                  <a:pt x="5458693" y="3759984"/>
                </a:lnTo>
                <a:lnTo>
                  <a:pt x="5383930" y="3777190"/>
                </a:lnTo>
                <a:lnTo>
                  <a:pt x="5325203" y="3784225"/>
                </a:lnTo>
                <a:lnTo>
                  <a:pt x="5279393" y="3783603"/>
                </a:lnTo>
                <a:lnTo>
                  <a:pt x="5243382" y="3777841"/>
                </a:lnTo>
                <a:lnTo>
                  <a:pt x="5214053" y="3769455"/>
                </a:lnTo>
                <a:lnTo>
                  <a:pt x="5188287" y="3760960"/>
                </a:lnTo>
                <a:lnTo>
                  <a:pt x="5162966" y="3754873"/>
                </a:lnTo>
                <a:lnTo>
                  <a:pt x="5134973" y="3753709"/>
                </a:lnTo>
                <a:lnTo>
                  <a:pt x="5101188" y="3759984"/>
                </a:lnTo>
                <a:lnTo>
                  <a:pt x="5076460" y="3764891"/>
                </a:lnTo>
                <a:lnTo>
                  <a:pt x="5047586" y="3766943"/>
                </a:lnTo>
                <a:lnTo>
                  <a:pt x="4977997" y="3764473"/>
                </a:lnTo>
                <a:lnTo>
                  <a:pt x="4937579" y="3760943"/>
                </a:lnTo>
                <a:lnTo>
                  <a:pt x="4893611" y="3756548"/>
                </a:lnTo>
                <a:lnTo>
                  <a:pt x="4846242" y="3751782"/>
                </a:lnTo>
                <a:lnTo>
                  <a:pt x="4795620" y="3747144"/>
                </a:lnTo>
                <a:lnTo>
                  <a:pt x="4741893" y="3743130"/>
                </a:lnTo>
                <a:lnTo>
                  <a:pt x="4685212" y="3740237"/>
                </a:lnTo>
                <a:lnTo>
                  <a:pt x="4625724" y="3738962"/>
                </a:lnTo>
                <a:lnTo>
                  <a:pt x="4563578" y="3739803"/>
                </a:lnTo>
                <a:lnTo>
                  <a:pt x="4498924" y="3743255"/>
                </a:lnTo>
                <a:lnTo>
                  <a:pt x="4431909" y="3749816"/>
                </a:lnTo>
                <a:lnTo>
                  <a:pt x="4362683" y="3759984"/>
                </a:lnTo>
                <a:lnTo>
                  <a:pt x="4290178" y="3771840"/>
                </a:lnTo>
                <a:lnTo>
                  <a:pt x="4233362" y="3779757"/>
                </a:lnTo>
                <a:lnTo>
                  <a:pt x="4190001" y="3784272"/>
                </a:lnTo>
                <a:lnTo>
                  <a:pt x="4157863" y="3785919"/>
                </a:lnTo>
                <a:lnTo>
                  <a:pt x="4134712" y="3785233"/>
                </a:lnTo>
                <a:lnTo>
                  <a:pt x="4118317" y="3782749"/>
                </a:lnTo>
                <a:lnTo>
                  <a:pt x="4106442" y="3779004"/>
                </a:lnTo>
                <a:lnTo>
                  <a:pt x="4096854" y="3774530"/>
                </a:lnTo>
                <a:lnTo>
                  <a:pt x="4087321" y="3769865"/>
                </a:lnTo>
                <a:lnTo>
                  <a:pt x="4075607" y="3765542"/>
                </a:lnTo>
                <a:lnTo>
                  <a:pt x="4059480" y="3762098"/>
                </a:lnTo>
                <a:lnTo>
                  <a:pt x="4036706" y="3760067"/>
                </a:lnTo>
                <a:lnTo>
                  <a:pt x="4005051" y="3759984"/>
                </a:lnTo>
                <a:lnTo>
                  <a:pt x="3964733" y="3760130"/>
                </a:lnTo>
                <a:lnTo>
                  <a:pt x="3923474" y="3758585"/>
                </a:lnTo>
                <a:lnTo>
                  <a:pt x="3881093" y="3755848"/>
                </a:lnTo>
                <a:lnTo>
                  <a:pt x="3837407" y="3752418"/>
                </a:lnTo>
                <a:lnTo>
                  <a:pt x="3792231" y="3748794"/>
                </a:lnTo>
                <a:lnTo>
                  <a:pt x="3745384" y="3745477"/>
                </a:lnTo>
                <a:lnTo>
                  <a:pt x="3696682" y="3742966"/>
                </a:lnTo>
                <a:lnTo>
                  <a:pt x="3645942" y="3741761"/>
                </a:lnTo>
                <a:lnTo>
                  <a:pt x="3592982" y="3742360"/>
                </a:lnTo>
                <a:lnTo>
                  <a:pt x="3537618" y="3745264"/>
                </a:lnTo>
                <a:lnTo>
                  <a:pt x="3479667" y="3750972"/>
                </a:lnTo>
                <a:lnTo>
                  <a:pt x="3418946" y="3759984"/>
                </a:lnTo>
                <a:lnTo>
                  <a:pt x="3354712" y="3769125"/>
                </a:lnTo>
                <a:lnTo>
                  <a:pt x="3296992" y="3773560"/>
                </a:lnTo>
                <a:lnTo>
                  <a:pt x="3244808" y="3774248"/>
                </a:lnTo>
                <a:lnTo>
                  <a:pt x="3197178" y="3772148"/>
                </a:lnTo>
                <a:lnTo>
                  <a:pt x="3153125" y="3768220"/>
                </a:lnTo>
                <a:lnTo>
                  <a:pt x="3111667" y="3763423"/>
                </a:lnTo>
                <a:lnTo>
                  <a:pt x="3071827" y="3758717"/>
                </a:lnTo>
                <a:lnTo>
                  <a:pt x="3032624" y="3755060"/>
                </a:lnTo>
                <a:lnTo>
                  <a:pt x="2993078" y="3753413"/>
                </a:lnTo>
                <a:lnTo>
                  <a:pt x="2952210" y="3754734"/>
                </a:lnTo>
                <a:lnTo>
                  <a:pt x="2909041" y="3759984"/>
                </a:lnTo>
                <a:lnTo>
                  <a:pt x="2842238" y="3767240"/>
                </a:lnTo>
                <a:lnTo>
                  <a:pt x="2781724" y="3767258"/>
                </a:lnTo>
                <a:lnTo>
                  <a:pt x="2726868" y="3762931"/>
                </a:lnTo>
                <a:lnTo>
                  <a:pt x="2677039" y="3757149"/>
                </a:lnTo>
                <a:lnTo>
                  <a:pt x="2631607" y="3752803"/>
                </a:lnTo>
                <a:lnTo>
                  <a:pt x="2589941" y="3752784"/>
                </a:lnTo>
                <a:lnTo>
                  <a:pt x="2551409" y="3759984"/>
                </a:lnTo>
                <a:lnTo>
                  <a:pt x="2510765" y="3767163"/>
                </a:lnTo>
                <a:lnTo>
                  <a:pt x="2464172" y="3767102"/>
                </a:lnTo>
                <a:lnTo>
                  <a:pt x="2413113" y="3762710"/>
                </a:lnTo>
                <a:lnTo>
                  <a:pt x="2359073" y="3756894"/>
                </a:lnTo>
                <a:lnTo>
                  <a:pt x="2303535" y="3752563"/>
                </a:lnTo>
                <a:lnTo>
                  <a:pt x="2247985" y="3752623"/>
                </a:lnTo>
                <a:lnTo>
                  <a:pt x="2193904" y="3759984"/>
                </a:lnTo>
                <a:lnTo>
                  <a:pt x="2165517" y="3764522"/>
                </a:lnTo>
                <a:lnTo>
                  <a:pt x="2130322" y="3767150"/>
                </a:lnTo>
                <a:lnTo>
                  <a:pt x="2089204" y="3768159"/>
                </a:lnTo>
                <a:lnTo>
                  <a:pt x="2043044" y="3767839"/>
                </a:lnTo>
                <a:lnTo>
                  <a:pt x="1992727" y="3766484"/>
                </a:lnTo>
                <a:lnTo>
                  <a:pt x="1939136" y="3764382"/>
                </a:lnTo>
                <a:lnTo>
                  <a:pt x="1883155" y="3761827"/>
                </a:lnTo>
                <a:lnTo>
                  <a:pt x="1825667" y="3759108"/>
                </a:lnTo>
                <a:lnTo>
                  <a:pt x="1767556" y="3756518"/>
                </a:lnTo>
                <a:lnTo>
                  <a:pt x="1709705" y="3754348"/>
                </a:lnTo>
                <a:lnTo>
                  <a:pt x="1652998" y="3752888"/>
                </a:lnTo>
                <a:lnTo>
                  <a:pt x="1598317" y="3752431"/>
                </a:lnTo>
                <a:lnTo>
                  <a:pt x="1546547" y="3753267"/>
                </a:lnTo>
                <a:lnTo>
                  <a:pt x="1498571" y="3755687"/>
                </a:lnTo>
                <a:lnTo>
                  <a:pt x="1455272" y="3759984"/>
                </a:lnTo>
                <a:lnTo>
                  <a:pt x="1409965" y="3763885"/>
                </a:lnTo>
                <a:lnTo>
                  <a:pt x="1361588" y="3764597"/>
                </a:lnTo>
                <a:lnTo>
                  <a:pt x="1310833" y="3762767"/>
                </a:lnTo>
                <a:lnTo>
                  <a:pt x="1258389" y="3759041"/>
                </a:lnTo>
                <a:lnTo>
                  <a:pt x="1204947" y="3754068"/>
                </a:lnTo>
                <a:lnTo>
                  <a:pt x="1151198" y="3748494"/>
                </a:lnTo>
                <a:lnTo>
                  <a:pt x="1097831" y="3742968"/>
                </a:lnTo>
                <a:lnTo>
                  <a:pt x="1045537" y="3738136"/>
                </a:lnTo>
                <a:lnTo>
                  <a:pt x="995007" y="3734646"/>
                </a:lnTo>
                <a:lnTo>
                  <a:pt x="946930" y="3733145"/>
                </a:lnTo>
                <a:lnTo>
                  <a:pt x="901997" y="3734281"/>
                </a:lnTo>
                <a:lnTo>
                  <a:pt x="860899" y="3738701"/>
                </a:lnTo>
                <a:lnTo>
                  <a:pt x="824326" y="3747053"/>
                </a:lnTo>
                <a:lnTo>
                  <a:pt x="792967" y="3759984"/>
                </a:lnTo>
                <a:lnTo>
                  <a:pt x="765149" y="3771283"/>
                </a:lnTo>
                <a:lnTo>
                  <a:pt x="731982" y="3778531"/>
                </a:lnTo>
                <a:lnTo>
                  <a:pt x="694047" y="3782273"/>
                </a:lnTo>
                <a:lnTo>
                  <a:pt x="651924" y="3783055"/>
                </a:lnTo>
                <a:lnTo>
                  <a:pt x="606192" y="3781421"/>
                </a:lnTo>
                <a:lnTo>
                  <a:pt x="557433" y="3777917"/>
                </a:lnTo>
                <a:lnTo>
                  <a:pt x="506227" y="3773088"/>
                </a:lnTo>
                <a:lnTo>
                  <a:pt x="453153" y="3767480"/>
                </a:lnTo>
                <a:lnTo>
                  <a:pt x="398793" y="3761638"/>
                </a:lnTo>
                <a:lnTo>
                  <a:pt x="343725" y="3756106"/>
                </a:lnTo>
                <a:lnTo>
                  <a:pt x="288531" y="3751431"/>
                </a:lnTo>
                <a:lnTo>
                  <a:pt x="233790" y="3748157"/>
                </a:lnTo>
                <a:lnTo>
                  <a:pt x="180083" y="3746831"/>
                </a:lnTo>
                <a:lnTo>
                  <a:pt x="127991" y="3747996"/>
                </a:lnTo>
                <a:lnTo>
                  <a:pt x="78092" y="3752199"/>
                </a:lnTo>
                <a:lnTo>
                  <a:pt x="30967" y="3759984"/>
                </a:lnTo>
                <a:lnTo>
                  <a:pt x="18680" y="3720624"/>
                </a:lnTo>
                <a:lnTo>
                  <a:pt x="13139" y="3674890"/>
                </a:lnTo>
                <a:lnTo>
                  <a:pt x="12838" y="3624319"/>
                </a:lnTo>
                <a:lnTo>
                  <a:pt x="16271" y="3570447"/>
                </a:lnTo>
                <a:lnTo>
                  <a:pt x="21933" y="3514810"/>
                </a:lnTo>
                <a:lnTo>
                  <a:pt x="28317" y="3458945"/>
                </a:lnTo>
                <a:lnTo>
                  <a:pt x="33919" y="3404387"/>
                </a:lnTo>
                <a:lnTo>
                  <a:pt x="37232" y="3352674"/>
                </a:lnTo>
                <a:lnTo>
                  <a:pt x="36750" y="3305340"/>
                </a:lnTo>
                <a:lnTo>
                  <a:pt x="30967" y="3263922"/>
                </a:lnTo>
                <a:lnTo>
                  <a:pt x="24994" y="3223787"/>
                </a:lnTo>
                <a:lnTo>
                  <a:pt x="24023" y="3179730"/>
                </a:lnTo>
                <a:lnTo>
                  <a:pt x="26676" y="3132433"/>
                </a:lnTo>
                <a:lnTo>
                  <a:pt x="31576" y="3082578"/>
                </a:lnTo>
                <a:lnTo>
                  <a:pt x="37344" y="3030845"/>
                </a:lnTo>
                <a:lnTo>
                  <a:pt x="42602" y="2977916"/>
                </a:lnTo>
                <a:lnTo>
                  <a:pt x="45972" y="2924472"/>
                </a:lnTo>
                <a:lnTo>
                  <a:pt x="46074" y="2871193"/>
                </a:lnTo>
                <a:lnTo>
                  <a:pt x="41532" y="2818762"/>
                </a:lnTo>
                <a:lnTo>
                  <a:pt x="30967" y="2767860"/>
                </a:lnTo>
                <a:lnTo>
                  <a:pt x="21062" y="2718781"/>
                </a:lnTo>
                <a:lnTo>
                  <a:pt x="18205" y="2671177"/>
                </a:lnTo>
                <a:lnTo>
                  <a:pt x="20579" y="2624762"/>
                </a:lnTo>
                <a:lnTo>
                  <a:pt x="26366" y="2579250"/>
                </a:lnTo>
                <a:lnTo>
                  <a:pt x="33749" y="2534355"/>
                </a:lnTo>
                <a:lnTo>
                  <a:pt x="40909" y="2489791"/>
                </a:lnTo>
                <a:lnTo>
                  <a:pt x="46028" y="2445273"/>
                </a:lnTo>
                <a:lnTo>
                  <a:pt x="47290" y="2400515"/>
                </a:lnTo>
                <a:lnTo>
                  <a:pt x="42876" y="2355231"/>
                </a:lnTo>
                <a:lnTo>
                  <a:pt x="30967" y="2309136"/>
                </a:lnTo>
                <a:lnTo>
                  <a:pt x="21072" y="2273205"/>
                </a:lnTo>
                <a:lnTo>
                  <a:pt x="15853" y="2236848"/>
                </a:lnTo>
                <a:lnTo>
                  <a:pt x="16141" y="2161348"/>
                </a:lnTo>
                <a:lnTo>
                  <a:pt x="19998" y="2121452"/>
                </a:lnTo>
                <a:lnTo>
                  <a:pt x="25228" y="2079623"/>
                </a:lnTo>
                <a:lnTo>
                  <a:pt x="31007" y="2035485"/>
                </a:lnTo>
                <a:lnTo>
                  <a:pt x="36508" y="1988660"/>
                </a:lnTo>
                <a:lnTo>
                  <a:pt x="40908" y="1938773"/>
                </a:lnTo>
                <a:lnTo>
                  <a:pt x="43379" y="1885446"/>
                </a:lnTo>
                <a:lnTo>
                  <a:pt x="43096" y="1828302"/>
                </a:lnTo>
                <a:lnTo>
                  <a:pt x="39234" y="1766966"/>
                </a:lnTo>
                <a:lnTo>
                  <a:pt x="30967" y="1701060"/>
                </a:lnTo>
                <a:lnTo>
                  <a:pt x="22991" y="1634605"/>
                </a:lnTo>
                <a:lnTo>
                  <a:pt x="19903" y="1571803"/>
                </a:lnTo>
                <a:lnTo>
                  <a:pt x="20733" y="1512554"/>
                </a:lnTo>
                <a:lnTo>
                  <a:pt x="24511" y="1456754"/>
                </a:lnTo>
                <a:lnTo>
                  <a:pt x="30265" y="1404303"/>
                </a:lnTo>
                <a:lnTo>
                  <a:pt x="37024" y="1355098"/>
                </a:lnTo>
                <a:lnTo>
                  <a:pt x="43819" y="1309036"/>
                </a:lnTo>
                <a:lnTo>
                  <a:pt x="49679" y="1266017"/>
                </a:lnTo>
                <a:lnTo>
                  <a:pt x="53632" y="1225938"/>
                </a:lnTo>
                <a:lnTo>
                  <a:pt x="54708" y="1188697"/>
                </a:lnTo>
                <a:lnTo>
                  <a:pt x="51936" y="1154193"/>
                </a:lnTo>
                <a:lnTo>
                  <a:pt x="44346" y="1122322"/>
                </a:lnTo>
                <a:lnTo>
                  <a:pt x="30967" y="1092984"/>
                </a:lnTo>
                <a:lnTo>
                  <a:pt x="13598" y="1055958"/>
                </a:lnTo>
                <a:lnTo>
                  <a:pt x="3730" y="1017759"/>
                </a:lnTo>
                <a:lnTo>
                  <a:pt x="0" y="978090"/>
                </a:lnTo>
                <a:lnTo>
                  <a:pt x="1039" y="936652"/>
                </a:lnTo>
                <a:lnTo>
                  <a:pt x="5483" y="893149"/>
                </a:lnTo>
                <a:lnTo>
                  <a:pt x="11966" y="847285"/>
                </a:lnTo>
                <a:lnTo>
                  <a:pt x="19122" y="798760"/>
                </a:lnTo>
                <a:lnTo>
                  <a:pt x="25585" y="747280"/>
                </a:lnTo>
                <a:lnTo>
                  <a:pt x="29988" y="692545"/>
                </a:lnTo>
                <a:lnTo>
                  <a:pt x="30967" y="634260"/>
                </a:lnTo>
                <a:lnTo>
                  <a:pt x="30884" y="585350"/>
                </a:lnTo>
                <a:lnTo>
                  <a:pt x="32317" y="538426"/>
                </a:lnTo>
                <a:lnTo>
                  <a:pt x="34814" y="492796"/>
                </a:lnTo>
                <a:lnTo>
                  <a:pt x="37927" y="447767"/>
                </a:lnTo>
                <a:lnTo>
                  <a:pt x="41205" y="402649"/>
                </a:lnTo>
                <a:lnTo>
                  <a:pt x="44198" y="356749"/>
                </a:lnTo>
                <a:lnTo>
                  <a:pt x="46455" y="309375"/>
                </a:lnTo>
                <a:lnTo>
                  <a:pt x="47528" y="259836"/>
                </a:lnTo>
                <a:lnTo>
                  <a:pt x="46966" y="207439"/>
                </a:lnTo>
                <a:lnTo>
                  <a:pt x="44318" y="151492"/>
                </a:lnTo>
                <a:lnTo>
                  <a:pt x="39135" y="91305"/>
                </a:lnTo>
                <a:lnTo>
                  <a:pt x="30967" y="26184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69644" y="2113559"/>
            <a:ext cx="6805295" cy="361061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Go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Back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Forward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Browser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800" spc="-20">
                <a:latin typeface="Times New Roman"/>
                <a:cs typeface="Times New Roman"/>
              </a:rPr>
              <a:t>Undo-</a:t>
            </a:r>
            <a:r>
              <a:rPr dirty="0" sz="2800">
                <a:latin typeface="Times New Roman"/>
                <a:cs typeface="Times New Roman"/>
              </a:rPr>
              <a:t>Redo</a:t>
            </a:r>
            <a:r>
              <a:rPr dirty="0" sz="2800" spc="-3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Text</a:t>
            </a:r>
            <a:r>
              <a:rPr dirty="0" sz="2800" spc="-3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Editor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Adding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Large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Numbers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Matching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delimiters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a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program.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Evaluation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of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Fully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Parenthesized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Expression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System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Stack</a:t>
            </a:r>
            <a:endParaRPr sz="2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299720" algn="l"/>
              </a:tabLst>
            </a:pPr>
            <a:r>
              <a:rPr dirty="0" sz="2800">
                <a:latin typeface="Times New Roman"/>
                <a:cs typeface="Times New Roman"/>
              </a:rPr>
              <a:t>Converting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Infix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notation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to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PostFix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57556" y="905268"/>
            <a:ext cx="8768715" cy="1249680"/>
            <a:chOff x="257556" y="905268"/>
            <a:chExt cx="8768715" cy="124968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556" y="963180"/>
              <a:ext cx="8695563" cy="10389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8224" y="905268"/>
              <a:ext cx="8758047" cy="124928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990599"/>
              <a:ext cx="8610600" cy="954024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04800" y="990600"/>
            <a:ext cx="8610600" cy="954405"/>
          </a:xfrm>
          <a:prstGeom prst="rect">
            <a:avLst/>
          </a:prstGeom>
          <a:ln w="9525">
            <a:solidFill>
              <a:srgbClr val="EB792B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marL="1829435" marR="217170" indent="-1609725">
              <a:lnSpc>
                <a:spcPct val="100000"/>
              </a:lnSpc>
              <a:spcBef>
                <a:spcPts val="260"/>
              </a:spcBef>
            </a:pPr>
            <a:r>
              <a:rPr dirty="0" sz="2800">
                <a:latin typeface="Times New Roman"/>
                <a:cs typeface="Times New Roman"/>
              </a:rPr>
              <a:t>The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stack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useful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situations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when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data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must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be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stored </a:t>
            </a:r>
            <a:r>
              <a:rPr dirty="0" sz="2800">
                <a:latin typeface="Times New Roman"/>
                <a:cs typeface="Times New Roman"/>
              </a:rPr>
              <a:t>and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then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retrieved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in</a:t>
            </a:r>
            <a:r>
              <a:rPr dirty="0" sz="2800" spc="-7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reverse</a:t>
            </a:r>
            <a:r>
              <a:rPr dirty="0" sz="2800" spc="-6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order.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9</a:t>
            </a:r>
            <a:r>
              <a:rPr dirty="0" spc="-10"/>
              <a:t> QUEUE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38200"/>
            <a:ext cx="9144000" cy="550545"/>
          </a:xfrm>
          <a:custGeom>
            <a:avLst/>
            <a:gdLst/>
            <a:ahLst/>
            <a:cxnLst/>
            <a:rect l="l" t="t" r="r" b="b"/>
            <a:pathLst>
              <a:path w="9144000" h="550544">
                <a:moveTo>
                  <a:pt x="0" y="550163"/>
                </a:moveTo>
                <a:lnTo>
                  <a:pt x="9144000" y="550163"/>
                </a:lnTo>
                <a:lnTo>
                  <a:pt x="9144000" y="0"/>
                </a:lnTo>
                <a:lnTo>
                  <a:pt x="0" y="0"/>
                </a:lnTo>
                <a:lnTo>
                  <a:pt x="0" y="550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76200"/>
            <a:ext cx="9144000" cy="762000"/>
          </a:xfrm>
          <a:prstGeom prst="rect"/>
          <a:solidFill>
            <a:srgbClr val="006FC0"/>
          </a:solidFill>
          <a:ln w="9525">
            <a:solidFill>
              <a:srgbClr val="000000"/>
            </a:solidFill>
          </a:ln>
        </p:spPr>
        <p:txBody>
          <a:bodyPr wrap="square" lIns="0" tIns="119380" rIns="0" bIns="0" rtlCol="0" vert="horz">
            <a:spAutoFit/>
          </a:bodyPr>
          <a:lstStyle/>
          <a:p>
            <a:pPr marL="820419">
              <a:lnSpc>
                <a:spcPct val="100000"/>
              </a:lnSpc>
              <a:spcBef>
                <a:spcPts val="940"/>
              </a:spcBef>
              <a:tabLst>
                <a:tab pos="4133850" algn="l"/>
              </a:tabLst>
            </a:pPr>
            <a:r>
              <a:rPr dirty="0" sz="3200"/>
              <a:t>Application</a:t>
            </a:r>
            <a:r>
              <a:rPr dirty="0" sz="3200" spc="-30"/>
              <a:t> </a:t>
            </a:r>
            <a:r>
              <a:rPr dirty="0" sz="3200" spc="-50"/>
              <a:t>2</a:t>
            </a:r>
            <a:r>
              <a:rPr dirty="0" sz="3200"/>
              <a:t>	–</a:t>
            </a:r>
            <a:r>
              <a:rPr dirty="0" sz="3200" spc="-5"/>
              <a:t> </a:t>
            </a:r>
            <a:r>
              <a:rPr dirty="0" sz="3200"/>
              <a:t>UNDO</a:t>
            </a:r>
            <a:r>
              <a:rPr dirty="0" sz="3200" spc="-15"/>
              <a:t> </a:t>
            </a:r>
            <a:r>
              <a:rPr dirty="0" sz="3200"/>
              <a:t>and</a:t>
            </a:r>
            <a:r>
              <a:rPr dirty="0" sz="3200" spc="-10"/>
              <a:t> </a:t>
            </a:r>
            <a:r>
              <a:rPr dirty="0" sz="3200" spc="-20"/>
              <a:t>REDO</a:t>
            </a:r>
            <a:endParaRPr sz="3200"/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175" rIns="0" bIns="0" rtlCol="0" vert="horz">
            <a:spAutoFit/>
          </a:bodyPr>
          <a:lstStyle/>
          <a:p>
            <a:pPr marL="12700" marR="43180" indent="19685">
              <a:lnSpc>
                <a:spcPts val="1200"/>
              </a:lnSpc>
              <a:spcBef>
                <a:spcPts val="25"/>
              </a:spcBef>
            </a:pPr>
            <a:r>
              <a:rPr dirty="0" spc="-10"/>
              <a:t>Page:</a:t>
            </a:r>
            <a:r>
              <a:rPr dirty="0" spc="-10"/>
              <a:t>10</a:t>
            </a:r>
            <a:r>
              <a:rPr dirty="0" spc="-10"/>
              <a:t> QUEUE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83540" y="1572513"/>
            <a:ext cx="8349615" cy="4283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UNDO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Add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elements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(operations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performed)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u="sng" sz="24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Undo</a:t>
            </a:r>
            <a:r>
              <a:rPr dirty="0" u="sng" sz="24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POP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20" b="1">
                <a:solidFill>
                  <a:srgbClr val="FF0000"/>
                </a:solidFill>
                <a:latin typeface="Times New Roman"/>
                <a:cs typeface="Times New Roman"/>
              </a:rPr>
              <a:t>REDO</a:t>
            </a:r>
            <a:endParaRPr sz="2800">
              <a:latin typeface="Times New Roman"/>
              <a:cs typeface="Times New Roman"/>
            </a:endParaRPr>
          </a:p>
          <a:p>
            <a:pPr marL="299085" marR="1148080" indent="-287020">
              <a:lnSpc>
                <a:spcPct val="100000"/>
              </a:lnSpc>
              <a:spcBef>
                <a:spcPts val="2180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Put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popped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items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UNDO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stack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another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stack </a:t>
            </a:r>
            <a:r>
              <a:rPr dirty="0" sz="2400">
                <a:latin typeface="Times New Roman"/>
                <a:cs typeface="Times New Roman"/>
              </a:rPr>
              <a:t>REDO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5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asked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to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REDO: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simply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pop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from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REDO stack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push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UNDO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stack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STACK &amp; QUEUE</dc:title>
  <dcterms:created xsi:type="dcterms:W3CDTF">2022-10-02T16:13:31Z</dcterms:created>
  <dcterms:modified xsi:type="dcterms:W3CDTF">2022-10-02T16:13:31Z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2022-10-02T00:00:00Z</vt:filetime>
  </property>
  <property fmtid="{D5CDD505-2E9C-101B-9397-08002B2CF9AE}" pid="5" name="Producer">
    <vt:lpwstr>Microsoft® PowerPoint® for Microsoft 365</vt:lpwstr>
  </property>
</Properties>
</file>