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4" r:id="rId9"/>
    <p:sldId id="265" r:id="rId10"/>
    <p:sldId id="266" r:id="rId11"/>
    <p:sldId id="267" r:id="rId12"/>
    <p:sldId id="262" r:id="rId13"/>
    <p:sldId id="268" r:id="rId14"/>
    <p:sldId id="290" r:id="rId15"/>
    <p:sldId id="291" r:id="rId16"/>
    <p:sldId id="292" r:id="rId17"/>
    <p:sldId id="270" r:id="rId18"/>
    <p:sldId id="269" r:id="rId19"/>
    <p:sldId id="275" r:id="rId20"/>
    <p:sldId id="276" r:id="rId21"/>
    <p:sldId id="280" r:id="rId22"/>
    <p:sldId id="281" r:id="rId23"/>
    <p:sldId id="282" r:id="rId24"/>
    <p:sldId id="283" r:id="rId25"/>
    <p:sldId id="277" r:id="rId26"/>
    <p:sldId id="284" r:id="rId27"/>
    <p:sldId id="285" r:id="rId28"/>
    <p:sldId id="286" r:id="rId29"/>
    <p:sldId id="287" r:id="rId30"/>
    <p:sldId id="288" r:id="rId31"/>
    <p:sldId id="289" r:id="rId32"/>
    <p:sldId id="295" r:id="rId33"/>
    <p:sldId id="293" r:id="rId34"/>
    <p:sldId id="272" r:id="rId35"/>
    <p:sldId id="274" r:id="rId36"/>
    <p:sldId id="273" r:id="rId37"/>
    <p:sldId id="298" r:id="rId38"/>
    <p:sldId id="299" r:id="rId39"/>
    <p:sldId id="300" r:id="rId40"/>
    <p:sldId id="309" r:id="rId41"/>
    <p:sldId id="310" r:id="rId42"/>
    <p:sldId id="311" r:id="rId43"/>
    <p:sldId id="312" r:id="rId44"/>
    <p:sldId id="313" r:id="rId45"/>
    <p:sldId id="314" r:id="rId46"/>
    <p:sldId id="30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9E206-B96B-419F-B61C-C3E046872391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8D834-4FDA-4AB2-A69D-C6B34FBE49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1-bit or</a:t>
            </a:r>
            <a:r>
              <a:rPr lang="en-US" baseline="0" dirty="0" smtClean="0"/>
              <a:t> n-bit storage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control input = 1, 1000 changes</a:t>
            </a:r>
            <a:r>
              <a:rPr lang="en-US" baseline="0" dirty="0" smtClean="0"/>
              <a:t> in input signals result in 1000 changes at output of latch. This is what makes the latches transparent.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Modified version of SR Flip-Flop</a:t>
            </a:r>
          </a:p>
          <a:p>
            <a:r>
              <a:rPr lang="en-US" dirty="0" smtClean="0"/>
              <a:t>Eliminates undesirable condition (1,1) </a:t>
            </a:r>
            <a:r>
              <a:rPr lang="en-US" dirty="0" smtClean="0">
                <a:sym typeface="Wingdings" pitchFamily="2" charset="2"/>
              </a:rPr>
              <a:t> Undefined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</a:t>
            </a:r>
            <a:r>
              <a:rPr lang="en-US" baseline="0" dirty="0" smtClean="0"/>
              <a:t> time t, Flip-flop had value 0 saved in it. Now signal (1,1) is coming at time t+1.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At</a:t>
            </a:r>
            <a:r>
              <a:rPr lang="en-US" baseline="0" dirty="0" smtClean="0"/>
              <a:t> time t, Flip-flop had value 1 saved in it. Now signal (1,1) is coming at time t+1.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28D834-4FDA-4AB2-A69D-C6B34FBE49BF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Reference: Chapter 5</a:t>
            </a:r>
          </a:p>
          <a:p>
            <a:r>
              <a:rPr lang="en-US" dirty="0" smtClean="0"/>
              <a:t>Sequential Circuits</a:t>
            </a:r>
          </a:p>
          <a:p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Ediditon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347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24598" y="212852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/>
                <a:gridCol w="516193"/>
                <a:gridCol w="430161"/>
                <a:gridCol w="1290485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5486400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628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443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746760"/>
            <a:ext cx="8227983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0" y="4126468"/>
          <a:ext cx="304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 of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1, 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00800" y="5726668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143000" y="762000"/>
            <a:ext cx="7010400" cy="2819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978607" y="3779520"/>
            <a:ext cx="3669593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810000" y="3581400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Diagram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6248400"/>
            <a:ext cx="269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Timing Diagram of D Latch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Synchronization in Digital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Timing Device – Clock Generator</a:t>
            </a:r>
          </a:p>
          <a:p>
            <a:pPr lvl="1"/>
            <a:r>
              <a:rPr lang="en-US" dirty="0" smtClean="0"/>
              <a:t>Generates clock pulses</a:t>
            </a:r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Positive Pulse			Negative Pulse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Positive Edge			Negative Edge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0" y="2743200"/>
            <a:ext cx="931025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7315200" y="2743200"/>
            <a:ext cx="95097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3200400" y="4343400"/>
            <a:ext cx="6629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7436709" y="4343400"/>
            <a:ext cx="716691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en-US" dirty="0" smtClean="0"/>
              <a:t>Synchronization in Digital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Clock as control input of Latches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32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Problem with Latches</a:t>
            </a:r>
          </a:p>
          <a:p>
            <a:pPr lvl="1"/>
            <a:r>
              <a:rPr lang="en-US" dirty="0" smtClean="0"/>
              <a:t>Transparency</a:t>
            </a:r>
          </a:p>
          <a:p>
            <a:pPr lvl="1"/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Solution </a:t>
            </a:r>
            <a:r>
              <a:rPr lang="en-US" sz="3200" dirty="0" smtClean="0">
                <a:sym typeface="Wingdings" pitchFamily="2" charset="2"/>
              </a:rPr>
              <a:t> Flip-Flops</a:t>
            </a:r>
            <a:endParaRPr lang="en-US" sz="3200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Flip-Flop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Pulse-Triggered Flip-Flops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Edge-Triggered Flip-Flops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Pulse-Triggered Flip-Flop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Master Slave Flip-Flop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505200" y="2057400"/>
            <a:ext cx="2110587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57600" y="49530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5400" y="4343400"/>
            <a:ext cx="1752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5029200"/>
            <a:ext cx="2012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Right angle means</a:t>
            </a:r>
          </a:p>
          <a:p>
            <a:r>
              <a:rPr lang="en-US" b="1" dirty="0" smtClean="0"/>
              <a:t>Output signal </a:t>
            </a:r>
          </a:p>
          <a:p>
            <a:r>
              <a:rPr lang="en-US" b="1" dirty="0" smtClean="0"/>
              <a:t>Changes at the end</a:t>
            </a:r>
          </a:p>
          <a:p>
            <a:r>
              <a:rPr lang="en-US" b="1" dirty="0" smtClean="0"/>
              <a:t>Of the pulse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1600200"/>
            <a:ext cx="40686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Pulse Triggered SR Master-slave Flip Flop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/>
              <a:t>Accepts input signals at</a:t>
            </a:r>
          </a:p>
          <a:p>
            <a:r>
              <a:rPr lang="en-US" b="1" dirty="0" smtClean="0"/>
              <a:t>Positive Pulse</a:t>
            </a:r>
          </a:p>
          <a:p>
            <a:endParaRPr lang="en-US" b="1" dirty="0" smtClean="0"/>
          </a:p>
          <a:p>
            <a:r>
              <a:rPr lang="en-US" b="1" dirty="0" smtClean="0"/>
              <a:t>Updates the output at</a:t>
            </a:r>
          </a:p>
          <a:p>
            <a:r>
              <a:rPr lang="en-US" b="1" dirty="0" smtClean="0"/>
              <a:t>Negative Pulse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2667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3886200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SR Master-Slave Flip-Flop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81000" y="1143000"/>
            <a:ext cx="417679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18356" y="12192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63930" y="1143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62000" y="1066800"/>
            <a:ext cx="34290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029200" y="914400"/>
            <a:ext cx="3385672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38800" y="32004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286000" y="6172200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Simulation of SR Master-Slave Flip-Flop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80206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9898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5994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2090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8186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4282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0378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648994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257005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866605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401594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457200" y="5410200"/>
            <a:ext cx="521208" cy="4846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371600" y="1143000"/>
            <a:ext cx="633204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248400" y="3962400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910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Q(t)’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0" y="59436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990600" y="3886200"/>
            <a:ext cx="21145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143000" y="63246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91200" y="5638800"/>
            <a:ext cx="381000" cy="15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43550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048000" y="5574268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910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818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1:</a:t>
            </a:r>
          </a:p>
          <a:p>
            <a:r>
              <a:rPr lang="en-US" b="1" dirty="0" smtClean="0"/>
              <a:t>Previous State = (0,1)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910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1:</a:t>
            </a:r>
          </a:p>
          <a:p>
            <a:r>
              <a:rPr lang="en-US" b="1" dirty="0" smtClean="0"/>
              <a:t>Previous State = (0,1)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910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1:</a:t>
            </a:r>
          </a:p>
          <a:p>
            <a:r>
              <a:rPr lang="en-US" b="1" dirty="0" smtClean="0"/>
              <a:t>Previous State = (0,1)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910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1:</a:t>
            </a:r>
          </a:p>
          <a:p>
            <a:r>
              <a:rPr lang="en-US" b="1" dirty="0" smtClean="0"/>
              <a:t>Previous State = (0,1)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2895600" y="26670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81400" y="2057400"/>
            <a:ext cx="209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means save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910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1:</a:t>
            </a:r>
          </a:p>
          <a:p>
            <a:r>
              <a:rPr lang="en-US" b="1" dirty="0" smtClean="0"/>
              <a:t>Previous State = (0,1)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5828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19600" y="4964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910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1:</a:t>
            </a:r>
          </a:p>
          <a:p>
            <a:r>
              <a:rPr lang="en-US" b="1" dirty="0" smtClean="0"/>
              <a:t>Previous State = (0,1)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5828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19600" y="4964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08914" y="3593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05800" y="457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910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2:</a:t>
            </a:r>
          </a:p>
          <a:p>
            <a:r>
              <a:rPr lang="en-US" b="1" dirty="0" smtClean="0"/>
              <a:t>Previous State = (1,0)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910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2:</a:t>
            </a:r>
          </a:p>
          <a:p>
            <a:r>
              <a:rPr lang="en-US" b="1" dirty="0" smtClean="0"/>
              <a:t>Previous State = (1,0)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910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2:</a:t>
            </a:r>
          </a:p>
          <a:p>
            <a:r>
              <a:rPr lang="en-US" b="1" dirty="0" smtClean="0"/>
              <a:t>Previous State = (1,0)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910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2:</a:t>
            </a:r>
          </a:p>
          <a:p>
            <a:r>
              <a:rPr lang="en-US" b="1" dirty="0" smtClean="0"/>
              <a:t>Previous State = (1,0)</a:t>
            </a:r>
            <a:endParaRPr lang="en-US" b="1" dirty="0"/>
          </a:p>
        </p:txBody>
      </p:sp>
      <p:cxnSp>
        <p:nvCxnSpPr>
          <p:cNvPr id="21" name="Straight Arrow Connector 20"/>
          <p:cNvCxnSpPr/>
          <p:nvPr/>
        </p:nvCxnSpPr>
        <p:spPr>
          <a:xfrm rot="5400000" flipH="1" flipV="1">
            <a:off x="2895600" y="26670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1400" y="2057400"/>
            <a:ext cx="209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means save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Logic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Combinational Logic Circuits</a:t>
            </a:r>
          </a:p>
          <a:p>
            <a:pPr marL="514350" indent="-514350">
              <a:buAutoNum type="arabicPeriod"/>
            </a:pPr>
            <a:r>
              <a:rPr lang="en-US" dirty="0" smtClean="0"/>
              <a:t>Sequential Circuits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910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620000" y="3352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029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5828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19600" y="4964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2:</a:t>
            </a:r>
          </a:p>
          <a:p>
            <a:r>
              <a:rPr lang="en-US" b="1" dirty="0" smtClean="0"/>
              <a:t>Previous State = (1,0)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Master-Slave JK Flip-Flop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926080"/>
            <a:ext cx="8020588" cy="3474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51298" y="1078468"/>
          <a:ext cx="17812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429"/>
                <a:gridCol w="435429"/>
                <a:gridCol w="9104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Q(t)’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934200" y="697468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3505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4800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2400" y="4191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76400" y="2743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3314" y="518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76800" y="4114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70114" y="3364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743200" y="4583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25828" y="3440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19600" y="4964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08914" y="3593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05800" y="457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" y="1143000"/>
            <a:ext cx="22079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Input Signal = (1,1)</a:t>
            </a:r>
          </a:p>
          <a:p>
            <a:endParaRPr lang="en-US" b="1" dirty="0" smtClean="0"/>
          </a:p>
          <a:p>
            <a:r>
              <a:rPr lang="en-US" b="1" dirty="0" smtClean="0"/>
              <a:t>Case 2:</a:t>
            </a:r>
          </a:p>
          <a:p>
            <a:r>
              <a:rPr lang="en-US" b="1" dirty="0" smtClean="0"/>
              <a:t>Previous State = (1,0)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fix the undefined state problem in SR and S’R’ latches?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Pulse-Triggered Flip-Flop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800" dirty="0" err="1" smtClean="0"/>
              <a:t>vs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Edge-Triggered Flip-Flop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Positive-Edge-Triggered D Flip-Flop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066800" y="1371600"/>
            <a:ext cx="71120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76400" y="1295400"/>
            <a:ext cx="59436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4602480"/>
          <a:ext cx="251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876299"/>
                <a:gridCol w="1219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2148980" y="4114800"/>
            <a:ext cx="166102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33600" y="60198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24400" y="57912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4343400"/>
            <a:ext cx="1742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Triggers on</a:t>
            </a:r>
          </a:p>
          <a:p>
            <a:r>
              <a:rPr lang="en-US" b="1" dirty="0" smtClean="0"/>
              <a:t>Positive Edge </a:t>
            </a:r>
          </a:p>
          <a:p>
            <a:r>
              <a:rPr lang="en-US" b="1" dirty="0" smtClean="0"/>
              <a:t>of Control signal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44312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5257800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Positive-Edge-Triggered D Flip-Flop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066800" y="1371600"/>
            <a:ext cx="71120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76400" y="1295400"/>
            <a:ext cx="5943600" cy="2667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95800" y="4602480"/>
          <a:ext cx="251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876299"/>
                <a:gridCol w="12192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Q(t+1)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148980" y="4114800"/>
            <a:ext cx="166102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33600" y="60198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2286000" y="5257800"/>
            <a:ext cx="457200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52600" y="51054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8309" y="4334470"/>
            <a:ext cx="106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Dynamic </a:t>
            </a:r>
          </a:p>
          <a:p>
            <a:r>
              <a:rPr lang="en-US" b="1" dirty="0" smtClean="0"/>
              <a:t>Indicator</a:t>
            </a:r>
          </a:p>
          <a:p>
            <a:r>
              <a:rPr lang="en-US" b="1" dirty="0" smtClean="0"/>
              <a:t>Symbol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57912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657600" y="44312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657600" y="5257800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Negative-Edge-Triggered D Flip-Flop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1676400"/>
            <a:ext cx="60089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295400" y="1447800"/>
            <a:ext cx="46482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477000" y="4114800"/>
            <a:ext cx="1431758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397253" y="56388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5955268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Triggers on Negative Edge of Control signal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Positive-Edge-Triggered JK Flip-Flop</a:t>
            </a:r>
            <a:endParaRPr lang="en-US" dirty="0"/>
          </a:p>
        </p:txBody>
      </p:sp>
      <p:pic>
        <p:nvPicPr>
          <p:cNvPr id="1026" name="Picture 2" descr="C:\Users\Samin\Desktop\20150419_205843.jpg"/>
          <p:cNvPicPr>
            <a:picLocks noChangeAspect="1" noChangeArrowheads="1"/>
          </p:cNvPicPr>
          <p:nvPr/>
        </p:nvPicPr>
        <p:blipFill>
          <a:blip r:embed="rId2">
            <a:lum bright="-10000" contrast="40000"/>
          </a:blip>
          <a:srcRect/>
          <a:stretch>
            <a:fillRect/>
          </a:stretch>
        </p:blipFill>
        <p:spPr bwMode="auto">
          <a:xfrm>
            <a:off x="508000" y="1803400"/>
            <a:ext cx="8128000" cy="325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Equations of Flip-Flops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of D Flip-Flop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458683" y="2209800"/>
            <a:ext cx="600891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068283" y="1981200"/>
            <a:ext cx="46482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14800" y="2209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756060" y="2209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5181600"/>
            <a:ext cx="2327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Q(t+1) = D(t)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Combinational VS Sequential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153400" cy="2590800"/>
          </a:xfrm>
        </p:spPr>
        <p:txBody>
          <a:bodyPr>
            <a:normAutofit/>
          </a:bodyPr>
          <a:lstStyle/>
          <a:p>
            <a:r>
              <a:rPr lang="en-US" b="1" dirty="0" smtClean="0"/>
              <a:t>Combinational Logic Circuits</a:t>
            </a:r>
          </a:p>
          <a:p>
            <a:pPr lvl="1"/>
            <a:r>
              <a:rPr lang="en-US" dirty="0" smtClean="0"/>
              <a:t>In which variables are combined by the logical operations</a:t>
            </a:r>
          </a:p>
          <a:p>
            <a:pPr lvl="1"/>
            <a:r>
              <a:rPr lang="en-US" dirty="0" smtClean="0"/>
              <a:t>Output depends on inputs and logic operations</a:t>
            </a:r>
          </a:p>
          <a:p>
            <a:endParaRPr lang="en-US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107381" y="3581400"/>
            <a:ext cx="6817419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362200" y="6019800"/>
            <a:ext cx="399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 of a Combinational Circuit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301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582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97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301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582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97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352800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 = 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301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582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97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352800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2209800"/>
            <a:ext cx="348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4038600"/>
            <a:ext cx="3738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301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582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97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352800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2209800"/>
            <a:ext cx="348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4038600"/>
            <a:ext cx="3738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4495800"/>
            <a:ext cx="10663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(R’ Q(t) )’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30133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58286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39732" y="2133600"/>
            <a:ext cx="4572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352800"/>
            <a:ext cx="64633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 =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8600" y="2209800"/>
            <a:ext cx="3481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62400" y="4038600"/>
            <a:ext cx="37382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4495800"/>
            <a:ext cx="106631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(R’ Q(t) )’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3600" y="2286000"/>
            <a:ext cx="154176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(S’ (R’ Q(t) )’ )’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 of SR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800" b="1" dirty="0" smtClean="0"/>
              <a:t>Q(t+1) = S(t) + R’(t)Q(t)</a:t>
            </a:r>
            <a:endParaRPr lang="en-US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19200" y="2209800"/>
            <a:ext cx="6056352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752600" y="2133600"/>
            <a:ext cx="48006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6324600"/>
            <a:ext cx="600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Q(t+1) is a function of input signals S and R at time t and Q(t)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Equation </a:t>
            </a:r>
            <a:r>
              <a:rPr lang="en-US" smtClean="0"/>
              <a:t>of Positive-Edge-Triggered </a:t>
            </a:r>
            <a:r>
              <a:rPr lang="en-US" dirty="0" smtClean="0"/>
              <a:t>JK Flip-Flop</a:t>
            </a:r>
            <a:endParaRPr lang="en-US" dirty="0"/>
          </a:p>
        </p:txBody>
      </p:sp>
      <p:pic>
        <p:nvPicPr>
          <p:cNvPr id="4" name="Picture 2" descr="C:\Users\Samin\Desktop\20150419_205843.jpg"/>
          <p:cNvPicPr>
            <a:picLocks noChangeAspect="1" noChangeArrowheads="1"/>
          </p:cNvPicPr>
          <p:nvPr/>
        </p:nvPicPr>
        <p:blipFill>
          <a:blip r:embed="rId2">
            <a:lum bright="-10000" contrast="40000"/>
          </a:blip>
          <a:srcRect/>
          <a:stretch>
            <a:fillRect/>
          </a:stretch>
        </p:blipFill>
        <p:spPr bwMode="auto">
          <a:xfrm>
            <a:off x="508000" y="1803400"/>
            <a:ext cx="8128000" cy="3251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981200" y="5181600"/>
            <a:ext cx="4797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Q(t+1) = J(t)Q’(t) + K’(t)Q(t)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Combinational VS Sequential Circuits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US" b="1" smtClean="0"/>
              <a:t>Sequential Circuits</a:t>
            </a:r>
            <a:endParaRPr lang="en-US" b="1" dirty="0" smtClean="0"/>
          </a:p>
          <a:p>
            <a:pPr lvl="1"/>
            <a:r>
              <a:rPr lang="en-US" dirty="0" smtClean="0"/>
              <a:t>Which include storage elements</a:t>
            </a:r>
          </a:p>
          <a:p>
            <a:pPr lvl="1"/>
            <a:r>
              <a:rPr lang="en-US" dirty="0" smtClean="0"/>
              <a:t>Output depends on input and the value of storage element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838200" y="3886200"/>
            <a:ext cx="7342632" cy="20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590800" y="6096000"/>
            <a:ext cx="361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 of a Sequential Circuit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Storage elements are circuits </a:t>
            </a:r>
          </a:p>
          <a:p>
            <a:pPr marL="742950" lvl="2" indent="-342900"/>
            <a:r>
              <a:rPr lang="en-US" smtClean="0"/>
              <a:t>that stores </a:t>
            </a:r>
            <a:r>
              <a:rPr lang="en-US" dirty="0" smtClean="0"/>
              <a:t>binary information for indefinite time</a:t>
            </a:r>
          </a:p>
          <a:p>
            <a:pPr marL="742950" lvl="2" indent="-342900"/>
            <a:r>
              <a:rPr lang="en-US" dirty="0" smtClean="0"/>
              <a:t>Can change their state(value stored) on the basis of input signal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Latches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SR Latch</a:t>
            </a:r>
            <a:endParaRPr lang="en-US" dirty="0"/>
          </a:p>
        </p:txBody>
      </p:sp>
      <p:pic>
        <p:nvPicPr>
          <p:cNvPr id="1026" name="Picture 2" descr="C:\Users\Samin\Desktop\Latch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04800" y="990600"/>
            <a:ext cx="3443843" cy="2651760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476998" y="990600"/>
          <a:ext cx="25146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63"/>
                <a:gridCol w="340963"/>
                <a:gridCol w="383584"/>
                <a:gridCol w="383584"/>
                <a:gridCol w="106551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219200" y="3886200"/>
            <a:ext cx="700087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556004" y="6031468"/>
            <a:ext cx="4532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Timing diagram / Logic Simulation of SR Latch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010400" y="5334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762000" y="838200"/>
            <a:ext cx="24384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4267200" y="1143000"/>
            <a:ext cx="18097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Connector 10"/>
          <p:cNvCxnSpPr/>
          <p:nvPr/>
        </p:nvCxnSpPr>
        <p:spPr>
          <a:xfrm rot="5400000">
            <a:off x="953294" y="4991100"/>
            <a:ext cx="2209006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2553494" y="4990306"/>
            <a:ext cx="2209006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229100" y="4990306"/>
            <a:ext cx="2209006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829299" y="4991100"/>
            <a:ext cx="2209006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667499" y="4990306"/>
            <a:ext cx="2209006" cy="79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67200" y="7620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219200" y="304800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Diagram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19800" y="1524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019800" y="2590800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S’R’ Latch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410200" y="3514725"/>
          <a:ext cx="33528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617"/>
                <a:gridCol w="454617"/>
                <a:gridCol w="511445"/>
                <a:gridCol w="511445"/>
                <a:gridCol w="142068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371600" y="609600"/>
            <a:ext cx="48101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09600" y="3286125"/>
            <a:ext cx="195731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819400" y="771525"/>
            <a:ext cx="27432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5964793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29400" y="3069193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3514725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Diagram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389786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0" y="4964668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Q’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1297</Words>
  <Application>Microsoft Office PowerPoint</Application>
  <PresentationFormat>On-screen Show (4:3)</PresentationFormat>
  <Paragraphs>648</Paragraphs>
  <Slides>46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Flip-Flops</vt:lpstr>
      <vt:lpstr>Revision</vt:lpstr>
      <vt:lpstr>Types of Logic Circuits</vt:lpstr>
      <vt:lpstr>Combinational VS Sequential Circuits</vt:lpstr>
      <vt:lpstr>Combinational VS Sequential Circuits (contd.)</vt:lpstr>
      <vt:lpstr>Storage Element</vt:lpstr>
      <vt:lpstr>Latches</vt:lpstr>
      <vt:lpstr>SR Latch</vt:lpstr>
      <vt:lpstr>S’R’ Latch</vt:lpstr>
      <vt:lpstr>SR Latch with Control Input</vt:lpstr>
      <vt:lpstr>D Latch</vt:lpstr>
      <vt:lpstr>Synchronization in Digital Systems</vt:lpstr>
      <vt:lpstr>Synchronization in Digital Systems</vt:lpstr>
      <vt:lpstr>Flip-Flop</vt:lpstr>
      <vt:lpstr>Types of Flip-Flops</vt:lpstr>
      <vt:lpstr>Pulse-Triggered Flip-Flop</vt:lpstr>
      <vt:lpstr>SR Master Slave Flip-Flop</vt:lpstr>
      <vt:lpstr>SR Master-Slave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Master-Slave JK Flip-Flop</vt:lpstr>
      <vt:lpstr>Test Your Concepts</vt:lpstr>
      <vt:lpstr>Pulse-Triggered Flip-Flop  vs  Edge-Triggered Flip-Flop</vt:lpstr>
      <vt:lpstr>Positive-Edge-Triggered D Flip-Flop</vt:lpstr>
      <vt:lpstr>Positive-Edge-Triggered D Flip-Flop</vt:lpstr>
      <vt:lpstr>Negative-Edge-Triggered D Flip-Flop</vt:lpstr>
      <vt:lpstr>Positive-Edge-Triggered JK Flip-Flop</vt:lpstr>
      <vt:lpstr>Equations of Flip-Flops</vt:lpstr>
      <vt:lpstr>Equation of D Flip-Flop</vt:lpstr>
      <vt:lpstr>SR Latch with Control Input</vt:lpstr>
      <vt:lpstr>SR Latch with Control Input</vt:lpstr>
      <vt:lpstr>SR Latch with Control Input</vt:lpstr>
      <vt:lpstr>SR Latch with Control Input</vt:lpstr>
      <vt:lpstr>SR Latch with Control Input</vt:lpstr>
      <vt:lpstr>Equation of SR Flip-Flop</vt:lpstr>
      <vt:lpstr>Equation of Positive-Edge-Triggered JK Flip-Flop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Flip-Flops</dc:title>
  <dc:creator>Samin</dc:creator>
  <cp:lastModifiedBy>Samin</cp:lastModifiedBy>
  <cp:revision>231</cp:revision>
  <dcterms:created xsi:type="dcterms:W3CDTF">2006-08-16T00:00:00Z</dcterms:created>
  <dcterms:modified xsi:type="dcterms:W3CDTF">2017-03-21T12:12:16Z</dcterms:modified>
</cp:coreProperties>
</file>