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11/15/2021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/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/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/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/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/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/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/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/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/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/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/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/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/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/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/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/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/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/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/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/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/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/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/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/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/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/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/>
          <p:cNvSpPr txBox="1"/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/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/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/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/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/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/>
          <p:cNvSpPr txBox="1"/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/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/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/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/>
          <p:cNvSpPr txBox="1"/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4355" y="5325534"/>
            <a:ext cx="7077456" cy="726893"/>
          </a:xfrm>
        </p:spPr>
        <p:txBody>
          <a:bodyPr/>
          <a:lstStyle/>
          <a:p>
            <a:pPr algn="ctr"/>
            <a:r>
              <a:rPr lang="en-US" dirty="0"/>
              <a:t>Internet shaming as a negative impact of social media</a:t>
            </a:r>
            <a:br>
              <a:rPr lang="en-US" dirty="0"/>
            </a:br>
            <a:r>
              <a:rPr lang="en-US" sz="2800" dirty="0">
                <a:solidFill>
                  <a:srgbClr val="00B0F0"/>
                </a:solidFill>
              </a:rPr>
              <a:t>Presented to: Faiza Dar </a:t>
            </a:r>
            <a:br>
              <a:rPr lang="en-US" sz="2800" dirty="0">
                <a:solidFill>
                  <a:srgbClr val="00B0F0"/>
                </a:solidFill>
              </a:rPr>
            </a:br>
            <a:r>
              <a:rPr lang="en-US" sz="2800" dirty="0">
                <a:solidFill>
                  <a:srgbClr val="00B0F0"/>
                </a:solidFill>
              </a:rPr>
              <a:t>Presented by: Muhammad Ali (21L-5463)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Paragraph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8052" y="795131"/>
            <a:ext cx="6828846" cy="555001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Have you ever done internet shaming to anyone, while using social media? </a:t>
            </a:r>
            <a:r>
              <a:rPr lang="en-US" sz="2400" dirty="0"/>
              <a:t>In today’s world, knowingly or not knowingly, we have been part of this internet shaming, either we are victims or we have made someone victim. </a:t>
            </a:r>
            <a:r>
              <a:rPr lang="en-US" sz="2400" dirty="0">
                <a:solidFill>
                  <a:srgbClr val="FFC000"/>
                </a:solidFill>
              </a:rPr>
              <a:t>Internet shaming is one of the emerging negative impacts of social media. A report says that more than 70% of adults and teenagers are part of internet shaming, whatever the reason is. </a:t>
            </a:r>
            <a:r>
              <a:rPr lang="en-US" sz="2400" dirty="0">
                <a:solidFill>
                  <a:srgbClr val="00B050"/>
                </a:solidFill>
              </a:rPr>
              <a:t>Due to mental disturbance among users, internet shaming is one of the vigilant bad impacts of social media,  that has attacked us as a society as there is an increased, lack of confidence and degradation of the existing morality among users.</a:t>
            </a:r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048" y="747423"/>
            <a:ext cx="4916689" cy="53035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Hook </a:t>
            </a:r>
            <a:r>
              <a:rPr lang="en-US" sz="4000" dirty="0"/>
              <a:t>(Answer).</a:t>
            </a:r>
            <a:br>
              <a:rPr lang="en-US" sz="4000" dirty="0"/>
            </a:b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C000"/>
                </a:solidFill>
              </a:rPr>
              <a:t>building sentences.</a:t>
            </a:r>
            <a:br>
              <a:rPr lang="en-US" sz="4000" dirty="0">
                <a:solidFill>
                  <a:srgbClr val="FFC000"/>
                </a:solidFill>
              </a:rPr>
            </a:br>
            <a:br>
              <a:rPr lang="en-US" sz="4000" dirty="0">
                <a:solidFill>
                  <a:srgbClr val="FFC000"/>
                </a:solidFill>
              </a:rPr>
            </a:br>
            <a:r>
              <a:rPr lang="en-US" sz="4000" dirty="0">
                <a:solidFill>
                  <a:srgbClr val="00B050"/>
                </a:solidFill>
              </a:rPr>
              <a:t>Thesis statement.</a:t>
            </a:r>
            <a:br>
              <a:rPr lang="en-US" sz="4000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</TotalTime>
  <Words>167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Trade Gothic LT Pro</vt:lpstr>
      <vt:lpstr>Trebuchet MS</vt:lpstr>
      <vt:lpstr>Office Theme</vt:lpstr>
      <vt:lpstr>Internet shaming as a negative impact of social media Presented to: Faiza Dar  Presented by: Muhammad Ali (21L-5463)</vt:lpstr>
      <vt:lpstr>Introductory Paragraph</vt:lpstr>
      <vt:lpstr>PowerPoint Presentation</vt:lpstr>
      <vt:lpstr>Hook (Answer).  building sentences.  Thesis statement.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shaming as a negative impact of social media Presented to: Faiza Dar  Presented by: Muhammad Ali (21L-5463)</dc:title>
  <dc:creator>Muhammad Ali</dc:creator>
  <cp:lastModifiedBy>Muhammad Ali</cp:lastModifiedBy>
  <cp:revision>3</cp:revision>
  <dcterms:created xsi:type="dcterms:W3CDTF">2021-11-14T14:49:00Z</dcterms:created>
  <dcterms:modified xsi:type="dcterms:W3CDTF">2021-11-15T15:35:56Z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595D618FFBB6429AAF514901B896DEFF</vt:lpwstr>
  </property>
  <property fmtid="{D5CDD505-2E9C-101B-9397-08002B2CF9AE}" pid="4" name="KSOProductBuildVer">
    <vt:lpwstr>1033-11.2.0.10351</vt:lpwstr>
  </property>
</Properties>
</file>